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pdf" ContentType="application/pd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2"/>
    <p:sldId id="258" r:id="rId13"/>
    <p:sldId id="259" r:id="rId14"/>
    <p:sldId id="260" r:id="rId15"/>
    <p:sldId id="261" r:id="rId16"/>
    <p:sldId id="262" r:id="rId17"/>
    <p:sldId id="263" r:id="rId18"/>
    <p:sldId id="264" r:id="rId19"/>
    <p:sldId id="265" r:id="rId20"/>
    <p:sldId id="266" r:id="rId21"/>
    <p:sldId id="267" r:id="rId22"/>
    <p:sldId id="268" r:id="rId23"/>
    <p:sldId id="269" r:id="rId24"/>
    <p:sldId id="270" r:id="rId25"/>
    <p:sldId id="271" r:id="rId26"/>
    <p:sldId id="272" r:id="rId27"/>
    <p:sldId id="273" r:id="rId28"/>
    <p:sldId id="274" r:id="rId29"/>
    <p:sldId id="275" r:id="rId30"/>
    <p:sldId id="276" r:id="rId31"/>
    <p:sldId id="277" r:id="rId32"/>
    <p:sldId id="278" r:id="rId33"/>
    <p:sldId id="279" r:id="rId34"/>
    <p:sldId id="280" r:id="rId35"/>
    <p:sldId id="281" r:id="rId36"/>
    <p:sldId id="282" r:id="rId37"/>
    <p:sldId id="283" r:id="rId38"/>
    <p:sldId id="284" r:id="rId39"/>
    <p:sldId id="285" r:id="rId40"/>
    <p:sldId id="286" r:id="rId41"/>
    <p:sldId id="287" r:id="rId42"/>
    <p:sldId id="288" r:id="rId43"/>
    <p:sldId id="289" r:id="rId44"/>
    <p:sldId id="290" r:id="rId45"/>
    <p:sldId id="291" r:id="rId46"/>
    <p:sldId id="292" r:id="rId47"/>
    <p:sldId id="293" r:id="rId48"/>
    <p:sldId id="294" r:id="rId49"/>
    <p:sldId id="295" r:id="rId5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03864"/>
    <a:srgbClr val="000000"/>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5235" autoAdjust="0"/>
    <p:restoredTop sz="94660"/>
  </p:normalViewPr>
  <p:slideViewPr>
    <p:cSldViewPr snapToGrid="0">
      <p:cViewPr varScale="1">
        <p:scale>
          <a:sx n="80" d="100"/>
          <a:sy n="80" d="100"/>
        </p:scale>
        <p:origin x="114" y="354"/>
      </p:cViewPr>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2" Type="http://schemas.openxmlformats.org/officeDocument/2006/relationships/slide" Target="slides/slide2.xml"/>
<Relationship Id="rId13" Type="http://schemas.openxmlformats.org/officeDocument/2006/relationships/slide" Target="slides/slide3.xml"/>
<Relationship Id="rId14" Type="http://schemas.openxmlformats.org/officeDocument/2006/relationships/slide" Target="slides/slide4.xml"/>
<Relationship Id="rId15" Type="http://schemas.openxmlformats.org/officeDocument/2006/relationships/slide" Target="slides/slide5.xml"/>
<Relationship Id="rId16" Type="http://schemas.openxmlformats.org/officeDocument/2006/relationships/slide" Target="slides/slide6.xml"/>
<Relationship Id="rId17" Type="http://schemas.openxmlformats.org/officeDocument/2006/relationships/slide" Target="slides/slide7.xml"/>
<Relationship Id="rId18" Type="http://schemas.openxmlformats.org/officeDocument/2006/relationships/slide" Target="slides/slide8.xml"/>
<Relationship Id="rId19" Type="http://schemas.openxmlformats.org/officeDocument/2006/relationships/slide" Target="slides/slide9.xml"/>
<Relationship Id="rId20" Type="http://schemas.openxmlformats.org/officeDocument/2006/relationships/slide" Target="slides/slide10.xml"/>
<Relationship Id="rId21" Type="http://schemas.openxmlformats.org/officeDocument/2006/relationships/slide" Target="slides/slide11.xml"/>
<Relationship Id="rId22" Type="http://schemas.openxmlformats.org/officeDocument/2006/relationships/slide" Target="slides/slide12.xml"/>
<Relationship Id="rId23" Type="http://schemas.openxmlformats.org/officeDocument/2006/relationships/slide" Target="slides/slide13.xml"/>
<Relationship Id="rId24" Type="http://schemas.openxmlformats.org/officeDocument/2006/relationships/slide" Target="slides/slide14.xml"/>
<Relationship Id="rId25" Type="http://schemas.openxmlformats.org/officeDocument/2006/relationships/slide" Target="slides/slide15.xml"/>
<Relationship Id="rId26" Type="http://schemas.openxmlformats.org/officeDocument/2006/relationships/slide" Target="slides/slide16.xml"/>
<Relationship Id="rId27" Type="http://schemas.openxmlformats.org/officeDocument/2006/relationships/slide" Target="slides/slide17.xml"/>
<Relationship Id="rId28" Type="http://schemas.openxmlformats.org/officeDocument/2006/relationships/slide" Target="slides/slide18.xml"/>
<Relationship Id="rId29" Type="http://schemas.openxmlformats.org/officeDocument/2006/relationships/slide" Target="slides/slide19.xml"/>
<Relationship Id="rId30" Type="http://schemas.openxmlformats.org/officeDocument/2006/relationships/slide" Target="slides/slide20.xml"/>
<Relationship Id="rId31" Type="http://schemas.openxmlformats.org/officeDocument/2006/relationships/slide" Target="slides/slide21.xml"/>
<Relationship Id="rId32" Type="http://schemas.openxmlformats.org/officeDocument/2006/relationships/slide" Target="slides/slide22.xml"/>
<Relationship Id="rId33" Type="http://schemas.openxmlformats.org/officeDocument/2006/relationships/slide" Target="slides/slide23.xml"/>
<Relationship Id="rId34" Type="http://schemas.openxmlformats.org/officeDocument/2006/relationships/slide" Target="slides/slide24.xml"/>
<Relationship Id="rId35" Type="http://schemas.openxmlformats.org/officeDocument/2006/relationships/slide" Target="slides/slide25.xml"/>
<Relationship Id="rId36" Type="http://schemas.openxmlformats.org/officeDocument/2006/relationships/slide" Target="slides/slide26.xml"/>
<Relationship Id="rId37" Type="http://schemas.openxmlformats.org/officeDocument/2006/relationships/slide" Target="slides/slide27.xml"/>
<Relationship Id="rId38" Type="http://schemas.openxmlformats.org/officeDocument/2006/relationships/slide" Target="slides/slide28.xml"/>
<Relationship Id="rId39" Type="http://schemas.openxmlformats.org/officeDocument/2006/relationships/slide" Target="slides/slide29.xml"/>
<Relationship Id="rId40" Type="http://schemas.openxmlformats.org/officeDocument/2006/relationships/slide" Target="slides/slide30.xml"/>
<Relationship Id="rId41" Type="http://schemas.openxmlformats.org/officeDocument/2006/relationships/slide" Target="slides/slide31.xml"/>
<Relationship Id="rId42" Type="http://schemas.openxmlformats.org/officeDocument/2006/relationships/slide" Target="slides/slide32.xml"/>
<Relationship Id="rId43" Type="http://schemas.openxmlformats.org/officeDocument/2006/relationships/slide" Target="slides/slide33.xml"/>
<Relationship Id="rId44" Type="http://schemas.openxmlformats.org/officeDocument/2006/relationships/slide" Target="slides/slide34.xml"/>
<Relationship Id="rId45" Type="http://schemas.openxmlformats.org/officeDocument/2006/relationships/slide" Target="slides/slide35.xml"/>
<Relationship Id="rId46" Type="http://schemas.openxmlformats.org/officeDocument/2006/relationships/slide" Target="slides/slide36.xml"/>
<Relationship Id="rId47" Type="http://schemas.openxmlformats.org/officeDocument/2006/relationships/slide" Target="slides/slide37.xml"/>
<Relationship Id="rId48" Type="http://schemas.openxmlformats.org/officeDocument/2006/relationships/slide" Target="slides/slide38.xml"/>
<Relationship Id="rId49" Type="http://schemas.openxmlformats.org/officeDocument/2006/relationships/slide" Target="slides/slide39.xml"/>
<Relationship Id="rId50" Type="http://schemas.openxmlformats.org/officeDocument/2006/relationships/slide" Target="slides/slide40.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7DF8D789-081D-4C54-A01C-20FBD4C1C0B0}"/>
    <pc:docChg chg="undo custSel addMainMaster delMainMaster modMainMaster">
      <pc:chgData name="Lauren Francis" userId="b7c8c318-11b6-44df-a20d-cbfd05c86935" providerId="ADAL" clId="{7DF8D789-081D-4C54-A01C-20FBD4C1C0B0}" dt="2026-07-04T13:38:20.015" v="741" actId="1076"/>
      <pc:docMkLst>
        <pc:docMk/>
      </pc:docMkLst>
      <pc:sldMasterChg chg="modSldLayout">
        <pc:chgData name="Lauren Francis" userId="b7c8c318-11b6-44df-a20d-cbfd05c86935" providerId="ADAL" clId="{7DF8D789-081D-4C54-A01C-20FBD4C1C0B0}" dt="2026-07-04T13:38:20.015" v="741" actId="1076"/>
        <pc:sldMasterMkLst>
          <pc:docMk/>
          <pc:sldMasterMk cId="783407565" sldId="2147483648"/>
        </pc:sldMasterMkLst>
        <pc:sldLayoutChg chg="addSp delSp modSp mod">
          <pc:chgData name="Lauren Francis" userId="b7c8c318-11b6-44df-a20d-cbfd05c86935" providerId="ADAL" clId="{7DF8D789-081D-4C54-A01C-20FBD4C1C0B0}" dt="2026-06-13T09:25:36.424" v="130" actId="478"/>
          <pc:sldLayoutMkLst>
            <pc:docMk/>
            <pc:sldMasterMk cId="783407565" sldId="2147483648"/>
            <pc:sldLayoutMk cId="3249202066" sldId="2147483651"/>
          </pc:sldLayoutMkLst>
          <pc:spChg chg="mod">
            <ac:chgData name="Lauren Francis" userId="b7c8c318-11b6-44df-a20d-cbfd05c86935" providerId="ADAL" clId="{7DF8D789-081D-4C54-A01C-20FBD4C1C0B0}" dt="2026-06-13T09:17:58.711" v="68" actId="14100"/>
            <ac:spMkLst>
              <pc:docMk/>
              <pc:sldMasterMk cId="783407565" sldId="2147483648"/>
              <pc:sldLayoutMk cId="3249202066" sldId="2147483651"/>
              <ac:spMk id="3" creationId="{FC3A3DCC-B4A1-1548-61FE-0D38A75AF36C}"/>
            </ac:spMkLst>
          </pc:sp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7" creationId="{5A5E189D-701E-E09A-B402-2C20B031FCCC}"/>
            </ac:picMkLst>
          </pc:pic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8" creationId="{6825B84C-B955-8FF6-387A-FA6210477779}"/>
            </ac:picMkLst>
          </pc:picChg>
          <pc:cxnChg chg="mod">
            <ac:chgData name="Lauren Francis" userId="b7c8c318-11b6-44df-a20d-cbfd05c86935" providerId="ADAL" clId="{7DF8D789-081D-4C54-A01C-20FBD4C1C0B0}" dt="2026-06-13T09:18:22.751" v="96" actId="14100"/>
            <ac:cxnSpMkLst>
              <pc:docMk/>
              <pc:sldMasterMk cId="783407565" sldId="2147483648"/>
              <pc:sldLayoutMk cId="3249202066" sldId="2147483651"/>
              <ac:cxnSpMk id="9" creationId="{6434DA2D-3C3E-913B-FF11-5B782E92E1CE}"/>
            </ac:cxnSpMkLst>
          </pc:cxnChg>
        </pc:sldLayoutChg>
        <pc:sldLayoutChg chg="addSp delSp modSp mod">
          <pc:chgData name="Lauren Francis" userId="b7c8c318-11b6-44df-a20d-cbfd05c86935" providerId="ADAL" clId="{7DF8D789-081D-4C54-A01C-20FBD4C1C0B0}" dt="2026-07-04T13:38:20.015" v="741" actId="1076"/>
          <pc:sldLayoutMkLst>
            <pc:docMk/>
            <pc:sldMasterMk cId="783407565" sldId="2147483648"/>
            <pc:sldLayoutMk cId="3920694061" sldId="2147483677"/>
          </pc:sldLayoutMkLst>
          <pc:spChg chg="add mod">
            <ac:chgData name="Lauren Francis" userId="b7c8c318-11b6-44df-a20d-cbfd05c86935" providerId="ADAL" clId="{7DF8D789-081D-4C54-A01C-20FBD4C1C0B0}" dt="2026-07-03T08:05:01.332" v="715" actId="1076"/>
            <ac:spMkLst>
              <pc:docMk/>
              <pc:sldMasterMk cId="783407565" sldId="2147483648"/>
              <pc:sldLayoutMk cId="3920694061" sldId="2147483677"/>
              <ac:spMk id="3" creationId="{2E101229-9700-06DF-555D-01295125A7B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6" creationId="{DD3C8136-9994-FF9E-0B35-567705569017}"/>
            </ac:spMkLst>
          </pc:spChg>
          <pc:spChg chg="mod">
            <ac:chgData name="Lauren Francis" userId="b7c8c318-11b6-44df-a20d-cbfd05c86935" providerId="ADAL" clId="{7DF8D789-081D-4C54-A01C-20FBD4C1C0B0}" dt="2026-07-03T08:06:02.241" v="735" actId="1036"/>
            <ac:spMkLst>
              <pc:docMk/>
              <pc:sldMasterMk cId="783407565" sldId="2147483648"/>
              <pc:sldLayoutMk cId="3920694061" sldId="2147483677"/>
              <ac:spMk id="9" creationId="{2ED3298A-9418-2F44-2296-879C9A2628D4}"/>
            </ac:spMkLst>
          </pc:spChg>
          <pc:spChg chg="mod">
            <ac:chgData name="Lauren Francis" userId="b7c8c318-11b6-44df-a20d-cbfd05c86935" providerId="ADAL" clId="{7DF8D789-081D-4C54-A01C-20FBD4C1C0B0}" dt="2026-07-03T08:03:47.375" v="702" actId="1037"/>
            <ac:spMkLst>
              <pc:docMk/>
              <pc:sldMasterMk cId="783407565" sldId="2147483648"/>
              <pc:sldLayoutMk cId="3920694061" sldId="2147483677"/>
              <ac:spMk id="11" creationId="{55F55B77-7438-0AE7-B8E9-EEC0236E144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13" creationId="{ED985527-322A-DF69-FC44-B1DB7BA2D7BB}"/>
            </ac:spMkLst>
          </pc:spChg>
          <pc:spChg chg="add mod">
            <ac:chgData name="Lauren Francis" userId="b7c8c318-11b6-44df-a20d-cbfd05c86935" providerId="ADAL" clId="{7DF8D789-081D-4C54-A01C-20FBD4C1C0B0}" dt="2026-07-03T08:06:02.241" v="735" actId="1036"/>
            <ac:spMkLst>
              <pc:docMk/>
              <pc:sldMasterMk cId="783407565" sldId="2147483648"/>
              <pc:sldLayoutMk cId="3920694061" sldId="2147483677"/>
              <ac:spMk id="17" creationId="{0FA810B3-0882-AFE6-1B21-BAA87CB9B5AC}"/>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27" creationId="{83555D73-F144-CC54-66ED-62F41EE1A44D}"/>
            </ac:spMkLst>
          </pc:spChg>
          <pc:picChg chg="add mod">
            <ac:chgData name="Lauren Francis" userId="b7c8c318-11b6-44df-a20d-cbfd05c86935" providerId="ADAL" clId="{7DF8D789-081D-4C54-A01C-20FBD4C1C0B0}" dt="2026-07-03T08:05:55.241" v="733" actId="1036"/>
            <ac:picMkLst>
              <pc:docMk/>
              <pc:sldMasterMk cId="783407565" sldId="2147483648"/>
              <pc:sldLayoutMk cId="3920694061" sldId="2147483677"/>
              <ac:picMk id="2" creationId="{42001794-5376-6A68-5189-37D6903EA3EE}"/>
            </ac:picMkLst>
          </pc:picChg>
          <pc:picChg chg="add mod">
            <ac:chgData name="Lauren Francis" userId="b7c8c318-11b6-44df-a20d-cbfd05c86935" providerId="ADAL" clId="{7DF8D789-081D-4C54-A01C-20FBD4C1C0B0}" dt="2026-07-04T13:38:20.015" v="741" actId="1076"/>
            <ac:picMkLst>
              <pc:docMk/>
              <pc:sldMasterMk cId="783407565" sldId="2147483648"/>
              <pc:sldLayoutMk cId="3920694061" sldId="2147483677"/>
              <ac:picMk id="4" creationId="{13200F9B-4429-F853-F3A3-9629DF52257B}"/>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8" creationId="{70EA4AEB-A8BB-B041-54BB-C2110DE2920D}"/>
            </ac:picMkLst>
          </pc:picChg>
          <pc:picChg chg="mod">
            <ac:chgData name="Lauren Francis" userId="b7c8c318-11b6-44df-a20d-cbfd05c86935" providerId="ADAL" clId="{7DF8D789-081D-4C54-A01C-20FBD4C1C0B0}" dt="2026-07-03T08:03:47.375" v="702" actId="1037"/>
            <ac:picMkLst>
              <pc:docMk/>
              <pc:sldMasterMk cId="783407565" sldId="2147483648"/>
              <pc:sldLayoutMk cId="3920694061" sldId="2147483677"/>
              <ac:picMk id="10" creationId="{B5274F7D-158D-D60C-CE21-864F2CF3E0B0}"/>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12" creationId="{CE0ECAEB-CA24-F0AF-2394-67C202ADD95F}"/>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4" creationId="{5665A802-3332-67FC-4C3E-A5CA084C4D3A}"/>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5" creationId="{92A76B72-72E3-C860-0504-FFDAA73F9283}"/>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7DF8D789-081D-4C54-A01C-20FBD4C1C0B0}" dt="2026-07-02T13:57:26.993" v="131" actId="478"/>
          <pc:sldLayoutMkLst>
            <pc:docMk/>
            <pc:sldMasterMk cId="783407565" sldId="2147483648"/>
            <pc:sldLayoutMk cId="1844703661" sldId="2147483682"/>
          </pc:sldLayoutMkLst>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26.png"/><Relationship Id="rId5" Type="http://schemas.openxmlformats.org/officeDocument/2006/relationships/image" Target="../media/image25.jpeg"/><Relationship Id="rId4" Type="http://schemas.openxmlformats.org/officeDocument/2006/relationships/image" Target="../media/image24.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7" Type="http://schemas.openxmlformats.org/officeDocument/2006/relationships/image" Target="../media/image6.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png"/><Relationship Id="rId7" Type="http://schemas.openxmlformats.org/officeDocument/2006/relationships/image" Target="../media/image12.png"/><Relationship Id="rId12" Type="http://schemas.openxmlformats.org/officeDocument/2006/relationships/image" Target="../media/image2.emf"/><Relationship Id="rId2" Type="http://schemas.openxmlformats.org/officeDocument/2006/relationships/image" Target="../media/image7.jpeg"/><Relationship Id="rId1" Type="http://schemas.openxmlformats.org/officeDocument/2006/relationships/slideMaster" Target="../slideMasters/slideMaster1.xml"/><Relationship Id="rId6" Type="http://schemas.openxmlformats.org/officeDocument/2006/relationships/image" Target="../media/image11.png"/><Relationship Id="rId11" Type="http://schemas.openxmlformats.org/officeDocument/2006/relationships/image" Target="../media/image1.emf"/><Relationship Id="rId5" Type="http://schemas.openxmlformats.org/officeDocument/2006/relationships/image" Target="../media/image10.png"/><Relationship Id="rId10" Type="http://schemas.openxmlformats.org/officeDocument/2006/relationships/image" Target="../media/image15.png"/><Relationship Id="rId4" Type="http://schemas.openxmlformats.org/officeDocument/2006/relationships/image" Target="../media/image9.png"/><Relationship Id="rId9" Type="http://schemas.openxmlformats.org/officeDocument/2006/relationships/image" Target="../media/image14.png"/></Relationships>
</file>

<file path=ppt/slideLayouts/_rels/slideLayout9.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emf"/><Relationship Id="rId7" Type="http://schemas.openxmlformats.org/officeDocument/2006/relationships/image" Target="../media/image19.png"/><Relationship Id="rId2" Type="http://schemas.openxmlformats.org/officeDocument/2006/relationships/image" Target="../media/image16.png"/><Relationship Id="rId1" Type="http://schemas.openxmlformats.org/officeDocument/2006/relationships/slideMaster" Target="../slideMasters/slideMaster1.xml"/><Relationship Id="rId6" Type="http://schemas.openxmlformats.org/officeDocument/2006/relationships/image" Target="../media/image18.png"/><Relationship Id="rId11" Type="http://schemas.openxmlformats.org/officeDocument/2006/relationships/image" Target="../media/image23.png"/><Relationship Id="rId5" Type="http://schemas.openxmlformats.org/officeDocument/2006/relationships/image" Target="../media/image17.png"/><Relationship Id="rId10" Type="http://schemas.openxmlformats.org/officeDocument/2006/relationships/image" Target="../media/image22.png"/><Relationship Id="rId4" Type="http://schemas.openxmlformats.org/officeDocument/2006/relationships/image" Target="../media/image2.emf"/><Relationship Id="rId9" Type="http://schemas.openxmlformats.org/officeDocument/2006/relationships/image" Target="../media/image21.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237694" y="144049"/>
            <a:ext cx="1794425"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558736"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601866"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352797" y="5740819"/>
            <a:ext cx="155448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23" name="Picture 22">
            <a:extLst>
              <a:ext uri="{FF2B5EF4-FFF2-40B4-BE49-F238E27FC236}">
                <a16:creationId xmlns:a16="http://schemas.microsoft.com/office/drawing/2014/main" id="{27019E4B-3DD0-E31E-14E0-ED9CD951B91E}"/>
              </a:ext>
            </a:extLst>
          </p:cNvPr>
          <p:cNvPicPr>
            <a:picLocks noChangeAspect="1"/>
          </p:cNvPicPr>
          <p:nvPr userDrawn="1"/>
        </p:nvPicPr>
        <p:blipFill>
          <a:blip r:embed="rId2"/>
          <a:stretch>
            <a:fillRect/>
          </a:stretch>
        </p:blipFill>
        <p:spPr>
          <a:xfrm>
            <a:off x="3215721" y="73473"/>
            <a:ext cx="4876800" cy="3257550"/>
          </a:xfrm>
          <a:prstGeom prst="rect">
            <a:avLst/>
          </a:prstGeom>
          <a:ln w="76200">
            <a:solidFill>
              <a:srgbClr val="203864"/>
            </a:solidFill>
          </a:ln>
        </p:spPr>
      </p:pic>
      <p:pic>
        <p:nvPicPr>
          <p:cNvPr id="25" name="Picture 24">
            <a:extLst>
              <a:ext uri="{FF2B5EF4-FFF2-40B4-BE49-F238E27FC236}">
                <a16:creationId xmlns:a16="http://schemas.microsoft.com/office/drawing/2014/main" id="{198202EA-B11D-1409-A67B-9F38155330B1}"/>
              </a:ext>
            </a:extLst>
          </p:cNvPr>
          <p:cNvPicPr>
            <a:picLocks noChangeAspect="1"/>
          </p:cNvPicPr>
          <p:nvPr userDrawn="1"/>
        </p:nvPicPr>
        <p:blipFill>
          <a:blip r:embed="rId3"/>
          <a:stretch>
            <a:fillRect/>
          </a:stretch>
        </p:blipFill>
        <p:spPr>
          <a:xfrm>
            <a:off x="7612074" y="6139237"/>
            <a:ext cx="1838399" cy="442436"/>
          </a:xfrm>
          <a:prstGeom prst="rect">
            <a:avLst/>
          </a:prstGeom>
        </p:spPr>
      </p:pic>
      <p:pic>
        <p:nvPicPr>
          <p:cNvPr id="26" name="Picture 25">
            <a:extLst>
              <a:ext uri="{FF2B5EF4-FFF2-40B4-BE49-F238E27FC236}">
                <a16:creationId xmlns:a16="http://schemas.microsoft.com/office/drawing/2014/main" id="{239F1BDD-59E7-4823-3C0A-F746EFBC95DC}"/>
              </a:ext>
            </a:extLst>
          </p:cNvPr>
          <p:cNvPicPr>
            <a:picLocks noChangeAspect="1"/>
          </p:cNvPicPr>
          <p:nvPr userDrawn="1"/>
        </p:nvPicPr>
        <p:blipFill>
          <a:blip r:embed="rId4"/>
          <a:stretch>
            <a:fillRect/>
          </a:stretch>
        </p:blipFill>
        <p:spPr>
          <a:xfrm>
            <a:off x="9783477" y="6061100"/>
            <a:ext cx="1757790" cy="547030"/>
          </a:xfrm>
          <a:prstGeom prst="rect">
            <a:avLst/>
          </a:prstGeom>
        </p:spPr>
      </p:pic>
      <p:pic>
        <p:nvPicPr>
          <p:cNvPr id="27" name="Picture 26">
            <a:extLst>
              <a:ext uri="{FF2B5EF4-FFF2-40B4-BE49-F238E27FC236}">
                <a16:creationId xmlns:a16="http://schemas.microsoft.com/office/drawing/2014/main" id="{C49AA4E1-E6B6-8886-3145-904599AF4BD7}"/>
              </a:ext>
            </a:extLst>
          </p:cNvPr>
          <p:cNvPicPr>
            <a:picLocks noChangeAspect="1"/>
          </p:cNvPicPr>
          <p:nvPr userDrawn="1"/>
        </p:nvPicPr>
        <p:blipFill>
          <a:blip r:embed="rId5"/>
          <a:stretch>
            <a:fillRect/>
          </a:stretch>
        </p:blipFill>
        <p:spPr>
          <a:xfrm>
            <a:off x="70915" y="73472"/>
            <a:ext cx="4235116" cy="2828925"/>
          </a:xfrm>
          <a:prstGeom prst="rect">
            <a:avLst/>
          </a:prstGeom>
          <a:ln w="76200">
            <a:solidFill>
              <a:srgbClr val="203864"/>
            </a:solidFill>
          </a:ln>
        </p:spPr>
      </p:pic>
      <p:pic>
        <p:nvPicPr>
          <p:cNvPr id="28" name="Picture 27">
            <a:extLst>
              <a:ext uri="{FF2B5EF4-FFF2-40B4-BE49-F238E27FC236}">
                <a16:creationId xmlns:a16="http://schemas.microsoft.com/office/drawing/2014/main" id="{04064FFB-A3CD-EA15-7BE7-510AA83E5DED}"/>
              </a:ext>
            </a:extLst>
          </p:cNvPr>
          <p:cNvPicPr>
            <a:picLocks noChangeAspect="1"/>
          </p:cNvPicPr>
          <p:nvPr userDrawn="1"/>
        </p:nvPicPr>
        <p:blipFill>
          <a:blip r:embed="rId6"/>
          <a:srcRect l="4131" t="4790"/>
          <a:stretch>
            <a:fillRect/>
          </a:stretch>
        </p:blipFill>
        <p:spPr>
          <a:xfrm>
            <a:off x="70915" y="2740065"/>
            <a:ext cx="2712309" cy="4044465"/>
          </a:xfrm>
          <a:prstGeom prst="rect">
            <a:avLst/>
          </a:prstGeom>
          <a:ln w="76200">
            <a:solidFill>
              <a:srgbClr val="203864"/>
            </a:solidFill>
          </a:ln>
        </p:spPr>
      </p:pic>
      <p:pic>
        <p:nvPicPr>
          <p:cNvPr id="29" name="Picture 28">
            <a:extLst>
              <a:ext uri="{FF2B5EF4-FFF2-40B4-BE49-F238E27FC236}">
                <a16:creationId xmlns:a16="http://schemas.microsoft.com/office/drawing/2014/main" id="{C480261D-A869-3DF0-FDB3-AAB0B6F1E8E7}"/>
              </a:ext>
            </a:extLst>
          </p:cNvPr>
          <p:cNvPicPr>
            <a:picLocks noChangeAspect="1"/>
          </p:cNvPicPr>
          <p:nvPr userDrawn="1"/>
        </p:nvPicPr>
        <p:blipFill>
          <a:blip r:embed="rId7"/>
          <a:srcRect l="810" r="1"/>
          <a:stretch>
            <a:fillRect/>
          </a:stretch>
        </p:blipFill>
        <p:spPr>
          <a:xfrm>
            <a:off x="2783223" y="2740065"/>
            <a:ext cx="6005867" cy="4044464"/>
          </a:xfrm>
          <a:prstGeom prst="rect">
            <a:avLst/>
          </a:prstGeom>
          <a:ln w="76200">
            <a:solidFill>
              <a:srgbClr val="203864"/>
            </a:solidFill>
          </a:ln>
        </p:spPr>
      </p:pic>
      <p:sp>
        <p:nvSpPr>
          <p:cNvPr id="30" name="Rectangle 29">
            <a:extLst>
              <a:ext uri="{FF2B5EF4-FFF2-40B4-BE49-F238E27FC236}">
                <a16:creationId xmlns:a16="http://schemas.microsoft.com/office/drawing/2014/main" id="{71A77201-436D-C177-CA64-5DF996215857}"/>
              </a:ext>
            </a:extLst>
          </p:cNvPr>
          <p:cNvSpPr/>
          <p:nvPr userDrawn="1"/>
        </p:nvSpPr>
        <p:spPr>
          <a:xfrm>
            <a:off x="6800869" y="0"/>
            <a:ext cx="5430038" cy="685800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TextBox 18">
            <a:extLst>
              <a:ext uri="{FF2B5EF4-FFF2-40B4-BE49-F238E27FC236}">
                <a16:creationId xmlns:a16="http://schemas.microsoft.com/office/drawing/2014/main" id="{868EC3FB-20E3-22F4-1B3F-1F85E4514BFF}"/>
              </a:ext>
            </a:extLst>
          </p:cNvPr>
          <p:cNvSpPr txBox="1"/>
          <p:nvPr userDrawn="1"/>
        </p:nvSpPr>
        <p:spPr>
          <a:xfrm>
            <a:off x="4333875" y="2466537"/>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0" name="TextBox 19">
            <a:extLst>
              <a:ext uri="{FF2B5EF4-FFF2-40B4-BE49-F238E27FC236}">
                <a16:creationId xmlns:a16="http://schemas.microsoft.com/office/drawing/2014/main" id="{C1717693-8493-CD4C-BDF9-898285D6BCD9}"/>
              </a:ext>
            </a:extLst>
          </p:cNvPr>
          <p:cNvSpPr txBox="1"/>
          <p:nvPr userDrawn="1"/>
        </p:nvSpPr>
        <p:spPr>
          <a:xfrm>
            <a:off x="2747401" y="65844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1" name="TextBox 20">
            <a:extLst>
              <a:ext uri="{FF2B5EF4-FFF2-40B4-BE49-F238E27FC236}">
                <a16:creationId xmlns:a16="http://schemas.microsoft.com/office/drawing/2014/main" id="{0973CFC1-B21A-E48F-5E33-50F92C7A9EE4}"/>
              </a:ext>
            </a:extLst>
          </p:cNvPr>
          <p:cNvSpPr txBox="1"/>
          <p:nvPr userDrawn="1"/>
        </p:nvSpPr>
        <p:spPr>
          <a:xfrm>
            <a:off x="70915" y="2438582"/>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©UNICEF/UNI536036/Boman</a:t>
            </a:r>
            <a:endParaRPr lang="en-GB" sz="700" dirty="0">
              <a:solidFill>
                <a:schemeClr val="bg1"/>
              </a:solidFill>
            </a:endParaRPr>
          </a:p>
        </p:txBody>
      </p:sp>
      <p:sp>
        <p:nvSpPr>
          <p:cNvPr id="22" name="TextBox 21">
            <a:extLst>
              <a:ext uri="{FF2B5EF4-FFF2-40B4-BE49-F238E27FC236}">
                <a16:creationId xmlns:a16="http://schemas.microsoft.com/office/drawing/2014/main" id="{DA5B385D-40CE-4615-E14D-70F1AB5195C4}"/>
              </a:ext>
            </a:extLst>
          </p:cNvPr>
          <p:cNvSpPr txBox="1"/>
          <p:nvPr userDrawn="1"/>
        </p:nvSpPr>
        <p:spPr>
          <a:xfrm>
            <a:off x="37882" y="65816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©UNICEF/UNI688973/Córdob</a:t>
            </a:r>
            <a:endParaRPr lang="en-GB" sz="700" dirty="0">
              <a:solidFill>
                <a:schemeClr val="bg1"/>
              </a:solidFill>
            </a:endParaRPr>
          </a:p>
        </p:txBody>
      </p:sp>
      <p:pic>
        <p:nvPicPr>
          <p:cNvPr id="33" name="Picture 32">
            <a:extLst>
              <a:ext uri="{FF2B5EF4-FFF2-40B4-BE49-F238E27FC236}">
                <a16:creationId xmlns:a16="http://schemas.microsoft.com/office/drawing/2014/main" id="{7AEE64A6-67D8-5732-C998-B580E3094D94}"/>
              </a:ext>
            </a:extLst>
          </p:cNvPr>
          <p:cNvPicPr>
            <a:picLocks noChangeAspect="1"/>
          </p:cNvPicPr>
          <p:nvPr userDrawn="1"/>
        </p:nvPicPr>
        <p:blipFill>
          <a:blip r:embed="rId3"/>
          <a:stretch>
            <a:fillRect/>
          </a:stretch>
        </p:blipFill>
        <p:spPr>
          <a:xfrm>
            <a:off x="7773504" y="6196747"/>
            <a:ext cx="1838399" cy="442436"/>
          </a:xfrm>
          <a:prstGeom prst="rect">
            <a:avLst/>
          </a:prstGeom>
        </p:spPr>
      </p:pic>
      <p:pic>
        <p:nvPicPr>
          <p:cNvPr id="34" name="Picture 33">
            <a:extLst>
              <a:ext uri="{FF2B5EF4-FFF2-40B4-BE49-F238E27FC236}">
                <a16:creationId xmlns:a16="http://schemas.microsoft.com/office/drawing/2014/main" id="{DB089436-DD47-EF78-7D56-AC5A64B40781}"/>
              </a:ext>
            </a:extLst>
          </p:cNvPr>
          <p:cNvPicPr>
            <a:picLocks noChangeAspect="1"/>
          </p:cNvPicPr>
          <p:nvPr userDrawn="1"/>
        </p:nvPicPr>
        <p:blipFill>
          <a:blip r:embed="rId4"/>
          <a:stretch>
            <a:fillRect/>
          </a:stretch>
        </p:blipFill>
        <p:spPr>
          <a:xfrm>
            <a:off x="9944907" y="6118610"/>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45" name="Picture 2">
            <a:extLst>
              <a:ext uri="{FF2B5EF4-FFF2-40B4-BE49-F238E27FC236}">
                <a16:creationId xmlns:a16="http://schemas.microsoft.com/office/drawing/2014/main" id="{BD77C17B-F888-5219-9F5A-0E5059C3928C}"/>
              </a:ext>
            </a:extLst>
          </p:cNvPr>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t="5820"/>
          <a:stretch>
            <a:fillRect/>
          </a:stretch>
        </p:blipFill>
        <p:spPr bwMode="auto">
          <a:xfrm>
            <a:off x="54205" y="44167"/>
            <a:ext cx="4814783" cy="2505456"/>
          </a:xfrm>
          <a:prstGeom prst="rect">
            <a:avLst/>
          </a:prstGeom>
          <a:noFill/>
          <a:ln w="57150">
            <a:solidFill>
              <a:srgbClr val="203864"/>
            </a:solidFill>
          </a:ln>
          <a:extLst>
            <a:ext uri="{909E8E84-426E-40DD-AFC4-6F175D3DCCD1}">
              <a14:hiddenFill xmlns:a14="http://schemas.microsoft.com/office/drawing/2010/main">
                <a:solidFill>
                  <a:srgbClr val="FFFFFF"/>
                </a:solidFill>
              </a14:hiddenFill>
            </a:ext>
          </a:extLst>
        </p:spPr>
      </p:pic>
      <p:pic>
        <p:nvPicPr>
          <p:cNvPr id="46" name="Picture 45">
            <a:extLst>
              <a:ext uri="{FF2B5EF4-FFF2-40B4-BE49-F238E27FC236}">
                <a16:creationId xmlns:a16="http://schemas.microsoft.com/office/drawing/2014/main" id="{531BF749-F3BA-90FF-C5A7-DB39BE3E6F65}"/>
              </a:ext>
            </a:extLst>
          </p:cNvPr>
          <p:cNvPicPr>
            <a:picLocks noChangeAspect="1"/>
          </p:cNvPicPr>
          <p:nvPr userDrawn="1"/>
        </p:nvPicPr>
        <p:blipFill>
          <a:blip r:embed="rId3"/>
          <a:srcRect t="22914" r="15774"/>
          <a:stretch>
            <a:fillRect/>
          </a:stretch>
        </p:blipFill>
        <p:spPr>
          <a:xfrm>
            <a:off x="8026815" y="49805"/>
            <a:ext cx="4107541" cy="2503768"/>
          </a:xfrm>
          <a:prstGeom prst="rect">
            <a:avLst/>
          </a:prstGeom>
          <a:ln w="57150">
            <a:solidFill>
              <a:srgbClr val="203864"/>
            </a:solidFill>
          </a:ln>
        </p:spPr>
      </p:pic>
      <p:pic>
        <p:nvPicPr>
          <p:cNvPr id="47" name="Picture 46">
            <a:extLst>
              <a:ext uri="{FF2B5EF4-FFF2-40B4-BE49-F238E27FC236}">
                <a16:creationId xmlns:a16="http://schemas.microsoft.com/office/drawing/2014/main" id="{056008FA-1B27-2469-8D92-3CBB17F21845}"/>
              </a:ext>
            </a:extLst>
          </p:cNvPr>
          <p:cNvPicPr>
            <a:picLocks noChangeAspect="1"/>
          </p:cNvPicPr>
          <p:nvPr userDrawn="1"/>
        </p:nvPicPr>
        <p:blipFill>
          <a:blip r:embed="rId4"/>
          <a:stretch>
            <a:fillRect/>
          </a:stretch>
        </p:blipFill>
        <p:spPr>
          <a:xfrm>
            <a:off x="8919631" y="4766494"/>
            <a:ext cx="3217870" cy="2043730"/>
          </a:xfrm>
          <a:prstGeom prst="rect">
            <a:avLst/>
          </a:prstGeom>
          <a:ln w="57150">
            <a:solidFill>
              <a:srgbClr val="203864"/>
            </a:solidFill>
          </a:ln>
        </p:spPr>
      </p:pic>
      <p:pic>
        <p:nvPicPr>
          <p:cNvPr id="48" name="Picture 47">
            <a:extLst>
              <a:ext uri="{FF2B5EF4-FFF2-40B4-BE49-F238E27FC236}">
                <a16:creationId xmlns:a16="http://schemas.microsoft.com/office/drawing/2014/main" id="{FF2234DF-25DA-295E-B1E0-1E5ED56189BB}"/>
              </a:ext>
            </a:extLst>
          </p:cNvPr>
          <p:cNvPicPr>
            <a:picLocks noChangeAspect="1"/>
          </p:cNvPicPr>
          <p:nvPr userDrawn="1"/>
        </p:nvPicPr>
        <p:blipFill rotWithShape="1">
          <a:blip r:embed="rId5"/>
          <a:srcRect l="21333" r="20057"/>
          <a:stretch/>
        </p:blipFill>
        <p:spPr>
          <a:xfrm>
            <a:off x="9960166" y="2241090"/>
            <a:ext cx="2177279" cy="2478024"/>
          </a:xfrm>
          <a:prstGeom prst="rect">
            <a:avLst/>
          </a:prstGeom>
          <a:ln w="57150">
            <a:solidFill>
              <a:srgbClr val="203864"/>
            </a:solidFill>
          </a:ln>
        </p:spPr>
      </p:pic>
      <p:pic>
        <p:nvPicPr>
          <p:cNvPr id="49" name="Picture 48">
            <a:extLst>
              <a:ext uri="{FF2B5EF4-FFF2-40B4-BE49-F238E27FC236}">
                <a16:creationId xmlns:a16="http://schemas.microsoft.com/office/drawing/2014/main" id="{77A1A80E-875C-8F20-417A-F4DD2A0C56D2}"/>
              </a:ext>
            </a:extLst>
          </p:cNvPr>
          <p:cNvPicPr>
            <a:picLocks noChangeAspect="1"/>
          </p:cNvPicPr>
          <p:nvPr userDrawn="1"/>
        </p:nvPicPr>
        <p:blipFill>
          <a:blip r:embed="rId6"/>
          <a:srcRect t="12819"/>
          <a:stretch>
            <a:fillRect/>
          </a:stretch>
        </p:blipFill>
        <p:spPr>
          <a:xfrm>
            <a:off x="4031288" y="52241"/>
            <a:ext cx="4108434" cy="2385501"/>
          </a:xfrm>
          <a:prstGeom prst="rect">
            <a:avLst/>
          </a:prstGeom>
          <a:ln w="57150">
            <a:solidFill>
              <a:srgbClr val="203864"/>
            </a:solidFill>
          </a:ln>
        </p:spPr>
      </p:pic>
      <p:pic>
        <p:nvPicPr>
          <p:cNvPr id="50" name="Picture 49">
            <a:extLst>
              <a:ext uri="{FF2B5EF4-FFF2-40B4-BE49-F238E27FC236}">
                <a16:creationId xmlns:a16="http://schemas.microsoft.com/office/drawing/2014/main" id="{B2FA935B-EB52-4CB0-727F-C84A2D66D3FD}"/>
              </a:ext>
            </a:extLst>
          </p:cNvPr>
          <p:cNvPicPr>
            <a:picLocks noChangeAspect="1"/>
          </p:cNvPicPr>
          <p:nvPr userDrawn="1"/>
        </p:nvPicPr>
        <p:blipFill>
          <a:blip r:embed="rId7"/>
          <a:stretch>
            <a:fillRect/>
          </a:stretch>
        </p:blipFill>
        <p:spPr>
          <a:xfrm>
            <a:off x="5870149" y="4727070"/>
            <a:ext cx="3136296" cy="2088822"/>
          </a:xfrm>
          <a:prstGeom prst="rect">
            <a:avLst/>
          </a:prstGeom>
          <a:ln w="57150">
            <a:solidFill>
              <a:srgbClr val="203864"/>
            </a:solidFill>
          </a:ln>
        </p:spPr>
      </p:pic>
      <p:pic>
        <p:nvPicPr>
          <p:cNvPr id="51" name="Picture 50">
            <a:extLst>
              <a:ext uri="{FF2B5EF4-FFF2-40B4-BE49-F238E27FC236}">
                <a16:creationId xmlns:a16="http://schemas.microsoft.com/office/drawing/2014/main" id="{018C58D5-B7EF-41FB-CDFA-2179BEE8FBE3}"/>
              </a:ext>
            </a:extLst>
          </p:cNvPr>
          <p:cNvPicPr>
            <a:picLocks noChangeAspect="1"/>
          </p:cNvPicPr>
          <p:nvPr userDrawn="1"/>
        </p:nvPicPr>
        <p:blipFill>
          <a:blip r:embed="rId8"/>
          <a:stretch>
            <a:fillRect/>
          </a:stretch>
        </p:blipFill>
        <p:spPr>
          <a:xfrm>
            <a:off x="3003849" y="4695698"/>
            <a:ext cx="3174380" cy="2114187"/>
          </a:xfrm>
          <a:prstGeom prst="rect">
            <a:avLst/>
          </a:prstGeom>
          <a:ln w="57150">
            <a:solidFill>
              <a:srgbClr val="203864"/>
            </a:solidFill>
          </a:ln>
        </p:spPr>
      </p:pic>
      <p:pic>
        <p:nvPicPr>
          <p:cNvPr id="52" name="Picture 51">
            <a:extLst>
              <a:ext uri="{FF2B5EF4-FFF2-40B4-BE49-F238E27FC236}">
                <a16:creationId xmlns:a16="http://schemas.microsoft.com/office/drawing/2014/main" id="{2B8DD438-C449-95E7-A775-8247A5631DB0}"/>
              </a:ext>
            </a:extLst>
          </p:cNvPr>
          <p:cNvPicPr>
            <a:picLocks noChangeAspect="1"/>
          </p:cNvPicPr>
          <p:nvPr userDrawn="1"/>
        </p:nvPicPr>
        <p:blipFill>
          <a:blip r:embed="rId9"/>
          <a:stretch>
            <a:fillRect/>
          </a:stretch>
        </p:blipFill>
        <p:spPr>
          <a:xfrm>
            <a:off x="49488" y="4697490"/>
            <a:ext cx="3174380" cy="2114187"/>
          </a:xfrm>
          <a:prstGeom prst="rect">
            <a:avLst/>
          </a:prstGeom>
          <a:ln w="57150">
            <a:solidFill>
              <a:srgbClr val="203864"/>
            </a:solidFill>
          </a:ln>
        </p:spPr>
      </p:pic>
      <p:pic>
        <p:nvPicPr>
          <p:cNvPr id="53" name="Picture 52">
            <a:extLst>
              <a:ext uri="{FF2B5EF4-FFF2-40B4-BE49-F238E27FC236}">
                <a16:creationId xmlns:a16="http://schemas.microsoft.com/office/drawing/2014/main" id="{0DDAEB9B-1A7F-33AB-E61A-4D75D9124A2C}"/>
              </a:ext>
            </a:extLst>
          </p:cNvPr>
          <p:cNvPicPr>
            <a:picLocks noChangeAspect="1"/>
          </p:cNvPicPr>
          <p:nvPr userDrawn="1"/>
        </p:nvPicPr>
        <p:blipFill>
          <a:blip r:embed="rId10"/>
          <a:srcRect t="14436"/>
          <a:stretch>
            <a:fillRect/>
          </a:stretch>
        </p:blipFill>
        <p:spPr>
          <a:xfrm>
            <a:off x="50215" y="2239786"/>
            <a:ext cx="1953251" cy="2478024"/>
          </a:xfrm>
          <a:prstGeom prst="rect">
            <a:avLst/>
          </a:prstGeom>
          <a:ln w="57150">
            <a:solidFill>
              <a:srgbClr val="203864"/>
            </a:solidFill>
          </a:ln>
        </p:spPr>
      </p:pic>
      <p:sp>
        <p:nvSpPr>
          <p:cNvPr id="54" name="Rectangle 53">
            <a:extLst>
              <a:ext uri="{FF2B5EF4-FFF2-40B4-BE49-F238E27FC236}">
                <a16:creationId xmlns:a16="http://schemas.microsoft.com/office/drawing/2014/main" id="{9A11D170-F116-EACC-58EB-95FF2B335C22}"/>
              </a:ext>
            </a:extLst>
          </p:cNvPr>
          <p:cNvSpPr/>
          <p:nvPr userDrawn="1"/>
        </p:nvSpPr>
        <p:spPr>
          <a:xfrm>
            <a:off x="49488" y="6170012"/>
            <a:ext cx="12093024" cy="641665"/>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5" name="Picture 54">
            <a:extLst>
              <a:ext uri="{FF2B5EF4-FFF2-40B4-BE49-F238E27FC236}">
                <a16:creationId xmlns:a16="http://schemas.microsoft.com/office/drawing/2014/main" id="{83534A4D-9CA9-0E93-564C-C66C6FCD51F3}"/>
              </a:ext>
            </a:extLst>
          </p:cNvPr>
          <p:cNvPicPr>
            <a:picLocks noChangeAspect="1"/>
          </p:cNvPicPr>
          <p:nvPr userDrawn="1"/>
        </p:nvPicPr>
        <p:blipFill>
          <a:blip r:embed="rId11"/>
          <a:stretch>
            <a:fillRect/>
          </a:stretch>
        </p:blipFill>
        <p:spPr>
          <a:xfrm>
            <a:off x="8359025" y="6335450"/>
            <a:ext cx="1793479" cy="431626"/>
          </a:xfrm>
          <a:prstGeom prst="rect">
            <a:avLst/>
          </a:prstGeom>
        </p:spPr>
      </p:pic>
      <p:pic>
        <p:nvPicPr>
          <p:cNvPr id="56" name="Picture 55">
            <a:extLst>
              <a:ext uri="{FF2B5EF4-FFF2-40B4-BE49-F238E27FC236}">
                <a16:creationId xmlns:a16="http://schemas.microsoft.com/office/drawing/2014/main" id="{EFA97D6D-51E3-2BF1-946E-AC24CAE26BA7}"/>
              </a:ext>
            </a:extLst>
          </p:cNvPr>
          <p:cNvPicPr>
            <a:picLocks noChangeAspect="1"/>
          </p:cNvPicPr>
          <p:nvPr userDrawn="1"/>
        </p:nvPicPr>
        <p:blipFill>
          <a:blip r:embed="rId12"/>
          <a:stretch>
            <a:fillRect/>
          </a:stretch>
        </p:blipFill>
        <p:spPr>
          <a:xfrm>
            <a:off x="10417721" y="6333937"/>
            <a:ext cx="1470388" cy="457589"/>
          </a:xfrm>
          <a:prstGeom prst="rect">
            <a:avLst/>
          </a:prstGeom>
        </p:spPr>
      </p:pic>
      <p:sp>
        <p:nvSpPr>
          <p:cNvPr id="57" name="Rectangle 56">
            <a:extLst>
              <a:ext uri="{FF2B5EF4-FFF2-40B4-BE49-F238E27FC236}">
                <a16:creationId xmlns:a16="http://schemas.microsoft.com/office/drawing/2014/main" id="{3DF1E9ED-1F3A-E284-1C45-EED64233ECDD}"/>
              </a:ext>
            </a:extLst>
          </p:cNvPr>
          <p:cNvSpPr/>
          <p:nvPr userDrawn="1"/>
        </p:nvSpPr>
        <p:spPr>
          <a:xfrm>
            <a:off x="1938528" y="2223672"/>
            <a:ext cx="8286822" cy="2511973"/>
          </a:xfrm>
          <a:prstGeom prst="rect">
            <a:avLst/>
          </a:prstGeom>
          <a:solidFill>
            <a:srgbClr val="203864"/>
          </a:solidFill>
          <a:ln w="76200">
            <a:solidFill>
              <a:srgbClr val="20386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4517593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09802" y="843756"/>
            <a:ext cx="2471823" cy="1709912"/>
          </a:xfrm>
          <a:prstGeom prst="rect">
            <a:avLst/>
          </a:prstGeom>
          <a:ln w="3175">
            <a:solidFill>
              <a:schemeClr val="tx1"/>
            </a:solidFill>
          </a:ln>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83555D73-F144-CC54-66ED-62F41EE1A44D}"/>
              </a:ext>
            </a:extLst>
          </p:cNvPr>
          <p:cNvSpPr txBox="1"/>
          <p:nvPr userDrawn="1"/>
        </p:nvSpPr>
        <p:spPr>
          <a:xfrm>
            <a:off x="183758" y="195913"/>
            <a:ext cx="2471822" cy="523220"/>
          </a:xfrm>
          <a:prstGeom prst="rect">
            <a:avLst/>
          </a:prstGeom>
          <a:noFill/>
        </p:spPr>
        <p:txBody>
          <a:bodyPr wrap="square" rtlCol="0">
            <a:spAutoFit/>
          </a:bodyPr>
          <a:lstStyle/>
          <a:p>
            <a:pPr algn="ctr"/>
            <a:r>
              <a:rPr lang="en-GB" sz="1400" dirty="0">
                <a:solidFill>
                  <a:srgbClr val="203864"/>
                </a:solidFill>
              </a:rPr>
              <a:t>WUENIC country profiles (PDF and interactive versions)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DD3C8136-9994-FF9E-0B35-567705569017}"/>
              </a:ext>
            </a:extLst>
          </p:cNvPr>
          <p:cNvSpPr txBox="1"/>
          <p:nvPr userDrawn="1"/>
        </p:nvSpPr>
        <p:spPr>
          <a:xfrm>
            <a:off x="3829751" y="283634"/>
            <a:ext cx="3068262" cy="523220"/>
          </a:xfrm>
          <a:prstGeom prst="rect">
            <a:avLst/>
          </a:prstGeom>
          <a:noFill/>
        </p:spPr>
        <p:txBody>
          <a:bodyPr wrap="square" rtlCol="0">
            <a:spAutoFit/>
          </a:bodyPr>
          <a:lstStyle/>
          <a:p>
            <a:pPr algn="ctr"/>
            <a:r>
              <a:rPr lang="en-GB" sz="1400" dirty="0">
                <a:solidFill>
                  <a:srgbClr val="203864"/>
                </a:solidFill>
              </a:rPr>
              <a:t>Datasets: </a:t>
            </a:r>
          </a:p>
          <a:p>
            <a:pPr algn="ctr"/>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5"/>
          <a:stretch>
            <a:fillRect/>
          </a:stretch>
        </p:blipFill>
        <p:spPr>
          <a:xfrm>
            <a:off x="869081" y="1342044"/>
            <a:ext cx="2599136" cy="1675246"/>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902066" y="3348716"/>
            <a:ext cx="3068261" cy="523220"/>
          </a:xfrm>
          <a:prstGeom prst="rect">
            <a:avLst/>
          </a:prstGeom>
          <a:noFill/>
        </p:spPr>
        <p:txBody>
          <a:bodyPr wrap="square" rtlCol="0">
            <a:spAutoFit/>
          </a:bodyPr>
          <a:lstStyle/>
          <a:p>
            <a:pPr algn="ctr"/>
            <a:r>
              <a:rPr lang="en-GB" sz="1400" dirty="0">
                <a:solidFill>
                  <a:srgbClr val="203864"/>
                </a:solidFill>
              </a:rPr>
              <a:t>Country and region-specific </a:t>
            </a:r>
            <a:br>
              <a:rPr lang="en-GB" sz="1400" dirty="0">
                <a:solidFill>
                  <a:srgbClr val="203864"/>
                </a:solidFill>
              </a:rPr>
            </a:br>
            <a:r>
              <a:rPr lang="en-GB" sz="1400" dirty="0">
                <a:solidFill>
                  <a:srgbClr val="203864"/>
                </a:solidFill>
              </a:rPr>
              <a:t>high-level talking points</a:t>
            </a:r>
            <a:endParaRPr lang="en-GB" sz="1100" dirty="0">
              <a:solidFill>
                <a:srgbClr val="203864"/>
              </a:solidFill>
            </a:endParaRP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6"/>
          <a:stretch>
            <a:fillRect/>
          </a:stretch>
        </p:blipFill>
        <p:spPr>
          <a:xfrm>
            <a:off x="194689" y="4496012"/>
            <a:ext cx="2993188" cy="2015300"/>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216121" y="3378634"/>
            <a:ext cx="2789227" cy="984885"/>
          </a:xfrm>
          <a:prstGeom prst="rect">
            <a:avLst/>
          </a:prstGeom>
          <a:noFill/>
        </p:spPr>
        <p:txBody>
          <a:bodyPr wrap="square" rtlCol="0">
            <a:spAutoFit/>
          </a:bodyPr>
          <a:lstStyle/>
          <a:p>
            <a:pPr algn="ctr"/>
            <a:r>
              <a:rPr lang="en-GB" sz="1400" dirty="0">
                <a:solidFill>
                  <a:srgbClr val="203864"/>
                </a:solidFill>
              </a:rPr>
              <a:t>Interactive immunization regional snapshots:</a:t>
            </a:r>
            <a:br>
              <a:rPr lang="en-GB" sz="1400" dirty="0">
                <a:solidFill>
                  <a:srgbClr val="203864"/>
                </a:solidFill>
              </a:rPr>
            </a:br>
            <a:r>
              <a:rPr lang="en-GB" sz="700" dirty="0">
                <a:solidFill>
                  <a:schemeClr val="bg1"/>
                </a:solidFill>
              </a:rPr>
              <a:t>gap</a:t>
            </a:r>
          </a:p>
          <a:p>
            <a:pPr marL="0" marR="0" lvl="0" indent="0" algn="ctr"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7"/>
          <a:stretch>
            <a:fillRect/>
          </a:stretch>
        </p:blipFill>
        <p:spPr>
          <a:xfrm>
            <a:off x="7169786" y="1143353"/>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7181818" y="270374"/>
            <a:ext cx="2862018" cy="754053"/>
          </a:xfrm>
          <a:prstGeom prst="rect">
            <a:avLst/>
          </a:prstGeom>
          <a:noFill/>
        </p:spPr>
        <p:txBody>
          <a:bodyPr wrap="square" rtlCol="0">
            <a:spAutoFit/>
          </a:bodyPr>
          <a:lstStyle/>
          <a:p>
            <a:pPr algn="ctr"/>
            <a:r>
              <a:rPr lang="en-GB" sz="1400" dirty="0">
                <a:solidFill>
                  <a:srgbClr val="203864"/>
                </a:solidFill>
              </a:rPr>
              <a:t>Country and region-specific slides: </a:t>
            </a:r>
          </a:p>
          <a:p>
            <a:pPr algn="ctr"/>
            <a:r>
              <a:rPr lang="en-GB" sz="700" i="1" dirty="0">
                <a:solidFill>
                  <a:schemeClr val="bg1"/>
                </a:solidFill>
              </a:rPr>
              <a:t>gap</a:t>
            </a:r>
            <a:br>
              <a:rPr lang="en-GB" sz="1100" i="1" dirty="0">
                <a:solidFill>
                  <a:srgbClr val="203864"/>
                </a:solidFill>
              </a:rPr>
            </a:br>
            <a:r>
              <a:rPr lang="en-GB" sz="1100" i="1" dirty="0">
                <a:solidFill>
                  <a:srgbClr val="203864"/>
                </a:solidFill>
              </a:rPr>
              <a:t>UNICEF, WHO, World Bank, Gavi and African Union regions</a:t>
            </a:r>
          </a:p>
        </p:txBody>
      </p:sp>
      <p:pic>
        <p:nvPicPr>
          <p:cNvPr id="2" name="Picture 1">
            <a:extLst>
              <a:ext uri="{FF2B5EF4-FFF2-40B4-BE49-F238E27FC236}">
                <a16:creationId xmlns:a16="http://schemas.microsoft.com/office/drawing/2014/main" id="{42001794-5376-6A68-5189-37D6903EA3EE}"/>
              </a:ext>
            </a:extLst>
          </p:cNvPr>
          <p:cNvPicPr>
            <a:picLocks noChangeAspect="1"/>
          </p:cNvPicPr>
          <p:nvPr userDrawn="1"/>
        </p:nvPicPr>
        <p:blipFill>
          <a:blip r:embed="rId8"/>
          <a:stretch>
            <a:fillRect/>
          </a:stretch>
        </p:blipFill>
        <p:spPr>
          <a:xfrm>
            <a:off x="3412717" y="4149343"/>
            <a:ext cx="3282660" cy="2323239"/>
          </a:xfrm>
          <a:prstGeom prst="rect">
            <a:avLst/>
          </a:prstGeom>
        </p:spPr>
      </p:pic>
      <p:sp>
        <p:nvSpPr>
          <p:cNvPr id="3" name="TextBox 2">
            <a:extLst>
              <a:ext uri="{FF2B5EF4-FFF2-40B4-BE49-F238E27FC236}">
                <a16:creationId xmlns:a16="http://schemas.microsoft.com/office/drawing/2014/main" id="{2E101229-9700-06DF-555D-01295125A7BF}"/>
              </a:ext>
            </a:extLst>
          </p:cNvPr>
          <p:cNvSpPr txBox="1"/>
          <p:nvPr userDrawn="1"/>
        </p:nvSpPr>
        <p:spPr>
          <a:xfrm>
            <a:off x="3829751" y="3387554"/>
            <a:ext cx="2578214" cy="644985"/>
          </a:xfrm>
          <a:prstGeom prst="rect">
            <a:avLst/>
          </a:prstGeom>
          <a:noFill/>
        </p:spPr>
        <p:txBody>
          <a:bodyPr wrap="square" rtlCol="0">
            <a:spAutoFit/>
          </a:bodyPr>
          <a:lstStyle/>
          <a:p>
            <a:pPr algn="ctr">
              <a:lnSpc>
                <a:spcPct val="150000"/>
              </a:lnSpc>
            </a:pPr>
            <a:r>
              <a:rPr lang="en-GB" sz="1400" dirty="0">
                <a:solidFill>
                  <a:srgbClr val="203864"/>
                </a:solidFill>
              </a:rPr>
              <a:t>Country data quality reports </a:t>
            </a:r>
            <a:r>
              <a:rPr lang="en-GB" sz="1100" dirty="0">
                <a:solidFill>
                  <a:srgbClr val="203864"/>
                </a:solidFill>
              </a:rPr>
              <a:t>(NEW 2026)</a:t>
            </a:r>
            <a:endParaRPr lang="en-GB" sz="1100" i="1" dirty="0">
              <a:solidFill>
                <a:srgbClr val="203864"/>
              </a:solidFill>
            </a:endParaRPr>
          </a:p>
        </p:txBody>
      </p:sp>
      <p:pic>
        <p:nvPicPr>
          <p:cNvPr id="14" name="Picture 13">
            <a:extLst>
              <a:ext uri="{FF2B5EF4-FFF2-40B4-BE49-F238E27FC236}">
                <a16:creationId xmlns:a16="http://schemas.microsoft.com/office/drawing/2014/main" id="{5665A802-3332-67FC-4C3E-A5CA084C4D3A}"/>
              </a:ext>
            </a:extLst>
          </p:cNvPr>
          <p:cNvPicPr>
            <a:picLocks noChangeAspect="1"/>
          </p:cNvPicPr>
          <p:nvPr userDrawn="1"/>
        </p:nvPicPr>
        <p:blipFill>
          <a:blip r:embed="rId9"/>
          <a:stretch>
            <a:fillRect/>
          </a:stretch>
        </p:blipFill>
        <p:spPr>
          <a:xfrm>
            <a:off x="6920217" y="4145021"/>
            <a:ext cx="2313916" cy="1636570"/>
          </a:xfrm>
          <a:prstGeom prst="rect">
            <a:avLst/>
          </a:prstGeom>
        </p:spPr>
      </p:pic>
      <p:pic>
        <p:nvPicPr>
          <p:cNvPr id="15" name="Picture 14">
            <a:extLst>
              <a:ext uri="{FF2B5EF4-FFF2-40B4-BE49-F238E27FC236}">
                <a16:creationId xmlns:a16="http://schemas.microsoft.com/office/drawing/2014/main" id="{92A76B72-72E3-C860-0504-FFDAA73F9283}"/>
              </a:ext>
            </a:extLst>
          </p:cNvPr>
          <p:cNvPicPr>
            <a:picLocks noChangeAspect="1"/>
          </p:cNvPicPr>
          <p:nvPr userDrawn="1"/>
        </p:nvPicPr>
        <p:blipFill>
          <a:blip r:embed="rId10"/>
          <a:stretch>
            <a:fillRect/>
          </a:stretch>
        </p:blipFill>
        <p:spPr>
          <a:xfrm>
            <a:off x="7739619" y="4993000"/>
            <a:ext cx="2313916" cy="1645452"/>
          </a:xfrm>
          <a:prstGeom prst="rect">
            <a:avLst/>
          </a:prstGeom>
        </p:spPr>
      </p:pic>
      <p:sp>
        <p:nvSpPr>
          <p:cNvPr id="17" name="TextBox 16">
            <a:extLst>
              <a:ext uri="{FF2B5EF4-FFF2-40B4-BE49-F238E27FC236}">
                <a16:creationId xmlns:a16="http://schemas.microsoft.com/office/drawing/2014/main" id="{0FA810B3-0882-AFE6-1B21-BAA87CB9B5AC}"/>
              </a:ext>
            </a:extLst>
          </p:cNvPr>
          <p:cNvSpPr txBox="1"/>
          <p:nvPr userDrawn="1"/>
        </p:nvSpPr>
        <p:spPr>
          <a:xfrm>
            <a:off x="6934785" y="3835839"/>
            <a:ext cx="3118750" cy="261610"/>
          </a:xfrm>
          <a:prstGeom prst="rect">
            <a:avLst/>
          </a:prstGeom>
          <a:noFill/>
        </p:spPr>
        <p:txBody>
          <a:bodyPr wrap="square">
            <a:spAutoFit/>
          </a:bodyPr>
          <a:lstStyle/>
          <a:p>
            <a:pPr algn="ctr"/>
            <a:r>
              <a:rPr lang="en-GB" sz="1100" dirty="0">
                <a:solidFill>
                  <a:srgbClr val="203864"/>
                </a:solidFill>
              </a:rPr>
              <a:t>(NEW 2026)</a:t>
            </a:r>
            <a:endParaRPr lang="en-US" sz="1100" dirty="0"/>
          </a:p>
        </p:txBody>
      </p:sp>
      <p:pic>
        <p:nvPicPr>
          <p:cNvPr id="4" name="Picture 3">
            <a:extLst>
              <a:ext uri="{FF2B5EF4-FFF2-40B4-BE49-F238E27FC236}">
                <a16:creationId xmlns:a16="http://schemas.microsoft.com/office/drawing/2014/main" id="{13200F9B-4429-F853-F3A3-9629DF52257B}"/>
              </a:ext>
            </a:extLst>
          </p:cNvPr>
          <p:cNvPicPr>
            <a:picLocks noChangeAspect="1"/>
          </p:cNvPicPr>
          <p:nvPr userDrawn="1"/>
        </p:nvPicPr>
        <p:blipFill>
          <a:blip r:embed="rId11"/>
          <a:stretch>
            <a:fillRect/>
          </a:stretch>
        </p:blipFill>
        <p:spPr>
          <a:xfrm>
            <a:off x="3878555" y="1127177"/>
            <a:ext cx="2970654" cy="1975843"/>
          </a:xfrm>
          <a:prstGeom prst="rect">
            <a:avLst/>
          </a:prstGeom>
        </p:spPr>
      </p:pic>
    </p:spTree>
    <p:extLst>
      <p:ext uri="{BB962C8B-B14F-4D97-AF65-F5344CB8AC3E}">
        <p14:creationId xmlns:p14="http://schemas.microsoft.com/office/powerpoint/2010/main" val="39206940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9" r:id="rId6"/>
    <p:sldLayoutId id="2147483678" r:id="rId7"/>
    <p:sldLayoutId id="2147483671" r:id="rId8"/>
    <p:sldLayoutId id="2147483677" r:id="rId9"/>
    <p:sldLayoutId id="2147483682" r:id="rId10"/>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6.xml"/>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20d7b7bcff09bdf2ef4f1c2ec5bebc28620fee53.png"/>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8.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368beb8a874502c6a1e9d46691021fdc60ff6a63.png"/>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44553f9602abdc8ef0af9485266cfabfe6f39e92.png"/>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www.sciencedirect.com/science/article/pii/S0091743520304308?via%3Dihub" TargetMode="Externa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9.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0.xml.rels><?xml version="1.0" encoding="UTF-8" standalone="yes"?>

<Relationships  xmlns="http://schemas.openxmlformats.org/package/2006/relationships">
<Relationship Id="rId1" Type="http://schemas.openxmlformats.org/officeDocument/2006/relationships/slideLayout" Target="../slideLayouts/slideLayout10.xml"/>
<Relationship Id="rId2" Type="http://schemas.openxmlformats.org/officeDocument/2006/relationships/hyperlink" Target="https://forms.office.com/e/Qv1HXxxNZQ" TargetMode="Externa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4aa1e6642fe1df8c8ebb502abf057cd6b044b825.png"/>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11658600" cy="6400800"/>
            <a:chOff x="274320" y="365760"/>
            <a:chExt cx="11658600" cy="6400800"/>
          </a:xfrm>
        </p:grpSpPr>
        <p:sp>
          <p:nvSpPr>
            <p:cNvPr id="3" name="rc3"/>
            <p:cNvSpPr/>
            <p:nvPr/>
          </p:nvSpPr>
          <p:spPr>
            <a:xfrm>
              <a:off x="274320" y="365760"/>
              <a:ext cx="1165860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359013"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 name="pl5"/>
            <p:cNvSpPr/>
            <p:nvPr/>
          </p:nvSpPr>
          <p:spPr>
            <a:xfrm>
              <a:off x="1030329"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6" name="pl6"/>
            <p:cNvSpPr/>
            <p:nvPr/>
          </p:nvSpPr>
          <p:spPr>
            <a:xfrm>
              <a:off x="1701645"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7" name="rc7"/>
            <p:cNvSpPr/>
            <p:nvPr/>
          </p:nvSpPr>
          <p:spPr>
            <a:xfrm>
              <a:off x="343909" y="2516645"/>
              <a:ext cx="1585983" cy="105907"/>
            </a:xfrm>
            <a:prstGeom prst="rect">
              <a:avLst/>
            </a:prstGeom>
            <a:solidFill>
              <a:srgbClr val="D9D9D9">
                <a:alpha val="60000"/>
              </a:srgbClr>
            </a:solidFill>
          </p:spPr>
          <p:txBody>
            <a:bodyPr/>
            <a:lstStyle/>
            <a:p/>
          </p:txBody>
        </p:sp>
        <p:sp>
          <p:nvSpPr>
            <p:cNvPr id="8" name="pl8"/>
            <p:cNvSpPr/>
            <p:nvPr/>
          </p:nvSpPr>
          <p:spPr>
            <a:xfrm>
              <a:off x="1735211"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9" name="tx9"/>
            <p:cNvSpPr/>
            <p:nvPr/>
          </p:nvSpPr>
          <p:spPr>
            <a:xfrm>
              <a:off x="938366" y="874480"/>
              <a:ext cx="746496" cy="71214"/>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Non-programme: 96%</a:t>
              </a:r>
            </a:p>
          </p:txBody>
        </p:sp>
        <p:sp>
          <p:nvSpPr>
            <p:cNvPr id="10" name="pt10"/>
            <p:cNvSpPr/>
            <p:nvPr/>
          </p:nvSpPr>
          <p:spPr>
            <a:xfrm>
              <a:off x="1356196" y="527983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1" name="pt11"/>
            <p:cNvSpPr/>
            <p:nvPr/>
          </p:nvSpPr>
          <p:spPr>
            <a:xfrm>
              <a:off x="1456893" y="517392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2" name="pt12"/>
            <p:cNvSpPr/>
            <p:nvPr/>
          </p:nvSpPr>
          <p:spPr>
            <a:xfrm>
              <a:off x="1490459" y="506802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3" name="pt13"/>
            <p:cNvSpPr/>
            <p:nvPr/>
          </p:nvSpPr>
          <p:spPr>
            <a:xfrm>
              <a:off x="1490459" y="4962113"/>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4" name="pt14"/>
            <p:cNvSpPr/>
            <p:nvPr/>
          </p:nvSpPr>
          <p:spPr>
            <a:xfrm>
              <a:off x="1490459" y="485620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5" name="pt15"/>
            <p:cNvSpPr/>
            <p:nvPr/>
          </p:nvSpPr>
          <p:spPr>
            <a:xfrm>
              <a:off x="1524025" y="4750298"/>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6" name="pt16"/>
            <p:cNvSpPr/>
            <p:nvPr/>
          </p:nvSpPr>
          <p:spPr>
            <a:xfrm>
              <a:off x="1557591" y="464439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7" name="pt17"/>
            <p:cNvSpPr/>
            <p:nvPr/>
          </p:nvSpPr>
          <p:spPr>
            <a:xfrm>
              <a:off x="1557591" y="4538483"/>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8" name="pt18"/>
            <p:cNvSpPr/>
            <p:nvPr/>
          </p:nvSpPr>
          <p:spPr>
            <a:xfrm>
              <a:off x="1557591" y="443257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9" name="pt19"/>
            <p:cNvSpPr/>
            <p:nvPr/>
          </p:nvSpPr>
          <p:spPr>
            <a:xfrm>
              <a:off x="1557591" y="432666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0" name="pt20"/>
            <p:cNvSpPr/>
            <p:nvPr/>
          </p:nvSpPr>
          <p:spPr>
            <a:xfrm>
              <a:off x="1557591" y="422076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1" name="pt21"/>
            <p:cNvSpPr/>
            <p:nvPr/>
          </p:nvSpPr>
          <p:spPr>
            <a:xfrm>
              <a:off x="1658288" y="411485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 name="pt22"/>
            <p:cNvSpPr/>
            <p:nvPr/>
          </p:nvSpPr>
          <p:spPr>
            <a:xfrm>
              <a:off x="1658288" y="4008946"/>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3" name="pt23"/>
            <p:cNvSpPr/>
            <p:nvPr/>
          </p:nvSpPr>
          <p:spPr>
            <a:xfrm>
              <a:off x="1691854" y="390303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4" name="pt24"/>
            <p:cNvSpPr/>
            <p:nvPr/>
          </p:nvSpPr>
          <p:spPr>
            <a:xfrm>
              <a:off x="1725420" y="379713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5" name="pt25"/>
            <p:cNvSpPr/>
            <p:nvPr/>
          </p:nvSpPr>
          <p:spPr>
            <a:xfrm>
              <a:off x="1725420" y="369122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 name="pt26"/>
            <p:cNvSpPr/>
            <p:nvPr/>
          </p:nvSpPr>
          <p:spPr>
            <a:xfrm>
              <a:off x="1725420" y="3585316"/>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7" name="pt27"/>
            <p:cNvSpPr/>
            <p:nvPr/>
          </p:nvSpPr>
          <p:spPr>
            <a:xfrm>
              <a:off x="1725420" y="347940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8" name="pt28"/>
            <p:cNvSpPr/>
            <p:nvPr/>
          </p:nvSpPr>
          <p:spPr>
            <a:xfrm>
              <a:off x="1725420" y="337350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9" name="pt29"/>
            <p:cNvSpPr/>
            <p:nvPr/>
          </p:nvSpPr>
          <p:spPr>
            <a:xfrm>
              <a:off x="1725420" y="326759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 name="pt30"/>
            <p:cNvSpPr/>
            <p:nvPr/>
          </p:nvSpPr>
          <p:spPr>
            <a:xfrm>
              <a:off x="1725420" y="31616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 name="pt31"/>
            <p:cNvSpPr/>
            <p:nvPr/>
          </p:nvSpPr>
          <p:spPr>
            <a:xfrm>
              <a:off x="1758986" y="305577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 name="pt32"/>
            <p:cNvSpPr/>
            <p:nvPr/>
          </p:nvSpPr>
          <p:spPr>
            <a:xfrm>
              <a:off x="1758986" y="294987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3" name="pt33"/>
            <p:cNvSpPr/>
            <p:nvPr/>
          </p:nvSpPr>
          <p:spPr>
            <a:xfrm>
              <a:off x="1758986" y="284396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 name="pt34"/>
            <p:cNvSpPr/>
            <p:nvPr/>
          </p:nvSpPr>
          <p:spPr>
            <a:xfrm>
              <a:off x="1758986" y="273805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5" name="pt35"/>
            <p:cNvSpPr/>
            <p:nvPr/>
          </p:nvSpPr>
          <p:spPr>
            <a:xfrm>
              <a:off x="1758986" y="263214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6" name="pt36"/>
            <p:cNvSpPr/>
            <p:nvPr/>
          </p:nvSpPr>
          <p:spPr>
            <a:xfrm>
              <a:off x="1758986" y="252624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7" name="pt37"/>
            <p:cNvSpPr/>
            <p:nvPr/>
          </p:nvSpPr>
          <p:spPr>
            <a:xfrm>
              <a:off x="1758986" y="242033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8" name="pt38"/>
            <p:cNvSpPr/>
            <p:nvPr/>
          </p:nvSpPr>
          <p:spPr>
            <a:xfrm>
              <a:off x="1758986" y="231442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9" name="pt39"/>
            <p:cNvSpPr/>
            <p:nvPr/>
          </p:nvSpPr>
          <p:spPr>
            <a:xfrm>
              <a:off x="1792551" y="220852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 name="pt40"/>
            <p:cNvSpPr/>
            <p:nvPr/>
          </p:nvSpPr>
          <p:spPr>
            <a:xfrm>
              <a:off x="1792551" y="21026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1" name="pt41"/>
            <p:cNvSpPr/>
            <p:nvPr/>
          </p:nvSpPr>
          <p:spPr>
            <a:xfrm>
              <a:off x="1792551" y="19967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2" name="pt42"/>
            <p:cNvSpPr/>
            <p:nvPr/>
          </p:nvSpPr>
          <p:spPr>
            <a:xfrm>
              <a:off x="1792551" y="189079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3" name="pt43"/>
            <p:cNvSpPr/>
            <p:nvPr/>
          </p:nvSpPr>
          <p:spPr>
            <a:xfrm>
              <a:off x="1792551" y="178489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4" name="pt44"/>
            <p:cNvSpPr/>
            <p:nvPr/>
          </p:nvSpPr>
          <p:spPr>
            <a:xfrm>
              <a:off x="1792551" y="167898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5" name="pt45"/>
            <p:cNvSpPr/>
            <p:nvPr/>
          </p:nvSpPr>
          <p:spPr>
            <a:xfrm>
              <a:off x="1792551" y="157307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6" name="pt46"/>
            <p:cNvSpPr/>
            <p:nvPr/>
          </p:nvSpPr>
          <p:spPr>
            <a:xfrm>
              <a:off x="1792551" y="146716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7" name="pt47"/>
            <p:cNvSpPr/>
            <p:nvPr/>
          </p:nvSpPr>
          <p:spPr>
            <a:xfrm>
              <a:off x="1792551" y="136126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8" name="pt48"/>
            <p:cNvSpPr/>
            <p:nvPr/>
          </p:nvSpPr>
          <p:spPr>
            <a:xfrm>
              <a:off x="1792551" y="125535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9" name="pt49"/>
            <p:cNvSpPr/>
            <p:nvPr/>
          </p:nvSpPr>
          <p:spPr>
            <a:xfrm>
              <a:off x="1792551" y="114944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0" name="pt50"/>
            <p:cNvSpPr/>
            <p:nvPr/>
          </p:nvSpPr>
          <p:spPr>
            <a:xfrm>
              <a:off x="1792551" y="104353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1" name="tx51"/>
            <p:cNvSpPr/>
            <p:nvPr/>
          </p:nvSpPr>
          <p:spPr>
            <a:xfrm>
              <a:off x="1077116" y="5292799"/>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EST</a:t>
              </a:r>
            </a:p>
          </p:txBody>
        </p:sp>
        <p:sp>
          <p:nvSpPr>
            <p:cNvPr id="52" name="tx52"/>
            <p:cNvSpPr/>
            <p:nvPr/>
          </p:nvSpPr>
          <p:spPr>
            <a:xfrm>
              <a:off x="1155766" y="5186891"/>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SMR</a:t>
              </a:r>
            </a:p>
          </p:txBody>
        </p:sp>
        <p:sp>
          <p:nvSpPr>
            <p:cNvPr id="53" name="tx53"/>
            <p:cNvSpPr/>
            <p:nvPr/>
          </p:nvSpPr>
          <p:spPr>
            <a:xfrm>
              <a:off x="1242278" y="5082925"/>
              <a:ext cx="12370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IRL</a:t>
              </a:r>
            </a:p>
          </p:txBody>
        </p:sp>
        <p:sp>
          <p:nvSpPr>
            <p:cNvPr id="54" name="tx54"/>
            <p:cNvSpPr/>
            <p:nvPr/>
          </p:nvSpPr>
          <p:spPr>
            <a:xfrm>
              <a:off x="1206954" y="4977017"/>
              <a:ext cx="15903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NLD</a:t>
              </a:r>
            </a:p>
          </p:txBody>
        </p:sp>
        <p:sp>
          <p:nvSpPr>
            <p:cNvPr id="55" name="tx55"/>
            <p:cNvSpPr/>
            <p:nvPr/>
          </p:nvSpPr>
          <p:spPr>
            <a:xfrm>
              <a:off x="1202529" y="4869169"/>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SVN</a:t>
              </a:r>
            </a:p>
          </p:txBody>
        </p:sp>
        <p:sp>
          <p:nvSpPr>
            <p:cNvPr id="56" name="tx56"/>
            <p:cNvSpPr/>
            <p:nvPr/>
          </p:nvSpPr>
          <p:spPr>
            <a:xfrm>
              <a:off x="1249370" y="4764232"/>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JPN</a:t>
              </a:r>
            </a:p>
          </p:txBody>
        </p:sp>
        <p:sp>
          <p:nvSpPr>
            <p:cNvPr id="57" name="tx57"/>
            <p:cNvSpPr/>
            <p:nvPr/>
          </p:nvSpPr>
          <p:spPr>
            <a:xfrm>
              <a:off x="1269661" y="4657354"/>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AUS</a:t>
              </a:r>
            </a:p>
          </p:txBody>
        </p:sp>
        <p:sp>
          <p:nvSpPr>
            <p:cNvPr id="58" name="tx58"/>
            <p:cNvSpPr/>
            <p:nvPr/>
          </p:nvSpPr>
          <p:spPr>
            <a:xfrm>
              <a:off x="1265274" y="4551447"/>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CAN</a:t>
              </a:r>
            </a:p>
          </p:txBody>
        </p:sp>
        <p:sp>
          <p:nvSpPr>
            <p:cNvPr id="59" name="tx59"/>
            <p:cNvSpPr/>
            <p:nvPr/>
          </p:nvSpPr>
          <p:spPr>
            <a:xfrm>
              <a:off x="1282936" y="4446510"/>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LTU</a:t>
              </a:r>
            </a:p>
          </p:txBody>
        </p:sp>
        <p:sp>
          <p:nvSpPr>
            <p:cNvPr id="60" name="tx60"/>
            <p:cNvSpPr/>
            <p:nvPr/>
          </p:nvSpPr>
          <p:spPr>
            <a:xfrm>
              <a:off x="1282936" y="4341573"/>
              <a:ext cx="15018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NZL</a:t>
              </a:r>
            </a:p>
          </p:txBody>
        </p:sp>
        <p:sp>
          <p:nvSpPr>
            <p:cNvPr id="61" name="tx61"/>
            <p:cNvSpPr/>
            <p:nvPr/>
          </p:nvSpPr>
          <p:spPr>
            <a:xfrm>
              <a:off x="1260849" y="4233724"/>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GBR</a:t>
              </a:r>
            </a:p>
          </p:txBody>
        </p:sp>
        <p:sp>
          <p:nvSpPr>
            <p:cNvPr id="62" name="tx62"/>
            <p:cNvSpPr/>
            <p:nvPr/>
          </p:nvSpPr>
          <p:spPr>
            <a:xfrm>
              <a:off x="1374822" y="4128787"/>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AUT</a:t>
              </a:r>
            </a:p>
          </p:txBody>
        </p:sp>
        <p:sp>
          <p:nvSpPr>
            <p:cNvPr id="63" name="tx63"/>
            <p:cNvSpPr/>
            <p:nvPr/>
          </p:nvSpPr>
          <p:spPr>
            <a:xfrm>
              <a:off x="1410145" y="4023850"/>
              <a:ext cx="12367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ITA</a:t>
              </a:r>
            </a:p>
          </p:txBody>
        </p:sp>
        <p:sp>
          <p:nvSpPr>
            <p:cNvPr id="64" name="tx64"/>
            <p:cNvSpPr/>
            <p:nvPr/>
          </p:nvSpPr>
          <p:spPr>
            <a:xfrm>
              <a:off x="1408310" y="3916002"/>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SVK</a:t>
              </a:r>
            </a:p>
          </p:txBody>
        </p:sp>
        <p:sp>
          <p:nvSpPr>
            <p:cNvPr id="65" name="tx65"/>
            <p:cNvSpPr/>
            <p:nvPr/>
          </p:nvSpPr>
          <p:spPr>
            <a:xfrm>
              <a:off x="1441954" y="3810095"/>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CZE</a:t>
              </a:r>
            </a:p>
          </p:txBody>
        </p:sp>
        <p:sp>
          <p:nvSpPr>
            <p:cNvPr id="66" name="tx66"/>
            <p:cNvSpPr/>
            <p:nvPr/>
          </p:nvSpPr>
          <p:spPr>
            <a:xfrm>
              <a:off x="1433103" y="3706128"/>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DNK</a:t>
              </a:r>
            </a:p>
          </p:txBody>
        </p:sp>
        <p:sp>
          <p:nvSpPr>
            <p:cNvPr id="67" name="tx67"/>
            <p:cNvSpPr/>
            <p:nvPr/>
          </p:nvSpPr>
          <p:spPr>
            <a:xfrm>
              <a:off x="1433103" y="3599250"/>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DEU</a:t>
              </a:r>
            </a:p>
          </p:txBody>
        </p:sp>
        <p:sp>
          <p:nvSpPr>
            <p:cNvPr id="68" name="tx68"/>
            <p:cNvSpPr/>
            <p:nvPr/>
          </p:nvSpPr>
          <p:spPr>
            <a:xfrm>
              <a:off x="1424292" y="3492372"/>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MUS</a:t>
              </a:r>
            </a:p>
          </p:txBody>
        </p:sp>
        <p:sp>
          <p:nvSpPr>
            <p:cNvPr id="69" name="tx69"/>
            <p:cNvSpPr/>
            <p:nvPr/>
          </p:nvSpPr>
          <p:spPr>
            <a:xfrm>
              <a:off x="1433103" y="3386465"/>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RUS</a:t>
              </a:r>
            </a:p>
          </p:txBody>
        </p:sp>
        <p:sp>
          <p:nvSpPr>
            <p:cNvPr id="70" name="tx70"/>
            <p:cNvSpPr/>
            <p:nvPr/>
          </p:nvSpPr>
          <p:spPr>
            <a:xfrm>
              <a:off x="1419867" y="3280557"/>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SWE</a:t>
              </a:r>
            </a:p>
          </p:txBody>
        </p:sp>
        <p:sp>
          <p:nvSpPr>
            <p:cNvPr id="71" name="tx71"/>
            <p:cNvSpPr/>
            <p:nvPr/>
          </p:nvSpPr>
          <p:spPr>
            <a:xfrm>
              <a:off x="1433103" y="317465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CHE</a:t>
              </a:r>
            </a:p>
          </p:txBody>
        </p:sp>
        <p:sp>
          <p:nvSpPr>
            <p:cNvPr id="72" name="tx72"/>
            <p:cNvSpPr/>
            <p:nvPr/>
          </p:nvSpPr>
          <p:spPr>
            <a:xfrm>
              <a:off x="1466669" y="3070683"/>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AND</a:t>
              </a:r>
            </a:p>
          </p:txBody>
        </p:sp>
        <p:sp>
          <p:nvSpPr>
            <p:cNvPr id="73" name="tx73"/>
            <p:cNvSpPr/>
            <p:nvPr/>
          </p:nvSpPr>
          <p:spPr>
            <a:xfrm>
              <a:off x="1484253" y="2964776"/>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BEL</a:t>
              </a:r>
            </a:p>
          </p:txBody>
        </p:sp>
        <p:sp>
          <p:nvSpPr>
            <p:cNvPr id="74" name="tx74"/>
            <p:cNvSpPr/>
            <p:nvPr/>
          </p:nvSpPr>
          <p:spPr>
            <a:xfrm>
              <a:off x="1506457" y="2858868"/>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FIN</a:t>
              </a:r>
            </a:p>
          </p:txBody>
        </p:sp>
        <p:sp>
          <p:nvSpPr>
            <p:cNvPr id="75" name="tx75"/>
            <p:cNvSpPr/>
            <p:nvPr/>
          </p:nvSpPr>
          <p:spPr>
            <a:xfrm>
              <a:off x="1515190" y="2751020"/>
              <a:ext cx="11932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ISL</a:t>
              </a:r>
            </a:p>
          </p:txBody>
        </p:sp>
        <p:sp>
          <p:nvSpPr>
            <p:cNvPr id="76" name="tx76"/>
            <p:cNvSpPr/>
            <p:nvPr/>
          </p:nvSpPr>
          <p:spPr>
            <a:xfrm>
              <a:off x="1462244" y="2645074"/>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KOR</a:t>
              </a:r>
            </a:p>
          </p:txBody>
        </p:sp>
        <p:sp>
          <p:nvSpPr>
            <p:cNvPr id="77" name="tx77"/>
            <p:cNvSpPr/>
            <p:nvPr/>
          </p:nvSpPr>
          <p:spPr>
            <a:xfrm>
              <a:off x="1466630" y="2539205"/>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SGP</a:t>
              </a:r>
            </a:p>
          </p:txBody>
        </p:sp>
        <p:sp>
          <p:nvSpPr>
            <p:cNvPr id="78" name="tx78"/>
            <p:cNvSpPr/>
            <p:nvPr/>
          </p:nvSpPr>
          <p:spPr>
            <a:xfrm>
              <a:off x="1475442" y="2433298"/>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ESP</a:t>
              </a:r>
            </a:p>
          </p:txBody>
        </p:sp>
        <p:sp>
          <p:nvSpPr>
            <p:cNvPr id="79" name="tx79"/>
            <p:cNvSpPr/>
            <p:nvPr/>
          </p:nvSpPr>
          <p:spPr>
            <a:xfrm>
              <a:off x="1471056" y="2327390"/>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USA</a:t>
              </a:r>
            </a:p>
          </p:txBody>
        </p:sp>
        <p:sp>
          <p:nvSpPr>
            <p:cNvPr id="80" name="tx80"/>
            <p:cNvSpPr/>
            <p:nvPr/>
          </p:nvSpPr>
          <p:spPr>
            <a:xfrm>
              <a:off x="1504621" y="2221483"/>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CYP</a:t>
              </a:r>
            </a:p>
          </p:txBody>
        </p:sp>
        <p:sp>
          <p:nvSpPr>
            <p:cNvPr id="81" name="tx81"/>
            <p:cNvSpPr/>
            <p:nvPr/>
          </p:nvSpPr>
          <p:spPr>
            <a:xfrm>
              <a:off x="1509085" y="2117516"/>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FRA</a:t>
              </a:r>
            </a:p>
          </p:txBody>
        </p:sp>
        <p:sp>
          <p:nvSpPr>
            <p:cNvPr id="82" name="tx82"/>
            <p:cNvSpPr/>
            <p:nvPr/>
          </p:nvSpPr>
          <p:spPr>
            <a:xfrm>
              <a:off x="1495849" y="2010638"/>
              <a:ext cx="17223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HUN</a:t>
              </a:r>
            </a:p>
          </p:txBody>
        </p:sp>
        <p:sp>
          <p:nvSpPr>
            <p:cNvPr id="83" name="tx83"/>
            <p:cNvSpPr/>
            <p:nvPr/>
          </p:nvSpPr>
          <p:spPr>
            <a:xfrm>
              <a:off x="1535558" y="1903761"/>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ISR</a:t>
              </a:r>
            </a:p>
          </p:txBody>
        </p:sp>
        <p:sp>
          <p:nvSpPr>
            <p:cNvPr id="84" name="tx84"/>
            <p:cNvSpPr/>
            <p:nvPr/>
          </p:nvSpPr>
          <p:spPr>
            <a:xfrm>
              <a:off x="1517819" y="1799794"/>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LVA</a:t>
              </a:r>
            </a:p>
          </p:txBody>
        </p:sp>
        <p:sp>
          <p:nvSpPr>
            <p:cNvPr id="85" name="tx85"/>
            <p:cNvSpPr/>
            <p:nvPr/>
          </p:nvSpPr>
          <p:spPr>
            <a:xfrm>
              <a:off x="1513433" y="1692916"/>
              <a:ext cx="154646"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LUX</a:t>
              </a:r>
            </a:p>
          </p:txBody>
        </p:sp>
        <p:sp>
          <p:nvSpPr>
            <p:cNvPr id="86" name="tx86"/>
            <p:cNvSpPr/>
            <p:nvPr/>
          </p:nvSpPr>
          <p:spPr>
            <a:xfrm>
              <a:off x="1509085" y="1587979"/>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MLT</a:t>
              </a:r>
            </a:p>
          </p:txBody>
        </p:sp>
        <p:sp>
          <p:nvSpPr>
            <p:cNvPr id="87" name="tx87"/>
            <p:cNvSpPr/>
            <p:nvPr/>
          </p:nvSpPr>
          <p:spPr>
            <a:xfrm>
              <a:off x="1482612" y="1480092"/>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MCO</a:t>
              </a:r>
            </a:p>
          </p:txBody>
        </p:sp>
        <p:sp>
          <p:nvSpPr>
            <p:cNvPr id="88" name="tx88"/>
            <p:cNvSpPr/>
            <p:nvPr/>
          </p:nvSpPr>
          <p:spPr>
            <a:xfrm>
              <a:off x="1491424" y="1374185"/>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NOR</a:t>
              </a:r>
            </a:p>
          </p:txBody>
        </p:sp>
        <p:sp>
          <p:nvSpPr>
            <p:cNvPr id="89" name="tx89"/>
            <p:cNvSpPr/>
            <p:nvPr/>
          </p:nvSpPr>
          <p:spPr>
            <a:xfrm>
              <a:off x="1509008" y="1268277"/>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POL</a:t>
              </a:r>
            </a:p>
          </p:txBody>
        </p:sp>
        <p:sp>
          <p:nvSpPr>
            <p:cNvPr id="90" name="tx90"/>
            <p:cNvSpPr/>
            <p:nvPr/>
          </p:nvSpPr>
          <p:spPr>
            <a:xfrm>
              <a:off x="1509085" y="1164349"/>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PRT</a:t>
              </a:r>
            </a:p>
          </p:txBody>
        </p:sp>
        <p:sp>
          <p:nvSpPr>
            <p:cNvPr id="91" name="tx91"/>
            <p:cNvSpPr/>
            <p:nvPr/>
          </p:nvSpPr>
          <p:spPr>
            <a:xfrm>
              <a:off x="1504621" y="1056501"/>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SYC</a:t>
              </a:r>
            </a:p>
          </p:txBody>
        </p:sp>
        <p:sp>
          <p:nvSpPr>
            <p:cNvPr id="92" name="rc92"/>
            <p:cNvSpPr/>
            <p:nvPr/>
          </p:nvSpPr>
          <p:spPr>
            <a:xfrm>
              <a:off x="343909" y="875080"/>
              <a:ext cx="1585983" cy="4659927"/>
            </a:xfrm>
            <a:prstGeom prst="rect">
              <a:avLst/>
            </a:prstGeom>
            <a:ln w="13550" cap="rnd">
              <a:solidFill>
                <a:srgbClr val="999999">
                  <a:alpha val="100000"/>
                </a:srgbClr>
              </a:solidFill>
              <a:prstDash val="solid"/>
              <a:round/>
            </a:ln>
          </p:spPr>
          <p:txBody>
            <a:bodyPr/>
            <a:lstStyle/>
            <a:p/>
          </p:txBody>
        </p:sp>
        <p:sp>
          <p:nvSpPr>
            <p:cNvPr id="93" name="pl93"/>
            <p:cNvSpPr/>
            <p:nvPr/>
          </p:nvSpPr>
          <p:spPr>
            <a:xfrm>
              <a:off x="2014586"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94" name="pl94"/>
            <p:cNvSpPr/>
            <p:nvPr/>
          </p:nvSpPr>
          <p:spPr>
            <a:xfrm>
              <a:off x="2685902"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95" name="pl95"/>
            <p:cNvSpPr/>
            <p:nvPr/>
          </p:nvSpPr>
          <p:spPr>
            <a:xfrm>
              <a:off x="335721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96" name="rc96"/>
            <p:cNvSpPr/>
            <p:nvPr/>
          </p:nvSpPr>
          <p:spPr>
            <a:xfrm>
              <a:off x="1999482" y="2198923"/>
              <a:ext cx="1585983" cy="105907"/>
            </a:xfrm>
            <a:prstGeom prst="rect">
              <a:avLst/>
            </a:prstGeom>
            <a:solidFill>
              <a:srgbClr val="D9D9D9">
                <a:alpha val="60000"/>
              </a:srgbClr>
            </a:solidFill>
          </p:spPr>
          <p:txBody>
            <a:bodyPr/>
            <a:lstStyle/>
            <a:p/>
          </p:txBody>
        </p:sp>
        <p:sp>
          <p:nvSpPr>
            <p:cNvPr id="97" name="pl97"/>
            <p:cNvSpPr/>
            <p:nvPr/>
          </p:nvSpPr>
          <p:spPr>
            <a:xfrm>
              <a:off x="3323652"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98" name="tx98"/>
            <p:cNvSpPr/>
            <p:nvPr/>
          </p:nvSpPr>
          <p:spPr>
            <a:xfrm>
              <a:off x="2526807" y="874480"/>
              <a:ext cx="746496" cy="71214"/>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Non-programme: 94%</a:t>
              </a:r>
            </a:p>
          </p:txBody>
        </p:sp>
        <p:sp>
          <p:nvSpPr>
            <p:cNvPr id="99" name="pt99"/>
            <p:cNvSpPr/>
            <p:nvPr/>
          </p:nvSpPr>
          <p:spPr>
            <a:xfrm>
              <a:off x="2978203" y="527983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0" name="pt100"/>
            <p:cNvSpPr/>
            <p:nvPr/>
          </p:nvSpPr>
          <p:spPr>
            <a:xfrm>
              <a:off x="3078901" y="517392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1" name="pt101"/>
            <p:cNvSpPr/>
            <p:nvPr/>
          </p:nvSpPr>
          <p:spPr>
            <a:xfrm>
              <a:off x="3078901" y="506802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2" name="pt102"/>
            <p:cNvSpPr/>
            <p:nvPr/>
          </p:nvSpPr>
          <p:spPr>
            <a:xfrm>
              <a:off x="3078901" y="496211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3" name="pt103"/>
            <p:cNvSpPr/>
            <p:nvPr/>
          </p:nvSpPr>
          <p:spPr>
            <a:xfrm>
              <a:off x="3112466" y="485620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4" name="pt104"/>
            <p:cNvSpPr/>
            <p:nvPr/>
          </p:nvSpPr>
          <p:spPr>
            <a:xfrm>
              <a:off x="3112466" y="475029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5" name="pt105"/>
            <p:cNvSpPr/>
            <p:nvPr/>
          </p:nvSpPr>
          <p:spPr>
            <a:xfrm>
              <a:off x="3146032" y="464439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06" name="pt106"/>
            <p:cNvSpPr/>
            <p:nvPr/>
          </p:nvSpPr>
          <p:spPr>
            <a:xfrm>
              <a:off x="3146032" y="4538483"/>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07" name="pt107"/>
            <p:cNvSpPr/>
            <p:nvPr/>
          </p:nvSpPr>
          <p:spPr>
            <a:xfrm>
              <a:off x="3146032" y="443257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08" name="pt108"/>
            <p:cNvSpPr/>
            <p:nvPr/>
          </p:nvSpPr>
          <p:spPr>
            <a:xfrm>
              <a:off x="3146032" y="432666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09" name="pt109"/>
            <p:cNvSpPr/>
            <p:nvPr/>
          </p:nvSpPr>
          <p:spPr>
            <a:xfrm>
              <a:off x="3179598" y="422076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0" name="pt110"/>
            <p:cNvSpPr/>
            <p:nvPr/>
          </p:nvSpPr>
          <p:spPr>
            <a:xfrm>
              <a:off x="3213164" y="411485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1" name="pt111"/>
            <p:cNvSpPr/>
            <p:nvPr/>
          </p:nvSpPr>
          <p:spPr>
            <a:xfrm>
              <a:off x="3213164" y="400894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2" name="pt112"/>
            <p:cNvSpPr/>
            <p:nvPr/>
          </p:nvSpPr>
          <p:spPr>
            <a:xfrm>
              <a:off x="3213164" y="390303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3" name="pt113"/>
            <p:cNvSpPr/>
            <p:nvPr/>
          </p:nvSpPr>
          <p:spPr>
            <a:xfrm>
              <a:off x="3213164" y="379713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4" name="pt114"/>
            <p:cNvSpPr/>
            <p:nvPr/>
          </p:nvSpPr>
          <p:spPr>
            <a:xfrm>
              <a:off x="3246730" y="369122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5" name="pt115"/>
            <p:cNvSpPr/>
            <p:nvPr/>
          </p:nvSpPr>
          <p:spPr>
            <a:xfrm>
              <a:off x="3280295" y="358531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6" name="pt116"/>
            <p:cNvSpPr/>
            <p:nvPr/>
          </p:nvSpPr>
          <p:spPr>
            <a:xfrm>
              <a:off x="3280295" y="347940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7" name="pt117"/>
            <p:cNvSpPr/>
            <p:nvPr/>
          </p:nvSpPr>
          <p:spPr>
            <a:xfrm>
              <a:off x="3313861" y="337350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8" name="pt118"/>
            <p:cNvSpPr/>
            <p:nvPr/>
          </p:nvSpPr>
          <p:spPr>
            <a:xfrm>
              <a:off x="3313861" y="326759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9" name="pt119"/>
            <p:cNvSpPr/>
            <p:nvPr/>
          </p:nvSpPr>
          <p:spPr>
            <a:xfrm>
              <a:off x="3313861" y="31616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0" name="pt120"/>
            <p:cNvSpPr/>
            <p:nvPr/>
          </p:nvSpPr>
          <p:spPr>
            <a:xfrm>
              <a:off x="3347427" y="305577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1" name="pt121"/>
            <p:cNvSpPr/>
            <p:nvPr/>
          </p:nvSpPr>
          <p:spPr>
            <a:xfrm>
              <a:off x="3347427" y="294987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2" name="pt122"/>
            <p:cNvSpPr/>
            <p:nvPr/>
          </p:nvSpPr>
          <p:spPr>
            <a:xfrm>
              <a:off x="3347427" y="284396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3" name="pt123"/>
            <p:cNvSpPr/>
            <p:nvPr/>
          </p:nvSpPr>
          <p:spPr>
            <a:xfrm>
              <a:off x="3347427" y="273805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4" name="pt124"/>
            <p:cNvSpPr/>
            <p:nvPr/>
          </p:nvSpPr>
          <p:spPr>
            <a:xfrm>
              <a:off x="3347427" y="263214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5" name="pt125"/>
            <p:cNvSpPr/>
            <p:nvPr/>
          </p:nvSpPr>
          <p:spPr>
            <a:xfrm>
              <a:off x="3380993" y="252624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6" name="pt126"/>
            <p:cNvSpPr/>
            <p:nvPr/>
          </p:nvSpPr>
          <p:spPr>
            <a:xfrm>
              <a:off x="3380993" y="242033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7" name="pt127"/>
            <p:cNvSpPr/>
            <p:nvPr/>
          </p:nvSpPr>
          <p:spPr>
            <a:xfrm>
              <a:off x="3380993" y="231442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8" name="pt128"/>
            <p:cNvSpPr/>
            <p:nvPr/>
          </p:nvSpPr>
          <p:spPr>
            <a:xfrm>
              <a:off x="3380993" y="220852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9" name="pt129"/>
            <p:cNvSpPr/>
            <p:nvPr/>
          </p:nvSpPr>
          <p:spPr>
            <a:xfrm>
              <a:off x="3414559" y="21026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0" name="pt130"/>
            <p:cNvSpPr/>
            <p:nvPr/>
          </p:nvSpPr>
          <p:spPr>
            <a:xfrm>
              <a:off x="3414559" y="19967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1" name="pt131"/>
            <p:cNvSpPr/>
            <p:nvPr/>
          </p:nvSpPr>
          <p:spPr>
            <a:xfrm>
              <a:off x="3414559" y="189079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2" name="pt132"/>
            <p:cNvSpPr/>
            <p:nvPr/>
          </p:nvSpPr>
          <p:spPr>
            <a:xfrm>
              <a:off x="3414559" y="178489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3" name="pt133"/>
            <p:cNvSpPr/>
            <p:nvPr/>
          </p:nvSpPr>
          <p:spPr>
            <a:xfrm>
              <a:off x="3414559" y="167898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4" name="pt134"/>
            <p:cNvSpPr/>
            <p:nvPr/>
          </p:nvSpPr>
          <p:spPr>
            <a:xfrm>
              <a:off x="3448124" y="157307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5" name="pt135"/>
            <p:cNvSpPr/>
            <p:nvPr/>
          </p:nvSpPr>
          <p:spPr>
            <a:xfrm>
              <a:off x="3448124" y="146716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6" name="pt136"/>
            <p:cNvSpPr/>
            <p:nvPr/>
          </p:nvSpPr>
          <p:spPr>
            <a:xfrm>
              <a:off x="3448124" y="136126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7" name="pt137"/>
            <p:cNvSpPr/>
            <p:nvPr/>
          </p:nvSpPr>
          <p:spPr>
            <a:xfrm>
              <a:off x="3448124" y="125535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8" name="pt138"/>
            <p:cNvSpPr/>
            <p:nvPr/>
          </p:nvSpPr>
          <p:spPr>
            <a:xfrm>
              <a:off x="3448124" y="114944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9" name="pt139"/>
            <p:cNvSpPr/>
            <p:nvPr/>
          </p:nvSpPr>
          <p:spPr>
            <a:xfrm>
              <a:off x="3448124" y="104353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40" name="tx140"/>
            <p:cNvSpPr/>
            <p:nvPr/>
          </p:nvSpPr>
          <p:spPr>
            <a:xfrm>
              <a:off x="2699123" y="5292799"/>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EST</a:t>
              </a:r>
            </a:p>
          </p:txBody>
        </p:sp>
        <p:sp>
          <p:nvSpPr>
            <p:cNvPr id="141" name="tx141"/>
            <p:cNvSpPr/>
            <p:nvPr/>
          </p:nvSpPr>
          <p:spPr>
            <a:xfrm>
              <a:off x="2795434" y="5187862"/>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AUT</a:t>
              </a:r>
            </a:p>
          </p:txBody>
        </p:sp>
        <p:sp>
          <p:nvSpPr>
            <p:cNvPr id="142" name="tx142"/>
            <p:cNvSpPr/>
            <p:nvPr/>
          </p:nvSpPr>
          <p:spPr>
            <a:xfrm>
              <a:off x="2804246" y="5082925"/>
              <a:ext cx="15018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NZL</a:t>
              </a:r>
            </a:p>
          </p:txBody>
        </p:sp>
        <p:sp>
          <p:nvSpPr>
            <p:cNvPr id="143" name="tx143"/>
            <p:cNvSpPr/>
            <p:nvPr/>
          </p:nvSpPr>
          <p:spPr>
            <a:xfrm>
              <a:off x="2777773" y="4975077"/>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SMR</a:t>
              </a:r>
            </a:p>
          </p:txBody>
        </p:sp>
        <p:sp>
          <p:nvSpPr>
            <p:cNvPr id="144" name="tx144"/>
            <p:cNvSpPr/>
            <p:nvPr/>
          </p:nvSpPr>
          <p:spPr>
            <a:xfrm>
              <a:off x="2820150" y="4870140"/>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DEU</a:t>
              </a:r>
            </a:p>
          </p:txBody>
        </p:sp>
        <p:sp>
          <p:nvSpPr>
            <p:cNvPr id="145" name="tx145"/>
            <p:cNvSpPr/>
            <p:nvPr/>
          </p:nvSpPr>
          <p:spPr>
            <a:xfrm>
              <a:off x="2837812" y="4764232"/>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LTU</a:t>
              </a:r>
            </a:p>
          </p:txBody>
        </p:sp>
        <p:sp>
          <p:nvSpPr>
            <p:cNvPr id="146" name="tx146"/>
            <p:cNvSpPr/>
            <p:nvPr/>
          </p:nvSpPr>
          <p:spPr>
            <a:xfrm>
              <a:off x="2902237" y="4657354"/>
              <a:ext cx="11932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ISL</a:t>
              </a:r>
            </a:p>
          </p:txBody>
        </p:sp>
        <p:sp>
          <p:nvSpPr>
            <p:cNvPr id="147" name="tx147"/>
            <p:cNvSpPr/>
            <p:nvPr/>
          </p:nvSpPr>
          <p:spPr>
            <a:xfrm>
              <a:off x="2897851" y="4553388"/>
              <a:ext cx="12370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IRL</a:t>
              </a:r>
            </a:p>
          </p:txBody>
        </p:sp>
        <p:sp>
          <p:nvSpPr>
            <p:cNvPr id="148" name="tx148"/>
            <p:cNvSpPr/>
            <p:nvPr/>
          </p:nvSpPr>
          <p:spPr>
            <a:xfrm>
              <a:off x="2862527" y="4447480"/>
              <a:ext cx="15903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NLD</a:t>
              </a:r>
            </a:p>
          </p:txBody>
        </p:sp>
        <p:sp>
          <p:nvSpPr>
            <p:cNvPr id="149" name="tx149"/>
            <p:cNvSpPr/>
            <p:nvPr/>
          </p:nvSpPr>
          <p:spPr>
            <a:xfrm>
              <a:off x="2858102" y="4339632"/>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SVN</a:t>
              </a:r>
            </a:p>
          </p:txBody>
        </p:sp>
        <p:sp>
          <p:nvSpPr>
            <p:cNvPr id="150" name="tx150"/>
            <p:cNvSpPr/>
            <p:nvPr/>
          </p:nvSpPr>
          <p:spPr>
            <a:xfrm>
              <a:off x="2904943" y="4234695"/>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JPN</a:t>
              </a:r>
            </a:p>
          </p:txBody>
        </p:sp>
        <p:sp>
          <p:nvSpPr>
            <p:cNvPr id="151" name="tx151"/>
            <p:cNvSpPr/>
            <p:nvPr/>
          </p:nvSpPr>
          <p:spPr>
            <a:xfrm>
              <a:off x="2925234" y="4127817"/>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AUS</a:t>
              </a:r>
            </a:p>
          </p:txBody>
        </p:sp>
        <p:sp>
          <p:nvSpPr>
            <p:cNvPr id="152" name="tx152"/>
            <p:cNvSpPr/>
            <p:nvPr/>
          </p:nvSpPr>
          <p:spPr>
            <a:xfrm>
              <a:off x="2920847" y="402191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CAN</a:t>
              </a:r>
            </a:p>
          </p:txBody>
        </p:sp>
        <p:sp>
          <p:nvSpPr>
            <p:cNvPr id="153" name="tx153"/>
            <p:cNvSpPr/>
            <p:nvPr/>
          </p:nvSpPr>
          <p:spPr>
            <a:xfrm>
              <a:off x="2960635" y="3917943"/>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FIN</a:t>
              </a:r>
            </a:p>
          </p:txBody>
        </p:sp>
        <p:sp>
          <p:nvSpPr>
            <p:cNvPr id="154" name="tx154"/>
            <p:cNvSpPr/>
            <p:nvPr/>
          </p:nvSpPr>
          <p:spPr>
            <a:xfrm>
              <a:off x="2916422" y="3810095"/>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GBR</a:t>
              </a:r>
            </a:p>
          </p:txBody>
        </p:sp>
        <p:sp>
          <p:nvSpPr>
            <p:cNvPr id="155" name="tx155"/>
            <p:cNvSpPr/>
            <p:nvPr/>
          </p:nvSpPr>
          <p:spPr>
            <a:xfrm>
              <a:off x="2963186" y="3704187"/>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ESP</a:t>
              </a:r>
            </a:p>
          </p:txBody>
        </p:sp>
        <p:sp>
          <p:nvSpPr>
            <p:cNvPr id="156" name="tx156"/>
            <p:cNvSpPr/>
            <p:nvPr/>
          </p:nvSpPr>
          <p:spPr>
            <a:xfrm>
              <a:off x="2996752" y="3598241"/>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POL</a:t>
              </a:r>
            </a:p>
          </p:txBody>
        </p:sp>
        <p:sp>
          <p:nvSpPr>
            <p:cNvPr id="157" name="tx157"/>
            <p:cNvSpPr/>
            <p:nvPr/>
          </p:nvSpPr>
          <p:spPr>
            <a:xfrm>
              <a:off x="2992365" y="3492372"/>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USA</a:t>
              </a:r>
            </a:p>
          </p:txBody>
        </p:sp>
        <p:sp>
          <p:nvSpPr>
            <p:cNvPr id="158" name="tx158"/>
            <p:cNvSpPr/>
            <p:nvPr/>
          </p:nvSpPr>
          <p:spPr>
            <a:xfrm>
              <a:off x="3065718" y="3388406"/>
              <a:ext cx="12367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ITA</a:t>
              </a:r>
            </a:p>
          </p:txBody>
        </p:sp>
        <p:sp>
          <p:nvSpPr>
            <p:cNvPr id="159" name="tx159"/>
            <p:cNvSpPr/>
            <p:nvPr/>
          </p:nvSpPr>
          <p:spPr>
            <a:xfrm>
              <a:off x="3008308" y="3280557"/>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SWE</a:t>
              </a:r>
            </a:p>
          </p:txBody>
        </p:sp>
        <p:sp>
          <p:nvSpPr>
            <p:cNvPr id="160" name="tx160"/>
            <p:cNvSpPr/>
            <p:nvPr/>
          </p:nvSpPr>
          <p:spPr>
            <a:xfrm>
              <a:off x="3021545" y="317465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CHE</a:t>
              </a:r>
            </a:p>
          </p:txBody>
        </p:sp>
        <p:sp>
          <p:nvSpPr>
            <p:cNvPr id="161" name="tx161"/>
            <p:cNvSpPr/>
            <p:nvPr/>
          </p:nvSpPr>
          <p:spPr>
            <a:xfrm>
              <a:off x="3055111" y="3070683"/>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DNK</a:t>
              </a:r>
            </a:p>
          </p:txBody>
        </p:sp>
        <p:sp>
          <p:nvSpPr>
            <p:cNvPr id="162" name="tx162"/>
            <p:cNvSpPr/>
            <p:nvPr/>
          </p:nvSpPr>
          <p:spPr>
            <a:xfrm>
              <a:off x="3063961" y="2964776"/>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FRA</a:t>
              </a:r>
            </a:p>
          </p:txBody>
        </p:sp>
        <p:sp>
          <p:nvSpPr>
            <p:cNvPr id="163" name="tx163"/>
            <p:cNvSpPr/>
            <p:nvPr/>
          </p:nvSpPr>
          <p:spPr>
            <a:xfrm>
              <a:off x="3046299" y="2856928"/>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MUS</a:t>
              </a:r>
            </a:p>
          </p:txBody>
        </p:sp>
        <p:sp>
          <p:nvSpPr>
            <p:cNvPr id="164" name="tx164"/>
            <p:cNvSpPr/>
            <p:nvPr/>
          </p:nvSpPr>
          <p:spPr>
            <a:xfrm>
              <a:off x="3046299" y="2750981"/>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NOR</a:t>
              </a:r>
            </a:p>
          </p:txBody>
        </p:sp>
        <p:sp>
          <p:nvSpPr>
            <p:cNvPr id="165" name="tx165"/>
            <p:cNvSpPr/>
            <p:nvPr/>
          </p:nvSpPr>
          <p:spPr>
            <a:xfrm>
              <a:off x="3063883" y="2645113"/>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SVK</a:t>
              </a:r>
            </a:p>
          </p:txBody>
        </p:sp>
        <p:sp>
          <p:nvSpPr>
            <p:cNvPr id="166" name="tx166"/>
            <p:cNvSpPr/>
            <p:nvPr/>
          </p:nvSpPr>
          <p:spPr>
            <a:xfrm>
              <a:off x="3097527" y="2539205"/>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CZE</a:t>
              </a:r>
            </a:p>
          </p:txBody>
        </p:sp>
        <p:sp>
          <p:nvSpPr>
            <p:cNvPr id="167" name="tx167"/>
            <p:cNvSpPr/>
            <p:nvPr/>
          </p:nvSpPr>
          <p:spPr>
            <a:xfrm>
              <a:off x="3084251" y="2433259"/>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KOR</a:t>
              </a:r>
            </a:p>
          </p:txBody>
        </p:sp>
        <p:sp>
          <p:nvSpPr>
            <p:cNvPr id="168" name="tx168"/>
            <p:cNvSpPr/>
            <p:nvPr/>
          </p:nvSpPr>
          <p:spPr>
            <a:xfrm>
              <a:off x="3088676" y="232739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RUS</a:t>
              </a:r>
            </a:p>
          </p:txBody>
        </p:sp>
        <p:sp>
          <p:nvSpPr>
            <p:cNvPr id="169" name="tx169"/>
            <p:cNvSpPr/>
            <p:nvPr/>
          </p:nvSpPr>
          <p:spPr>
            <a:xfrm>
              <a:off x="3088638" y="2221483"/>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SGP</a:t>
              </a:r>
            </a:p>
          </p:txBody>
        </p:sp>
        <p:sp>
          <p:nvSpPr>
            <p:cNvPr id="170" name="tx170"/>
            <p:cNvSpPr/>
            <p:nvPr/>
          </p:nvSpPr>
          <p:spPr>
            <a:xfrm>
              <a:off x="3122242" y="2117516"/>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AND</a:t>
              </a:r>
            </a:p>
          </p:txBody>
        </p:sp>
        <p:sp>
          <p:nvSpPr>
            <p:cNvPr id="171" name="tx171"/>
            <p:cNvSpPr/>
            <p:nvPr/>
          </p:nvSpPr>
          <p:spPr>
            <a:xfrm>
              <a:off x="3139826" y="2011609"/>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BEL</a:t>
              </a:r>
            </a:p>
          </p:txBody>
        </p:sp>
        <p:sp>
          <p:nvSpPr>
            <p:cNvPr id="172" name="tx172"/>
            <p:cNvSpPr/>
            <p:nvPr/>
          </p:nvSpPr>
          <p:spPr>
            <a:xfrm>
              <a:off x="3126629" y="1903761"/>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CYP</a:t>
              </a:r>
            </a:p>
          </p:txBody>
        </p:sp>
        <p:sp>
          <p:nvSpPr>
            <p:cNvPr id="173" name="tx173"/>
            <p:cNvSpPr/>
            <p:nvPr/>
          </p:nvSpPr>
          <p:spPr>
            <a:xfrm>
              <a:off x="3157566" y="1797853"/>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ISR</a:t>
              </a:r>
            </a:p>
          </p:txBody>
        </p:sp>
        <p:sp>
          <p:nvSpPr>
            <p:cNvPr id="174" name="tx174"/>
            <p:cNvSpPr/>
            <p:nvPr/>
          </p:nvSpPr>
          <p:spPr>
            <a:xfrm>
              <a:off x="3126629" y="169194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SYC</a:t>
              </a:r>
            </a:p>
          </p:txBody>
        </p:sp>
        <p:sp>
          <p:nvSpPr>
            <p:cNvPr id="175" name="tx175"/>
            <p:cNvSpPr/>
            <p:nvPr/>
          </p:nvSpPr>
          <p:spPr>
            <a:xfrm>
              <a:off x="3151422" y="1587009"/>
              <a:ext cx="17223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HUN</a:t>
              </a:r>
            </a:p>
          </p:txBody>
        </p:sp>
        <p:sp>
          <p:nvSpPr>
            <p:cNvPr id="176" name="tx176"/>
            <p:cNvSpPr/>
            <p:nvPr/>
          </p:nvSpPr>
          <p:spPr>
            <a:xfrm>
              <a:off x="3173392" y="1482072"/>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LVA</a:t>
              </a:r>
            </a:p>
          </p:txBody>
        </p:sp>
        <p:sp>
          <p:nvSpPr>
            <p:cNvPr id="177" name="tx177"/>
            <p:cNvSpPr/>
            <p:nvPr/>
          </p:nvSpPr>
          <p:spPr>
            <a:xfrm>
              <a:off x="3169006" y="1375194"/>
              <a:ext cx="154646"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LUX</a:t>
              </a:r>
            </a:p>
          </p:txBody>
        </p:sp>
        <p:sp>
          <p:nvSpPr>
            <p:cNvPr id="178" name="tx178"/>
            <p:cNvSpPr/>
            <p:nvPr/>
          </p:nvSpPr>
          <p:spPr>
            <a:xfrm>
              <a:off x="3164658" y="1270257"/>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MLT</a:t>
              </a:r>
            </a:p>
          </p:txBody>
        </p:sp>
        <p:sp>
          <p:nvSpPr>
            <p:cNvPr id="179" name="tx179"/>
            <p:cNvSpPr/>
            <p:nvPr/>
          </p:nvSpPr>
          <p:spPr>
            <a:xfrm>
              <a:off x="3138185" y="1162370"/>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MCO</a:t>
              </a:r>
            </a:p>
          </p:txBody>
        </p:sp>
        <p:sp>
          <p:nvSpPr>
            <p:cNvPr id="180" name="tx180"/>
            <p:cNvSpPr/>
            <p:nvPr/>
          </p:nvSpPr>
          <p:spPr>
            <a:xfrm>
              <a:off x="3164658" y="1058442"/>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PRT</a:t>
              </a:r>
            </a:p>
          </p:txBody>
        </p:sp>
        <p:sp>
          <p:nvSpPr>
            <p:cNvPr id="181" name="rc181"/>
            <p:cNvSpPr/>
            <p:nvPr/>
          </p:nvSpPr>
          <p:spPr>
            <a:xfrm>
              <a:off x="1999482" y="875080"/>
              <a:ext cx="1585983" cy="4659927"/>
            </a:xfrm>
            <a:prstGeom prst="rect">
              <a:avLst/>
            </a:prstGeom>
            <a:ln w="13550" cap="rnd">
              <a:solidFill>
                <a:srgbClr val="999999">
                  <a:alpha val="100000"/>
                </a:srgbClr>
              </a:solidFill>
              <a:prstDash val="solid"/>
              <a:round/>
            </a:ln>
          </p:spPr>
          <p:txBody>
            <a:bodyPr/>
            <a:lstStyle/>
            <a:p/>
          </p:txBody>
        </p:sp>
        <p:sp>
          <p:nvSpPr>
            <p:cNvPr id="182" name="pl182"/>
            <p:cNvSpPr/>
            <p:nvPr/>
          </p:nvSpPr>
          <p:spPr>
            <a:xfrm>
              <a:off x="3670159"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83" name="pl183"/>
            <p:cNvSpPr/>
            <p:nvPr/>
          </p:nvSpPr>
          <p:spPr>
            <a:xfrm>
              <a:off x="4341475"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84" name="pl184"/>
            <p:cNvSpPr/>
            <p:nvPr/>
          </p:nvSpPr>
          <p:spPr>
            <a:xfrm>
              <a:off x="501279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85" name="rc185"/>
            <p:cNvSpPr/>
            <p:nvPr/>
          </p:nvSpPr>
          <p:spPr>
            <a:xfrm>
              <a:off x="3655055" y="2516645"/>
              <a:ext cx="1585983" cy="105907"/>
            </a:xfrm>
            <a:prstGeom prst="rect">
              <a:avLst/>
            </a:prstGeom>
            <a:solidFill>
              <a:srgbClr val="D9D9D9">
                <a:alpha val="60000"/>
              </a:srgbClr>
            </a:solidFill>
          </p:spPr>
          <p:txBody>
            <a:bodyPr/>
            <a:lstStyle/>
            <a:p/>
          </p:txBody>
        </p:sp>
        <p:sp>
          <p:nvSpPr>
            <p:cNvPr id="186" name="pl186"/>
            <p:cNvSpPr/>
            <p:nvPr/>
          </p:nvSpPr>
          <p:spPr>
            <a:xfrm>
              <a:off x="5079923"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187" name="tx187"/>
            <p:cNvSpPr/>
            <p:nvPr/>
          </p:nvSpPr>
          <p:spPr>
            <a:xfrm>
              <a:off x="4283077" y="874480"/>
              <a:ext cx="746496" cy="71214"/>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Non-programme: 97%</a:t>
              </a:r>
            </a:p>
          </p:txBody>
        </p:sp>
        <p:sp>
          <p:nvSpPr>
            <p:cNvPr id="188" name="pt188"/>
            <p:cNvSpPr/>
            <p:nvPr/>
          </p:nvSpPr>
          <p:spPr>
            <a:xfrm>
              <a:off x="4667342" y="527983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89" name="pt189"/>
            <p:cNvSpPr/>
            <p:nvPr/>
          </p:nvSpPr>
          <p:spPr>
            <a:xfrm>
              <a:off x="4768039" y="517392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90" name="pt190"/>
            <p:cNvSpPr/>
            <p:nvPr/>
          </p:nvSpPr>
          <p:spPr>
            <a:xfrm>
              <a:off x="4801605" y="506802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91" name="pt191"/>
            <p:cNvSpPr/>
            <p:nvPr/>
          </p:nvSpPr>
          <p:spPr>
            <a:xfrm>
              <a:off x="4801605" y="4962113"/>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92" name="pt192"/>
            <p:cNvSpPr/>
            <p:nvPr/>
          </p:nvSpPr>
          <p:spPr>
            <a:xfrm>
              <a:off x="4868737" y="485620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93" name="pt193"/>
            <p:cNvSpPr/>
            <p:nvPr/>
          </p:nvSpPr>
          <p:spPr>
            <a:xfrm>
              <a:off x="4868737" y="4750298"/>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94" name="pt194"/>
            <p:cNvSpPr/>
            <p:nvPr/>
          </p:nvSpPr>
          <p:spPr>
            <a:xfrm>
              <a:off x="4868737" y="464439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95" name="pt195"/>
            <p:cNvSpPr/>
            <p:nvPr/>
          </p:nvSpPr>
          <p:spPr>
            <a:xfrm>
              <a:off x="4868737" y="4538483"/>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96" name="pt196"/>
            <p:cNvSpPr/>
            <p:nvPr/>
          </p:nvSpPr>
          <p:spPr>
            <a:xfrm>
              <a:off x="4902303" y="443257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97" name="pt197"/>
            <p:cNvSpPr/>
            <p:nvPr/>
          </p:nvSpPr>
          <p:spPr>
            <a:xfrm>
              <a:off x="4902303" y="432666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98" name="pt198"/>
            <p:cNvSpPr/>
            <p:nvPr/>
          </p:nvSpPr>
          <p:spPr>
            <a:xfrm>
              <a:off x="4969434" y="422076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9" name="pt199"/>
            <p:cNvSpPr/>
            <p:nvPr/>
          </p:nvSpPr>
          <p:spPr>
            <a:xfrm>
              <a:off x="4969434" y="411485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00" name="pt200"/>
            <p:cNvSpPr/>
            <p:nvPr/>
          </p:nvSpPr>
          <p:spPr>
            <a:xfrm>
              <a:off x="5003000" y="4008946"/>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01" name="pt201"/>
            <p:cNvSpPr/>
            <p:nvPr/>
          </p:nvSpPr>
          <p:spPr>
            <a:xfrm>
              <a:off x="5036566" y="390303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02" name="pt202"/>
            <p:cNvSpPr/>
            <p:nvPr/>
          </p:nvSpPr>
          <p:spPr>
            <a:xfrm>
              <a:off x="5036566" y="379713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03" name="pt203"/>
            <p:cNvSpPr/>
            <p:nvPr/>
          </p:nvSpPr>
          <p:spPr>
            <a:xfrm>
              <a:off x="5036566" y="369122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04" name="pt204"/>
            <p:cNvSpPr/>
            <p:nvPr/>
          </p:nvSpPr>
          <p:spPr>
            <a:xfrm>
              <a:off x="5036566" y="3585316"/>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05" name="pt205"/>
            <p:cNvSpPr/>
            <p:nvPr/>
          </p:nvSpPr>
          <p:spPr>
            <a:xfrm>
              <a:off x="5036566" y="347940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06" name="pt206"/>
            <p:cNvSpPr/>
            <p:nvPr/>
          </p:nvSpPr>
          <p:spPr>
            <a:xfrm>
              <a:off x="5036566" y="337350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07" name="pt207"/>
            <p:cNvSpPr/>
            <p:nvPr/>
          </p:nvSpPr>
          <p:spPr>
            <a:xfrm>
              <a:off x="5036566" y="326759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08" name="pt208"/>
            <p:cNvSpPr/>
            <p:nvPr/>
          </p:nvSpPr>
          <p:spPr>
            <a:xfrm>
              <a:off x="5070132" y="31616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09" name="pt209"/>
            <p:cNvSpPr/>
            <p:nvPr/>
          </p:nvSpPr>
          <p:spPr>
            <a:xfrm>
              <a:off x="5070132" y="305577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0" name="pt210"/>
            <p:cNvSpPr/>
            <p:nvPr/>
          </p:nvSpPr>
          <p:spPr>
            <a:xfrm>
              <a:off x="5070132" y="294987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1" name="pt211"/>
            <p:cNvSpPr/>
            <p:nvPr/>
          </p:nvSpPr>
          <p:spPr>
            <a:xfrm>
              <a:off x="5070132" y="284396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2" name="pt212"/>
            <p:cNvSpPr/>
            <p:nvPr/>
          </p:nvSpPr>
          <p:spPr>
            <a:xfrm>
              <a:off x="5070132" y="273805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3" name="pt213"/>
            <p:cNvSpPr/>
            <p:nvPr/>
          </p:nvSpPr>
          <p:spPr>
            <a:xfrm>
              <a:off x="5070132" y="263214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4" name="pt214"/>
            <p:cNvSpPr/>
            <p:nvPr/>
          </p:nvSpPr>
          <p:spPr>
            <a:xfrm>
              <a:off x="5070132" y="252624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5" name="pt215"/>
            <p:cNvSpPr/>
            <p:nvPr/>
          </p:nvSpPr>
          <p:spPr>
            <a:xfrm>
              <a:off x="5070132" y="242033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6" name="pt216"/>
            <p:cNvSpPr/>
            <p:nvPr/>
          </p:nvSpPr>
          <p:spPr>
            <a:xfrm>
              <a:off x="5103697" y="231442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7" name="pt217"/>
            <p:cNvSpPr/>
            <p:nvPr/>
          </p:nvSpPr>
          <p:spPr>
            <a:xfrm>
              <a:off x="5103697" y="220852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8" name="pt218"/>
            <p:cNvSpPr/>
            <p:nvPr/>
          </p:nvSpPr>
          <p:spPr>
            <a:xfrm>
              <a:off x="5103697" y="21026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9" name="pt219"/>
            <p:cNvSpPr/>
            <p:nvPr/>
          </p:nvSpPr>
          <p:spPr>
            <a:xfrm>
              <a:off x="5103697" y="19967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0" name="pt220"/>
            <p:cNvSpPr/>
            <p:nvPr/>
          </p:nvSpPr>
          <p:spPr>
            <a:xfrm>
              <a:off x="5103697" y="189079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1" name="pt221"/>
            <p:cNvSpPr/>
            <p:nvPr/>
          </p:nvSpPr>
          <p:spPr>
            <a:xfrm>
              <a:off x="5103697" y="178489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2" name="pt222"/>
            <p:cNvSpPr/>
            <p:nvPr/>
          </p:nvSpPr>
          <p:spPr>
            <a:xfrm>
              <a:off x="5103697" y="167898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3" name="pt223"/>
            <p:cNvSpPr/>
            <p:nvPr/>
          </p:nvSpPr>
          <p:spPr>
            <a:xfrm>
              <a:off x="5103697" y="157307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4" name="pt224"/>
            <p:cNvSpPr/>
            <p:nvPr/>
          </p:nvSpPr>
          <p:spPr>
            <a:xfrm>
              <a:off x="5103697" y="146716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5" name="pt225"/>
            <p:cNvSpPr/>
            <p:nvPr/>
          </p:nvSpPr>
          <p:spPr>
            <a:xfrm>
              <a:off x="5103697" y="136126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6" name="pt226"/>
            <p:cNvSpPr/>
            <p:nvPr/>
          </p:nvSpPr>
          <p:spPr>
            <a:xfrm>
              <a:off x="5103697" y="125535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7" name="pt227"/>
            <p:cNvSpPr/>
            <p:nvPr/>
          </p:nvSpPr>
          <p:spPr>
            <a:xfrm>
              <a:off x="5103697" y="114944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8" name="pt228"/>
            <p:cNvSpPr/>
            <p:nvPr/>
          </p:nvSpPr>
          <p:spPr>
            <a:xfrm>
              <a:off x="5103697" y="104353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9" name="tx229"/>
            <p:cNvSpPr/>
            <p:nvPr/>
          </p:nvSpPr>
          <p:spPr>
            <a:xfrm>
              <a:off x="4388262" y="5292799"/>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EST</a:t>
              </a:r>
            </a:p>
          </p:txBody>
        </p:sp>
        <p:sp>
          <p:nvSpPr>
            <p:cNvPr id="230" name="tx230"/>
            <p:cNvSpPr/>
            <p:nvPr/>
          </p:nvSpPr>
          <p:spPr>
            <a:xfrm>
              <a:off x="4466912" y="5186891"/>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SMR</a:t>
              </a:r>
            </a:p>
          </p:txBody>
        </p:sp>
        <p:sp>
          <p:nvSpPr>
            <p:cNvPr id="231" name="tx231"/>
            <p:cNvSpPr/>
            <p:nvPr/>
          </p:nvSpPr>
          <p:spPr>
            <a:xfrm>
              <a:off x="4518100" y="5082925"/>
              <a:ext cx="15903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NLD</a:t>
              </a:r>
            </a:p>
          </p:txBody>
        </p:sp>
        <p:sp>
          <p:nvSpPr>
            <p:cNvPr id="232" name="tx232"/>
            <p:cNvSpPr/>
            <p:nvPr/>
          </p:nvSpPr>
          <p:spPr>
            <a:xfrm>
              <a:off x="4513675" y="4975077"/>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SVN</a:t>
              </a:r>
            </a:p>
          </p:txBody>
        </p:sp>
        <p:sp>
          <p:nvSpPr>
            <p:cNvPr id="233" name="tx233"/>
            <p:cNvSpPr/>
            <p:nvPr/>
          </p:nvSpPr>
          <p:spPr>
            <a:xfrm>
              <a:off x="4576420" y="4869169"/>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CAN</a:t>
              </a:r>
            </a:p>
          </p:txBody>
        </p:sp>
        <p:sp>
          <p:nvSpPr>
            <p:cNvPr id="234" name="tx234"/>
            <p:cNvSpPr/>
            <p:nvPr/>
          </p:nvSpPr>
          <p:spPr>
            <a:xfrm>
              <a:off x="4594082" y="4764232"/>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LTU</a:t>
              </a:r>
            </a:p>
          </p:txBody>
        </p:sp>
        <p:sp>
          <p:nvSpPr>
            <p:cNvPr id="235" name="tx235"/>
            <p:cNvSpPr/>
            <p:nvPr/>
          </p:nvSpPr>
          <p:spPr>
            <a:xfrm>
              <a:off x="4594082" y="4659295"/>
              <a:ext cx="15018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NZL</a:t>
              </a:r>
            </a:p>
          </p:txBody>
        </p:sp>
        <p:sp>
          <p:nvSpPr>
            <p:cNvPr id="236" name="tx236"/>
            <p:cNvSpPr/>
            <p:nvPr/>
          </p:nvSpPr>
          <p:spPr>
            <a:xfrm>
              <a:off x="4571995" y="4551447"/>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GBR</a:t>
              </a:r>
            </a:p>
          </p:txBody>
        </p:sp>
        <p:sp>
          <p:nvSpPr>
            <p:cNvPr id="237" name="tx237"/>
            <p:cNvSpPr/>
            <p:nvPr/>
          </p:nvSpPr>
          <p:spPr>
            <a:xfrm>
              <a:off x="4614373" y="4445539"/>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AUS</a:t>
              </a:r>
            </a:p>
          </p:txBody>
        </p:sp>
        <p:sp>
          <p:nvSpPr>
            <p:cNvPr id="238" name="tx238"/>
            <p:cNvSpPr/>
            <p:nvPr/>
          </p:nvSpPr>
          <p:spPr>
            <a:xfrm>
              <a:off x="4654121" y="4341573"/>
              <a:ext cx="12370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IRL</a:t>
              </a:r>
            </a:p>
          </p:txBody>
        </p:sp>
        <p:sp>
          <p:nvSpPr>
            <p:cNvPr id="239" name="tx239"/>
            <p:cNvSpPr/>
            <p:nvPr/>
          </p:nvSpPr>
          <p:spPr>
            <a:xfrm>
              <a:off x="4685968" y="4234695"/>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AUT</a:t>
              </a:r>
            </a:p>
          </p:txBody>
        </p:sp>
        <p:sp>
          <p:nvSpPr>
            <p:cNvPr id="240" name="tx240"/>
            <p:cNvSpPr/>
            <p:nvPr/>
          </p:nvSpPr>
          <p:spPr>
            <a:xfrm>
              <a:off x="4721291" y="4129758"/>
              <a:ext cx="12367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ITA</a:t>
              </a:r>
            </a:p>
          </p:txBody>
        </p:sp>
        <p:sp>
          <p:nvSpPr>
            <p:cNvPr id="241" name="tx241"/>
            <p:cNvSpPr/>
            <p:nvPr/>
          </p:nvSpPr>
          <p:spPr>
            <a:xfrm>
              <a:off x="4719456" y="4021910"/>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SVK</a:t>
              </a:r>
            </a:p>
          </p:txBody>
        </p:sp>
        <p:sp>
          <p:nvSpPr>
            <p:cNvPr id="242" name="tx242"/>
            <p:cNvSpPr/>
            <p:nvPr/>
          </p:nvSpPr>
          <p:spPr>
            <a:xfrm>
              <a:off x="4753100" y="3916002"/>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CZE</a:t>
              </a:r>
            </a:p>
          </p:txBody>
        </p:sp>
        <p:sp>
          <p:nvSpPr>
            <p:cNvPr id="243" name="tx243"/>
            <p:cNvSpPr/>
            <p:nvPr/>
          </p:nvSpPr>
          <p:spPr>
            <a:xfrm>
              <a:off x="4744249" y="3812035"/>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DNK</a:t>
              </a:r>
            </a:p>
          </p:txBody>
        </p:sp>
        <p:sp>
          <p:nvSpPr>
            <p:cNvPr id="244" name="tx244"/>
            <p:cNvSpPr/>
            <p:nvPr/>
          </p:nvSpPr>
          <p:spPr>
            <a:xfrm>
              <a:off x="4744249" y="3705158"/>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DEU</a:t>
              </a:r>
            </a:p>
          </p:txBody>
        </p:sp>
        <p:sp>
          <p:nvSpPr>
            <p:cNvPr id="245" name="tx245"/>
            <p:cNvSpPr/>
            <p:nvPr/>
          </p:nvSpPr>
          <p:spPr>
            <a:xfrm>
              <a:off x="4744249" y="359828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RUS</a:t>
              </a:r>
            </a:p>
          </p:txBody>
        </p:sp>
        <p:sp>
          <p:nvSpPr>
            <p:cNvPr id="246" name="tx246"/>
            <p:cNvSpPr/>
            <p:nvPr/>
          </p:nvSpPr>
          <p:spPr>
            <a:xfrm>
              <a:off x="4731013" y="3492372"/>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SWE</a:t>
              </a:r>
            </a:p>
          </p:txBody>
        </p:sp>
        <p:sp>
          <p:nvSpPr>
            <p:cNvPr id="247" name="tx247"/>
            <p:cNvSpPr/>
            <p:nvPr/>
          </p:nvSpPr>
          <p:spPr>
            <a:xfrm>
              <a:off x="4744249" y="3386465"/>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CHE</a:t>
              </a:r>
            </a:p>
          </p:txBody>
        </p:sp>
        <p:sp>
          <p:nvSpPr>
            <p:cNvPr id="248" name="tx248"/>
            <p:cNvSpPr/>
            <p:nvPr/>
          </p:nvSpPr>
          <p:spPr>
            <a:xfrm>
              <a:off x="4748636" y="3280557"/>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USA</a:t>
              </a:r>
            </a:p>
          </p:txBody>
        </p:sp>
        <p:sp>
          <p:nvSpPr>
            <p:cNvPr id="249" name="tx249"/>
            <p:cNvSpPr/>
            <p:nvPr/>
          </p:nvSpPr>
          <p:spPr>
            <a:xfrm>
              <a:off x="4777815" y="3176591"/>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AND</a:t>
              </a:r>
            </a:p>
          </p:txBody>
        </p:sp>
        <p:sp>
          <p:nvSpPr>
            <p:cNvPr id="250" name="tx250"/>
            <p:cNvSpPr/>
            <p:nvPr/>
          </p:nvSpPr>
          <p:spPr>
            <a:xfrm>
              <a:off x="4817603" y="3070683"/>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FIN</a:t>
              </a:r>
            </a:p>
          </p:txBody>
        </p:sp>
        <p:sp>
          <p:nvSpPr>
            <p:cNvPr id="251" name="tx251"/>
            <p:cNvSpPr/>
            <p:nvPr/>
          </p:nvSpPr>
          <p:spPr>
            <a:xfrm>
              <a:off x="4826336" y="2962835"/>
              <a:ext cx="11932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ISL</a:t>
              </a:r>
            </a:p>
          </p:txBody>
        </p:sp>
        <p:sp>
          <p:nvSpPr>
            <p:cNvPr id="252" name="tx252"/>
            <p:cNvSpPr/>
            <p:nvPr/>
          </p:nvSpPr>
          <p:spPr>
            <a:xfrm>
              <a:off x="4795477" y="2857898"/>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JPN</a:t>
              </a:r>
            </a:p>
          </p:txBody>
        </p:sp>
        <p:sp>
          <p:nvSpPr>
            <p:cNvPr id="253" name="tx253"/>
            <p:cNvSpPr/>
            <p:nvPr/>
          </p:nvSpPr>
          <p:spPr>
            <a:xfrm>
              <a:off x="4769004" y="2751020"/>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MUS</a:t>
              </a:r>
            </a:p>
          </p:txBody>
        </p:sp>
        <p:sp>
          <p:nvSpPr>
            <p:cNvPr id="254" name="tx254"/>
            <p:cNvSpPr/>
            <p:nvPr/>
          </p:nvSpPr>
          <p:spPr>
            <a:xfrm>
              <a:off x="4773390" y="2645074"/>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KOR</a:t>
              </a:r>
            </a:p>
          </p:txBody>
        </p:sp>
        <p:sp>
          <p:nvSpPr>
            <p:cNvPr id="255" name="tx255"/>
            <p:cNvSpPr/>
            <p:nvPr/>
          </p:nvSpPr>
          <p:spPr>
            <a:xfrm>
              <a:off x="4777776" y="2539205"/>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SGP</a:t>
              </a:r>
            </a:p>
          </p:txBody>
        </p:sp>
        <p:sp>
          <p:nvSpPr>
            <p:cNvPr id="256" name="tx256"/>
            <p:cNvSpPr/>
            <p:nvPr/>
          </p:nvSpPr>
          <p:spPr>
            <a:xfrm>
              <a:off x="4786588" y="2433298"/>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ESP</a:t>
              </a:r>
            </a:p>
          </p:txBody>
        </p:sp>
        <p:sp>
          <p:nvSpPr>
            <p:cNvPr id="257" name="tx257"/>
            <p:cNvSpPr/>
            <p:nvPr/>
          </p:nvSpPr>
          <p:spPr>
            <a:xfrm>
              <a:off x="4828965" y="2329331"/>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BEL</a:t>
              </a:r>
            </a:p>
          </p:txBody>
        </p:sp>
        <p:sp>
          <p:nvSpPr>
            <p:cNvPr id="258" name="tx258"/>
            <p:cNvSpPr/>
            <p:nvPr/>
          </p:nvSpPr>
          <p:spPr>
            <a:xfrm>
              <a:off x="4815767" y="2221483"/>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CYP</a:t>
              </a:r>
            </a:p>
          </p:txBody>
        </p:sp>
        <p:sp>
          <p:nvSpPr>
            <p:cNvPr id="259" name="tx259"/>
            <p:cNvSpPr/>
            <p:nvPr/>
          </p:nvSpPr>
          <p:spPr>
            <a:xfrm>
              <a:off x="4820231" y="2117516"/>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FRA</a:t>
              </a:r>
            </a:p>
          </p:txBody>
        </p:sp>
        <p:sp>
          <p:nvSpPr>
            <p:cNvPr id="260" name="tx260"/>
            <p:cNvSpPr/>
            <p:nvPr/>
          </p:nvSpPr>
          <p:spPr>
            <a:xfrm>
              <a:off x="4806995" y="2010638"/>
              <a:ext cx="17223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HUN</a:t>
              </a:r>
            </a:p>
          </p:txBody>
        </p:sp>
        <p:sp>
          <p:nvSpPr>
            <p:cNvPr id="261" name="tx261"/>
            <p:cNvSpPr/>
            <p:nvPr/>
          </p:nvSpPr>
          <p:spPr>
            <a:xfrm>
              <a:off x="4846704" y="1903761"/>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ISR</a:t>
              </a:r>
            </a:p>
          </p:txBody>
        </p:sp>
        <p:sp>
          <p:nvSpPr>
            <p:cNvPr id="262" name="tx262"/>
            <p:cNvSpPr/>
            <p:nvPr/>
          </p:nvSpPr>
          <p:spPr>
            <a:xfrm>
              <a:off x="4828965" y="1799794"/>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LVA</a:t>
              </a:r>
            </a:p>
          </p:txBody>
        </p:sp>
        <p:sp>
          <p:nvSpPr>
            <p:cNvPr id="263" name="tx263"/>
            <p:cNvSpPr/>
            <p:nvPr/>
          </p:nvSpPr>
          <p:spPr>
            <a:xfrm>
              <a:off x="4824579" y="1692916"/>
              <a:ext cx="154646"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LUX</a:t>
              </a:r>
            </a:p>
          </p:txBody>
        </p:sp>
        <p:sp>
          <p:nvSpPr>
            <p:cNvPr id="264" name="tx264"/>
            <p:cNvSpPr/>
            <p:nvPr/>
          </p:nvSpPr>
          <p:spPr>
            <a:xfrm>
              <a:off x="4820231" y="1587979"/>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MLT</a:t>
              </a:r>
            </a:p>
          </p:txBody>
        </p:sp>
        <p:sp>
          <p:nvSpPr>
            <p:cNvPr id="265" name="tx265"/>
            <p:cNvSpPr/>
            <p:nvPr/>
          </p:nvSpPr>
          <p:spPr>
            <a:xfrm>
              <a:off x="4793758" y="1480092"/>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MCO</a:t>
              </a:r>
            </a:p>
          </p:txBody>
        </p:sp>
        <p:sp>
          <p:nvSpPr>
            <p:cNvPr id="266" name="tx266"/>
            <p:cNvSpPr/>
            <p:nvPr/>
          </p:nvSpPr>
          <p:spPr>
            <a:xfrm>
              <a:off x="4802570" y="1374185"/>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NOR</a:t>
              </a:r>
            </a:p>
          </p:txBody>
        </p:sp>
        <p:sp>
          <p:nvSpPr>
            <p:cNvPr id="267" name="tx267"/>
            <p:cNvSpPr/>
            <p:nvPr/>
          </p:nvSpPr>
          <p:spPr>
            <a:xfrm>
              <a:off x="4820154" y="1268277"/>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POL</a:t>
              </a:r>
            </a:p>
          </p:txBody>
        </p:sp>
        <p:sp>
          <p:nvSpPr>
            <p:cNvPr id="268" name="tx268"/>
            <p:cNvSpPr/>
            <p:nvPr/>
          </p:nvSpPr>
          <p:spPr>
            <a:xfrm>
              <a:off x="4820231" y="1164349"/>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PRT</a:t>
              </a:r>
            </a:p>
          </p:txBody>
        </p:sp>
        <p:sp>
          <p:nvSpPr>
            <p:cNvPr id="269" name="tx269"/>
            <p:cNvSpPr/>
            <p:nvPr/>
          </p:nvSpPr>
          <p:spPr>
            <a:xfrm>
              <a:off x="4815767" y="1056501"/>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SYC</a:t>
              </a:r>
            </a:p>
          </p:txBody>
        </p:sp>
        <p:sp>
          <p:nvSpPr>
            <p:cNvPr id="270" name="rc270"/>
            <p:cNvSpPr/>
            <p:nvPr/>
          </p:nvSpPr>
          <p:spPr>
            <a:xfrm>
              <a:off x="3655055" y="875080"/>
              <a:ext cx="1585983" cy="4659927"/>
            </a:xfrm>
            <a:prstGeom prst="rect">
              <a:avLst/>
            </a:prstGeom>
            <a:ln w="13550" cap="rnd">
              <a:solidFill>
                <a:srgbClr val="999999">
                  <a:alpha val="100000"/>
                </a:srgbClr>
              </a:solidFill>
              <a:prstDash val="solid"/>
              <a:round/>
            </a:ln>
          </p:spPr>
          <p:txBody>
            <a:bodyPr/>
            <a:lstStyle/>
            <a:p/>
          </p:txBody>
        </p:sp>
        <p:sp>
          <p:nvSpPr>
            <p:cNvPr id="271" name="pl271"/>
            <p:cNvSpPr/>
            <p:nvPr/>
          </p:nvSpPr>
          <p:spPr>
            <a:xfrm>
              <a:off x="5325732"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72" name="pl272"/>
            <p:cNvSpPr/>
            <p:nvPr/>
          </p:nvSpPr>
          <p:spPr>
            <a:xfrm>
              <a:off x="599704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73" name="pl273"/>
            <p:cNvSpPr/>
            <p:nvPr/>
          </p:nvSpPr>
          <p:spPr>
            <a:xfrm>
              <a:off x="666836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74" name="rc274"/>
            <p:cNvSpPr/>
            <p:nvPr/>
          </p:nvSpPr>
          <p:spPr>
            <a:xfrm>
              <a:off x="5310628" y="2410738"/>
              <a:ext cx="1585983" cy="105907"/>
            </a:xfrm>
            <a:prstGeom prst="rect">
              <a:avLst/>
            </a:prstGeom>
            <a:solidFill>
              <a:srgbClr val="D9D9D9">
                <a:alpha val="60000"/>
              </a:srgbClr>
            </a:solidFill>
          </p:spPr>
          <p:txBody>
            <a:bodyPr/>
            <a:lstStyle/>
            <a:p/>
          </p:txBody>
        </p:sp>
        <p:sp>
          <p:nvSpPr>
            <p:cNvPr id="275" name="pl275"/>
            <p:cNvSpPr/>
            <p:nvPr/>
          </p:nvSpPr>
          <p:spPr>
            <a:xfrm>
              <a:off x="6634798"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276" name="tx276"/>
            <p:cNvSpPr/>
            <p:nvPr/>
          </p:nvSpPr>
          <p:spPr>
            <a:xfrm>
              <a:off x="5837953" y="874480"/>
              <a:ext cx="746496" cy="71214"/>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Non-programme: 94%</a:t>
              </a:r>
            </a:p>
          </p:txBody>
        </p:sp>
        <p:sp>
          <p:nvSpPr>
            <p:cNvPr id="277" name="pt277"/>
            <p:cNvSpPr/>
            <p:nvPr/>
          </p:nvSpPr>
          <p:spPr>
            <a:xfrm>
              <a:off x="6289349" y="527983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78" name="pt278"/>
            <p:cNvSpPr/>
            <p:nvPr/>
          </p:nvSpPr>
          <p:spPr>
            <a:xfrm>
              <a:off x="6322915" y="517392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79" name="pt279"/>
            <p:cNvSpPr/>
            <p:nvPr/>
          </p:nvSpPr>
          <p:spPr>
            <a:xfrm>
              <a:off x="6390047" y="506802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80" name="pt280"/>
            <p:cNvSpPr/>
            <p:nvPr/>
          </p:nvSpPr>
          <p:spPr>
            <a:xfrm>
              <a:off x="6390047" y="496211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81" name="pt281"/>
            <p:cNvSpPr/>
            <p:nvPr/>
          </p:nvSpPr>
          <p:spPr>
            <a:xfrm>
              <a:off x="6390047" y="485620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82" name="pt282"/>
            <p:cNvSpPr/>
            <p:nvPr/>
          </p:nvSpPr>
          <p:spPr>
            <a:xfrm>
              <a:off x="6390047" y="475029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83" name="pt283"/>
            <p:cNvSpPr/>
            <p:nvPr/>
          </p:nvSpPr>
          <p:spPr>
            <a:xfrm>
              <a:off x="6423612" y="464439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84" name="pt284"/>
            <p:cNvSpPr/>
            <p:nvPr/>
          </p:nvSpPr>
          <p:spPr>
            <a:xfrm>
              <a:off x="6457178" y="4538483"/>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85" name="pt285"/>
            <p:cNvSpPr/>
            <p:nvPr/>
          </p:nvSpPr>
          <p:spPr>
            <a:xfrm>
              <a:off x="6457178" y="443257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86" name="pt286"/>
            <p:cNvSpPr/>
            <p:nvPr/>
          </p:nvSpPr>
          <p:spPr>
            <a:xfrm>
              <a:off x="6457178" y="432666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87" name="pt287"/>
            <p:cNvSpPr/>
            <p:nvPr/>
          </p:nvSpPr>
          <p:spPr>
            <a:xfrm>
              <a:off x="6457178" y="422076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88" name="pt288"/>
            <p:cNvSpPr/>
            <p:nvPr/>
          </p:nvSpPr>
          <p:spPr>
            <a:xfrm>
              <a:off x="6524310" y="411485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89" name="pt289"/>
            <p:cNvSpPr/>
            <p:nvPr/>
          </p:nvSpPr>
          <p:spPr>
            <a:xfrm>
              <a:off x="6524310" y="400894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90" name="pt290"/>
            <p:cNvSpPr/>
            <p:nvPr/>
          </p:nvSpPr>
          <p:spPr>
            <a:xfrm>
              <a:off x="6524310" y="390303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91" name="pt291"/>
            <p:cNvSpPr/>
            <p:nvPr/>
          </p:nvSpPr>
          <p:spPr>
            <a:xfrm>
              <a:off x="6557876" y="379713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92" name="pt292"/>
            <p:cNvSpPr/>
            <p:nvPr/>
          </p:nvSpPr>
          <p:spPr>
            <a:xfrm>
              <a:off x="6557876" y="369122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93" name="pt293"/>
            <p:cNvSpPr/>
            <p:nvPr/>
          </p:nvSpPr>
          <p:spPr>
            <a:xfrm>
              <a:off x="6625007" y="3585316"/>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94" name="pt294"/>
            <p:cNvSpPr/>
            <p:nvPr/>
          </p:nvSpPr>
          <p:spPr>
            <a:xfrm>
              <a:off x="6625007" y="347940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95" name="pt295"/>
            <p:cNvSpPr/>
            <p:nvPr/>
          </p:nvSpPr>
          <p:spPr>
            <a:xfrm>
              <a:off x="6625007" y="337350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96" name="pt296"/>
            <p:cNvSpPr/>
            <p:nvPr/>
          </p:nvSpPr>
          <p:spPr>
            <a:xfrm>
              <a:off x="6625007" y="326759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97" name="pt297"/>
            <p:cNvSpPr/>
            <p:nvPr/>
          </p:nvSpPr>
          <p:spPr>
            <a:xfrm>
              <a:off x="6658573" y="31616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98" name="pt298"/>
            <p:cNvSpPr/>
            <p:nvPr/>
          </p:nvSpPr>
          <p:spPr>
            <a:xfrm>
              <a:off x="6658573" y="305577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99" name="pt299"/>
            <p:cNvSpPr/>
            <p:nvPr/>
          </p:nvSpPr>
          <p:spPr>
            <a:xfrm>
              <a:off x="6658573" y="294987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0" name="pt300"/>
            <p:cNvSpPr/>
            <p:nvPr/>
          </p:nvSpPr>
          <p:spPr>
            <a:xfrm>
              <a:off x="6658573" y="284396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1" name="pt301"/>
            <p:cNvSpPr/>
            <p:nvPr/>
          </p:nvSpPr>
          <p:spPr>
            <a:xfrm>
              <a:off x="6692139" y="273805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2" name="pt302"/>
            <p:cNvSpPr/>
            <p:nvPr/>
          </p:nvSpPr>
          <p:spPr>
            <a:xfrm>
              <a:off x="6692139" y="263214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3" name="pt303"/>
            <p:cNvSpPr/>
            <p:nvPr/>
          </p:nvSpPr>
          <p:spPr>
            <a:xfrm>
              <a:off x="6692139" y="252624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4" name="pt304"/>
            <p:cNvSpPr/>
            <p:nvPr/>
          </p:nvSpPr>
          <p:spPr>
            <a:xfrm>
              <a:off x="6692139" y="242033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5" name="pt305"/>
            <p:cNvSpPr/>
            <p:nvPr/>
          </p:nvSpPr>
          <p:spPr>
            <a:xfrm>
              <a:off x="6725705" y="231442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6" name="pt306"/>
            <p:cNvSpPr/>
            <p:nvPr/>
          </p:nvSpPr>
          <p:spPr>
            <a:xfrm>
              <a:off x="6725705" y="220852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7" name="pt307"/>
            <p:cNvSpPr/>
            <p:nvPr/>
          </p:nvSpPr>
          <p:spPr>
            <a:xfrm>
              <a:off x="6725705" y="21026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8" name="pt308"/>
            <p:cNvSpPr/>
            <p:nvPr/>
          </p:nvSpPr>
          <p:spPr>
            <a:xfrm>
              <a:off x="6725705" y="19967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9" name="pt309"/>
            <p:cNvSpPr/>
            <p:nvPr/>
          </p:nvSpPr>
          <p:spPr>
            <a:xfrm>
              <a:off x="6725705" y="189079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0" name="pt310"/>
            <p:cNvSpPr/>
            <p:nvPr/>
          </p:nvSpPr>
          <p:spPr>
            <a:xfrm>
              <a:off x="6725705" y="178489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1" name="pt311"/>
            <p:cNvSpPr/>
            <p:nvPr/>
          </p:nvSpPr>
          <p:spPr>
            <a:xfrm>
              <a:off x="6725705" y="167898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2" name="pt312"/>
            <p:cNvSpPr/>
            <p:nvPr/>
          </p:nvSpPr>
          <p:spPr>
            <a:xfrm>
              <a:off x="6759270" y="157307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3" name="pt313"/>
            <p:cNvSpPr/>
            <p:nvPr/>
          </p:nvSpPr>
          <p:spPr>
            <a:xfrm>
              <a:off x="6759270" y="146716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4" name="pt314"/>
            <p:cNvSpPr/>
            <p:nvPr/>
          </p:nvSpPr>
          <p:spPr>
            <a:xfrm>
              <a:off x="6759270" y="136126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5" name="pt315"/>
            <p:cNvSpPr/>
            <p:nvPr/>
          </p:nvSpPr>
          <p:spPr>
            <a:xfrm>
              <a:off x="6759270" y="125535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6" name="pt316"/>
            <p:cNvSpPr/>
            <p:nvPr/>
          </p:nvSpPr>
          <p:spPr>
            <a:xfrm>
              <a:off x="6759270" y="114944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7" name="pt317"/>
            <p:cNvSpPr/>
            <p:nvPr/>
          </p:nvSpPr>
          <p:spPr>
            <a:xfrm>
              <a:off x="6759270" y="104353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8" name="tx318"/>
            <p:cNvSpPr/>
            <p:nvPr/>
          </p:nvSpPr>
          <p:spPr>
            <a:xfrm>
              <a:off x="6010269" y="5292799"/>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EST</a:t>
              </a:r>
            </a:p>
          </p:txBody>
        </p:sp>
        <p:sp>
          <p:nvSpPr>
            <p:cNvPr id="319" name="tx319"/>
            <p:cNvSpPr/>
            <p:nvPr/>
          </p:nvSpPr>
          <p:spPr>
            <a:xfrm>
              <a:off x="6039371" y="5186853"/>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POL</a:t>
              </a:r>
            </a:p>
          </p:txBody>
        </p:sp>
        <p:sp>
          <p:nvSpPr>
            <p:cNvPr id="320" name="tx320"/>
            <p:cNvSpPr/>
            <p:nvPr/>
          </p:nvSpPr>
          <p:spPr>
            <a:xfrm>
              <a:off x="6106580" y="5081954"/>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AUT</a:t>
              </a:r>
            </a:p>
          </p:txBody>
        </p:sp>
        <p:sp>
          <p:nvSpPr>
            <p:cNvPr id="321" name="tx321"/>
            <p:cNvSpPr/>
            <p:nvPr/>
          </p:nvSpPr>
          <p:spPr>
            <a:xfrm>
              <a:off x="6097730" y="4976047"/>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DEU</a:t>
              </a:r>
            </a:p>
          </p:txBody>
        </p:sp>
        <p:sp>
          <p:nvSpPr>
            <p:cNvPr id="322" name="tx322"/>
            <p:cNvSpPr/>
            <p:nvPr/>
          </p:nvSpPr>
          <p:spPr>
            <a:xfrm>
              <a:off x="6115392" y="4871110"/>
              <a:ext cx="15018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NZL</a:t>
              </a:r>
            </a:p>
          </p:txBody>
        </p:sp>
        <p:sp>
          <p:nvSpPr>
            <p:cNvPr id="323" name="tx323"/>
            <p:cNvSpPr/>
            <p:nvPr/>
          </p:nvSpPr>
          <p:spPr>
            <a:xfrm>
              <a:off x="6088919" y="4763262"/>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SMR</a:t>
              </a:r>
            </a:p>
          </p:txBody>
        </p:sp>
        <p:sp>
          <p:nvSpPr>
            <p:cNvPr id="324" name="tx324"/>
            <p:cNvSpPr/>
            <p:nvPr/>
          </p:nvSpPr>
          <p:spPr>
            <a:xfrm>
              <a:off x="6148958" y="4658325"/>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LTU</a:t>
              </a:r>
            </a:p>
          </p:txBody>
        </p:sp>
        <p:sp>
          <p:nvSpPr>
            <p:cNvPr id="325" name="tx325"/>
            <p:cNvSpPr/>
            <p:nvPr/>
          </p:nvSpPr>
          <p:spPr>
            <a:xfrm>
              <a:off x="6213383" y="4551447"/>
              <a:ext cx="11932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ISL</a:t>
              </a:r>
            </a:p>
          </p:txBody>
        </p:sp>
        <p:sp>
          <p:nvSpPr>
            <p:cNvPr id="326" name="tx326"/>
            <p:cNvSpPr/>
            <p:nvPr/>
          </p:nvSpPr>
          <p:spPr>
            <a:xfrm>
              <a:off x="6208997" y="4447480"/>
              <a:ext cx="12370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IRL</a:t>
              </a:r>
            </a:p>
          </p:txBody>
        </p:sp>
        <p:sp>
          <p:nvSpPr>
            <p:cNvPr id="327" name="tx327"/>
            <p:cNvSpPr/>
            <p:nvPr/>
          </p:nvSpPr>
          <p:spPr>
            <a:xfrm>
              <a:off x="6173673" y="4341573"/>
              <a:ext cx="15903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NLD</a:t>
              </a:r>
            </a:p>
          </p:txBody>
        </p:sp>
        <p:sp>
          <p:nvSpPr>
            <p:cNvPr id="328" name="tx328"/>
            <p:cNvSpPr/>
            <p:nvPr/>
          </p:nvSpPr>
          <p:spPr>
            <a:xfrm>
              <a:off x="6169248" y="4233724"/>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SVN</a:t>
              </a:r>
            </a:p>
          </p:txBody>
        </p:sp>
        <p:sp>
          <p:nvSpPr>
            <p:cNvPr id="329" name="tx329"/>
            <p:cNvSpPr/>
            <p:nvPr/>
          </p:nvSpPr>
          <p:spPr>
            <a:xfrm>
              <a:off x="6231993" y="4127817"/>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CAN</a:t>
              </a:r>
            </a:p>
          </p:txBody>
        </p:sp>
        <p:sp>
          <p:nvSpPr>
            <p:cNvPr id="330" name="tx330"/>
            <p:cNvSpPr/>
            <p:nvPr/>
          </p:nvSpPr>
          <p:spPr>
            <a:xfrm>
              <a:off x="6271781" y="4023850"/>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FIN</a:t>
              </a:r>
            </a:p>
          </p:txBody>
        </p:sp>
        <p:sp>
          <p:nvSpPr>
            <p:cNvPr id="331" name="tx331"/>
            <p:cNvSpPr/>
            <p:nvPr/>
          </p:nvSpPr>
          <p:spPr>
            <a:xfrm>
              <a:off x="6227568" y="3916002"/>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GBR</a:t>
              </a:r>
            </a:p>
          </p:txBody>
        </p:sp>
        <p:sp>
          <p:nvSpPr>
            <p:cNvPr id="332" name="tx332"/>
            <p:cNvSpPr/>
            <p:nvPr/>
          </p:nvSpPr>
          <p:spPr>
            <a:xfrm>
              <a:off x="6269946" y="3810095"/>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AUS</a:t>
              </a:r>
            </a:p>
          </p:txBody>
        </p:sp>
        <p:sp>
          <p:nvSpPr>
            <p:cNvPr id="333" name="tx333"/>
            <p:cNvSpPr/>
            <p:nvPr/>
          </p:nvSpPr>
          <p:spPr>
            <a:xfrm>
              <a:off x="6269946" y="3704187"/>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USA</a:t>
              </a:r>
            </a:p>
          </p:txBody>
        </p:sp>
        <p:sp>
          <p:nvSpPr>
            <p:cNvPr id="334" name="tx334"/>
            <p:cNvSpPr/>
            <p:nvPr/>
          </p:nvSpPr>
          <p:spPr>
            <a:xfrm>
              <a:off x="6376864" y="3600221"/>
              <a:ext cx="12367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ITA</a:t>
              </a:r>
            </a:p>
          </p:txBody>
        </p:sp>
        <p:sp>
          <p:nvSpPr>
            <p:cNvPr id="335" name="tx335"/>
            <p:cNvSpPr/>
            <p:nvPr/>
          </p:nvSpPr>
          <p:spPr>
            <a:xfrm>
              <a:off x="6323879" y="3492372"/>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MUS</a:t>
              </a:r>
            </a:p>
          </p:txBody>
        </p:sp>
        <p:sp>
          <p:nvSpPr>
            <p:cNvPr id="336" name="tx336"/>
            <p:cNvSpPr/>
            <p:nvPr/>
          </p:nvSpPr>
          <p:spPr>
            <a:xfrm>
              <a:off x="6319454" y="3386465"/>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SWE</a:t>
              </a:r>
            </a:p>
          </p:txBody>
        </p:sp>
        <p:sp>
          <p:nvSpPr>
            <p:cNvPr id="337" name="tx337"/>
            <p:cNvSpPr/>
            <p:nvPr/>
          </p:nvSpPr>
          <p:spPr>
            <a:xfrm>
              <a:off x="6332691" y="3280557"/>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CHE</a:t>
              </a:r>
            </a:p>
          </p:txBody>
        </p:sp>
        <p:sp>
          <p:nvSpPr>
            <p:cNvPr id="338" name="tx338"/>
            <p:cNvSpPr/>
            <p:nvPr/>
          </p:nvSpPr>
          <p:spPr>
            <a:xfrm>
              <a:off x="6366257" y="3176591"/>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DNK</a:t>
              </a:r>
            </a:p>
          </p:txBody>
        </p:sp>
        <p:sp>
          <p:nvSpPr>
            <p:cNvPr id="339" name="tx339"/>
            <p:cNvSpPr/>
            <p:nvPr/>
          </p:nvSpPr>
          <p:spPr>
            <a:xfrm>
              <a:off x="6375107" y="3070683"/>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FRA</a:t>
              </a:r>
            </a:p>
          </p:txBody>
        </p:sp>
        <p:sp>
          <p:nvSpPr>
            <p:cNvPr id="340" name="tx340"/>
            <p:cNvSpPr/>
            <p:nvPr/>
          </p:nvSpPr>
          <p:spPr>
            <a:xfrm>
              <a:off x="6357445" y="2962796"/>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NOR</a:t>
              </a:r>
            </a:p>
          </p:txBody>
        </p:sp>
        <p:sp>
          <p:nvSpPr>
            <p:cNvPr id="341" name="tx341"/>
            <p:cNvSpPr/>
            <p:nvPr/>
          </p:nvSpPr>
          <p:spPr>
            <a:xfrm>
              <a:off x="6375029" y="2856928"/>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SVK</a:t>
              </a:r>
            </a:p>
          </p:txBody>
        </p:sp>
        <p:sp>
          <p:nvSpPr>
            <p:cNvPr id="342" name="tx342"/>
            <p:cNvSpPr/>
            <p:nvPr/>
          </p:nvSpPr>
          <p:spPr>
            <a:xfrm>
              <a:off x="6408673" y="2751020"/>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CZE</a:t>
              </a:r>
            </a:p>
          </p:txBody>
        </p:sp>
        <p:sp>
          <p:nvSpPr>
            <p:cNvPr id="343" name="tx343"/>
            <p:cNvSpPr/>
            <p:nvPr/>
          </p:nvSpPr>
          <p:spPr>
            <a:xfrm>
              <a:off x="6395397" y="2645074"/>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KOR</a:t>
              </a:r>
            </a:p>
          </p:txBody>
        </p:sp>
        <p:sp>
          <p:nvSpPr>
            <p:cNvPr id="344" name="tx344"/>
            <p:cNvSpPr/>
            <p:nvPr/>
          </p:nvSpPr>
          <p:spPr>
            <a:xfrm>
              <a:off x="6399822" y="2539205"/>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RUS</a:t>
              </a:r>
            </a:p>
          </p:txBody>
        </p:sp>
        <p:sp>
          <p:nvSpPr>
            <p:cNvPr id="345" name="tx345"/>
            <p:cNvSpPr/>
            <p:nvPr/>
          </p:nvSpPr>
          <p:spPr>
            <a:xfrm>
              <a:off x="6399784" y="2433298"/>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SGP</a:t>
              </a:r>
            </a:p>
          </p:txBody>
        </p:sp>
        <p:sp>
          <p:nvSpPr>
            <p:cNvPr id="346" name="tx346"/>
            <p:cNvSpPr/>
            <p:nvPr/>
          </p:nvSpPr>
          <p:spPr>
            <a:xfrm>
              <a:off x="6433388" y="2329331"/>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AND</a:t>
              </a:r>
            </a:p>
          </p:txBody>
        </p:sp>
        <p:sp>
          <p:nvSpPr>
            <p:cNvPr id="347" name="tx347"/>
            <p:cNvSpPr/>
            <p:nvPr/>
          </p:nvSpPr>
          <p:spPr>
            <a:xfrm>
              <a:off x="6450972" y="2223424"/>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BEL</a:t>
              </a:r>
            </a:p>
          </p:txBody>
        </p:sp>
        <p:sp>
          <p:nvSpPr>
            <p:cNvPr id="348" name="tx348"/>
            <p:cNvSpPr/>
            <p:nvPr/>
          </p:nvSpPr>
          <p:spPr>
            <a:xfrm>
              <a:off x="6437775" y="2115575"/>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CYP</a:t>
              </a:r>
            </a:p>
          </p:txBody>
        </p:sp>
        <p:sp>
          <p:nvSpPr>
            <p:cNvPr id="349" name="tx349"/>
            <p:cNvSpPr/>
            <p:nvPr/>
          </p:nvSpPr>
          <p:spPr>
            <a:xfrm>
              <a:off x="6468712" y="2009668"/>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ISR</a:t>
              </a:r>
            </a:p>
          </p:txBody>
        </p:sp>
        <p:sp>
          <p:nvSpPr>
            <p:cNvPr id="350" name="tx350"/>
            <p:cNvSpPr/>
            <p:nvPr/>
          </p:nvSpPr>
          <p:spPr>
            <a:xfrm>
              <a:off x="6451050" y="1904731"/>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JPN</a:t>
              </a:r>
            </a:p>
          </p:txBody>
        </p:sp>
        <p:sp>
          <p:nvSpPr>
            <p:cNvPr id="351" name="tx351"/>
            <p:cNvSpPr/>
            <p:nvPr/>
          </p:nvSpPr>
          <p:spPr>
            <a:xfrm>
              <a:off x="6437775" y="1797853"/>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SYC</a:t>
              </a:r>
            </a:p>
          </p:txBody>
        </p:sp>
        <p:sp>
          <p:nvSpPr>
            <p:cNvPr id="352" name="tx352"/>
            <p:cNvSpPr/>
            <p:nvPr/>
          </p:nvSpPr>
          <p:spPr>
            <a:xfrm>
              <a:off x="6442161" y="1691946"/>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ESP</a:t>
              </a:r>
            </a:p>
          </p:txBody>
        </p:sp>
        <p:sp>
          <p:nvSpPr>
            <p:cNvPr id="353" name="tx353"/>
            <p:cNvSpPr/>
            <p:nvPr/>
          </p:nvSpPr>
          <p:spPr>
            <a:xfrm>
              <a:off x="6462568" y="1587009"/>
              <a:ext cx="17223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HUN</a:t>
              </a:r>
            </a:p>
          </p:txBody>
        </p:sp>
        <p:sp>
          <p:nvSpPr>
            <p:cNvPr id="354" name="tx354"/>
            <p:cNvSpPr/>
            <p:nvPr/>
          </p:nvSpPr>
          <p:spPr>
            <a:xfrm>
              <a:off x="6484538" y="1482072"/>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LVA</a:t>
              </a:r>
            </a:p>
          </p:txBody>
        </p:sp>
        <p:sp>
          <p:nvSpPr>
            <p:cNvPr id="355" name="tx355"/>
            <p:cNvSpPr/>
            <p:nvPr/>
          </p:nvSpPr>
          <p:spPr>
            <a:xfrm>
              <a:off x="6480152" y="1375194"/>
              <a:ext cx="154646"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LUX</a:t>
              </a:r>
            </a:p>
          </p:txBody>
        </p:sp>
        <p:sp>
          <p:nvSpPr>
            <p:cNvPr id="356" name="tx356"/>
            <p:cNvSpPr/>
            <p:nvPr/>
          </p:nvSpPr>
          <p:spPr>
            <a:xfrm>
              <a:off x="6475804" y="1270257"/>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MLT</a:t>
              </a:r>
            </a:p>
          </p:txBody>
        </p:sp>
        <p:sp>
          <p:nvSpPr>
            <p:cNvPr id="357" name="tx357"/>
            <p:cNvSpPr/>
            <p:nvPr/>
          </p:nvSpPr>
          <p:spPr>
            <a:xfrm>
              <a:off x="6449331" y="1162370"/>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MCO</a:t>
              </a:r>
            </a:p>
          </p:txBody>
        </p:sp>
        <p:sp>
          <p:nvSpPr>
            <p:cNvPr id="358" name="tx358"/>
            <p:cNvSpPr/>
            <p:nvPr/>
          </p:nvSpPr>
          <p:spPr>
            <a:xfrm>
              <a:off x="6475804" y="1058442"/>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PRT</a:t>
              </a:r>
            </a:p>
          </p:txBody>
        </p:sp>
        <p:sp>
          <p:nvSpPr>
            <p:cNvPr id="359" name="rc359"/>
            <p:cNvSpPr/>
            <p:nvPr/>
          </p:nvSpPr>
          <p:spPr>
            <a:xfrm>
              <a:off x="5310628" y="875080"/>
              <a:ext cx="1585983" cy="4659927"/>
            </a:xfrm>
            <a:prstGeom prst="rect">
              <a:avLst/>
            </a:prstGeom>
            <a:ln w="13550" cap="rnd">
              <a:solidFill>
                <a:srgbClr val="999999">
                  <a:alpha val="100000"/>
                </a:srgbClr>
              </a:solidFill>
              <a:prstDash val="solid"/>
              <a:round/>
            </a:ln>
          </p:spPr>
          <p:txBody>
            <a:bodyPr/>
            <a:lstStyle/>
            <a:p/>
          </p:txBody>
        </p:sp>
        <p:sp>
          <p:nvSpPr>
            <p:cNvPr id="360" name="pl360"/>
            <p:cNvSpPr/>
            <p:nvPr/>
          </p:nvSpPr>
          <p:spPr>
            <a:xfrm>
              <a:off x="6981305"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61" name="pl361"/>
            <p:cNvSpPr/>
            <p:nvPr/>
          </p:nvSpPr>
          <p:spPr>
            <a:xfrm>
              <a:off x="765262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62" name="pl362"/>
            <p:cNvSpPr/>
            <p:nvPr/>
          </p:nvSpPr>
          <p:spPr>
            <a:xfrm>
              <a:off x="832393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63" name="rc363"/>
            <p:cNvSpPr/>
            <p:nvPr/>
          </p:nvSpPr>
          <p:spPr>
            <a:xfrm>
              <a:off x="6966201" y="1775293"/>
              <a:ext cx="1585983" cy="105907"/>
            </a:xfrm>
            <a:prstGeom prst="rect">
              <a:avLst/>
            </a:prstGeom>
            <a:solidFill>
              <a:srgbClr val="D9D9D9">
                <a:alpha val="60000"/>
              </a:srgbClr>
            </a:solidFill>
          </p:spPr>
          <p:txBody>
            <a:bodyPr/>
            <a:lstStyle/>
            <a:p/>
          </p:txBody>
        </p:sp>
        <p:sp>
          <p:nvSpPr>
            <p:cNvPr id="364" name="pl364"/>
            <p:cNvSpPr/>
            <p:nvPr/>
          </p:nvSpPr>
          <p:spPr>
            <a:xfrm>
              <a:off x="8256805"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365" name="tx365"/>
            <p:cNvSpPr/>
            <p:nvPr/>
          </p:nvSpPr>
          <p:spPr>
            <a:xfrm>
              <a:off x="7459960" y="874480"/>
              <a:ext cx="746496" cy="71214"/>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Non-programme: 93%</a:t>
              </a:r>
            </a:p>
          </p:txBody>
        </p:sp>
        <p:sp>
          <p:nvSpPr>
            <p:cNvPr id="366" name="pt366"/>
            <p:cNvSpPr/>
            <p:nvPr/>
          </p:nvSpPr>
          <p:spPr>
            <a:xfrm>
              <a:off x="7877791" y="527983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67" name="pt367"/>
            <p:cNvSpPr/>
            <p:nvPr/>
          </p:nvSpPr>
          <p:spPr>
            <a:xfrm>
              <a:off x="7911356" y="517392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68" name="pt368"/>
            <p:cNvSpPr/>
            <p:nvPr/>
          </p:nvSpPr>
          <p:spPr>
            <a:xfrm>
              <a:off x="7944922" y="506802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69" name="pt369"/>
            <p:cNvSpPr/>
            <p:nvPr/>
          </p:nvSpPr>
          <p:spPr>
            <a:xfrm>
              <a:off x="7978488" y="496211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70" name="pt370"/>
            <p:cNvSpPr/>
            <p:nvPr/>
          </p:nvSpPr>
          <p:spPr>
            <a:xfrm>
              <a:off x="8012054" y="485620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71" name="pt371"/>
            <p:cNvSpPr/>
            <p:nvPr/>
          </p:nvSpPr>
          <p:spPr>
            <a:xfrm>
              <a:off x="8045620" y="475029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72" name="pt372"/>
            <p:cNvSpPr/>
            <p:nvPr/>
          </p:nvSpPr>
          <p:spPr>
            <a:xfrm>
              <a:off x="8045620" y="464439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73" name="pt373"/>
            <p:cNvSpPr/>
            <p:nvPr/>
          </p:nvSpPr>
          <p:spPr>
            <a:xfrm>
              <a:off x="8079185" y="453848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74" name="pt374"/>
            <p:cNvSpPr/>
            <p:nvPr/>
          </p:nvSpPr>
          <p:spPr>
            <a:xfrm>
              <a:off x="8079185" y="443257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75" name="pt375"/>
            <p:cNvSpPr/>
            <p:nvPr/>
          </p:nvSpPr>
          <p:spPr>
            <a:xfrm>
              <a:off x="8146317" y="432666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76" name="pt376"/>
            <p:cNvSpPr/>
            <p:nvPr/>
          </p:nvSpPr>
          <p:spPr>
            <a:xfrm>
              <a:off x="8146317" y="422076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77" name="pt377"/>
            <p:cNvSpPr/>
            <p:nvPr/>
          </p:nvSpPr>
          <p:spPr>
            <a:xfrm>
              <a:off x="8146317" y="411485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78" name="pt378"/>
            <p:cNvSpPr/>
            <p:nvPr/>
          </p:nvSpPr>
          <p:spPr>
            <a:xfrm>
              <a:off x="8179883" y="400894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79" name="pt379"/>
            <p:cNvSpPr/>
            <p:nvPr/>
          </p:nvSpPr>
          <p:spPr>
            <a:xfrm>
              <a:off x="8179883" y="390303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80" name="pt380"/>
            <p:cNvSpPr/>
            <p:nvPr/>
          </p:nvSpPr>
          <p:spPr>
            <a:xfrm>
              <a:off x="8179883" y="379713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81" name="pt381"/>
            <p:cNvSpPr/>
            <p:nvPr/>
          </p:nvSpPr>
          <p:spPr>
            <a:xfrm>
              <a:off x="8179883" y="369122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82" name="pt382"/>
            <p:cNvSpPr/>
            <p:nvPr/>
          </p:nvSpPr>
          <p:spPr>
            <a:xfrm>
              <a:off x="8213449" y="358531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83" name="pt383"/>
            <p:cNvSpPr/>
            <p:nvPr/>
          </p:nvSpPr>
          <p:spPr>
            <a:xfrm>
              <a:off x="8247014" y="347940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84" name="pt384"/>
            <p:cNvSpPr/>
            <p:nvPr/>
          </p:nvSpPr>
          <p:spPr>
            <a:xfrm>
              <a:off x="8247014" y="3373502"/>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85" name="pt385"/>
            <p:cNvSpPr/>
            <p:nvPr/>
          </p:nvSpPr>
          <p:spPr>
            <a:xfrm>
              <a:off x="8247014" y="326759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86" name="pt386"/>
            <p:cNvSpPr/>
            <p:nvPr/>
          </p:nvSpPr>
          <p:spPr>
            <a:xfrm>
              <a:off x="8247014" y="316168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87" name="pt387"/>
            <p:cNvSpPr/>
            <p:nvPr/>
          </p:nvSpPr>
          <p:spPr>
            <a:xfrm>
              <a:off x="8280580" y="305577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88" name="pt388"/>
            <p:cNvSpPr/>
            <p:nvPr/>
          </p:nvSpPr>
          <p:spPr>
            <a:xfrm>
              <a:off x="8280580" y="294987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89" name="pt389"/>
            <p:cNvSpPr/>
            <p:nvPr/>
          </p:nvSpPr>
          <p:spPr>
            <a:xfrm>
              <a:off x="8280580" y="284396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90" name="pt390"/>
            <p:cNvSpPr/>
            <p:nvPr/>
          </p:nvSpPr>
          <p:spPr>
            <a:xfrm>
              <a:off x="8280580" y="273805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91" name="pt391"/>
            <p:cNvSpPr/>
            <p:nvPr/>
          </p:nvSpPr>
          <p:spPr>
            <a:xfrm>
              <a:off x="8314146" y="263214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92" name="pt392"/>
            <p:cNvSpPr/>
            <p:nvPr/>
          </p:nvSpPr>
          <p:spPr>
            <a:xfrm>
              <a:off x="8314146" y="252624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93" name="pt393"/>
            <p:cNvSpPr/>
            <p:nvPr/>
          </p:nvSpPr>
          <p:spPr>
            <a:xfrm>
              <a:off x="8314146" y="242033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94" name="pt394"/>
            <p:cNvSpPr/>
            <p:nvPr/>
          </p:nvSpPr>
          <p:spPr>
            <a:xfrm>
              <a:off x="8314146" y="231442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95" name="pt395"/>
            <p:cNvSpPr/>
            <p:nvPr/>
          </p:nvSpPr>
          <p:spPr>
            <a:xfrm>
              <a:off x="8314146" y="220852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96" name="pt396"/>
            <p:cNvSpPr/>
            <p:nvPr/>
          </p:nvSpPr>
          <p:spPr>
            <a:xfrm>
              <a:off x="8347712" y="21026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97" name="pt397"/>
            <p:cNvSpPr/>
            <p:nvPr/>
          </p:nvSpPr>
          <p:spPr>
            <a:xfrm>
              <a:off x="8347712" y="19967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98" name="pt398"/>
            <p:cNvSpPr/>
            <p:nvPr/>
          </p:nvSpPr>
          <p:spPr>
            <a:xfrm>
              <a:off x="8347712" y="189079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99" name="pt399"/>
            <p:cNvSpPr/>
            <p:nvPr/>
          </p:nvSpPr>
          <p:spPr>
            <a:xfrm>
              <a:off x="8347712" y="178489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0" name="pt400"/>
            <p:cNvSpPr/>
            <p:nvPr/>
          </p:nvSpPr>
          <p:spPr>
            <a:xfrm>
              <a:off x="8381278" y="167898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1" name="pt401"/>
            <p:cNvSpPr/>
            <p:nvPr/>
          </p:nvSpPr>
          <p:spPr>
            <a:xfrm>
              <a:off x="8381278" y="157307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2" name="pt402"/>
            <p:cNvSpPr/>
            <p:nvPr/>
          </p:nvSpPr>
          <p:spPr>
            <a:xfrm>
              <a:off x="8381278" y="146716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3" name="pt403"/>
            <p:cNvSpPr/>
            <p:nvPr/>
          </p:nvSpPr>
          <p:spPr>
            <a:xfrm>
              <a:off x="8414843" y="136126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4" name="pt404"/>
            <p:cNvSpPr/>
            <p:nvPr/>
          </p:nvSpPr>
          <p:spPr>
            <a:xfrm>
              <a:off x="8414843" y="125535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5" name="pt405"/>
            <p:cNvSpPr/>
            <p:nvPr/>
          </p:nvSpPr>
          <p:spPr>
            <a:xfrm>
              <a:off x="8414843" y="114944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6" name="pt406"/>
            <p:cNvSpPr/>
            <p:nvPr/>
          </p:nvSpPr>
          <p:spPr>
            <a:xfrm>
              <a:off x="8414843" y="104353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7" name="tx407"/>
            <p:cNvSpPr/>
            <p:nvPr/>
          </p:nvSpPr>
          <p:spPr>
            <a:xfrm>
              <a:off x="7598711" y="5292799"/>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EST</a:t>
              </a:r>
            </a:p>
          </p:txBody>
        </p:sp>
        <p:sp>
          <p:nvSpPr>
            <p:cNvPr id="408" name="tx408"/>
            <p:cNvSpPr/>
            <p:nvPr/>
          </p:nvSpPr>
          <p:spPr>
            <a:xfrm>
              <a:off x="7627890" y="5186891"/>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CZE</a:t>
              </a:r>
            </a:p>
          </p:txBody>
        </p:sp>
        <p:sp>
          <p:nvSpPr>
            <p:cNvPr id="409" name="tx409"/>
            <p:cNvSpPr/>
            <p:nvPr/>
          </p:nvSpPr>
          <p:spPr>
            <a:xfrm>
              <a:off x="7643794" y="5080984"/>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SMR</a:t>
              </a:r>
            </a:p>
          </p:txBody>
        </p:sp>
        <p:sp>
          <p:nvSpPr>
            <p:cNvPr id="410" name="tx410"/>
            <p:cNvSpPr/>
            <p:nvPr/>
          </p:nvSpPr>
          <p:spPr>
            <a:xfrm>
              <a:off x="7703833" y="4976047"/>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LTU</a:t>
              </a:r>
            </a:p>
          </p:txBody>
        </p:sp>
        <p:sp>
          <p:nvSpPr>
            <p:cNvPr id="411" name="tx411"/>
            <p:cNvSpPr/>
            <p:nvPr/>
          </p:nvSpPr>
          <p:spPr>
            <a:xfrm>
              <a:off x="7763872" y="4871110"/>
              <a:ext cx="12370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IRL</a:t>
              </a:r>
            </a:p>
          </p:txBody>
        </p:sp>
        <p:sp>
          <p:nvSpPr>
            <p:cNvPr id="412" name="tx412"/>
            <p:cNvSpPr/>
            <p:nvPr/>
          </p:nvSpPr>
          <p:spPr>
            <a:xfrm>
              <a:off x="7735680" y="4763223"/>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MCO</a:t>
              </a:r>
            </a:p>
          </p:txBody>
        </p:sp>
        <p:sp>
          <p:nvSpPr>
            <p:cNvPr id="413" name="tx413"/>
            <p:cNvSpPr/>
            <p:nvPr/>
          </p:nvSpPr>
          <p:spPr>
            <a:xfrm>
              <a:off x="7762115" y="4659295"/>
              <a:ext cx="15903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NLD</a:t>
              </a:r>
            </a:p>
          </p:txBody>
        </p:sp>
        <p:sp>
          <p:nvSpPr>
            <p:cNvPr id="414" name="tx414"/>
            <p:cNvSpPr/>
            <p:nvPr/>
          </p:nvSpPr>
          <p:spPr>
            <a:xfrm>
              <a:off x="7804531" y="4553388"/>
              <a:ext cx="15018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NZL</a:t>
              </a:r>
            </a:p>
          </p:txBody>
        </p:sp>
        <p:sp>
          <p:nvSpPr>
            <p:cNvPr id="415" name="tx415"/>
            <p:cNvSpPr/>
            <p:nvPr/>
          </p:nvSpPr>
          <p:spPr>
            <a:xfrm>
              <a:off x="7782444" y="4445539"/>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GBR</a:t>
              </a:r>
            </a:p>
          </p:txBody>
        </p:sp>
        <p:sp>
          <p:nvSpPr>
            <p:cNvPr id="416" name="tx416"/>
            <p:cNvSpPr/>
            <p:nvPr/>
          </p:nvSpPr>
          <p:spPr>
            <a:xfrm>
              <a:off x="7858387" y="4339632"/>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AUS</a:t>
              </a:r>
            </a:p>
          </p:txBody>
        </p:sp>
        <p:sp>
          <p:nvSpPr>
            <p:cNvPr id="417" name="tx417"/>
            <p:cNvSpPr/>
            <p:nvPr/>
          </p:nvSpPr>
          <p:spPr>
            <a:xfrm>
              <a:off x="7858387" y="4233724"/>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CYP</a:t>
              </a:r>
            </a:p>
          </p:txBody>
        </p:sp>
        <p:sp>
          <p:nvSpPr>
            <p:cNvPr id="418" name="tx418"/>
            <p:cNvSpPr/>
            <p:nvPr/>
          </p:nvSpPr>
          <p:spPr>
            <a:xfrm>
              <a:off x="7862773" y="4127778"/>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POL</a:t>
              </a:r>
            </a:p>
          </p:txBody>
        </p:sp>
        <p:sp>
          <p:nvSpPr>
            <p:cNvPr id="419" name="tx419"/>
            <p:cNvSpPr/>
            <p:nvPr/>
          </p:nvSpPr>
          <p:spPr>
            <a:xfrm>
              <a:off x="7887566" y="402191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CAN</a:t>
              </a:r>
            </a:p>
          </p:txBody>
        </p:sp>
        <p:sp>
          <p:nvSpPr>
            <p:cNvPr id="420" name="tx420"/>
            <p:cNvSpPr/>
            <p:nvPr/>
          </p:nvSpPr>
          <p:spPr>
            <a:xfrm>
              <a:off x="7905228" y="3916973"/>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JPN</a:t>
              </a:r>
            </a:p>
          </p:txBody>
        </p:sp>
        <p:sp>
          <p:nvSpPr>
            <p:cNvPr id="421" name="tx421"/>
            <p:cNvSpPr/>
            <p:nvPr/>
          </p:nvSpPr>
          <p:spPr>
            <a:xfrm>
              <a:off x="7896417" y="3812035"/>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MLT</a:t>
              </a:r>
            </a:p>
          </p:txBody>
        </p:sp>
        <p:sp>
          <p:nvSpPr>
            <p:cNvPr id="422" name="tx422"/>
            <p:cNvSpPr/>
            <p:nvPr/>
          </p:nvSpPr>
          <p:spPr>
            <a:xfrm>
              <a:off x="7891953" y="3704187"/>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USA</a:t>
              </a:r>
            </a:p>
          </p:txBody>
        </p:sp>
        <p:sp>
          <p:nvSpPr>
            <p:cNvPr id="423" name="tx423"/>
            <p:cNvSpPr/>
            <p:nvPr/>
          </p:nvSpPr>
          <p:spPr>
            <a:xfrm>
              <a:off x="7907896" y="3598280"/>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SWE</a:t>
              </a:r>
            </a:p>
          </p:txBody>
        </p:sp>
        <p:sp>
          <p:nvSpPr>
            <p:cNvPr id="424" name="tx424"/>
            <p:cNvSpPr/>
            <p:nvPr/>
          </p:nvSpPr>
          <p:spPr>
            <a:xfrm>
              <a:off x="7954698" y="3494313"/>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DNK</a:t>
              </a:r>
            </a:p>
          </p:txBody>
        </p:sp>
        <p:sp>
          <p:nvSpPr>
            <p:cNvPr id="425" name="tx425"/>
            <p:cNvSpPr/>
            <p:nvPr/>
          </p:nvSpPr>
          <p:spPr>
            <a:xfrm>
              <a:off x="8003219" y="3386465"/>
              <a:ext cx="11932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ISL</a:t>
              </a:r>
            </a:p>
          </p:txBody>
        </p:sp>
        <p:sp>
          <p:nvSpPr>
            <p:cNvPr id="426" name="tx426"/>
            <p:cNvSpPr/>
            <p:nvPr/>
          </p:nvSpPr>
          <p:spPr>
            <a:xfrm>
              <a:off x="7963471" y="3280557"/>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SVK</a:t>
              </a:r>
            </a:p>
          </p:txBody>
        </p:sp>
        <p:sp>
          <p:nvSpPr>
            <p:cNvPr id="427" name="tx427"/>
            <p:cNvSpPr/>
            <p:nvPr/>
          </p:nvSpPr>
          <p:spPr>
            <a:xfrm>
              <a:off x="7959084" y="3174650"/>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SVN</a:t>
              </a:r>
            </a:p>
          </p:txBody>
        </p:sp>
        <p:sp>
          <p:nvSpPr>
            <p:cNvPr id="428" name="tx428"/>
            <p:cNvSpPr/>
            <p:nvPr/>
          </p:nvSpPr>
          <p:spPr>
            <a:xfrm>
              <a:off x="7997114" y="3069713"/>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AUT</a:t>
              </a:r>
            </a:p>
          </p:txBody>
        </p:sp>
        <p:sp>
          <p:nvSpPr>
            <p:cNvPr id="429" name="tx429"/>
            <p:cNvSpPr/>
            <p:nvPr/>
          </p:nvSpPr>
          <p:spPr>
            <a:xfrm>
              <a:off x="8028051" y="2964776"/>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FIN</a:t>
              </a:r>
            </a:p>
          </p:txBody>
        </p:sp>
        <p:sp>
          <p:nvSpPr>
            <p:cNvPr id="430" name="tx430"/>
            <p:cNvSpPr/>
            <p:nvPr/>
          </p:nvSpPr>
          <p:spPr>
            <a:xfrm>
              <a:off x="8032437" y="2858868"/>
              <a:ext cx="12367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ITA</a:t>
              </a:r>
            </a:p>
          </p:txBody>
        </p:sp>
        <p:sp>
          <p:nvSpPr>
            <p:cNvPr id="431" name="tx431"/>
            <p:cNvSpPr/>
            <p:nvPr/>
          </p:nvSpPr>
          <p:spPr>
            <a:xfrm>
              <a:off x="7988264" y="275102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CHE</a:t>
              </a:r>
            </a:p>
          </p:txBody>
        </p:sp>
        <p:sp>
          <p:nvSpPr>
            <p:cNvPr id="432" name="tx432"/>
            <p:cNvSpPr/>
            <p:nvPr/>
          </p:nvSpPr>
          <p:spPr>
            <a:xfrm>
              <a:off x="8039414" y="2647054"/>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BEL</a:t>
              </a:r>
            </a:p>
          </p:txBody>
        </p:sp>
        <p:sp>
          <p:nvSpPr>
            <p:cNvPr id="433" name="tx433"/>
            <p:cNvSpPr/>
            <p:nvPr/>
          </p:nvSpPr>
          <p:spPr>
            <a:xfrm>
              <a:off x="8030680" y="2541146"/>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FRA</a:t>
              </a:r>
            </a:p>
          </p:txBody>
        </p:sp>
        <p:sp>
          <p:nvSpPr>
            <p:cNvPr id="434" name="tx434"/>
            <p:cNvSpPr/>
            <p:nvPr/>
          </p:nvSpPr>
          <p:spPr>
            <a:xfrm>
              <a:off x="8021830" y="2434268"/>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DEU</a:t>
              </a:r>
            </a:p>
          </p:txBody>
        </p:sp>
        <p:sp>
          <p:nvSpPr>
            <p:cNvPr id="435" name="tx435"/>
            <p:cNvSpPr/>
            <p:nvPr/>
          </p:nvSpPr>
          <p:spPr>
            <a:xfrm>
              <a:off x="8013018" y="2327352"/>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NOR</a:t>
              </a:r>
            </a:p>
          </p:txBody>
        </p:sp>
        <p:sp>
          <p:nvSpPr>
            <p:cNvPr id="436" name="tx436"/>
            <p:cNvSpPr/>
            <p:nvPr/>
          </p:nvSpPr>
          <p:spPr>
            <a:xfrm>
              <a:off x="8030602" y="2221483"/>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ESP</a:t>
              </a:r>
            </a:p>
          </p:txBody>
        </p:sp>
        <p:sp>
          <p:nvSpPr>
            <p:cNvPr id="437" name="tx437"/>
            <p:cNvSpPr/>
            <p:nvPr/>
          </p:nvSpPr>
          <p:spPr>
            <a:xfrm>
              <a:off x="8046584" y="2115575"/>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MUS</a:t>
              </a:r>
            </a:p>
          </p:txBody>
        </p:sp>
        <p:sp>
          <p:nvSpPr>
            <p:cNvPr id="438" name="tx438"/>
            <p:cNvSpPr/>
            <p:nvPr/>
          </p:nvSpPr>
          <p:spPr>
            <a:xfrm>
              <a:off x="8050970" y="2009629"/>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KOR</a:t>
              </a:r>
            </a:p>
          </p:txBody>
        </p:sp>
        <p:sp>
          <p:nvSpPr>
            <p:cNvPr id="439" name="tx439"/>
            <p:cNvSpPr/>
            <p:nvPr/>
          </p:nvSpPr>
          <p:spPr>
            <a:xfrm>
              <a:off x="8055395" y="1903761"/>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RUS</a:t>
              </a:r>
            </a:p>
          </p:txBody>
        </p:sp>
        <p:sp>
          <p:nvSpPr>
            <p:cNvPr id="440" name="tx440"/>
            <p:cNvSpPr/>
            <p:nvPr/>
          </p:nvSpPr>
          <p:spPr>
            <a:xfrm>
              <a:off x="8055357" y="1797853"/>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SGP</a:t>
              </a:r>
            </a:p>
          </p:txBody>
        </p:sp>
        <p:sp>
          <p:nvSpPr>
            <p:cNvPr id="441" name="tx441"/>
            <p:cNvSpPr/>
            <p:nvPr/>
          </p:nvSpPr>
          <p:spPr>
            <a:xfrm>
              <a:off x="8124285" y="1691946"/>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ISR</a:t>
              </a:r>
            </a:p>
          </p:txBody>
        </p:sp>
        <p:sp>
          <p:nvSpPr>
            <p:cNvPr id="442" name="tx442"/>
            <p:cNvSpPr/>
            <p:nvPr/>
          </p:nvSpPr>
          <p:spPr>
            <a:xfrm>
              <a:off x="8097811" y="1587979"/>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PRT</a:t>
              </a:r>
            </a:p>
          </p:txBody>
        </p:sp>
        <p:sp>
          <p:nvSpPr>
            <p:cNvPr id="443" name="tx443"/>
            <p:cNvSpPr/>
            <p:nvPr/>
          </p:nvSpPr>
          <p:spPr>
            <a:xfrm>
              <a:off x="8093348" y="1480131"/>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SYC</a:t>
              </a:r>
            </a:p>
          </p:txBody>
        </p:sp>
        <p:sp>
          <p:nvSpPr>
            <p:cNvPr id="444" name="tx444"/>
            <p:cNvSpPr/>
            <p:nvPr/>
          </p:nvSpPr>
          <p:spPr>
            <a:xfrm>
              <a:off x="8122527" y="1376164"/>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AND</a:t>
              </a:r>
            </a:p>
          </p:txBody>
        </p:sp>
        <p:sp>
          <p:nvSpPr>
            <p:cNvPr id="445" name="tx445"/>
            <p:cNvSpPr/>
            <p:nvPr/>
          </p:nvSpPr>
          <p:spPr>
            <a:xfrm>
              <a:off x="8118141" y="1269286"/>
              <a:ext cx="17223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HUN</a:t>
              </a:r>
            </a:p>
          </p:txBody>
        </p:sp>
        <p:sp>
          <p:nvSpPr>
            <p:cNvPr id="446" name="tx446"/>
            <p:cNvSpPr/>
            <p:nvPr/>
          </p:nvSpPr>
          <p:spPr>
            <a:xfrm>
              <a:off x="8140111" y="1164349"/>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LVA</a:t>
              </a:r>
            </a:p>
          </p:txBody>
        </p:sp>
        <p:sp>
          <p:nvSpPr>
            <p:cNvPr id="447" name="tx447"/>
            <p:cNvSpPr/>
            <p:nvPr/>
          </p:nvSpPr>
          <p:spPr>
            <a:xfrm>
              <a:off x="8135725" y="1057471"/>
              <a:ext cx="154646"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LUX</a:t>
              </a:r>
            </a:p>
          </p:txBody>
        </p:sp>
        <p:sp>
          <p:nvSpPr>
            <p:cNvPr id="448" name="rc448"/>
            <p:cNvSpPr/>
            <p:nvPr/>
          </p:nvSpPr>
          <p:spPr>
            <a:xfrm>
              <a:off x="6966201" y="875080"/>
              <a:ext cx="1585983" cy="4659927"/>
            </a:xfrm>
            <a:prstGeom prst="rect">
              <a:avLst/>
            </a:prstGeom>
            <a:ln w="13550" cap="rnd">
              <a:solidFill>
                <a:srgbClr val="999999">
                  <a:alpha val="100000"/>
                </a:srgbClr>
              </a:solidFill>
              <a:prstDash val="solid"/>
              <a:round/>
            </a:ln>
          </p:spPr>
          <p:txBody>
            <a:bodyPr/>
            <a:lstStyle/>
            <a:p/>
          </p:txBody>
        </p:sp>
        <p:sp>
          <p:nvSpPr>
            <p:cNvPr id="449" name="pl449"/>
            <p:cNvSpPr/>
            <p:nvPr/>
          </p:nvSpPr>
          <p:spPr>
            <a:xfrm>
              <a:off x="863687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450" name="pl450"/>
            <p:cNvSpPr/>
            <p:nvPr/>
          </p:nvSpPr>
          <p:spPr>
            <a:xfrm>
              <a:off x="930819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451" name="pl451"/>
            <p:cNvSpPr/>
            <p:nvPr/>
          </p:nvSpPr>
          <p:spPr>
            <a:xfrm>
              <a:off x="9979510"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452" name="rc452"/>
            <p:cNvSpPr/>
            <p:nvPr/>
          </p:nvSpPr>
          <p:spPr>
            <a:xfrm>
              <a:off x="8621774" y="2516645"/>
              <a:ext cx="1585983" cy="105907"/>
            </a:xfrm>
            <a:prstGeom prst="rect">
              <a:avLst/>
            </a:prstGeom>
            <a:solidFill>
              <a:srgbClr val="D9D9D9">
                <a:alpha val="60000"/>
              </a:srgbClr>
            </a:solidFill>
          </p:spPr>
          <p:txBody>
            <a:bodyPr/>
            <a:lstStyle/>
            <a:p/>
          </p:txBody>
        </p:sp>
        <p:sp>
          <p:nvSpPr>
            <p:cNvPr id="453" name="pl453"/>
            <p:cNvSpPr/>
            <p:nvPr/>
          </p:nvSpPr>
          <p:spPr>
            <a:xfrm>
              <a:off x="9878813"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454" name="tx454"/>
            <p:cNvSpPr/>
            <p:nvPr/>
          </p:nvSpPr>
          <p:spPr>
            <a:xfrm>
              <a:off x="9081967" y="874480"/>
              <a:ext cx="746496" cy="71214"/>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Non-programme: 92%</a:t>
              </a:r>
            </a:p>
          </p:txBody>
        </p:sp>
        <p:sp>
          <p:nvSpPr>
            <p:cNvPr id="455" name="pt455"/>
            <p:cNvSpPr/>
            <p:nvPr/>
          </p:nvSpPr>
          <p:spPr>
            <a:xfrm>
              <a:off x="9197706" y="5279836"/>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56" name="pt456"/>
            <p:cNvSpPr/>
            <p:nvPr/>
          </p:nvSpPr>
          <p:spPr>
            <a:xfrm>
              <a:off x="9264837" y="5173928"/>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57" name="pt457"/>
            <p:cNvSpPr/>
            <p:nvPr/>
          </p:nvSpPr>
          <p:spPr>
            <a:xfrm>
              <a:off x="9399100" y="5068021"/>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58" name="pt458"/>
            <p:cNvSpPr/>
            <p:nvPr/>
          </p:nvSpPr>
          <p:spPr>
            <a:xfrm>
              <a:off x="9432666" y="496211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59" name="pt459"/>
            <p:cNvSpPr/>
            <p:nvPr/>
          </p:nvSpPr>
          <p:spPr>
            <a:xfrm>
              <a:off x="9466232" y="485620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60" name="pt460"/>
            <p:cNvSpPr/>
            <p:nvPr/>
          </p:nvSpPr>
          <p:spPr>
            <a:xfrm>
              <a:off x="9533364" y="475029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61" name="pt461"/>
            <p:cNvSpPr/>
            <p:nvPr/>
          </p:nvSpPr>
          <p:spPr>
            <a:xfrm>
              <a:off x="9533364" y="464439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62" name="pt462"/>
            <p:cNvSpPr/>
            <p:nvPr/>
          </p:nvSpPr>
          <p:spPr>
            <a:xfrm>
              <a:off x="9566929" y="453848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63" name="pt463"/>
            <p:cNvSpPr/>
            <p:nvPr/>
          </p:nvSpPr>
          <p:spPr>
            <a:xfrm>
              <a:off x="9566929" y="443257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64" name="pt464"/>
            <p:cNvSpPr/>
            <p:nvPr/>
          </p:nvSpPr>
          <p:spPr>
            <a:xfrm>
              <a:off x="9566929" y="432666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65" name="pt465"/>
            <p:cNvSpPr/>
            <p:nvPr/>
          </p:nvSpPr>
          <p:spPr>
            <a:xfrm>
              <a:off x="9600495" y="422076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66" name="pt466"/>
            <p:cNvSpPr/>
            <p:nvPr/>
          </p:nvSpPr>
          <p:spPr>
            <a:xfrm>
              <a:off x="9600495" y="4114854"/>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67" name="pt467"/>
            <p:cNvSpPr/>
            <p:nvPr/>
          </p:nvSpPr>
          <p:spPr>
            <a:xfrm>
              <a:off x="9667627" y="400894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68" name="pt468"/>
            <p:cNvSpPr/>
            <p:nvPr/>
          </p:nvSpPr>
          <p:spPr>
            <a:xfrm>
              <a:off x="9701193" y="390303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69" name="pt469"/>
            <p:cNvSpPr/>
            <p:nvPr/>
          </p:nvSpPr>
          <p:spPr>
            <a:xfrm>
              <a:off x="9701193" y="379713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70" name="pt470"/>
            <p:cNvSpPr/>
            <p:nvPr/>
          </p:nvSpPr>
          <p:spPr>
            <a:xfrm>
              <a:off x="9734758" y="3691224"/>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71" name="pt471"/>
            <p:cNvSpPr/>
            <p:nvPr/>
          </p:nvSpPr>
          <p:spPr>
            <a:xfrm>
              <a:off x="9768324" y="358531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72" name="pt472"/>
            <p:cNvSpPr/>
            <p:nvPr/>
          </p:nvSpPr>
          <p:spPr>
            <a:xfrm>
              <a:off x="9801890" y="347940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73" name="pt473"/>
            <p:cNvSpPr/>
            <p:nvPr/>
          </p:nvSpPr>
          <p:spPr>
            <a:xfrm>
              <a:off x="9835456" y="3373502"/>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74" name="pt474"/>
            <p:cNvSpPr/>
            <p:nvPr/>
          </p:nvSpPr>
          <p:spPr>
            <a:xfrm>
              <a:off x="9835456" y="326759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75" name="pt475"/>
            <p:cNvSpPr/>
            <p:nvPr/>
          </p:nvSpPr>
          <p:spPr>
            <a:xfrm>
              <a:off x="9835456" y="316168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76" name="pt476"/>
            <p:cNvSpPr/>
            <p:nvPr/>
          </p:nvSpPr>
          <p:spPr>
            <a:xfrm>
              <a:off x="9835456" y="305577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77" name="pt477"/>
            <p:cNvSpPr/>
            <p:nvPr/>
          </p:nvSpPr>
          <p:spPr>
            <a:xfrm>
              <a:off x="9835456" y="2949872"/>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78" name="pt478"/>
            <p:cNvSpPr/>
            <p:nvPr/>
          </p:nvSpPr>
          <p:spPr>
            <a:xfrm>
              <a:off x="9869022" y="284396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79" name="pt479"/>
            <p:cNvSpPr/>
            <p:nvPr/>
          </p:nvSpPr>
          <p:spPr>
            <a:xfrm>
              <a:off x="9869022" y="273805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80" name="pt480"/>
            <p:cNvSpPr/>
            <p:nvPr/>
          </p:nvSpPr>
          <p:spPr>
            <a:xfrm>
              <a:off x="9869022" y="263214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81" name="pt481"/>
            <p:cNvSpPr/>
            <p:nvPr/>
          </p:nvSpPr>
          <p:spPr>
            <a:xfrm>
              <a:off x="9869022" y="2526242"/>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82" name="pt482"/>
            <p:cNvSpPr/>
            <p:nvPr/>
          </p:nvSpPr>
          <p:spPr>
            <a:xfrm>
              <a:off x="9869022" y="2420335"/>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83" name="pt483"/>
            <p:cNvSpPr/>
            <p:nvPr/>
          </p:nvSpPr>
          <p:spPr>
            <a:xfrm>
              <a:off x="9902587" y="231442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84" name="pt484"/>
            <p:cNvSpPr/>
            <p:nvPr/>
          </p:nvSpPr>
          <p:spPr>
            <a:xfrm>
              <a:off x="9902587" y="2208520"/>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85" name="pt485"/>
            <p:cNvSpPr/>
            <p:nvPr/>
          </p:nvSpPr>
          <p:spPr>
            <a:xfrm>
              <a:off x="9902587" y="2102612"/>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86" name="pt486"/>
            <p:cNvSpPr/>
            <p:nvPr/>
          </p:nvSpPr>
          <p:spPr>
            <a:xfrm>
              <a:off x="9936153" y="19967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87" name="pt487"/>
            <p:cNvSpPr/>
            <p:nvPr/>
          </p:nvSpPr>
          <p:spPr>
            <a:xfrm>
              <a:off x="9936153" y="189079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88" name="pt488"/>
            <p:cNvSpPr/>
            <p:nvPr/>
          </p:nvSpPr>
          <p:spPr>
            <a:xfrm>
              <a:off x="9936153" y="178489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89" name="pt489"/>
            <p:cNvSpPr/>
            <p:nvPr/>
          </p:nvSpPr>
          <p:spPr>
            <a:xfrm>
              <a:off x="9936153" y="167898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90" name="pt490"/>
            <p:cNvSpPr/>
            <p:nvPr/>
          </p:nvSpPr>
          <p:spPr>
            <a:xfrm>
              <a:off x="9936153" y="157307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91" name="pt491"/>
            <p:cNvSpPr/>
            <p:nvPr/>
          </p:nvSpPr>
          <p:spPr>
            <a:xfrm>
              <a:off x="9936153" y="146716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92" name="pt492"/>
            <p:cNvSpPr/>
            <p:nvPr/>
          </p:nvSpPr>
          <p:spPr>
            <a:xfrm>
              <a:off x="9969719" y="136126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93" name="pt493"/>
            <p:cNvSpPr/>
            <p:nvPr/>
          </p:nvSpPr>
          <p:spPr>
            <a:xfrm>
              <a:off x="10003285" y="125535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94" name="pt494"/>
            <p:cNvSpPr/>
            <p:nvPr/>
          </p:nvSpPr>
          <p:spPr>
            <a:xfrm>
              <a:off x="10036850" y="114944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95" name="pt495"/>
            <p:cNvSpPr/>
            <p:nvPr/>
          </p:nvSpPr>
          <p:spPr>
            <a:xfrm>
              <a:off x="10070416" y="104353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96" name="tx496"/>
            <p:cNvSpPr/>
            <p:nvPr/>
          </p:nvSpPr>
          <p:spPr>
            <a:xfrm>
              <a:off x="9408891" y="5294740"/>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BEL</a:t>
              </a:r>
            </a:p>
          </p:txBody>
        </p:sp>
        <p:sp>
          <p:nvSpPr>
            <p:cNvPr id="497" name="tx497"/>
            <p:cNvSpPr/>
            <p:nvPr/>
          </p:nvSpPr>
          <p:spPr>
            <a:xfrm>
              <a:off x="9476023" y="5186891"/>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EST</a:t>
              </a:r>
            </a:p>
          </p:txBody>
        </p:sp>
        <p:sp>
          <p:nvSpPr>
            <p:cNvPr id="498" name="tx498"/>
            <p:cNvSpPr/>
            <p:nvPr/>
          </p:nvSpPr>
          <p:spPr>
            <a:xfrm>
              <a:off x="9610286" y="5080984"/>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CAN</a:t>
              </a:r>
            </a:p>
          </p:txBody>
        </p:sp>
        <p:sp>
          <p:nvSpPr>
            <p:cNvPr id="499" name="tx499"/>
            <p:cNvSpPr/>
            <p:nvPr/>
          </p:nvSpPr>
          <p:spPr>
            <a:xfrm>
              <a:off x="9122727" y="4975038"/>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MCO</a:t>
              </a:r>
            </a:p>
          </p:txBody>
        </p:sp>
        <p:sp>
          <p:nvSpPr>
            <p:cNvPr id="500" name="tx500"/>
            <p:cNvSpPr/>
            <p:nvPr/>
          </p:nvSpPr>
          <p:spPr>
            <a:xfrm>
              <a:off x="9182727" y="4871110"/>
              <a:ext cx="15903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NLD</a:t>
              </a:r>
            </a:p>
          </p:txBody>
        </p:sp>
        <p:sp>
          <p:nvSpPr>
            <p:cNvPr id="501" name="tx501"/>
            <p:cNvSpPr/>
            <p:nvPr/>
          </p:nvSpPr>
          <p:spPr>
            <a:xfrm>
              <a:off x="9285221" y="4765202"/>
              <a:ext cx="12367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ITA</a:t>
              </a:r>
            </a:p>
          </p:txBody>
        </p:sp>
        <p:sp>
          <p:nvSpPr>
            <p:cNvPr id="502" name="tx502"/>
            <p:cNvSpPr/>
            <p:nvPr/>
          </p:nvSpPr>
          <p:spPr>
            <a:xfrm>
              <a:off x="9249820" y="4657315"/>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POL</a:t>
              </a:r>
            </a:p>
          </p:txBody>
        </p:sp>
        <p:sp>
          <p:nvSpPr>
            <p:cNvPr id="503" name="tx503"/>
            <p:cNvSpPr/>
            <p:nvPr/>
          </p:nvSpPr>
          <p:spPr>
            <a:xfrm>
              <a:off x="9283463" y="4552417"/>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AUT</a:t>
              </a:r>
            </a:p>
          </p:txBody>
        </p:sp>
        <p:sp>
          <p:nvSpPr>
            <p:cNvPr id="504" name="tx504"/>
            <p:cNvSpPr/>
            <p:nvPr/>
          </p:nvSpPr>
          <p:spPr>
            <a:xfrm>
              <a:off x="9283463" y="4445539"/>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CZE</a:t>
              </a:r>
            </a:p>
          </p:txBody>
        </p:sp>
        <p:sp>
          <p:nvSpPr>
            <p:cNvPr id="505" name="tx505"/>
            <p:cNvSpPr/>
            <p:nvPr/>
          </p:nvSpPr>
          <p:spPr>
            <a:xfrm>
              <a:off x="9270188" y="4339632"/>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GBR</a:t>
              </a:r>
            </a:p>
          </p:txBody>
        </p:sp>
        <p:sp>
          <p:nvSpPr>
            <p:cNvPr id="506" name="tx506"/>
            <p:cNvSpPr/>
            <p:nvPr/>
          </p:nvSpPr>
          <p:spPr>
            <a:xfrm>
              <a:off x="9325841" y="4234695"/>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LTU</a:t>
              </a:r>
            </a:p>
          </p:txBody>
        </p:sp>
        <p:sp>
          <p:nvSpPr>
            <p:cNvPr id="507" name="tx507"/>
            <p:cNvSpPr/>
            <p:nvPr/>
          </p:nvSpPr>
          <p:spPr>
            <a:xfrm>
              <a:off x="9299367" y="4127817"/>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SMR</a:t>
              </a:r>
            </a:p>
          </p:txBody>
        </p:sp>
        <p:sp>
          <p:nvSpPr>
            <p:cNvPr id="508" name="tx508"/>
            <p:cNvSpPr/>
            <p:nvPr/>
          </p:nvSpPr>
          <p:spPr>
            <a:xfrm>
              <a:off x="9419445" y="4023850"/>
              <a:ext cx="12370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IRL</a:t>
              </a:r>
            </a:p>
          </p:txBody>
        </p:sp>
        <p:sp>
          <p:nvSpPr>
            <p:cNvPr id="509" name="tx509"/>
            <p:cNvSpPr/>
            <p:nvPr/>
          </p:nvSpPr>
          <p:spPr>
            <a:xfrm>
              <a:off x="9426538" y="3917943"/>
              <a:ext cx="15018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NZL</a:t>
              </a:r>
            </a:p>
          </p:txBody>
        </p:sp>
        <p:sp>
          <p:nvSpPr>
            <p:cNvPr id="510" name="tx510"/>
            <p:cNvSpPr/>
            <p:nvPr/>
          </p:nvSpPr>
          <p:spPr>
            <a:xfrm>
              <a:off x="9413263" y="3810095"/>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SVN</a:t>
              </a:r>
            </a:p>
          </p:txBody>
        </p:sp>
        <p:sp>
          <p:nvSpPr>
            <p:cNvPr id="511" name="tx511"/>
            <p:cNvSpPr/>
            <p:nvPr/>
          </p:nvSpPr>
          <p:spPr>
            <a:xfrm>
              <a:off x="9451292" y="3706128"/>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MLT</a:t>
              </a:r>
            </a:p>
          </p:txBody>
        </p:sp>
        <p:sp>
          <p:nvSpPr>
            <p:cNvPr id="512" name="tx512"/>
            <p:cNvSpPr/>
            <p:nvPr/>
          </p:nvSpPr>
          <p:spPr>
            <a:xfrm>
              <a:off x="9493592" y="3600221"/>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LVA</a:t>
              </a:r>
            </a:p>
          </p:txBody>
        </p:sp>
        <p:sp>
          <p:nvSpPr>
            <p:cNvPr id="513" name="tx513"/>
            <p:cNvSpPr/>
            <p:nvPr/>
          </p:nvSpPr>
          <p:spPr>
            <a:xfrm>
              <a:off x="9513960" y="3492372"/>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AUS</a:t>
              </a:r>
            </a:p>
          </p:txBody>
        </p:sp>
        <p:sp>
          <p:nvSpPr>
            <p:cNvPr id="514" name="tx514"/>
            <p:cNvSpPr/>
            <p:nvPr/>
          </p:nvSpPr>
          <p:spPr>
            <a:xfrm>
              <a:off x="9582927" y="3388406"/>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FIN</a:t>
              </a:r>
            </a:p>
          </p:txBody>
        </p:sp>
        <p:sp>
          <p:nvSpPr>
            <p:cNvPr id="515" name="tx515"/>
            <p:cNvSpPr/>
            <p:nvPr/>
          </p:nvSpPr>
          <p:spPr>
            <a:xfrm>
              <a:off x="9543139" y="3281528"/>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DEU</a:t>
              </a:r>
            </a:p>
          </p:txBody>
        </p:sp>
        <p:sp>
          <p:nvSpPr>
            <p:cNvPr id="516" name="tx516"/>
            <p:cNvSpPr/>
            <p:nvPr/>
          </p:nvSpPr>
          <p:spPr>
            <a:xfrm>
              <a:off x="9578463" y="3174650"/>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ISR</a:t>
              </a:r>
            </a:p>
          </p:txBody>
        </p:sp>
        <p:sp>
          <p:nvSpPr>
            <p:cNvPr id="517" name="tx517"/>
            <p:cNvSpPr/>
            <p:nvPr/>
          </p:nvSpPr>
          <p:spPr>
            <a:xfrm>
              <a:off x="9551912" y="3068743"/>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ESP</a:t>
              </a:r>
            </a:p>
          </p:txBody>
        </p:sp>
        <p:sp>
          <p:nvSpPr>
            <p:cNvPr id="518" name="tx518"/>
            <p:cNvSpPr/>
            <p:nvPr/>
          </p:nvSpPr>
          <p:spPr>
            <a:xfrm>
              <a:off x="9543139" y="2962835"/>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CHE</a:t>
              </a:r>
            </a:p>
          </p:txBody>
        </p:sp>
        <p:sp>
          <p:nvSpPr>
            <p:cNvPr id="519" name="tx519"/>
            <p:cNvSpPr/>
            <p:nvPr/>
          </p:nvSpPr>
          <p:spPr>
            <a:xfrm>
              <a:off x="9585555" y="2858868"/>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FRA</a:t>
              </a:r>
            </a:p>
          </p:txBody>
        </p:sp>
        <p:sp>
          <p:nvSpPr>
            <p:cNvPr id="520" name="tx520"/>
            <p:cNvSpPr/>
            <p:nvPr/>
          </p:nvSpPr>
          <p:spPr>
            <a:xfrm>
              <a:off x="9625226" y="2751020"/>
              <a:ext cx="11932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ISL</a:t>
              </a:r>
            </a:p>
          </p:txBody>
        </p:sp>
        <p:sp>
          <p:nvSpPr>
            <p:cNvPr id="521" name="tx521"/>
            <p:cNvSpPr/>
            <p:nvPr/>
          </p:nvSpPr>
          <p:spPr>
            <a:xfrm>
              <a:off x="9567894" y="2645113"/>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MUS</a:t>
              </a:r>
            </a:p>
          </p:txBody>
        </p:sp>
        <p:sp>
          <p:nvSpPr>
            <p:cNvPr id="522" name="tx522"/>
            <p:cNvSpPr/>
            <p:nvPr/>
          </p:nvSpPr>
          <p:spPr>
            <a:xfrm>
              <a:off x="9576666" y="2539205"/>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SGP</a:t>
              </a:r>
            </a:p>
          </p:txBody>
        </p:sp>
        <p:sp>
          <p:nvSpPr>
            <p:cNvPr id="523" name="tx523"/>
            <p:cNvSpPr/>
            <p:nvPr/>
          </p:nvSpPr>
          <p:spPr>
            <a:xfrm>
              <a:off x="9585478" y="2433298"/>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SVK</a:t>
              </a:r>
            </a:p>
          </p:txBody>
        </p:sp>
        <p:sp>
          <p:nvSpPr>
            <p:cNvPr id="524" name="tx524"/>
            <p:cNvSpPr/>
            <p:nvPr/>
          </p:nvSpPr>
          <p:spPr>
            <a:xfrm>
              <a:off x="9610271" y="2329331"/>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DNK</a:t>
              </a:r>
            </a:p>
          </p:txBody>
        </p:sp>
        <p:sp>
          <p:nvSpPr>
            <p:cNvPr id="525" name="tx525"/>
            <p:cNvSpPr/>
            <p:nvPr/>
          </p:nvSpPr>
          <p:spPr>
            <a:xfrm>
              <a:off x="9623469" y="2222453"/>
              <a:ext cx="154646"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LUX</a:t>
              </a:r>
            </a:p>
          </p:txBody>
        </p:sp>
        <p:sp>
          <p:nvSpPr>
            <p:cNvPr id="526" name="tx526"/>
            <p:cNvSpPr/>
            <p:nvPr/>
          </p:nvSpPr>
          <p:spPr>
            <a:xfrm>
              <a:off x="9597034" y="2115575"/>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SWE</a:t>
              </a:r>
            </a:p>
          </p:txBody>
        </p:sp>
        <p:sp>
          <p:nvSpPr>
            <p:cNvPr id="527" name="tx527"/>
            <p:cNvSpPr/>
            <p:nvPr/>
          </p:nvSpPr>
          <p:spPr>
            <a:xfrm>
              <a:off x="9661498" y="2010638"/>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JPN</a:t>
              </a:r>
            </a:p>
          </p:txBody>
        </p:sp>
        <p:sp>
          <p:nvSpPr>
            <p:cNvPr id="528" name="tx528"/>
            <p:cNvSpPr/>
            <p:nvPr/>
          </p:nvSpPr>
          <p:spPr>
            <a:xfrm>
              <a:off x="9635025" y="1903722"/>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NOR</a:t>
              </a:r>
            </a:p>
          </p:txBody>
        </p:sp>
        <p:sp>
          <p:nvSpPr>
            <p:cNvPr id="529" name="tx529"/>
            <p:cNvSpPr/>
            <p:nvPr/>
          </p:nvSpPr>
          <p:spPr>
            <a:xfrm>
              <a:off x="9652687" y="1799794"/>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PRT</a:t>
              </a:r>
            </a:p>
          </p:txBody>
        </p:sp>
        <p:sp>
          <p:nvSpPr>
            <p:cNvPr id="530" name="tx530"/>
            <p:cNvSpPr/>
            <p:nvPr/>
          </p:nvSpPr>
          <p:spPr>
            <a:xfrm>
              <a:off x="9639412" y="1691907"/>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KOR</a:t>
              </a:r>
            </a:p>
          </p:txBody>
        </p:sp>
        <p:sp>
          <p:nvSpPr>
            <p:cNvPr id="531" name="tx531"/>
            <p:cNvSpPr/>
            <p:nvPr/>
          </p:nvSpPr>
          <p:spPr>
            <a:xfrm>
              <a:off x="9643837" y="1586038"/>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RUS</a:t>
              </a:r>
            </a:p>
          </p:txBody>
        </p:sp>
        <p:sp>
          <p:nvSpPr>
            <p:cNvPr id="532" name="tx532"/>
            <p:cNvSpPr/>
            <p:nvPr/>
          </p:nvSpPr>
          <p:spPr>
            <a:xfrm>
              <a:off x="9648223" y="1480131"/>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USA</a:t>
              </a:r>
            </a:p>
          </p:txBody>
        </p:sp>
        <p:sp>
          <p:nvSpPr>
            <p:cNvPr id="533" name="tx533"/>
            <p:cNvSpPr/>
            <p:nvPr/>
          </p:nvSpPr>
          <p:spPr>
            <a:xfrm>
              <a:off x="9677403" y="1376164"/>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AND</a:t>
              </a:r>
            </a:p>
          </p:txBody>
        </p:sp>
        <p:sp>
          <p:nvSpPr>
            <p:cNvPr id="534" name="tx534"/>
            <p:cNvSpPr/>
            <p:nvPr/>
          </p:nvSpPr>
          <p:spPr>
            <a:xfrm>
              <a:off x="9715355" y="126831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SYC</a:t>
              </a:r>
            </a:p>
          </p:txBody>
        </p:sp>
        <p:sp>
          <p:nvSpPr>
            <p:cNvPr id="535" name="tx535"/>
            <p:cNvSpPr/>
            <p:nvPr/>
          </p:nvSpPr>
          <p:spPr>
            <a:xfrm>
              <a:off x="9748920" y="1162408"/>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CYP</a:t>
              </a:r>
            </a:p>
          </p:txBody>
        </p:sp>
        <p:sp>
          <p:nvSpPr>
            <p:cNvPr id="536" name="tx536"/>
            <p:cNvSpPr/>
            <p:nvPr/>
          </p:nvSpPr>
          <p:spPr>
            <a:xfrm>
              <a:off x="9773714" y="1057471"/>
              <a:ext cx="17223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HUN</a:t>
              </a:r>
            </a:p>
          </p:txBody>
        </p:sp>
        <p:sp>
          <p:nvSpPr>
            <p:cNvPr id="537" name="rc537"/>
            <p:cNvSpPr/>
            <p:nvPr/>
          </p:nvSpPr>
          <p:spPr>
            <a:xfrm>
              <a:off x="8621774" y="875080"/>
              <a:ext cx="1585983" cy="4659927"/>
            </a:xfrm>
            <a:prstGeom prst="rect">
              <a:avLst/>
            </a:prstGeom>
            <a:ln w="13550" cap="rnd">
              <a:solidFill>
                <a:srgbClr val="999999">
                  <a:alpha val="100000"/>
                </a:srgbClr>
              </a:solidFill>
              <a:prstDash val="solid"/>
              <a:round/>
            </a:ln>
          </p:spPr>
          <p:txBody>
            <a:bodyPr/>
            <a:lstStyle/>
            <a:p/>
          </p:txBody>
        </p:sp>
        <p:sp>
          <p:nvSpPr>
            <p:cNvPr id="538" name="pl538"/>
            <p:cNvSpPr/>
            <p:nvPr/>
          </p:nvSpPr>
          <p:spPr>
            <a:xfrm>
              <a:off x="1029245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39" name="pl539"/>
            <p:cNvSpPr/>
            <p:nvPr/>
          </p:nvSpPr>
          <p:spPr>
            <a:xfrm>
              <a:off x="1096376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40" name="pl540"/>
            <p:cNvSpPr/>
            <p:nvPr/>
          </p:nvSpPr>
          <p:spPr>
            <a:xfrm>
              <a:off x="11635083"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41" name="rc541"/>
            <p:cNvSpPr/>
            <p:nvPr/>
          </p:nvSpPr>
          <p:spPr>
            <a:xfrm>
              <a:off x="10277347" y="3499231"/>
              <a:ext cx="1585983" cy="117674"/>
            </a:xfrm>
            <a:prstGeom prst="rect">
              <a:avLst/>
            </a:prstGeom>
            <a:solidFill>
              <a:srgbClr val="D9D9D9">
                <a:alpha val="60000"/>
              </a:srgbClr>
            </a:solidFill>
          </p:spPr>
          <p:txBody>
            <a:bodyPr/>
            <a:lstStyle/>
            <a:p/>
          </p:txBody>
        </p:sp>
        <p:sp>
          <p:nvSpPr>
            <p:cNvPr id="542" name="pl542"/>
            <p:cNvSpPr/>
            <p:nvPr/>
          </p:nvSpPr>
          <p:spPr>
            <a:xfrm>
              <a:off x="11366557"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543" name="tx543"/>
            <p:cNvSpPr/>
            <p:nvPr/>
          </p:nvSpPr>
          <p:spPr>
            <a:xfrm>
              <a:off x="10569711" y="874480"/>
              <a:ext cx="746496" cy="71214"/>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Non-programme: 87%</a:t>
              </a:r>
            </a:p>
          </p:txBody>
        </p:sp>
        <p:sp>
          <p:nvSpPr>
            <p:cNvPr id="544" name="pt544"/>
            <p:cNvSpPr/>
            <p:nvPr/>
          </p:nvSpPr>
          <p:spPr>
            <a:xfrm>
              <a:off x="10249094" y="5279836"/>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545" name="pt545"/>
            <p:cNvSpPr/>
            <p:nvPr/>
          </p:nvSpPr>
          <p:spPr>
            <a:xfrm>
              <a:off x="10886844" y="5162161"/>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546" name="pt546"/>
            <p:cNvSpPr/>
            <p:nvPr/>
          </p:nvSpPr>
          <p:spPr>
            <a:xfrm>
              <a:off x="11121805" y="504448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47" name="pt547"/>
            <p:cNvSpPr/>
            <p:nvPr/>
          </p:nvSpPr>
          <p:spPr>
            <a:xfrm>
              <a:off x="11121805" y="492681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48" name="pt548"/>
            <p:cNvSpPr/>
            <p:nvPr/>
          </p:nvSpPr>
          <p:spPr>
            <a:xfrm>
              <a:off x="11155371" y="480913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49" name="pt549"/>
            <p:cNvSpPr/>
            <p:nvPr/>
          </p:nvSpPr>
          <p:spPr>
            <a:xfrm>
              <a:off x="11188937" y="469146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50" name="pt550"/>
            <p:cNvSpPr/>
            <p:nvPr/>
          </p:nvSpPr>
          <p:spPr>
            <a:xfrm>
              <a:off x="11222502" y="457378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51" name="pt551"/>
            <p:cNvSpPr/>
            <p:nvPr/>
          </p:nvSpPr>
          <p:spPr>
            <a:xfrm>
              <a:off x="11256068" y="445611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52" name="pt552"/>
            <p:cNvSpPr/>
            <p:nvPr/>
          </p:nvSpPr>
          <p:spPr>
            <a:xfrm>
              <a:off x="11323200" y="433843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53" name="pt553"/>
            <p:cNvSpPr/>
            <p:nvPr/>
          </p:nvSpPr>
          <p:spPr>
            <a:xfrm>
              <a:off x="11323200" y="422076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54" name="pt554"/>
            <p:cNvSpPr/>
            <p:nvPr/>
          </p:nvSpPr>
          <p:spPr>
            <a:xfrm>
              <a:off x="11390331" y="410308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55" name="pt555"/>
            <p:cNvSpPr/>
            <p:nvPr/>
          </p:nvSpPr>
          <p:spPr>
            <a:xfrm>
              <a:off x="11390331" y="398541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56" name="pt556"/>
            <p:cNvSpPr/>
            <p:nvPr/>
          </p:nvSpPr>
          <p:spPr>
            <a:xfrm>
              <a:off x="11390331" y="386773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57" name="pt557"/>
            <p:cNvSpPr/>
            <p:nvPr/>
          </p:nvSpPr>
          <p:spPr>
            <a:xfrm>
              <a:off x="11390331" y="375006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58" name="pt558"/>
            <p:cNvSpPr/>
            <p:nvPr/>
          </p:nvSpPr>
          <p:spPr>
            <a:xfrm>
              <a:off x="11457463" y="363238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59" name="pt559"/>
            <p:cNvSpPr/>
            <p:nvPr/>
          </p:nvSpPr>
          <p:spPr>
            <a:xfrm>
              <a:off x="11457463" y="351471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60" name="pt560"/>
            <p:cNvSpPr/>
            <p:nvPr/>
          </p:nvSpPr>
          <p:spPr>
            <a:xfrm>
              <a:off x="11491029" y="339703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61" name="pt561"/>
            <p:cNvSpPr/>
            <p:nvPr/>
          </p:nvSpPr>
          <p:spPr>
            <a:xfrm>
              <a:off x="11491029" y="3279362"/>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62" name="pt562"/>
            <p:cNvSpPr/>
            <p:nvPr/>
          </p:nvSpPr>
          <p:spPr>
            <a:xfrm>
              <a:off x="11524594" y="316168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63" name="pt563"/>
            <p:cNvSpPr/>
            <p:nvPr/>
          </p:nvSpPr>
          <p:spPr>
            <a:xfrm>
              <a:off x="11558160" y="3044012"/>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64" name="pt564"/>
            <p:cNvSpPr/>
            <p:nvPr/>
          </p:nvSpPr>
          <p:spPr>
            <a:xfrm>
              <a:off x="11558160" y="292633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65" name="pt565"/>
            <p:cNvSpPr/>
            <p:nvPr/>
          </p:nvSpPr>
          <p:spPr>
            <a:xfrm>
              <a:off x="11558160" y="2808662"/>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66" name="pt566"/>
            <p:cNvSpPr/>
            <p:nvPr/>
          </p:nvSpPr>
          <p:spPr>
            <a:xfrm>
              <a:off x="11591726" y="26909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67" name="pt567"/>
            <p:cNvSpPr/>
            <p:nvPr/>
          </p:nvSpPr>
          <p:spPr>
            <a:xfrm>
              <a:off x="11591726" y="25733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68" name="pt568"/>
            <p:cNvSpPr/>
            <p:nvPr/>
          </p:nvSpPr>
          <p:spPr>
            <a:xfrm>
              <a:off x="11591726" y="245563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69" name="pt569"/>
            <p:cNvSpPr/>
            <p:nvPr/>
          </p:nvSpPr>
          <p:spPr>
            <a:xfrm>
              <a:off x="11625292" y="233796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70" name="pt570"/>
            <p:cNvSpPr/>
            <p:nvPr/>
          </p:nvSpPr>
          <p:spPr>
            <a:xfrm>
              <a:off x="11625292" y="22202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71" name="pt571"/>
            <p:cNvSpPr/>
            <p:nvPr/>
          </p:nvSpPr>
          <p:spPr>
            <a:xfrm>
              <a:off x="11625292" y="21026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72" name="pt572"/>
            <p:cNvSpPr/>
            <p:nvPr/>
          </p:nvSpPr>
          <p:spPr>
            <a:xfrm>
              <a:off x="11625292" y="198493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73" name="pt573"/>
            <p:cNvSpPr/>
            <p:nvPr/>
          </p:nvSpPr>
          <p:spPr>
            <a:xfrm>
              <a:off x="11658858" y="186726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74" name="pt574"/>
            <p:cNvSpPr/>
            <p:nvPr/>
          </p:nvSpPr>
          <p:spPr>
            <a:xfrm>
              <a:off x="11658858" y="17495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75" name="pt575"/>
            <p:cNvSpPr/>
            <p:nvPr/>
          </p:nvSpPr>
          <p:spPr>
            <a:xfrm>
              <a:off x="11658858" y="16319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76" name="pt576"/>
            <p:cNvSpPr/>
            <p:nvPr/>
          </p:nvSpPr>
          <p:spPr>
            <a:xfrm>
              <a:off x="11658858" y="151423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77" name="pt577"/>
            <p:cNvSpPr/>
            <p:nvPr/>
          </p:nvSpPr>
          <p:spPr>
            <a:xfrm>
              <a:off x="11692423" y="139656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78" name="pt578"/>
            <p:cNvSpPr/>
            <p:nvPr/>
          </p:nvSpPr>
          <p:spPr>
            <a:xfrm>
              <a:off x="11692423" y="127888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79" name="pt579"/>
            <p:cNvSpPr/>
            <p:nvPr/>
          </p:nvSpPr>
          <p:spPr>
            <a:xfrm>
              <a:off x="11725989" y="116121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80" name="pt580"/>
            <p:cNvSpPr/>
            <p:nvPr/>
          </p:nvSpPr>
          <p:spPr>
            <a:xfrm>
              <a:off x="11725989" y="104353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81" name="tx581"/>
            <p:cNvSpPr/>
            <p:nvPr/>
          </p:nvSpPr>
          <p:spPr>
            <a:xfrm>
              <a:off x="10460280" y="5292799"/>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SVN</a:t>
              </a:r>
            </a:p>
          </p:txBody>
        </p:sp>
        <p:sp>
          <p:nvSpPr>
            <p:cNvPr id="582" name="tx582"/>
            <p:cNvSpPr/>
            <p:nvPr/>
          </p:nvSpPr>
          <p:spPr>
            <a:xfrm>
              <a:off x="11098030" y="5176094"/>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DEU</a:t>
              </a:r>
            </a:p>
          </p:txBody>
        </p:sp>
        <p:sp>
          <p:nvSpPr>
            <p:cNvPr id="583" name="tx583"/>
            <p:cNvSpPr/>
            <p:nvPr/>
          </p:nvSpPr>
          <p:spPr>
            <a:xfrm>
              <a:off x="10873623" y="5059390"/>
              <a:ext cx="12370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IRL</a:t>
              </a:r>
            </a:p>
          </p:txBody>
        </p:sp>
        <p:sp>
          <p:nvSpPr>
            <p:cNvPr id="584" name="tx584"/>
            <p:cNvSpPr/>
            <p:nvPr/>
          </p:nvSpPr>
          <p:spPr>
            <a:xfrm>
              <a:off x="10820677" y="4939774"/>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SMR</a:t>
              </a:r>
            </a:p>
          </p:txBody>
        </p:sp>
        <p:sp>
          <p:nvSpPr>
            <p:cNvPr id="585" name="tx585"/>
            <p:cNvSpPr/>
            <p:nvPr/>
          </p:nvSpPr>
          <p:spPr>
            <a:xfrm>
              <a:off x="10907228" y="4824040"/>
              <a:ext cx="12367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ITA</a:t>
              </a:r>
            </a:p>
          </p:txBody>
        </p:sp>
        <p:sp>
          <p:nvSpPr>
            <p:cNvPr id="586" name="tx586"/>
            <p:cNvSpPr/>
            <p:nvPr/>
          </p:nvSpPr>
          <p:spPr>
            <a:xfrm>
              <a:off x="10901007" y="4704424"/>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CYP</a:t>
              </a:r>
            </a:p>
          </p:txBody>
        </p:sp>
        <p:sp>
          <p:nvSpPr>
            <p:cNvPr id="587" name="tx587"/>
            <p:cNvSpPr/>
            <p:nvPr/>
          </p:nvSpPr>
          <p:spPr>
            <a:xfrm>
              <a:off x="10934572" y="4586749"/>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USA</a:t>
              </a:r>
            </a:p>
          </p:txBody>
        </p:sp>
        <p:sp>
          <p:nvSpPr>
            <p:cNvPr id="588" name="tx588"/>
            <p:cNvSpPr/>
            <p:nvPr/>
          </p:nvSpPr>
          <p:spPr>
            <a:xfrm>
              <a:off x="10963752" y="4469074"/>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CAN</a:t>
              </a:r>
            </a:p>
          </p:txBody>
        </p:sp>
        <p:sp>
          <p:nvSpPr>
            <p:cNvPr id="589" name="tx589"/>
            <p:cNvSpPr/>
            <p:nvPr/>
          </p:nvSpPr>
          <p:spPr>
            <a:xfrm>
              <a:off x="11048545" y="4352370"/>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LTU</a:t>
              </a:r>
            </a:p>
          </p:txBody>
        </p:sp>
        <p:sp>
          <p:nvSpPr>
            <p:cNvPr id="590" name="tx590"/>
            <p:cNvSpPr/>
            <p:nvPr/>
          </p:nvSpPr>
          <p:spPr>
            <a:xfrm>
              <a:off x="11039695" y="4235665"/>
              <a:ext cx="15903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NLD</a:t>
              </a:r>
            </a:p>
          </p:txBody>
        </p:sp>
        <p:sp>
          <p:nvSpPr>
            <p:cNvPr id="591" name="tx591"/>
            <p:cNvSpPr/>
            <p:nvPr/>
          </p:nvSpPr>
          <p:spPr>
            <a:xfrm>
              <a:off x="11115677" y="4117990"/>
              <a:ext cx="15018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NZL</a:t>
              </a:r>
            </a:p>
          </p:txBody>
        </p:sp>
        <p:sp>
          <p:nvSpPr>
            <p:cNvPr id="592" name="tx592"/>
            <p:cNvSpPr/>
            <p:nvPr/>
          </p:nvSpPr>
          <p:spPr>
            <a:xfrm>
              <a:off x="11106788" y="3998336"/>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POL</a:t>
              </a:r>
            </a:p>
          </p:txBody>
        </p:sp>
        <p:sp>
          <p:nvSpPr>
            <p:cNvPr id="593" name="tx593"/>
            <p:cNvSpPr/>
            <p:nvPr/>
          </p:nvSpPr>
          <p:spPr>
            <a:xfrm>
              <a:off x="11106788" y="3880700"/>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ESP</a:t>
              </a:r>
            </a:p>
          </p:txBody>
        </p:sp>
        <p:sp>
          <p:nvSpPr>
            <p:cNvPr id="594" name="tx594"/>
            <p:cNvSpPr/>
            <p:nvPr/>
          </p:nvSpPr>
          <p:spPr>
            <a:xfrm>
              <a:off x="11093590" y="3763025"/>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GBR</a:t>
              </a:r>
            </a:p>
          </p:txBody>
        </p:sp>
        <p:sp>
          <p:nvSpPr>
            <p:cNvPr id="595" name="tx595"/>
            <p:cNvSpPr/>
            <p:nvPr/>
          </p:nvSpPr>
          <p:spPr>
            <a:xfrm>
              <a:off x="11204934" y="3647291"/>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FIN</a:t>
              </a:r>
            </a:p>
          </p:txBody>
        </p:sp>
        <p:sp>
          <p:nvSpPr>
            <p:cNvPr id="596" name="tx596"/>
            <p:cNvSpPr/>
            <p:nvPr/>
          </p:nvSpPr>
          <p:spPr>
            <a:xfrm>
              <a:off x="11165108" y="3527675"/>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SGP</a:t>
              </a:r>
            </a:p>
          </p:txBody>
        </p:sp>
        <p:sp>
          <p:nvSpPr>
            <p:cNvPr id="597" name="tx597"/>
            <p:cNvSpPr/>
            <p:nvPr/>
          </p:nvSpPr>
          <p:spPr>
            <a:xfrm>
              <a:off x="11247234" y="3410000"/>
              <a:ext cx="11932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ISL</a:t>
              </a:r>
            </a:p>
          </p:txBody>
        </p:sp>
        <p:sp>
          <p:nvSpPr>
            <p:cNvPr id="598" name="tx598"/>
            <p:cNvSpPr/>
            <p:nvPr/>
          </p:nvSpPr>
          <p:spPr>
            <a:xfrm>
              <a:off x="11198712" y="3292325"/>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CHE</a:t>
              </a:r>
            </a:p>
          </p:txBody>
        </p:sp>
        <p:sp>
          <p:nvSpPr>
            <p:cNvPr id="599" name="tx599"/>
            <p:cNvSpPr/>
            <p:nvPr/>
          </p:nvSpPr>
          <p:spPr>
            <a:xfrm>
              <a:off x="11232278" y="3176591"/>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AND</a:t>
              </a:r>
            </a:p>
          </p:txBody>
        </p:sp>
        <p:sp>
          <p:nvSpPr>
            <p:cNvPr id="600" name="tx600"/>
            <p:cNvSpPr/>
            <p:nvPr/>
          </p:nvSpPr>
          <p:spPr>
            <a:xfrm>
              <a:off x="11270230" y="3056975"/>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AUS</a:t>
              </a:r>
            </a:p>
          </p:txBody>
        </p:sp>
        <p:sp>
          <p:nvSpPr>
            <p:cNvPr id="601" name="tx601"/>
            <p:cNvSpPr/>
            <p:nvPr/>
          </p:nvSpPr>
          <p:spPr>
            <a:xfrm>
              <a:off x="11283428" y="2941241"/>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BEL</a:t>
              </a:r>
            </a:p>
          </p:txBody>
        </p:sp>
        <p:sp>
          <p:nvSpPr>
            <p:cNvPr id="602" name="tx602"/>
            <p:cNvSpPr/>
            <p:nvPr/>
          </p:nvSpPr>
          <p:spPr>
            <a:xfrm>
              <a:off x="11301167" y="2821625"/>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ISR</a:t>
              </a:r>
            </a:p>
          </p:txBody>
        </p:sp>
        <p:sp>
          <p:nvSpPr>
            <p:cNvPr id="603" name="tx603"/>
            <p:cNvSpPr/>
            <p:nvPr/>
          </p:nvSpPr>
          <p:spPr>
            <a:xfrm>
              <a:off x="11290598" y="2703911"/>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NOR</a:t>
              </a:r>
            </a:p>
          </p:txBody>
        </p:sp>
        <p:sp>
          <p:nvSpPr>
            <p:cNvPr id="604" name="tx604"/>
            <p:cNvSpPr/>
            <p:nvPr/>
          </p:nvSpPr>
          <p:spPr>
            <a:xfrm>
              <a:off x="11299410" y="2586275"/>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RUS</a:t>
              </a:r>
            </a:p>
          </p:txBody>
        </p:sp>
        <p:sp>
          <p:nvSpPr>
            <p:cNvPr id="605" name="tx605"/>
            <p:cNvSpPr/>
            <p:nvPr/>
          </p:nvSpPr>
          <p:spPr>
            <a:xfrm>
              <a:off x="11286173" y="2468600"/>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SWE</a:t>
              </a:r>
            </a:p>
          </p:txBody>
        </p:sp>
        <p:sp>
          <p:nvSpPr>
            <p:cNvPr id="606" name="tx606"/>
            <p:cNvSpPr/>
            <p:nvPr/>
          </p:nvSpPr>
          <p:spPr>
            <a:xfrm>
              <a:off x="11332976" y="2352866"/>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DNK</a:t>
              </a:r>
            </a:p>
          </p:txBody>
        </p:sp>
        <p:sp>
          <p:nvSpPr>
            <p:cNvPr id="607" name="tx607"/>
            <p:cNvSpPr/>
            <p:nvPr/>
          </p:nvSpPr>
          <p:spPr>
            <a:xfrm>
              <a:off x="11341826" y="2235191"/>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FRA</a:t>
              </a:r>
            </a:p>
          </p:txBody>
        </p:sp>
        <p:sp>
          <p:nvSpPr>
            <p:cNvPr id="608" name="tx608"/>
            <p:cNvSpPr/>
            <p:nvPr/>
          </p:nvSpPr>
          <p:spPr>
            <a:xfrm>
              <a:off x="11350637" y="2116546"/>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JPN</a:t>
              </a:r>
            </a:p>
          </p:txBody>
        </p:sp>
        <p:sp>
          <p:nvSpPr>
            <p:cNvPr id="609" name="tx609"/>
            <p:cNvSpPr/>
            <p:nvPr/>
          </p:nvSpPr>
          <p:spPr>
            <a:xfrm>
              <a:off x="11341748" y="1997901"/>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SVK</a:t>
              </a:r>
            </a:p>
          </p:txBody>
        </p:sp>
        <p:sp>
          <p:nvSpPr>
            <p:cNvPr id="610" name="tx610"/>
            <p:cNvSpPr/>
            <p:nvPr/>
          </p:nvSpPr>
          <p:spPr>
            <a:xfrm>
              <a:off x="11384125" y="1882166"/>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LVA</a:t>
              </a:r>
            </a:p>
          </p:txBody>
        </p:sp>
        <p:sp>
          <p:nvSpPr>
            <p:cNvPr id="611" name="tx611"/>
            <p:cNvSpPr/>
            <p:nvPr/>
          </p:nvSpPr>
          <p:spPr>
            <a:xfrm>
              <a:off x="11379739" y="1763521"/>
              <a:ext cx="154646"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LUX</a:t>
              </a:r>
            </a:p>
          </p:txBody>
        </p:sp>
        <p:sp>
          <p:nvSpPr>
            <p:cNvPr id="612" name="tx612"/>
            <p:cNvSpPr/>
            <p:nvPr/>
          </p:nvSpPr>
          <p:spPr>
            <a:xfrm>
              <a:off x="11375392" y="1646817"/>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MLT</a:t>
              </a:r>
            </a:p>
          </p:txBody>
        </p:sp>
        <p:sp>
          <p:nvSpPr>
            <p:cNvPr id="613" name="tx613"/>
            <p:cNvSpPr/>
            <p:nvPr/>
          </p:nvSpPr>
          <p:spPr>
            <a:xfrm>
              <a:off x="11362116" y="1527162"/>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KOR</a:t>
              </a:r>
            </a:p>
          </p:txBody>
        </p:sp>
        <p:sp>
          <p:nvSpPr>
            <p:cNvPr id="614" name="tx614"/>
            <p:cNvSpPr/>
            <p:nvPr/>
          </p:nvSpPr>
          <p:spPr>
            <a:xfrm>
              <a:off x="11391296" y="1409526"/>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MUS</a:t>
              </a:r>
            </a:p>
          </p:txBody>
        </p:sp>
        <p:sp>
          <p:nvSpPr>
            <p:cNvPr id="615" name="tx615"/>
            <p:cNvSpPr/>
            <p:nvPr/>
          </p:nvSpPr>
          <p:spPr>
            <a:xfrm>
              <a:off x="11408957" y="1293792"/>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PRT</a:t>
              </a:r>
            </a:p>
          </p:txBody>
        </p:sp>
        <p:sp>
          <p:nvSpPr>
            <p:cNvPr id="616" name="tx616"/>
            <p:cNvSpPr/>
            <p:nvPr/>
          </p:nvSpPr>
          <p:spPr>
            <a:xfrm>
              <a:off x="11429287" y="1175146"/>
              <a:ext cx="17223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HUN</a:t>
              </a:r>
            </a:p>
          </p:txBody>
        </p:sp>
        <p:sp>
          <p:nvSpPr>
            <p:cNvPr id="617" name="tx617"/>
            <p:cNvSpPr/>
            <p:nvPr/>
          </p:nvSpPr>
          <p:spPr>
            <a:xfrm>
              <a:off x="11438059" y="1056501"/>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SYC</a:t>
              </a:r>
            </a:p>
          </p:txBody>
        </p:sp>
        <p:sp>
          <p:nvSpPr>
            <p:cNvPr id="618" name="rc618"/>
            <p:cNvSpPr/>
            <p:nvPr/>
          </p:nvSpPr>
          <p:spPr>
            <a:xfrm>
              <a:off x="10277347" y="875080"/>
              <a:ext cx="1585983" cy="4659927"/>
            </a:xfrm>
            <a:prstGeom prst="rect">
              <a:avLst/>
            </a:prstGeom>
            <a:ln w="13550" cap="rnd">
              <a:solidFill>
                <a:srgbClr val="999999">
                  <a:alpha val="100000"/>
                </a:srgbClr>
              </a:solidFill>
              <a:prstDash val="solid"/>
              <a:round/>
            </a:ln>
          </p:spPr>
          <p:txBody>
            <a:bodyPr/>
            <a:lstStyle/>
            <a:p/>
          </p:txBody>
        </p:sp>
        <p:sp>
          <p:nvSpPr>
            <p:cNvPr id="619" name="rc619"/>
            <p:cNvSpPr/>
            <p:nvPr/>
          </p:nvSpPr>
          <p:spPr>
            <a:xfrm>
              <a:off x="343909" y="660217"/>
              <a:ext cx="1585983"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620" name="tx620"/>
            <p:cNvSpPr/>
            <p:nvPr/>
          </p:nvSpPr>
          <p:spPr>
            <a:xfrm>
              <a:off x="829479" y="702764"/>
              <a:ext cx="61484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 (98%)</a:t>
              </a:r>
            </a:p>
          </p:txBody>
        </p:sp>
        <p:sp>
          <p:nvSpPr>
            <p:cNvPr id="621" name="rc621"/>
            <p:cNvSpPr/>
            <p:nvPr/>
          </p:nvSpPr>
          <p:spPr>
            <a:xfrm>
              <a:off x="1999482" y="660217"/>
              <a:ext cx="1585983"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622" name="tx622"/>
            <p:cNvSpPr/>
            <p:nvPr/>
          </p:nvSpPr>
          <p:spPr>
            <a:xfrm>
              <a:off x="2485052" y="702764"/>
              <a:ext cx="61484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 (97%)</a:t>
              </a:r>
            </a:p>
          </p:txBody>
        </p:sp>
        <p:sp>
          <p:nvSpPr>
            <p:cNvPr id="623" name="rc623"/>
            <p:cNvSpPr/>
            <p:nvPr/>
          </p:nvSpPr>
          <p:spPr>
            <a:xfrm>
              <a:off x="3655055" y="660217"/>
              <a:ext cx="1585983"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624" name="tx624"/>
            <p:cNvSpPr/>
            <p:nvPr/>
          </p:nvSpPr>
          <p:spPr>
            <a:xfrm>
              <a:off x="4162316" y="702764"/>
              <a:ext cx="57146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 (98%)</a:t>
              </a:r>
            </a:p>
          </p:txBody>
        </p:sp>
        <p:sp>
          <p:nvSpPr>
            <p:cNvPr id="625" name="rc625"/>
            <p:cNvSpPr/>
            <p:nvPr/>
          </p:nvSpPr>
          <p:spPr>
            <a:xfrm>
              <a:off x="5310628" y="660217"/>
              <a:ext cx="1585983"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626" name="tx626"/>
            <p:cNvSpPr/>
            <p:nvPr/>
          </p:nvSpPr>
          <p:spPr>
            <a:xfrm>
              <a:off x="5808612" y="702764"/>
              <a:ext cx="59001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IPVC (97%)</a:t>
              </a:r>
            </a:p>
          </p:txBody>
        </p:sp>
        <p:sp>
          <p:nvSpPr>
            <p:cNvPr id="627" name="rc627"/>
            <p:cNvSpPr/>
            <p:nvPr/>
          </p:nvSpPr>
          <p:spPr>
            <a:xfrm>
              <a:off x="6966201" y="660217"/>
              <a:ext cx="1585983"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628" name="tx628"/>
            <p:cNvSpPr/>
            <p:nvPr/>
          </p:nvSpPr>
          <p:spPr>
            <a:xfrm>
              <a:off x="7439356"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 (97%)</a:t>
              </a:r>
            </a:p>
          </p:txBody>
        </p:sp>
        <p:sp>
          <p:nvSpPr>
            <p:cNvPr id="629" name="rc629"/>
            <p:cNvSpPr/>
            <p:nvPr/>
          </p:nvSpPr>
          <p:spPr>
            <a:xfrm>
              <a:off x="8621774" y="660217"/>
              <a:ext cx="1585983"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630" name="tx630"/>
            <p:cNvSpPr/>
            <p:nvPr/>
          </p:nvSpPr>
          <p:spPr>
            <a:xfrm>
              <a:off x="9094929"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 (93%)</a:t>
              </a:r>
            </a:p>
          </p:txBody>
        </p:sp>
        <p:sp>
          <p:nvSpPr>
            <p:cNvPr id="631" name="rc631"/>
            <p:cNvSpPr/>
            <p:nvPr/>
          </p:nvSpPr>
          <p:spPr>
            <a:xfrm>
              <a:off x="10277347" y="660217"/>
              <a:ext cx="1585983"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632" name="tx632"/>
            <p:cNvSpPr/>
            <p:nvPr/>
          </p:nvSpPr>
          <p:spPr>
            <a:xfrm>
              <a:off x="10750502"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PCVC (91%)</a:t>
              </a:r>
            </a:p>
          </p:txBody>
        </p:sp>
        <p:sp>
          <p:nvSpPr>
            <p:cNvPr id="633" name="pl633"/>
            <p:cNvSpPr/>
            <p:nvPr/>
          </p:nvSpPr>
          <p:spPr>
            <a:xfrm>
              <a:off x="343909" y="5535007"/>
              <a:ext cx="1585983" cy="0"/>
            </a:xfrm>
            <a:custGeom>
              <a:avLst/>
              <a:pathLst>
                <a:path w="1585983" h="0">
                  <a:moveTo>
                    <a:pt x="0" y="0"/>
                  </a:moveTo>
                  <a:lnTo>
                    <a:pt x="1585983" y="0"/>
                  </a:lnTo>
                </a:path>
              </a:pathLst>
            </a:custGeom>
            <a:ln w="8130" cap="flat">
              <a:solidFill>
                <a:srgbClr val="000000">
                  <a:alpha val="100000"/>
                </a:srgbClr>
              </a:solidFill>
              <a:prstDash val="solid"/>
              <a:round/>
            </a:ln>
          </p:spPr>
          <p:txBody>
            <a:bodyPr/>
            <a:lstStyle/>
            <a:p/>
          </p:txBody>
        </p:sp>
        <p:sp>
          <p:nvSpPr>
            <p:cNvPr id="634" name="pl634"/>
            <p:cNvSpPr/>
            <p:nvPr/>
          </p:nvSpPr>
          <p:spPr>
            <a:xfrm>
              <a:off x="359013"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635" name="pl635"/>
            <p:cNvSpPr/>
            <p:nvPr/>
          </p:nvSpPr>
          <p:spPr>
            <a:xfrm>
              <a:off x="1030329"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636" name="pl636"/>
            <p:cNvSpPr/>
            <p:nvPr/>
          </p:nvSpPr>
          <p:spPr>
            <a:xfrm>
              <a:off x="1701645"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637" name="tx637"/>
            <p:cNvSpPr/>
            <p:nvPr/>
          </p:nvSpPr>
          <p:spPr>
            <a:xfrm rot="-5400000">
              <a:off x="296721" y="5638862"/>
              <a:ext cx="124311"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55</a:t>
              </a:r>
            </a:p>
          </p:txBody>
        </p:sp>
        <p:sp>
          <p:nvSpPr>
            <p:cNvPr id="638" name="tx638"/>
            <p:cNvSpPr/>
            <p:nvPr/>
          </p:nvSpPr>
          <p:spPr>
            <a:xfrm rot="-5400000">
              <a:off x="968010" y="563883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75</a:t>
              </a:r>
            </a:p>
          </p:txBody>
        </p:sp>
        <p:sp>
          <p:nvSpPr>
            <p:cNvPr id="639" name="tx639"/>
            <p:cNvSpPr/>
            <p:nvPr/>
          </p:nvSpPr>
          <p:spPr>
            <a:xfrm rot="-5400000">
              <a:off x="1638644"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95</a:t>
              </a:r>
            </a:p>
          </p:txBody>
        </p:sp>
        <p:sp>
          <p:nvSpPr>
            <p:cNvPr id="640" name="pl640"/>
            <p:cNvSpPr/>
            <p:nvPr/>
          </p:nvSpPr>
          <p:spPr>
            <a:xfrm>
              <a:off x="1999482" y="5535007"/>
              <a:ext cx="1585983" cy="0"/>
            </a:xfrm>
            <a:custGeom>
              <a:avLst/>
              <a:pathLst>
                <a:path w="1585983" h="0">
                  <a:moveTo>
                    <a:pt x="0" y="0"/>
                  </a:moveTo>
                  <a:lnTo>
                    <a:pt x="1585983" y="0"/>
                  </a:lnTo>
                </a:path>
              </a:pathLst>
            </a:custGeom>
            <a:ln w="8130" cap="flat">
              <a:solidFill>
                <a:srgbClr val="000000">
                  <a:alpha val="100000"/>
                </a:srgbClr>
              </a:solidFill>
              <a:prstDash val="solid"/>
              <a:round/>
            </a:ln>
          </p:spPr>
          <p:txBody>
            <a:bodyPr/>
            <a:lstStyle/>
            <a:p/>
          </p:txBody>
        </p:sp>
        <p:sp>
          <p:nvSpPr>
            <p:cNvPr id="641" name="pl641"/>
            <p:cNvSpPr/>
            <p:nvPr/>
          </p:nvSpPr>
          <p:spPr>
            <a:xfrm>
              <a:off x="2014586"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642" name="pl642"/>
            <p:cNvSpPr/>
            <p:nvPr/>
          </p:nvSpPr>
          <p:spPr>
            <a:xfrm>
              <a:off x="2685902"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643" name="pl643"/>
            <p:cNvSpPr/>
            <p:nvPr/>
          </p:nvSpPr>
          <p:spPr>
            <a:xfrm>
              <a:off x="335721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644" name="tx644"/>
            <p:cNvSpPr/>
            <p:nvPr/>
          </p:nvSpPr>
          <p:spPr>
            <a:xfrm rot="-5400000">
              <a:off x="1952294" y="5638862"/>
              <a:ext cx="124311"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55</a:t>
              </a:r>
            </a:p>
          </p:txBody>
        </p:sp>
        <p:sp>
          <p:nvSpPr>
            <p:cNvPr id="645" name="tx645"/>
            <p:cNvSpPr/>
            <p:nvPr/>
          </p:nvSpPr>
          <p:spPr>
            <a:xfrm rot="-5400000">
              <a:off x="2623583" y="563883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75</a:t>
              </a:r>
            </a:p>
          </p:txBody>
        </p:sp>
        <p:sp>
          <p:nvSpPr>
            <p:cNvPr id="646" name="tx646"/>
            <p:cNvSpPr/>
            <p:nvPr/>
          </p:nvSpPr>
          <p:spPr>
            <a:xfrm rot="-5400000">
              <a:off x="3294217"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95</a:t>
              </a:r>
            </a:p>
          </p:txBody>
        </p:sp>
        <p:sp>
          <p:nvSpPr>
            <p:cNvPr id="647" name="pl647"/>
            <p:cNvSpPr/>
            <p:nvPr/>
          </p:nvSpPr>
          <p:spPr>
            <a:xfrm>
              <a:off x="3655055" y="5535007"/>
              <a:ext cx="1585983" cy="0"/>
            </a:xfrm>
            <a:custGeom>
              <a:avLst/>
              <a:pathLst>
                <a:path w="1585983" h="0">
                  <a:moveTo>
                    <a:pt x="0" y="0"/>
                  </a:moveTo>
                  <a:lnTo>
                    <a:pt x="1585983" y="0"/>
                  </a:lnTo>
                </a:path>
              </a:pathLst>
            </a:custGeom>
            <a:ln w="8130" cap="flat">
              <a:solidFill>
                <a:srgbClr val="000000">
                  <a:alpha val="100000"/>
                </a:srgbClr>
              </a:solidFill>
              <a:prstDash val="solid"/>
              <a:round/>
            </a:ln>
          </p:spPr>
          <p:txBody>
            <a:bodyPr/>
            <a:lstStyle/>
            <a:p/>
          </p:txBody>
        </p:sp>
        <p:sp>
          <p:nvSpPr>
            <p:cNvPr id="648" name="pl648"/>
            <p:cNvSpPr/>
            <p:nvPr/>
          </p:nvSpPr>
          <p:spPr>
            <a:xfrm>
              <a:off x="3670159"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649" name="pl649"/>
            <p:cNvSpPr/>
            <p:nvPr/>
          </p:nvSpPr>
          <p:spPr>
            <a:xfrm>
              <a:off x="4341475"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650" name="pl650"/>
            <p:cNvSpPr/>
            <p:nvPr/>
          </p:nvSpPr>
          <p:spPr>
            <a:xfrm>
              <a:off x="501279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651" name="tx651"/>
            <p:cNvSpPr/>
            <p:nvPr/>
          </p:nvSpPr>
          <p:spPr>
            <a:xfrm rot="-5400000">
              <a:off x="3607867" y="5638862"/>
              <a:ext cx="124311"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55</a:t>
              </a:r>
            </a:p>
          </p:txBody>
        </p:sp>
        <p:sp>
          <p:nvSpPr>
            <p:cNvPr id="652" name="tx652"/>
            <p:cNvSpPr/>
            <p:nvPr/>
          </p:nvSpPr>
          <p:spPr>
            <a:xfrm rot="-5400000">
              <a:off x="4279156" y="563883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75</a:t>
              </a:r>
            </a:p>
          </p:txBody>
        </p:sp>
        <p:sp>
          <p:nvSpPr>
            <p:cNvPr id="653" name="tx653"/>
            <p:cNvSpPr/>
            <p:nvPr/>
          </p:nvSpPr>
          <p:spPr>
            <a:xfrm rot="-5400000">
              <a:off x="4949790"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95</a:t>
              </a:r>
            </a:p>
          </p:txBody>
        </p:sp>
        <p:sp>
          <p:nvSpPr>
            <p:cNvPr id="654" name="pl654"/>
            <p:cNvSpPr/>
            <p:nvPr/>
          </p:nvSpPr>
          <p:spPr>
            <a:xfrm>
              <a:off x="5310628" y="5535007"/>
              <a:ext cx="1585983" cy="0"/>
            </a:xfrm>
            <a:custGeom>
              <a:avLst/>
              <a:pathLst>
                <a:path w="1585983" h="0">
                  <a:moveTo>
                    <a:pt x="0" y="0"/>
                  </a:moveTo>
                  <a:lnTo>
                    <a:pt x="1585983" y="0"/>
                  </a:lnTo>
                </a:path>
              </a:pathLst>
            </a:custGeom>
            <a:ln w="8130" cap="flat">
              <a:solidFill>
                <a:srgbClr val="000000">
                  <a:alpha val="100000"/>
                </a:srgbClr>
              </a:solidFill>
              <a:prstDash val="solid"/>
              <a:round/>
            </a:ln>
          </p:spPr>
          <p:txBody>
            <a:bodyPr/>
            <a:lstStyle/>
            <a:p/>
          </p:txBody>
        </p:sp>
        <p:sp>
          <p:nvSpPr>
            <p:cNvPr id="655" name="pl655"/>
            <p:cNvSpPr/>
            <p:nvPr/>
          </p:nvSpPr>
          <p:spPr>
            <a:xfrm>
              <a:off x="5325732"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656" name="pl656"/>
            <p:cNvSpPr/>
            <p:nvPr/>
          </p:nvSpPr>
          <p:spPr>
            <a:xfrm>
              <a:off x="599704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657" name="pl657"/>
            <p:cNvSpPr/>
            <p:nvPr/>
          </p:nvSpPr>
          <p:spPr>
            <a:xfrm>
              <a:off x="666836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658" name="tx658"/>
            <p:cNvSpPr/>
            <p:nvPr/>
          </p:nvSpPr>
          <p:spPr>
            <a:xfrm rot="-5400000">
              <a:off x="5263440" y="5638862"/>
              <a:ext cx="124311"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55</a:t>
              </a:r>
            </a:p>
          </p:txBody>
        </p:sp>
        <p:sp>
          <p:nvSpPr>
            <p:cNvPr id="659" name="tx659"/>
            <p:cNvSpPr/>
            <p:nvPr/>
          </p:nvSpPr>
          <p:spPr>
            <a:xfrm rot="-5400000">
              <a:off x="5934729" y="563883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75</a:t>
              </a:r>
            </a:p>
          </p:txBody>
        </p:sp>
        <p:sp>
          <p:nvSpPr>
            <p:cNvPr id="660" name="tx660"/>
            <p:cNvSpPr/>
            <p:nvPr/>
          </p:nvSpPr>
          <p:spPr>
            <a:xfrm rot="-5400000">
              <a:off x="6605363"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95</a:t>
              </a:r>
            </a:p>
          </p:txBody>
        </p:sp>
        <p:sp>
          <p:nvSpPr>
            <p:cNvPr id="661" name="pl661"/>
            <p:cNvSpPr/>
            <p:nvPr/>
          </p:nvSpPr>
          <p:spPr>
            <a:xfrm>
              <a:off x="6966201" y="5535007"/>
              <a:ext cx="1585983" cy="0"/>
            </a:xfrm>
            <a:custGeom>
              <a:avLst/>
              <a:pathLst>
                <a:path w="1585983" h="0">
                  <a:moveTo>
                    <a:pt x="0" y="0"/>
                  </a:moveTo>
                  <a:lnTo>
                    <a:pt x="1585983" y="0"/>
                  </a:lnTo>
                </a:path>
              </a:pathLst>
            </a:custGeom>
            <a:ln w="8130" cap="flat">
              <a:solidFill>
                <a:srgbClr val="000000">
                  <a:alpha val="100000"/>
                </a:srgbClr>
              </a:solidFill>
              <a:prstDash val="solid"/>
              <a:round/>
            </a:ln>
          </p:spPr>
          <p:txBody>
            <a:bodyPr/>
            <a:lstStyle/>
            <a:p/>
          </p:txBody>
        </p:sp>
        <p:sp>
          <p:nvSpPr>
            <p:cNvPr id="662" name="pl662"/>
            <p:cNvSpPr/>
            <p:nvPr/>
          </p:nvSpPr>
          <p:spPr>
            <a:xfrm>
              <a:off x="6981305"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663" name="pl663"/>
            <p:cNvSpPr/>
            <p:nvPr/>
          </p:nvSpPr>
          <p:spPr>
            <a:xfrm>
              <a:off x="765262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664" name="pl664"/>
            <p:cNvSpPr/>
            <p:nvPr/>
          </p:nvSpPr>
          <p:spPr>
            <a:xfrm>
              <a:off x="832393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665" name="tx665"/>
            <p:cNvSpPr/>
            <p:nvPr/>
          </p:nvSpPr>
          <p:spPr>
            <a:xfrm rot="-5400000">
              <a:off x="6919013" y="5638862"/>
              <a:ext cx="124311"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55</a:t>
              </a:r>
            </a:p>
          </p:txBody>
        </p:sp>
        <p:sp>
          <p:nvSpPr>
            <p:cNvPr id="666" name="tx666"/>
            <p:cNvSpPr/>
            <p:nvPr/>
          </p:nvSpPr>
          <p:spPr>
            <a:xfrm rot="-5400000">
              <a:off x="7590302" y="563883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75</a:t>
              </a:r>
            </a:p>
          </p:txBody>
        </p:sp>
        <p:sp>
          <p:nvSpPr>
            <p:cNvPr id="667" name="tx667"/>
            <p:cNvSpPr/>
            <p:nvPr/>
          </p:nvSpPr>
          <p:spPr>
            <a:xfrm rot="-5400000">
              <a:off x="8260936"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95</a:t>
              </a:r>
            </a:p>
          </p:txBody>
        </p:sp>
        <p:sp>
          <p:nvSpPr>
            <p:cNvPr id="668" name="pl668"/>
            <p:cNvSpPr/>
            <p:nvPr/>
          </p:nvSpPr>
          <p:spPr>
            <a:xfrm>
              <a:off x="8621774" y="5535007"/>
              <a:ext cx="1585983" cy="0"/>
            </a:xfrm>
            <a:custGeom>
              <a:avLst/>
              <a:pathLst>
                <a:path w="1585983" h="0">
                  <a:moveTo>
                    <a:pt x="0" y="0"/>
                  </a:moveTo>
                  <a:lnTo>
                    <a:pt x="1585983" y="0"/>
                  </a:lnTo>
                </a:path>
              </a:pathLst>
            </a:custGeom>
            <a:ln w="8130" cap="flat">
              <a:solidFill>
                <a:srgbClr val="000000">
                  <a:alpha val="100000"/>
                </a:srgbClr>
              </a:solidFill>
              <a:prstDash val="solid"/>
              <a:round/>
            </a:ln>
          </p:spPr>
          <p:txBody>
            <a:bodyPr/>
            <a:lstStyle/>
            <a:p/>
          </p:txBody>
        </p:sp>
        <p:sp>
          <p:nvSpPr>
            <p:cNvPr id="669" name="pl669"/>
            <p:cNvSpPr/>
            <p:nvPr/>
          </p:nvSpPr>
          <p:spPr>
            <a:xfrm>
              <a:off x="863687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670" name="pl670"/>
            <p:cNvSpPr/>
            <p:nvPr/>
          </p:nvSpPr>
          <p:spPr>
            <a:xfrm>
              <a:off x="930819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671" name="pl671"/>
            <p:cNvSpPr/>
            <p:nvPr/>
          </p:nvSpPr>
          <p:spPr>
            <a:xfrm>
              <a:off x="9979510"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672" name="tx672"/>
            <p:cNvSpPr/>
            <p:nvPr/>
          </p:nvSpPr>
          <p:spPr>
            <a:xfrm rot="-5400000">
              <a:off x="8574586" y="5638862"/>
              <a:ext cx="124311"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55</a:t>
              </a:r>
            </a:p>
          </p:txBody>
        </p:sp>
        <p:sp>
          <p:nvSpPr>
            <p:cNvPr id="673" name="tx673"/>
            <p:cNvSpPr/>
            <p:nvPr/>
          </p:nvSpPr>
          <p:spPr>
            <a:xfrm rot="-5400000">
              <a:off x="9245875" y="563883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75</a:t>
              </a:r>
            </a:p>
          </p:txBody>
        </p:sp>
        <p:sp>
          <p:nvSpPr>
            <p:cNvPr id="674" name="tx674"/>
            <p:cNvSpPr/>
            <p:nvPr/>
          </p:nvSpPr>
          <p:spPr>
            <a:xfrm rot="-5400000">
              <a:off x="9916509"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95</a:t>
              </a:r>
            </a:p>
          </p:txBody>
        </p:sp>
        <p:sp>
          <p:nvSpPr>
            <p:cNvPr id="675" name="pl675"/>
            <p:cNvSpPr/>
            <p:nvPr/>
          </p:nvSpPr>
          <p:spPr>
            <a:xfrm>
              <a:off x="10277347" y="5535007"/>
              <a:ext cx="1585983" cy="0"/>
            </a:xfrm>
            <a:custGeom>
              <a:avLst/>
              <a:pathLst>
                <a:path w="1585983" h="0">
                  <a:moveTo>
                    <a:pt x="0" y="0"/>
                  </a:moveTo>
                  <a:lnTo>
                    <a:pt x="1585983" y="0"/>
                  </a:lnTo>
                </a:path>
              </a:pathLst>
            </a:custGeom>
            <a:ln w="8130" cap="flat">
              <a:solidFill>
                <a:srgbClr val="000000">
                  <a:alpha val="100000"/>
                </a:srgbClr>
              </a:solidFill>
              <a:prstDash val="solid"/>
              <a:round/>
            </a:ln>
          </p:spPr>
          <p:txBody>
            <a:bodyPr/>
            <a:lstStyle/>
            <a:p/>
          </p:txBody>
        </p:sp>
        <p:sp>
          <p:nvSpPr>
            <p:cNvPr id="676" name="pl676"/>
            <p:cNvSpPr/>
            <p:nvPr/>
          </p:nvSpPr>
          <p:spPr>
            <a:xfrm>
              <a:off x="1029245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677" name="pl677"/>
            <p:cNvSpPr/>
            <p:nvPr/>
          </p:nvSpPr>
          <p:spPr>
            <a:xfrm>
              <a:off x="1096376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678" name="pl678"/>
            <p:cNvSpPr/>
            <p:nvPr/>
          </p:nvSpPr>
          <p:spPr>
            <a:xfrm>
              <a:off x="11635083"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679" name="tx679"/>
            <p:cNvSpPr/>
            <p:nvPr/>
          </p:nvSpPr>
          <p:spPr>
            <a:xfrm rot="-5400000">
              <a:off x="10230159" y="5638862"/>
              <a:ext cx="124311"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55</a:t>
              </a:r>
            </a:p>
          </p:txBody>
        </p:sp>
        <p:sp>
          <p:nvSpPr>
            <p:cNvPr id="680" name="tx680"/>
            <p:cNvSpPr/>
            <p:nvPr/>
          </p:nvSpPr>
          <p:spPr>
            <a:xfrm rot="-5400000">
              <a:off x="10901448" y="563883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75</a:t>
              </a:r>
            </a:p>
          </p:txBody>
        </p:sp>
        <p:sp>
          <p:nvSpPr>
            <p:cNvPr id="681" name="tx681"/>
            <p:cNvSpPr/>
            <p:nvPr/>
          </p:nvSpPr>
          <p:spPr>
            <a:xfrm rot="-5400000">
              <a:off x="11572082"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95</a:t>
              </a:r>
            </a:p>
          </p:txBody>
        </p:sp>
        <p:sp>
          <p:nvSpPr>
            <p:cNvPr id="682" name="tx682"/>
            <p:cNvSpPr/>
            <p:nvPr/>
          </p:nvSpPr>
          <p:spPr>
            <a:xfrm>
              <a:off x="5672719" y="574484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683" name="tx683"/>
            <p:cNvSpPr/>
            <p:nvPr/>
          </p:nvSpPr>
          <p:spPr>
            <a:xfrm>
              <a:off x="4125164" y="614273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684" name="pt684"/>
            <p:cNvSpPr/>
            <p:nvPr/>
          </p:nvSpPr>
          <p:spPr>
            <a:xfrm>
              <a:off x="5122926" y="6180487"/>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685" name="pt685"/>
            <p:cNvSpPr/>
            <p:nvPr/>
          </p:nvSpPr>
          <p:spPr>
            <a:xfrm>
              <a:off x="5671137" y="6180487"/>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686" name="pt686"/>
            <p:cNvSpPr/>
            <p:nvPr/>
          </p:nvSpPr>
          <p:spPr>
            <a:xfrm>
              <a:off x="6315611" y="618048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687" name="pt687"/>
            <p:cNvSpPr/>
            <p:nvPr/>
          </p:nvSpPr>
          <p:spPr>
            <a:xfrm>
              <a:off x="6960084" y="618048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688" name="pt688"/>
            <p:cNvSpPr/>
            <p:nvPr/>
          </p:nvSpPr>
          <p:spPr>
            <a:xfrm>
              <a:off x="7604557" y="61804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689" name="tx689"/>
            <p:cNvSpPr/>
            <p:nvPr/>
          </p:nvSpPr>
          <p:spPr>
            <a:xfrm>
              <a:off x="5345600" y="6182152"/>
              <a:ext cx="189577"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&lt;60</a:t>
              </a:r>
            </a:p>
          </p:txBody>
        </p:sp>
        <p:sp>
          <p:nvSpPr>
            <p:cNvPr id="690" name="tx690"/>
            <p:cNvSpPr/>
            <p:nvPr/>
          </p:nvSpPr>
          <p:spPr>
            <a:xfrm>
              <a:off x="5893811"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70-79</a:t>
              </a:r>
            </a:p>
          </p:txBody>
        </p:sp>
        <p:sp>
          <p:nvSpPr>
            <p:cNvPr id="691" name="tx691"/>
            <p:cNvSpPr/>
            <p:nvPr/>
          </p:nvSpPr>
          <p:spPr>
            <a:xfrm>
              <a:off x="6538285"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80-89</a:t>
              </a:r>
            </a:p>
          </p:txBody>
        </p:sp>
        <p:sp>
          <p:nvSpPr>
            <p:cNvPr id="692" name="tx692"/>
            <p:cNvSpPr/>
            <p:nvPr/>
          </p:nvSpPr>
          <p:spPr>
            <a:xfrm>
              <a:off x="7182758"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90-94</a:t>
              </a:r>
            </a:p>
          </p:txBody>
        </p:sp>
        <p:sp>
          <p:nvSpPr>
            <p:cNvPr id="693" name="tx693"/>
            <p:cNvSpPr/>
            <p:nvPr/>
          </p:nvSpPr>
          <p:spPr>
            <a:xfrm>
              <a:off x="7827231" y="6182152"/>
              <a:ext cx="254843"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&gt;=95</a:t>
              </a:r>
            </a:p>
          </p:txBody>
        </p:sp>
        <p:sp>
          <p:nvSpPr>
            <p:cNvPr id="694" name="tx694"/>
            <p:cNvSpPr/>
            <p:nvPr/>
          </p:nvSpPr>
          <p:spPr>
            <a:xfrm>
              <a:off x="343909" y="399578"/>
              <a:ext cx="6373757"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compared with other countries in the region, Non-programme, 2025</a:t>
              </a:r>
            </a:p>
          </p:txBody>
        </p:sp>
        <p:sp>
          <p:nvSpPr>
            <p:cNvPr id="695" name="tx695"/>
            <p:cNvSpPr/>
            <p:nvPr/>
          </p:nvSpPr>
          <p:spPr>
            <a:xfrm>
              <a:off x="770174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696" name="tx696"/>
            <p:cNvSpPr/>
            <p:nvPr/>
          </p:nvSpPr>
          <p:spPr>
            <a:xfrm>
              <a:off x="5395930" y="6568512"/>
              <a:ext cx="6467400"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Country ISO codes displayed. Coverage in sgp shown in the headers. Regional average coverage shown by the dashed line.</a:t>
              </a:r>
            </a:p>
          </p:txBody>
        </p:sp>
      </p:gr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DTP1</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89122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44167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99212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254257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209302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10" name="pl10"/>
            <p:cNvSpPr/>
            <p:nvPr/>
          </p:nvSpPr>
          <p:spPr>
            <a:xfrm>
              <a:off x="951100" y="41159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66644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321690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276735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951100" y="231780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 name="pl15"/>
            <p:cNvSpPr/>
            <p:nvPr/>
          </p:nvSpPr>
          <p:spPr>
            <a:xfrm>
              <a:off x="951100" y="186825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 name="pl16"/>
            <p:cNvSpPr/>
            <p:nvPr/>
          </p:nvSpPr>
          <p:spPr>
            <a:xfrm>
              <a:off x="1416218"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48933"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081649"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414365"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480537"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747080"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013623"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28016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546709"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813253"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807979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7" name="rc27"/>
            <p:cNvSpPr/>
            <p:nvPr/>
          </p:nvSpPr>
          <p:spPr>
            <a:xfrm>
              <a:off x="1296273" y="3656558"/>
              <a:ext cx="239888" cy="459438"/>
            </a:xfrm>
            <a:prstGeom prst="rect">
              <a:avLst/>
            </a:prstGeom>
            <a:solidFill>
              <a:srgbClr val="1CABE2">
                <a:alpha val="85098"/>
              </a:srgbClr>
            </a:solidFill>
          </p:spPr>
          <p:txBody>
            <a:bodyPr/>
            <a:lstStyle/>
            <a:p/>
          </p:txBody>
        </p:sp>
        <p:sp>
          <p:nvSpPr>
            <p:cNvPr id="28" name="rc28"/>
            <p:cNvSpPr/>
            <p:nvPr/>
          </p:nvSpPr>
          <p:spPr>
            <a:xfrm>
              <a:off x="1562816" y="3703761"/>
              <a:ext cx="239888" cy="412236"/>
            </a:xfrm>
            <a:prstGeom prst="rect">
              <a:avLst/>
            </a:prstGeom>
            <a:solidFill>
              <a:srgbClr val="1CABE2">
                <a:alpha val="85098"/>
              </a:srgbClr>
            </a:solidFill>
          </p:spPr>
          <p:txBody>
            <a:bodyPr/>
            <a:lstStyle/>
            <a:p/>
          </p:txBody>
        </p:sp>
        <p:sp>
          <p:nvSpPr>
            <p:cNvPr id="29" name="rc29"/>
            <p:cNvSpPr/>
            <p:nvPr/>
          </p:nvSpPr>
          <p:spPr>
            <a:xfrm>
              <a:off x="1829360" y="3703761"/>
              <a:ext cx="239888" cy="412236"/>
            </a:xfrm>
            <a:prstGeom prst="rect">
              <a:avLst/>
            </a:prstGeom>
            <a:solidFill>
              <a:srgbClr val="1CABE2">
                <a:alpha val="85098"/>
              </a:srgbClr>
            </a:solidFill>
          </p:spPr>
          <p:txBody>
            <a:bodyPr/>
            <a:lstStyle/>
            <a:p/>
          </p:txBody>
        </p:sp>
        <p:sp>
          <p:nvSpPr>
            <p:cNvPr id="30" name="rc30"/>
            <p:cNvSpPr/>
            <p:nvPr/>
          </p:nvSpPr>
          <p:spPr>
            <a:xfrm>
              <a:off x="2095903" y="3363003"/>
              <a:ext cx="239888" cy="752993"/>
            </a:xfrm>
            <a:prstGeom prst="rect">
              <a:avLst/>
            </a:prstGeom>
            <a:solidFill>
              <a:srgbClr val="1CABE2">
                <a:alpha val="85098"/>
              </a:srgbClr>
            </a:solidFill>
          </p:spPr>
          <p:txBody>
            <a:bodyPr/>
            <a:lstStyle/>
            <a:p/>
          </p:txBody>
        </p:sp>
        <p:sp>
          <p:nvSpPr>
            <p:cNvPr id="31" name="rc31"/>
            <p:cNvSpPr/>
            <p:nvPr/>
          </p:nvSpPr>
          <p:spPr>
            <a:xfrm>
              <a:off x="2362446" y="3377389"/>
              <a:ext cx="239888" cy="738608"/>
            </a:xfrm>
            <a:prstGeom prst="rect">
              <a:avLst/>
            </a:prstGeom>
            <a:solidFill>
              <a:srgbClr val="1CABE2">
                <a:alpha val="85098"/>
              </a:srgbClr>
            </a:solidFill>
          </p:spPr>
          <p:txBody>
            <a:bodyPr/>
            <a:lstStyle/>
            <a:p/>
          </p:txBody>
        </p:sp>
        <p:sp>
          <p:nvSpPr>
            <p:cNvPr id="32" name="rc32"/>
            <p:cNvSpPr/>
            <p:nvPr/>
          </p:nvSpPr>
          <p:spPr>
            <a:xfrm>
              <a:off x="2628989" y="3369297"/>
              <a:ext cx="239888" cy="746700"/>
            </a:xfrm>
            <a:prstGeom prst="rect">
              <a:avLst/>
            </a:prstGeom>
            <a:solidFill>
              <a:srgbClr val="1CABE2">
                <a:alpha val="85098"/>
              </a:srgbClr>
            </a:solidFill>
          </p:spPr>
          <p:txBody>
            <a:bodyPr/>
            <a:lstStyle/>
            <a:p/>
          </p:txBody>
        </p:sp>
        <p:sp>
          <p:nvSpPr>
            <p:cNvPr id="33" name="rc33"/>
            <p:cNvSpPr/>
            <p:nvPr/>
          </p:nvSpPr>
          <p:spPr>
            <a:xfrm>
              <a:off x="2895532" y="3355810"/>
              <a:ext cx="239888" cy="760186"/>
            </a:xfrm>
            <a:prstGeom prst="rect">
              <a:avLst/>
            </a:prstGeom>
            <a:solidFill>
              <a:srgbClr val="1CABE2">
                <a:alpha val="85098"/>
              </a:srgbClr>
            </a:solidFill>
          </p:spPr>
          <p:txBody>
            <a:bodyPr/>
            <a:lstStyle/>
            <a:p/>
          </p:txBody>
        </p:sp>
        <p:sp>
          <p:nvSpPr>
            <p:cNvPr id="34" name="rc34"/>
            <p:cNvSpPr/>
            <p:nvPr/>
          </p:nvSpPr>
          <p:spPr>
            <a:xfrm>
              <a:off x="3162075" y="3724440"/>
              <a:ext cx="239888" cy="391556"/>
            </a:xfrm>
            <a:prstGeom prst="rect">
              <a:avLst/>
            </a:prstGeom>
            <a:solidFill>
              <a:srgbClr val="1CABE2">
                <a:alpha val="85098"/>
              </a:srgbClr>
            </a:solidFill>
          </p:spPr>
          <p:txBody>
            <a:bodyPr/>
            <a:lstStyle/>
            <a:p/>
          </p:txBody>
        </p:sp>
        <p:sp>
          <p:nvSpPr>
            <p:cNvPr id="35" name="rc35"/>
            <p:cNvSpPr/>
            <p:nvPr/>
          </p:nvSpPr>
          <p:spPr>
            <a:xfrm>
              <a:off x="3428618" y="3717248"/>
              <a:ext cx="239888" cy="398749"/>
            </a:xfrm>
            <a:prstGeom prst="rect">
              <a:avLst/>
            </a:prstGeom>
            <a:solidFill>
              <a:srgbClr val="1CABE2">
                <a:alpha val="85098"/>
              </a:srgbClr>
            </a:solidFill>
          </p:spPr>
          <p:txBody>
            <a:bodyPr/>
            <a:lstStyle/>
            <a:p/>
          </p:txBody>
        </p:sp>
        <p:sp>
          <p:nvSpPr>
            <p:cNvPr id="36" name="rc36"/>
            <p:cNvSpPr/>
            <p:nvPr/>
          </p:nvSpPr>
          <p:spPr>
            <a:xfrm>
              <a:off x="3695161" y="3716348"/>
              <a:ext cx="239888" cy="399648"/>
            </a:xfrm>
            <a:prstGeom prst="rect">
              <a:avLst/>
            </a:prstGeom>
            <a:solidFill>
              <a:srgbClr val="1CABE2">
                <a:alpha val="85098"/>
              </a:srgbClr>
            </a:solidFill>
          </p:spPr>
          <p:txBody>
            <a:bodyPr/>
            <a:lstStyle/>
            <a:p/>
          </p:txBody>
        </p:sp>
        <p:sp>
          <p:nvSpPr>
            <p:cNvPr id="37" name="rc37"/>
            <p:cNvSpPr/>
            <p:nvPr/>
          </p:nvSpPr>
          <p:spPr>
            <a:xfrm>
              <a:off x="3961705" y="3733431"/>
              <a:ext cx="239888" cy="382565"/>
            </a:xfrm>
            <a:prstGeom prst="rect">
              <a:avLst/>
            </a:prstGeom>
            <a:solidFill>
              <a:srgbClr val="1CABE2">
                <a:alpha val="85098"/>
              </a:srgbClr>
            </a:solidFill>
          </p:spPr>
          <p:txBody>
            <a:bodyPr/>
            <a:lstStyle/>
            <a:p/>
          </p:txBody>
        </p:sp>
        <p:sp>
          <p:nvSpPr>
            <p:cNvPr id="38" name="rc38"/>
            <p:cNvSpPr/>
            <p:nvPr/>
          </p:nvSpPr>
          <p:spPr>
            <a:xfrm>
              <a:off x="4228248" y="3510455"/>
              <a:ext cx="239888" cy="605542"/>
            </a:xfrm>
            <a:prstGeom prst="rect">
              <a:avLst/>
            </a:prstGeom>
            <a:solidFill>
              <a:srgbClr val="1CABE2">
                <a:alpha val="85098"/>
              </a:srgbClr>
            </a:solidFill>
          </p:spPr>
          <p:txBody>
            <a:bodyPr/>
            <a:lstStyle/>
            <a:p/>
          </p:txBody>
        </p:sp>
        <p:sp>
          <p:nvSpPr>
            <p:cNvPr id="39" name="rc39"/>
            <p:cNvSpPr/>
            <p:nvPr/>
          </p:nvSpPr>
          <p:spPr>
            <a:xfrm>
              <a:off x="4494791" y="3676788"/>
              <a:ext cx="239888" cy="439209"/>
            </a:xfrm>
            <a:prstGeom prst="rect">
              <a:avLst/>
            </a:prstGeom>
            <a:solidFill>
              <a:srgbClr val="1CABE2">
                <a:alpha val="85098"/>
              </a:srgbClr>
            </a:solidFill>
          </p:spPr>
          <p:txBody>
            <a:bodyPr/>
            <a:lstStyle/>
            <a:p/>
          </p:txBody>
        </p:sp>
        <p:sp>
          <p:nvSpPr>
            <p:cNvPr id="40" name="rc40"/>
            <p:cNvSpPr/>
            <p:nvPr/>
          </p:nvSpPr>
          <p:spPr>
            <a:xfrm>
              <a:off x="4761334" y="3706009"/>
              <a:ext cx="239888" cy="409988"/>
            </a:xfrm>
            <a:prstGeom prst="rect">
              <a:avLst/>
            </a:prstGeom>
            <a:solidFill>
              <a:srgbClr val="1CABE2">
                <a:alpha val="85098"/>
              </a:srgbClr>
            </a:solidFill>
          </p:spPr>
          <p:txBody>
            <a:bodyPr/>
            <a:lstStyle/>
            <a:p/>
          </p:txBody>
        </p:sp>
        <p:sp>
          <p:nvSpPr>
            <p:cNvPr id="41" name="rc41"/>
            <p:cNvSpPr/>
            <p:nvPr/>
          </p:nvSpPr>
          <p:spPr>
            <a:xfrm>
              <a:off x="5027877" y="3680385"/>
              <a:ext cx="239888" cy="435612"/>
            </a:xfrm>
            <a:prstGeom prst="rect">
              <a:avLst/>
            </a:prstGeom>
            <a:solidFill>
              <a:srgbClr val="1CABE2">
                <a:alpha val="85098"/>
              </a:srgbClr>
            </a:solidFill>
          </p:spPr>
          <p:txBody>
            <a:bodyPr/>
            <a:lstStyle/>
            <a:p/>
          </p:txBody>
        </p:sp>
        <p:sp>
          <p:nvSpPr>
            <p:cNvPr id="42" name="rc42"/>
            <p:cNvSpPr/>
            <p:nvPr/>
          </p:nvSpPr>
          <p:spPr>
            <a:xfrm>
              <a:off x="5294420" y="3688476"/>
              <a:ext cx="239888" cy="427520"/>
            </a:xfrm>
            <a:prstGeom prst="rect">
              <a:avLst/>
            </a:prstGeom>
            <a:solidFill>
              <a:srgbClr val="1CABE2">
                <a:alpha val="85098"/>
              </a:srgbClr>
            </a:solidFill>
          </p:spPr>
          <p:txBody>
            <a:bodyPr/>
            <a:lstStyle/>
            <a:p/>
          </p:txBody>
        </p:sp>
        <p:sp>
          <p:nvSpPr>
            <p:cNvPr id="43" name="rc43"/>
            <p:cNvSpPr/>
            <p:nvPr/>
          </p:nvSpPr>
          <p:spPr>
            <a:xfrm>
              <a:off x="5560963" y="3697917"/>
              <a:ext cx="239888" cy="418080"/>
            </a:xfrm>
            <a:prstGeom prst="rect">
              <a:avLst/>
            </a:prstGeom>
            <a:solidFill>
              <a:srgbClr val="1CABE2">
                <a:alpha val="85098"/>
              </a:srgbClr>
            </a:solidFill>
          </p:spPr>
          <p:txBody>
            <a:bodyPr/>
            <a:lstStyle/>
            <a:p/>
          </p:txBody>
        </p:sp>
        <p:sp>
          <p:nvSpPr>
            <p:cNvPr id="44" name="rc44"/>
            <p:cNvSpPr/>
            <p:nvPr/>
          </p:nvSpPr>
          <p:spPr>
            <a:xfrm>
              <a:off x="5827506" y="3697018"/>
              <a:ext cx="239888" cy="418979"/>
            </a:xfrm>
            <a:prstGeom prst="rect">
              <a:avLst/>
            </a:prstGeom>
            <a:solidFill>
              <a:srgbClr val="1CABE2">
                <a:alpha val="85098"/>
              </a:srgbClr>
            </a:solidFill>
          </p:spPr>
          <p:txBody>
            <a:bodyPr/>
            <a:lstStyle/>
            <a:p/>
          </p:txBody>
        </p:sp>
        <p:sp>
          <p:nvSpPr>
            <p:cNvPr id="45" name="rc45"/>
            <p:cNvSpPr/>
            <p:nvPr/>
          </p:nvSpPr>
          <p:spPr>
            <a:xfrm>
              <a:off x="6094049" y="3902012"/>
              <a:ext cx="239888" cy="213985"/>
            </a:xfrm>
            <a:prstGeom prst="rect">
              <a:avLst/>
            </a:prstGeom>
            <a:solidFill>
              <a:srgbClr val="1CABE2">
                <a:alpha val="85098"/>
              </a:srgbClr>
            </a:solidFill>
          </p:spPr>
          <p:txBody>
            <a:bodyPr/>
            <a:lstStyle/>
            <a:p/>
          </p:txBody>
        </p:sp>
        <p:sp>
          <p:nvSpPr>
            <p:cNvPr id="46" name="rc46"/>
            <p:cNvSpPr/>
            <p:nvPr/>
          </p:nvSpPr>
          <p:spPr>
            <a:xfrm>
              <a:off x="6360593" y="3902911"/>
              <a:ext cx="239888" cy="213086"/>
            </a:xfrm>
            <a:prstGeom prst="rect">
              <a:avLst/>
            </a:prstGeom>
            <a:solidFill>
              <a:srgbClr val="1CABE2">
                <a:alpha val="85098"/>
              </a:srgbClr>
            </a:solidFill>
          </p:spPr>
          <p:txBody>
            <a:bodyPr/>
            <a:lstStyle/>
            <a:p/>
          </p:txBody>
        </p:sp>
        <p:sp>
          <p:nvSpPr>
            <p:cNvPr id="47" name="rc47"/>
            <p:cNvSpPr/>
            <p:nvPr/>
          </p:nvSpPr>
          <p:spPr>
            <a:xfrm>
              <a:off x="6627136" y="3904709"/>
              <a:ext cx="239888" cy="211287"/>
            </a:xfrm>
            <a:prstGeom prst="rect">
              <a:avLst/>
            </a:prstGeom>
            <a:solidFill>
              <a:srgbClr val="1CABE2">
                <a:alpha val="85098"/>
              </a:srgbClr>
            </a:solidFill>
          </p:spPr>
          <p:txBody>
            <a:bodyPr/>
            <a:lstStyle/>
            <a:p/>
          </p:txBody>
        </p:sp>
        <p:sp>
          <p:nvSpPr>
            <p:cNvPr id="48" name="rc48"/>
            <p:cNvSpPr/>
            <p:nvPr/>
          </p:nvSpPr>
          <p:spPr>
            <a:xfrm>
              <a:off x="6893679" y="3911003"/>
              <a:ext cx="239888" cy="204994"/>
            </a:xfrm>
            <a:prstGeom prst="rect">
              <a:avLst/>
            </a:prstGeom>
            <a:solidFill>
              <a:srgbClr val="1CABE2">
                <a:alpha val="85098"/>
              </a:srgbClr>
            </a:solidFill>
          </p:spPr>
          <p:txBody>
            <a:bodyPr/>
            <a:lstStyle/>
            <a:p/>
          </p:txBody>
        </p:sp>
        <p:sp>
          <p:nvSpPr>
            <p:cNvPr id="49" name="rc49"/>
            <p:cNvSpPr/>
            <p:nvPr/>
          </p:nvSpPr>
          <p:spPr>
            <a:xfrm>
              <a:off x="7160222" y="3913251"/>
              <a:ext cx="239888" cy="202746"/>
            </a:xfrm>
            <a:prstGeom prst="rect">
              <a:avLst/>
            </a:prstGeom>
            <a:solidFill>
              <a:srgbClr val="1CABE2">
                <a:alpha val="85098"/>
              </a:srgbClr>
            </a:solidFill>
          </p:spPr>
          <p:txBody>
            <a:bodyPr/>
            <a:lstStyle/>
            <a:p/>
          </p:txBody>
        </p:sp>
        <p:sp>
          <p:nvSpPr>
            <p:cNvPr id="50" name="rc50"/>
            <p:cNvSpPr/>
            <p:nvPr/>
          </p:nvSpPr>
          <p:spPr>
            <a:xfrm>
              <a:off x="7426765" y="3689825"/>
              <a:ext cx="239888" cy="426172"/>
            </a:xfrm>
            <a:prstGeom prst="rect">
              <a:avLst/>
            </a:prstGeom>
            <a:solidFill>
              <a:srgbClr val="1CABE2">
                <a:alpha val="85098"/>
              </a:srgbClr>
            </a:solidFill>
          </p:spPr>
          <p:txBody>
            <a:bodyPr/>
            <a:lstStyle/>
            <a:p/>
          </p:txBody>
        </p:sp>
        <p:sp>
          <p:nvSpPr>
            <p:cNvPr id="51" name="rc51"/>
            <p:cNvSpPr/>
            <p:nvPr/>
          </p:nvSpPr>
          <p:spPr>
            <a:xfrm>
              <a:off x="7693308" y="3677687"/>
              <a:ext cx="239888" cy="438309"/>
            </a:xfrm>
            <a:prstGeom prst="rect">
              <a:avLst/>
            </a:prstGeom>
            <a:solidFill>
              <a:srgbClr val="1CABE2">
                <a:alpha val="85098"/>
              </a:srgbClr>
            </a:solidFill>
          </p:spPr>
          <p:txBody>
            <a:bodyPr/>
            <a:lstStyle/>
            <a:p/>
          </p:txBody>
        </p:sp>
        <p:sp>
          <p:nvSpPr>
            <p:cNvPr id="52" name="rc52"/>
            <p:cNvSpPr/>
            <p:nvPr/>
          </p:nvSpPr>
          <p:spPr>
            <a:xfrm>
              <a:off x="7959851" y="3668696"/>
              <a:ext cx="239888" cy="447300"/>
            </a:xfrm>
            <a:prstGeom prst="rect">
              <a:avLst/>
            </a:prstGeom>
            <a:solidFill>
              <a:srgbClr val="1CABE2">
                <a:alpha val="85098"/>
              </a:srgbClr>
            </a:solidFill>
          </p:spPr>
          <p:txBody>
            <a:bodyPr/>
            <a:lstStyle/>
            <a:p/>
          </p:txBody>
        </p:sp>
        <p:sp>
          <p:nvSpPr>
            <p:cNvPr id="53" name="rc53"/>
            <p:cNvSpPr/>
            <p:nvPr/>
          </p:nvSpPr>
          <p:spPr>
            <a:xfrm>
              <a:off x="1296273" y="3656558"/>
              <a:ext cx="239888" cy="0"/>
            </a:xfrm>
            <a:prstGeom prst="rect">
              <a:avLst/>
            </a:prstGeom>
            <a:solidFill>
              <a:srgbClr val="B3B3B3">
                <a:alpha val="85098"/>
              </a:srgbClr>
            </a:solidFill>
          </p:spPr>
          <p:txBody>
            <a:bodyPr/>
            <a:lstStyle/>
            <a:p/>
          </p:txBody>
        </p:sp>
        <p:sp>
          <p:nvSpPr>
            <p:cNvPr id="54" name="rc54"/>
            <p:cNvSpPr/>
            <p:nvPr/>
          </p:nvSpPr>
          <p:spPr>
            <a:xfrm>
              <a:off x="1562816" y="3291525"/>
              <a:ext cx="239888" cy="412236"/>
            </a:xfrm>
            <a:prstGeom prst="rect">
              <a:avLst/>
            </a:prstGeom>
            <a:solidFill>
              <a:srgbClr val="B3B3B3">
                <a:alpha val="85098"/>
              </a:srgbClr>
            </a:solidFill>
          </p:spPr>
          <p:txBody>
            <a:bodyPr/>
            <a:lstStyle/>
            <a:p/>
          </p:txBody>
        </p:sp>
        <p:sp>
          <p:nvSpPr>
            <p:cNvPr id="55" name="rc55"/>
            <p:cNvSpPr/>
            <p:nvPr/>
          </p:nvSpPr>
          <p:spPr>
            <a:xfrm>
              <a:off x="1829360" y="2879289"/>
              <a:ext cx="239888" cy="824472"/>
            </a:xfrm>
            <a:prstGeom prst="rect">
              <a:avLst/>
            </a:prstGeom>
            <a:solidFill>
              <a:srgbClr val="B3B3B3">
                <a:alpha val="85098"/>
              </a:srgbClr>
            </a:solidFill>
          </p:spPr>
          <p:txBody>
            <a:bodyPr/>
            <a:lstStyle/>
            <a:p/>
          </p:txBody>
        </p:sp>
        <p:sp>
          <p:nvSpPr>
            <p:cNvPr id="56" name="rc56"/>
            <p:cNvSpPr/>
            <p:nvPr/>
          </p:nvSpPr>
          <p:spPr>
            <a:xfrm>
              <a:off x="2095903" y="3363003"/>
              <a:ext cx="239888" cy="0"/>
            </a:xfrm>
            <a:prstGeom prst="rect">
              <a:avLst/>
            </a:prstGeom>
            <a:solidFill>
              <a:srgbClr val="B3B3B3">
                <a:alpha val="85098"/>
              </a:srgbClr>
            </a:solidFill>
          </p:spPr>
          <p:txBody>
            <a:bodyPr/>
            <a:lstStyle/>
            <a:p/>
          </p:txBody>
        </p:sp>
        <p:sp>
          <p:nvSpPr>
            <p:cNvPr id="57" name="rc57"/>
            <p:cNvSpPr/>
            <p:nvPr/>
          </p:nvSpPr>
          <p:spPr>
            <a:xfrm>
              <a:off x="2362446" y="3192624"/>
              <a:ext cx="239888" cy="184764"/>
            </a:xfrm>
            <a:prstGeom prst="rect">
              <a:avLst/>
            </a:prstGeom>
            <a:solidFill>
              <a:srgbClr val="B3B3B3">
                <a:alpha val="85098"/>
              </a:srgbClr>
            </a:solidFill>
          </p:spPr>
          <p:txBody>
            <a:bodyPr/>
            <a:lstStyle/>
            <a:p/>
          </p:txBody>
        </p:sp>
        <p:sp>
          <p:nvSpPr>
            <p:cNvPr id="58" name="rc58"/>
            <p:cNvSpPr/>
            <p:nvPr/>
          </p:nvSpPr>
          <p:spPr>
            <a:xfrm>
              <a:off x="2628989" y="3369297"/>
              <a:ext cx="239888" cy="0"/>
            </a:xfrm>
            <a:prstGeom prst="rect">
              <a:avLst/>
            </a:prstGeom>
            <a:solidFill>
              <a:srgbClr val="B3B3B3">
                <a:alpha val="85098"/>
              </a:srgbClr>
            </a:solidFill>
          </p:spPr>
          <p:txBody>
            <a:bodyPr/>
            <a:lstStyle/>
            <a:p/>
          </p:txBody>
        </p:sp>
        <p:sp>
          <p:nvSpPr>
            <p:cNvPr id="59" name="rc59"/>
            <p:cNvSpPr/>
            <p:nvPr/>
          </p:nvSpPr>
          <p:spPr>
            <a:xfrm>
              <a:off x="2895532" y="3165651"/>
              <a:ext cx="239888" cy="190159"/>
            </a:xfrm>
            <a:prstGeom prst="rect">
              <a:avLst/>
            </a:prstGeom>
            <a:solidFill>
              <a:srgbClr val="B3B3B3">
                <a:alpha val="85098"/>
              </a:srgbClr>
            </a:solidFill>
          </p:spPr>
          <p:txBody>
            <a:bodyPr/>
            <a:lstStyle/>
            <a:p/>
          </p:txBody>
        </p:sp>
        <p:sp>
          <p:nvSpPr>
            <p:cNvPr id="60" name="rc60"/>
            <p:cNvSpPr/>
            <p:nvPr/>
          </p:nvSpPr>
          <p:spPr>
            <a:xfrm>
              <a:off x="3162075" y="3528437"/>
              <a:ext cx="239888" cy="196003"/>
            </a:xfrm>
            <a:prstGeom prst="rect">
              <a:avLst/>
            </a:prstGeom>
            <a:solidFill>
              <a:srgbClr val="B3B3B3">
                <a:alpha val="85098"/>
              </a:srgbClr>
            </a:solidFill>
          </p:spPr>
          <p:txBody>
            <a:bodyPr/>
            <a:lstStyle/>
            <a:p/>
          </p:txBody>
        </p:sp>
        <p:sp>
          <p:nvSpPr>
            <p:cNvPr id="61" name="rc61"/>
            <p:cNvSpPr/>
            <p:nvPr/>
          </p:nvSpPr>
          <p:spPr>
            <a:xfrm>
              <a:off x="3428618" y="3517648"/>
              <a:ext cx="239888" cy="199599"/>
            </a:xfrm>
            <a:prstGeom prst="rect">
              <a:avLst/>
            </a:prstGeom>
            <a:solidFill>
              <a:srgbClr val="B3B3B3">
                <a:alpha val="85098"/>
              </a:srgbClr>
            </a:solidFill>
          </p:spPr>
          <p:txBody>
            <a:bodyPr/>
            <a:lstStyle/>
            <a:p/>
          </p:txBody>
        </p:sp>
        <p:sp>
          <p:nvSpPr>
            <p:cNvPr id="62" name="rc62"/>
            <p:cNvSpPr/>
            <p:nvPr/>
          </p:nvSpPr>
          <p:spPr>
            <a:xfrm>
              <a:off x="3695161" y="3516749"/>
              <a:ext cx="239888" cy="199599"/>
            </a:xfrm>
            <a:prstGeom prst="rect">
              <a:avLst/>
            </a:prstGeom>
            <a:solidFill>
              <a:srgbClr val="B3B3B3">
                <a:alpha val="85098"/>
              </a:srgbClr>
            </a:solidFill>
          </p:spPr>
          <p:txBody>
            <a:bodyPr/>
            <a:lstStyle/>
            <a:p/>
          </p:txBody>
        </p:sp>
        <p:sp>
          <p:nvSpPr>
            <p:cNvPr id="63" name="rc63"/>
            <p:cNvSpPr/>
            <p:nvPr/>
          </p:nvSpPr>
          <p:spPr>
            <a:xfrm>
              <a:off x="3961705" y="3350865"/>
              <a:ext cx="239888" cy="382565"/>
            </a:xfrm>
            <a:prstGeom prst="rect">
              <a:avLst/>
            </a:prstGeom>
            <a:solidFill>
              <a:srgbClr val="B3B3B3">
                <a:alpha val="85098"/>
              </a:srgbClr>
            </a:solidFill>
          </p:spPr>
          <p:txBody>
            <a:bodyPr/>
            <a:lstStyle/>
            <a:p/>
          </p:txBody>
        </p:sp>
        <p:sp>
          <p:nvSpPr>
            <p:cNvPr id="64" name="rc64"/>
            <p:cNvSpPr/>
            <p:nvPr/>
          </p:nvSpPr>
          <p:spPr>
            <a:xfrm>
              <a:off x="4228248" y="3308608"/>
              <a:ext cx="239888" cy="201847"/>
            </a:xfrm>
            <a:prstGeom prst="rect">
              <a:avLst/>
            </a:prstGeom>
            <a:solidFill>
              <a:srgbClr val="B3B3B3">
                <a:alpha val="85098"/>
              </a:srgbClr>
            </a:solidFill>
          </p:spPr>
          <p:txBody>
            <a:bodyPr/>
            <a:lstStyle/>
            <a:p/>
          </p:txBody>
        </p:sp>
        <p:sp>
          <p:nvSpPr>
            <p:cNvPr id="65" name="rc65"/>
            <p:cNvSpPr/>
            <p:nvPr/>
          </p:nvSpPr>
          <p:spPr>
            <a:xfrm>
              <a:off x="4494791" y="3457408"/>
              <a:ext cx="239888" cy="219379"/>
            </a:xfrm>
            <a:prstGeom prst="rect">
              <a:avLst/>
            </a:prstGeom>
            <a:solidFill>
              <a:srgbClr val="B3B3B3">
                <a:alpha val="85098"/>
              </a:srgbClr>
            </a:solidFill>
          </p:spPr>
          <p:txBody>
            <a:bodyPr/>
            <a:lstStyle/>
            <a:p/>
          </p:txBody>
        </p:sp>
        <p:sp>
          <p:nvSpPr>
            <p:cNvPr id="66" name="rc66"/>
            <p:cNvSpPr/>
            <p:nvPr/>
          </p:nvSpPr>
          <p:spPr>
            <a:xfrm>
              <a:off x="4761334" y="3500565"/>
              <a:ext cx="239888" cy="205443"/>
            </a:xfrm>
            <a:prstGeom prst="rect">
              <a:avLst/>
            </a:prstGeom>
            <a:solidFill>
              <a:srgbClr val="B3B3B3">
                <a:alpha val="85098"/>
              </a:srgbClr>
            </a:solidFill>
          </p:spPr>
          <p:txBody>
            <a:bodyPr/>
            <a:lstStyle/>
            <a:p/>
          </p:txBody>
        </p:sp>
        <p:sp>
          <p:nvSpPr>
            <p:cNvPr id="67" name="rc67"/>
            <p:cNvSpPr/>
            <p:nvPr/>
          </p:nvSpPr>
          <p:spPr>
            <a:xfrm>
              <a:off x="5027877" y="3244772"/>
              <a:ext cx="239888" cy="435612"/>
            </a:xfrm>
            <a:prstGeom prst="rect">
              <a:avLst/>
            </a:prstGeom>
            <a:solidFill>
              <a:srgbClr val="B3B3B3">
                <a:alpha val="85098"/>
              </a:srgbClr>
            </a:solidFill>
          </p:spPr>
          <p:txBody>
            <a:bodyPr/>
            <a:lstStyle/>
            <a:p/>
          </p:txBody>
        </p:sp>
        <p:sp>
          <p:nvSpPr>
            <p:cNvPr id="68" name="rc68"/>
            <p:cNvSpPr/>
            <p:nvPr/>
          </p:nvSpPr>
          <p:spPr>
            <a:xfrm>
              <a:off x="5294420" y="3260956"/>
              <a:ext cx="239888" cy="427520"/>
            </a:xfrm>
            <a:prstGeom prst="rect">
              <a:avLst/>
            </a:prstGeom>
            <a:solidFill>
              <a:srgbClr val="B3B3B3">
                <a:alpha val="85098"/>
              </a:srgbClr>
            </a:solidFill>
          </p:spPr>
          <p:txBody>
            <a:bodyPr/>
            <a:lstStyle/>
            <a:p/>
          </p:txBody>
        </p:sp>
        <p:sp>
          <p:nvSpPr>
            <p:cNvPr id="69" name="rc69"/>
            <p:cNvSpPr/>
            <p:nvPr/>
          </p:nvSpPr>
          <p:spPr>
            <a:xfrm>
              <a:off x="5560963" y="3488877"/>
              <a:ext cx="239888" cy="209040"/>
            </a:xfrm>
            <a:prstGeom prst="rect">
              <a:avLst/>
            </a:prstGeom>
            <a:solidFill>
              <a:srgbClr val="B3B3B3">
                <a:alpha val="85098"/>
              </a:srgbClr>
            </a:solidFill>
          </p:spPr>
          <p:txBody>
            <a:bodyPr/>
            <a:lstStyle/>
            <a:p/>
          </p:txBody>
        </p:sp>
        <p:sp>
          <p:nvSpPr>
            <p:cNvPr id="70" name="rc70"/>
            <p:cNvSpPr/>
            <p:nvPr/>
          </p:nvSpPr>
          <p:spPr>
            <a:xfrm>
              <a:off x="5827506" y="3277589"/>
              <a:ext cx="239888" cy="419428"/>
            </a:xfrm>
            <a:prstGeom prst="rect">
              <a:avLst/>
            </a:prstGeom>
            <a:solidFill>
              <a:srgbClr val="B3B3B3">
                <a:alpha val="85098"/>
              </a:srgbClr>
            </a:solidFill>
          </p:spPr>
          <p:txBody>
            <a:bodyPr/>
            <a:lstStyle/>
            <a:p/>
          </p:txBody>
        </p:sp>
        <p:sp>
          <p:nvSpPr>
            <p:cNvPr id="71" name="rc71"/>
            <p:cNvSpPr/>
            <p:nvPr/>
          </p:nvSpPr>
          <p:spPr>
            <a:xfrm>
              <a:off x="6094049" y="3473592"/>
              <a:ext cx="239888" cy="428419"/>
            </a:xfrm>
            <a:prstGeom prst="rect">
              <a:avLst/>
            </a:prstGeom>
            <a:solidFill>
              <a:srgbClr val="B3B3B3">
                <a:alpha val="85098"/>
              </a:srgbClr>
            </a:solidFill>
          </p:spPr>
          <p:txBody>
            <a:bodyPr/>
            <a:lstStyle/>
            <a:p/>
          </p:txBody>
        </p:sp>
        <p:sp>
          <p:nvSpPr>
            <p:cNvPr id="72" name="rc72"/>
            <p:cNvSpPr/>
            <p:nvPr/>
          </p:nvSpPr>
          <p:spPr>
            <a:xfrm>
              <a:off x="6360593" y="3476739"/>
              <a:ext cx="239888" cy="426172"/>
            </a:xfrm>
            <a:prstGeom prst="rect">
              <a:avLst/>
            </a:prstGeom>
            <a:solidFill>
              <a:srgbClr val="B3B3B3">
                <a:alpha val="85098"/>
              </a:srgbClr>
            </a:solidFill>
          </p:spPr>
          <p:txBody>
            <a:bodyPr/>
            <a:lstStyle/>
            <a:p/>
          </p:txBody>
        </p:sp>
        <p:sp>
          <p:nvSpPr>
            <p:cNvPr id="73" name="rc73"/>
            <p:cNvSpPr/>
            <p:nvPr/>
          </p:nvSpPr>
          <p:spPr>
            <a:xfrm>
              <a:off x="6627136" y="3692972"/>
              <a:ext cx="239888" cy="211737"/>
            </a:xfrm>
            <a:prstGeom prst="rect">
              <a:avLst/>
            </a:prstGeom>
            <a:solidFill>
              <a:srgbClr val="B3B3B3">
                <a:alpha val="85098"/>
              </a:srgbClr>
            </a:solidFill>
          </p:spPr>
          <p:txBody>
            <a:bodyPr/>
            <a:lstStyle/>
            <a:p/>
          </p:txBody>
        </p:sp>
        <p:sp>
          <p:nvSpPr>
            <p:cNvPr id="74" name="rc74"/>
            <p:cNvSpPr/>
            <p:nvPr/>
          </p:nvSpPr>
          <p:spPr>
            <a:xfrm>
              <a:off x="6893679" y="3706458"/>
              <a:ext cx="239888" cy="204544"/>
            </a:xfrm>
            <a:prstGeom prst="rect">
              <a:avLst/>
            </a:prstGeom>
            <a:solidFill>
              <a:srgbClr val="B3B3B3">
                <a:alpha val="85098"/>
              </a:srgbClr>
            </a:solidFill>
          </p:spPr>
          <p:txBody>
            <a:bodyPr/>
            <a:lstStyle/>
            <a:p/>
          </p:txBody>
        </p:sp>
        <p:sp>
          <p:nvSpPr>
            <p:cNvPr id="75" name="rc75"/>
            <p:cNvSpPr/>
            <p:nvPr/>
          </p:nvSpPr>
          <p:spPr>
            <a:xfrm>
              <a:off x="7160222" y="3507758"/>
              <a:ext cx="239888" cy="405492"/>
            </a:xfrm>
            <a:prstGeom prst="rect">
              <a:avLst/>
            </a:prstGeom>
            <a:solidFill>
              <a:srgbClr val="B3B3B3">
                <a:alpha val="85098"/>
              </a:srgbClr>
            </a:solidFill>
          </p:spPr>
          <p:txBody>
            <a:bodyPr/>
            <a:lstStyle/>
            <a:p/>
          </p:txBody>
        </p:sp>
        <p:sp>
          <p:nvSpPr>
            <p:cNvPr id="76" name="rc76"/>
            <p:cNvSpPr/>
            <p:nvPr/>
          </p:nvSpPr>
          <p:spPr>
            <a:xfrm>
              <a:off x="7426765" y="3689825"/>
              <a:ext cx="239888" cy="0"/>
            </a:xfrm>
            <a:prstGeom prst="rect">
              <a:avLst/>
            </a:prstGeom>
            <a:solidFill>
              <a:srgbClr val="B3B3B3">
                <a:alpha val="85098"/>
              </a:srgbClr>
            </a:solidFill>
          </p:spPr>
          <p:txBody>
            <a:bodyPr/>
            <a:lstStyle/>
            <a:p/>
          </p:txBody>
        </p:sp>
        <p:sp>
          <p:nvSpPr>
            <p:cNvPr id="77" name="rc77"/>
            <p:cNvSpPr/>
            <p:nvPr/>
          </p:nvSpPr>
          <p:spPr>
            <a:xfrm>
              <a:off x="7693308" y="3458757"/>
              <a:ext cx="239888" cy="218930"/>
            </a:xfrm>
            <a:prstGeom prst="rect">
              <a:avLst/>
            </a:prstGeom>
            <a:solidFill>
              <a:srgbClr val="B3B3B3">
                <a:alpha val="85098"/>
              </a:srgbClr>
            </a:solidFill>
          </p:spPr>
          <p:txBody>
            <a:bodyPr/>
            <a:lstStyle/>
            <a:p/>
          </p:txBody>
        </p:sp>
        <p:sp>
          <p:nvSpPr>
            <p:cNvPr id="78" name="rc78"/>
            <p:cNvSpPr/>
            <p:nvPr/>
          </p:nvSpPr>
          <p:spPr>
            <a:xfrm>
              <a:off x="7959851" y="3444821"/>
              <a:ext cx="239888" cy="223875"/>
            </a:xfrm>
            <a:prstGeom prst="rect">
              <a:avLst/>
            </a:prstGeom>
            <a:solidFill>
              <a:srgbClr val="B3B3B3">
                <a:alpha val="85098"/>
              </a:srgbClr>
            </a:solidFill>
          </p:spPr>
          <p:txBody>
            <a:bodyPr/>
            <a:lstStyle/>
            <a:p/>
          </p:txBody>
        </p:sp>
        <p:sp>
          <p:nvSpPr>
            <p:cNvPr id="79" name="pl79"/>
            <p:cNvSpPr/>
            <p:nvPr/>
          </p:nvSpPr>
          <p:spPr>
            <a:xfrm>
              <a:off x="1416218" y="2075428"/>
              <a:ext cx="6663577" cy="61835"/>
            </a:xfrm>
            <a:custGeom>
              <a:avLst/>
              <a:pathLst>
                <a:path w="6663577" h="61835">
                  <a:moveTo>
                    <a:pt x="0" y="20611"/>
                  </a:moveTo>
                  <a:lnTo>
                    <a:pt x="266543" y="20611"/>
                  </a:lnTo>
                  <a:lnTo>
                    <a:pt x="533086" y="20611"/>
                  </a:lnTo>
                  <a:lnTo>
                    <a:pt x="799629" y="61835"/>
                  </a:lnTo>
                  <a:lnTo>
                    <a:pt x="1066172" y="61835"/>
                  </a:lnTo>
                  <a:lnTo>
                    <a:pt x="1332715" y="61835"/>
                  </a:lnTo>
                  <a:lnTo>
                    <a:pt x="1599258" y="61835"/>
                  </a:lnTo>
                  <a:lnTo>
                    <a:pt x="1865801" y="20611"/>
                  </a:lnTo>
                  <a:lnTo>
                    <a:pt x="2132344" y="20611"/>
                  </a:lnTo>
                  <a:lnTo>
                    <a:pt x="2398888" y="20611"/>
                  </a:lnTo>
                  <a:lnTo>
                    <a:pt x="2665431" y="20611"/>
                  </a:lnTo>
                  <a:lnTo>
                    <a:pt x="2931974" y="41223"/>
                  </a:lnTo>
                  <a:lnTo>
                    <a:pt x="3198517" y="20611"/>
                  </a:lnTo>
                  <a:lnTo>
                    <a:pt x="3465060" y="20611"/>
                  </a:lnTo>
                  <a:lnTo>
                    <a:pt x="3731603" y="20611"/>
                  </a:lnTo>
                  <a:lnTo>
                    <a:pt x="3998146" y="20611"/>
                  </a:lnTo>
                  <a:lnTo>
                    <a:pt x="4264689" y="20611"/>
                  </a:lnTo>
                  <a:lnTo>
                    <a:pt x="4531233" y="20611"/>
                  </a:lnTo>
                  <a:lnTo>
                    <a:pt x="4797776" y="0"/>
                  </a:lnTo>
                  <a:lnTo>
                    <a:pt x="5064319" y="0"/>
                  </a:lnTo>
                  <a:lnTo>
                    <a:pt x="5330862" y="0"/>
                  </a:lnTo>
                  <a:lnTo>
                    <a:pt x="5597405" y="0"/>
                  </a:lnTo>
                  <a:lnTo>
                    <a:pt x="5863948" y="0"/>
                  </a:lnTo>
                  <a:lnTo>
                    <a:pt x="6130491" y="20611"/>
                  </a:lnTo>
                  <a:lnTo>
                    <a:pt x="6397034" y="20611"/>
                  </a:lnTo>
                  <a:lnTo>
                    <a:pt x="6663577" y="20611"/>
                  </a:lnTo>
                </a:path>
              </a:pathLst>
            </a:custGeom>
            <a:ln w="27101" cap="flat">
              <a:solidFill>
                <a:srgbClr val="0058AB">
                  <a:alpha val="100000"/>
                </a:srgbClr>
              </a:solidFill>
              <a:prstDash val="solid"/>
              <a:round/>
            </a:ln>
          </p:spPr>
          <p:txBody>
            <a:bodyPr/>
            <a:lstStyle/>
            <a:p/>
          </p:txBody>
        </p:sp>
        <p:sp>
          <p:nvSpPr>
            <p:cNvPr id="80" name="pl80"/>
            <p:cNvSpPr/>
            <p:nvPr/>
          </p:nvSpPr>
          <p:spPr>
            <a:xfrm>
              <a:off x="1416218" y="2096040"/>
              <a:ext cx="6663577" cy="82447"/>
            </a:xfrm>
            <a:custGeom>
              <a:avLst/>
              <a:pathLst>
                <a:path w="6663577" h="82447">
                  <a:moveTo>
                    <a:pt x="0" y="0"/>
                  </a:moveTo>
                  <a:lnTo>
                    <a:pt x="266543" y="41223"/>
                  </a:lnTo>
                  <a:lnTo>
                    <a:pt x="533086" y="82447"/>
                  </a:lnTo>
                  <a:lnTo>
                    <a:pt x="799629" y="41223"/>
                  </a:lnTo>
                  <a:lnTo>
                    <a:pt x="1066172" y="61835"/>
                  </a:lnTo>
                  <a:lnTo>
                    <a:pt x="1332715" y="41223"/>
                  </a:lnTo>
                  <a:lnTo>
                    <a:pt x="1599258" y="61835"/>
                  </a:lnTo>
                  <a:lnTo>
                    <a:pt x="1865801" y="20611"/>
                  </a:lnTo>
                  <a:lnTo>
                    <a:pt x="2132344" y="20611"/>
                  </a:lnTo>
                  <a:lnTo>
                    <a:pt x="2398888" y="20611"/>
                  </a:lnTo>
                  <a:lnTo>
                    <a:pt x="2665431" y="41223"/>
                  </a:lnTo>
                  <a:lnTo>
                    <a:pt x="2931974" y="41223"/>
                  </a:lnTo>
                  <a:lnTo>
                    <a:pt x="3198517" y="20611"/>
                  </a:lnTo>
                  <a:lnTo>
                    <a:pt x="3465060" y="20611"/>
                  </a:lnTo>
                  <a:lnTo>
                    <a:pt x="3731603" y="41223"/>
                  </a:lnTo>
                  <a:lnTo>
                    <a:pt x="3998146" y="41223"/>
                  </a:lnTo>
                  <a:lnTo>
                    <a:pt x="4264689" y="20611"/>
                  </a:lnTo>
                  <a:lnTo>
                    <a:pt x="4531233" y="41223"/>
                  </a:lnTo>
                  <a:lnTo>
                    <a:pt x="4797776" y="20611"/>
                  </a:lnTo>
                  <a:lnTo>
                    <a:pt x="5064319" y="20611"/>
                  </a:lnTo>
                  <a:lnTo>
                    <a:pt x="5330862" y="0"/>
                  </a:lnTo>
                  <a:lnTo>
                    <a:pt x="5597405" y="0"/>
                  </a:lnTo>
                  <a:lnTo>
                    <a:pt x="5863948" y="20611"/>
                  </a:lnTo>
                  <a:lnTo>
                    <a:pt x="6130491" y="0"/>
                  </a:lnTo>
                  <a:lnTo>
                    <a:pt x="6397034" y="20611"/>
                  </a:lnTo>
                  <a:lnTo>
                    <a:pt x="6663577" y="20611"/>
                  </a:lnTo>
                </a:path>
              </a:pathLst>
            </a:custGeom>
            <a:ln w="27101" cap="flat">
              <a:solidFill>
                <a:srgbClr val="F26A21">
                  <a:alpha val="100000"/>
                </a:srgbClr>
              </a:solidFill>
              <a:prstDash val="solid"/>
              <a:round/>
            </a:ln>
          </p:spPr>
          <p:txBody>
            <a:bodyPr/>
            <a:lstStyle/>
            <a:p/>
          </p:txBody>
        </p:sp>
        <p:sp>
          <p:nvSpPr>
            <p:cNvPr id="81" name="tx81"/>
            <p:cNvSpPr/>
            <p:nvPr/>
          </p:nvSpPr>
          <p:spPr>
            <a:xfrm>
              <a:off x="1355928" y="1939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2" name="tx82"/>
            <p:cNvSpPr/>
            <p:nvPr/>
          </p:nvSpPr>
          <p:spPr>
            <a:xfrm>
              <a:off x="2688644" y="1980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3" name="tx83"/>
            <p:cNvSpPr/>
            <p:nvPr/>
          </p:nvSpPr>
          <p:spPr>
            <a:xfrm>
              <a:off x="4021359" y="1939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4" name="tx84"/>
            <p:cNvSpPr/>
            <p:nvPr/>
          </p:nvSpPr>
          <p:spPr>
            <a:xfrm>
              <a:off x="5354075" y="1939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5" name="tx85"/>
            <p:cNvSpPr/>
            <p:nvPr/>
          </p:nvSpPr>
          <p:spPr>
            <a:xfrm>
              <a:off x="6420247"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6" name="tx86"/>
            <p:cNvSpPr/>
            <p:nvPr/>
          </p:nvSpPr>
          <p:spPr>
            <a:xfrm>
              <a:off x="6686790"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7" name="tx87"/>
            <p:cNvSpPr/>
            <p:nvPr/>
          </p:nvSpPr>
          <p:spPr>
            <a:xfrm>
              <a:off x="6953334"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8" name="tx88"/>
            <p:cNvSpPr/>
            <p:nvPr/>
          </p:nvSpPr>
          <p:spPr>
            <a:xfrm>
              <a:off x="7219877"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9" name="tx89"/>
            <p:cNvSpPr/>
            <p:nvPr/>
          </p:nvSpPr>
          <p:spPr>
            <a:xfrm>
              <a:off x="7486420" y="1939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90" name="tx90"/>
            <p:cNvSpPr/>
            <p:nvPr/>
          </p:nvSpPr>
          <p:spPr>
            <a:xfrm>
              <a:off x="7752963" y="1939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91" name="tx91"/>
            <p:cNvSpPr/>
            <p:nvPr/>
          </p:nvSpPr>
          <p:spPr>
            <a:xfrm>
              <a:off x="8019506" y="1939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92" name="tx92"/>
            <p:cNvSpPr/>
            <p:nvPr/>
          </p:nvSpPr>
          <p:spPr>
            <a:xfrm>
              <a:off x="1355928" y="2148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98</a:t>
              </a:r>
            </a:p>
          </p:txBody>
        </p:sp>
        <p:sp>
          <p:nvSpPr>
            <p:cNvPr id="93" name="tx93"/>
            <p:cNvSpPr/>
            <p:nvPr/>
          </p:nvSpPr>
          <p:spPr>
            <a:xfrm>
              <a:off x="2688644" y="218994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96</a:t>
              </a:r>
            </a:p>
          </p:txBody>
        </p:sp>
        <p:sp>
          <p:nvSpPr>
            <p:cNvPr id="94" name="tx94"/>
            <p:cNvSpPr/>
            <p:nvPr/>
          </p:nvSpPr>
          <p:spPr>
            <a:xfrm>
              <a:off x="4021359" y="218994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96</a:t>
              </a:r>
            </a:p>
          </p:txBody>
        </p:sp>
        <p:sp>
          <p:nvSpPr>
            <p:cNvPr id="95" name="tx95"/>
            <p:cNvSpPr/>
            <p:nvPr/>
          </p:nvSpPr>
          <p:spPr>
            <a:xfrm>
              <a:off x="5354075" y="218994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96</a:t>
              </a:r>
            </a:p>
          </p:txBody>
        </p:sp>
        <p:sp>
          <p:nvSpPr>
            <p:cNvPr id="96" name="tx96"/>
            <p:cNvSpPr/>
            <p:nvPr/>
          </p:nvSpPr>
          <p:spPr>
            <a:xfrm>
              <a:off x="6420247" y="216933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97</a:t>
              </a:r>
            </a:p>
          </p:txBody>
        </p:sp>
        <p:sp>
          <p:nvSpPr>
            <p:cNvPr id="97" name="tx97"/>
            <p:cNvSpPr/>
            <p:nvPr/>
          </p:nvSpPr>
          <p:spPr>
            <a:xfrm>
              <a:off x="6686790" y="2148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98</a:t>
              </a:r>
            </a:p>
          </p:txBody>
        </p:sp>
        <p:sp>
          <p:nvSpPr>
            <p:cNvPr id="98" name="tx98"/>
            <p:cNvSpPr/>
            <p:nvPr/>
          </p:nvSpPr>
          <p:spPr>
            <a:xfrm>
              <a:off x="6953334" y="2148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98</a:t>
              </a:r>
            </a:p>
          </p:txBody>
        </p:sp>
        <p:sp>
          <p:nvSpPr>
            <p:cNvPr id="99" name="tx99"/>
            <p:cNvSpPr/>
            <p:nvPr/>
          </p:nvSpPr>
          <p:spPr>
            <a:xfrm>
              <a:off x="7219877" y="216933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97</a:t>
              </a:r>
            </a:p>
          </p:txBody>
        </p:sp>
        <p:sp>
          <p:nvSpPr>
            <p:cNvPr id="100" name="tx100"/>
            <p:cNvSpPr/>
            <p:nvPr/>
          </p:nvSpPr>
          <p:spPr>
            <a:xfrm>
              <a:off x="7486420" y="2148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98</a:t>
              </a:r>
            </a:p>
          </p:txBody>
        </p:sp>
        <p:sp>
          <p:nvSpPr>
            <p:cNvPr id="101" name="tx101"/>
            <p:cNvSpPr/>
            <p:nvPr/>
          </p:nvSpPr>
          <p:spPr>
            <a:xfrm>
              <a:off x="7752963" y="216933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97</a:t>
              </a:r>
            </a:p>
          </p:txBody>
        </p:sp>
        <p:sp>
          <p:nvSpPr>
            <p:cNvPr id="102" name="tx102"/>
            <p:cNvSpPr/>
            <p:nvPr/>
          </p:nvSpPr>
          <p:spPr>
            <a:xfrm>
              <a:off x="8019506" y="216933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97</a:t>
              </a:r>
            </a:p>
          </p:txBody>
        </p:sp>
        <p:sp>
          <p:nvSpPr>
            <p:cNvPr id="103" name="tx103"/>
            <p:cNvSpPr/>
            <p:nvPr/>
          </p:nvSpPr>
          <p:spPr>
            <a:xfrm>
              <a:off x="1386073" y="3847161"/>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a:t>
              </a:r>
            </a:p>
          </p:txBody>
        </p:sp>
        <p:sp>
          <p:nvSpPr>
            <p:cNvPr id="104" name="tx104"/>
            <p:cNvSpPr/>
            <p:nvPr/>
          </p:nvSpPr>
          <p:spPr>
            <a:xfrm>
              <a:off x="2673584" y="3703530"/>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a:t>
              </a:r>
            </a:p>
          </p:txBody>
        </p:sp>
        <p:sp>
          <p:nvSpPr>
            <p:cNvPr id="105" name="tx105"/>
            <p:cNvSpPr/>
            <p:nvPr/>
          </p:nvSpPr>
          <p:spPr>
            <a:xfrm>
              <a:off x="1386073" y="3539843"/>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106" name="tx106"/>
            <p:cNvSpPr/>
            <p:nvPr/>
          </p:nvSpPr>
          <p:spPr>
            <a:xfrm>
              <a:off x="2673584" y="3252582"/>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1.7</a:t>
              </a:r>
            </a:p>
          </p:txBody>
        </p:sp>
        <p:sp>
          <p:nvSpPr>
            <p:cNvPr id="107" name="tx107"/>
            <p:cNvSpPr/>
            <p:nvPr/>
          </p:nvSpPr>
          <p:spPr>
            <a:xfrm>
              <a:off x="4006300" y="3234150"/>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1.7</a:t>
              </a:r>
            </a:p>
          </p:txBody>
        </p:sp>
        <p:sp>
          <p:nvSpPr>
            <p:cNvPr id="108" name="tx108"/>
            <p:cNvSpPr/>
            <p:nvPr/>
          </p:nvSpPr>
          <p:spPr>
            <a:xfrm>
              <a:off x="5339016" y="3142917"/>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1.9</a:t>
              </a:r>
            </a:p>
          </p:txBody>
        </p:sp>
        <p:sp>
          <p:nvSpPr>
            <p:cNvPr id="109" name="tx109"/>
            <p:cNvSpPr/>
            <p:nvPr/>
          </p:nvSpPr>
          <p:spPr>
            <a:xfrm>
              <a:off x="6405188" y="3360024"/>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1.4</a:t>
              </a:r>
            </a:p>
          </p:txBody>
        </p:sp>
        <p:sp>
          <p:nvSpPr>
            <p:cNvPr id="110" name="tx110"/>
            <p:cNvSpPr/>
            <p:nvPr/>
          </p:nvSpPr>
          <p:spPr>
            <a:xfrm>
              <a:off x="6685282" y="3576257"/>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a:t>
              </a:r>
            </a:p>
          </p:txBody>
        </p:sp>
        <p:sp>
          <p:nvSpPr>
            <p:cNvPr id="111" name="tx111"/>
            <p:cNvSpPr/>
            <p:nvPr/>
          </p:nvSpPr>
          <p:spPr>
            <a:xfrm>
              <a:off x="6951825" y="3589743"/>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a:t>
              </a:r>
            </a:p>
          </p:txBody>
        </p:sp>
        <p:sp>
          <p:nvSpPr>
            <p:cNvPr id="112" name="tx112"/>
            <p:cNvSpPr/>
            <p:nvPr/>
          </p:nvSpPr>
          <p:spPr>
            <a:xfrm>
              <a:off x="7204817" y="3391043"/>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1.4</a:t>
              </a:r>
            </a:p>
          </p:txBody>
        </p:sp>
        <p:sp>
          <p:nvSpPr>
            <p:cNvPr id="113" name="tx113"/>
            <p:cNvSpPr/>
            <p:nvPr/>
          </p:nvSpPr>
          <p:spPr>
            <a:xfrm>
              <a:off x="7484911" y="3573110"/>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a:t>
              </a:r>
            </a:p>
          </p:txBody>
        </p:sp>
        <p:sp>
          <p:nvSpPr>
            <p:cNvPr id="114" name="tx114"/>
            <p:cNvSpPr/>
            <p:nvPr/>
          </p:nvSpPr>
          <p:spPr>
            <a:xfrm>
              <a:off x="7737904" y="3340718"/>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1.5</a:t>
              </a:r>
            </a:p>
          </p:txBody>
        </p:sp>
        <p:sp>
          <p:nvSpPr>
            <p:cNvPr id="115" name="tx115"/>
            <p:cNvSpPr/>
            <p:nvPr/>
          </p:nvSpPr>
          <p:spPr>
            <a:xfrm>
              <a:off x="8004447" y="3326782"/>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1.5</a:t>
              </a:r>
            </a:p>
          </p:txBody>
        </p:sp>
        <p:sp>
          <p:nvSpPr>
            <p:cNvPr id="116" name="tx116"/>
            <p:cNvSpPr/>
            <p:nvPr/>
          </p:nvSpPr>
          <p:spPr>
            <a:xfrm>
              <a:off x="717597" y="4063883"/>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17" name="tx117"/>
            <p:cNvSpPr/>
            <p:nvPr/>
          </p:nvSpPr>
          <p:spPr>
            <a:xfrm>
              <a:off x="717597" y="3616039"/>
              <a:ext cx="170873"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1K</a:t>
              </a:r>
            </a:p>
          </p:txBody>
        </p:sp>
        <p:sp>
          <p:nvSpPr>
            <p:cNvPr id="118" name="tx118"/>
            <p:cNvSpPr/>
            <p:nvPr/>
          </p:nvSpPr>
          <p:spPr>
            <a:xfrm>
              <a:off x="717597" y="3166491"/>
              <a:ext cx="170873"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2K</a:t>
              </a:r>
            </a:p>
          </p:txBody>
        </p:sp>
        <p:sp>
          <p:nvSpPr>
            <p:cNvPr id="119" name="tx119"/>
            <p:cNvSpPr/>
            <p:nvPr/>
          </p:nvSpPr>
          <p:spPr>
            <a:xfrm>
              <a:off x="717597" y="2715168"/>
              <a:ext cx="17087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3K</a:t>
              </a:r>
            </a:p>
          </p:txBody>
        </p:sp>
        <p:sp>
          <p:nvSpPr>
            <p:cNvPr id="120" name="tx120"/>
            <p:cNvSpPr/>
            <p:nvPr/>
          </p:nvSpPr>
          <p:spPr>
            <a:xfrm>
              <a:off x="717597" y="2267803"/>
              <a:ext cx="17087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4K</a:t>
              </a:r>
            </a:p>
          </p:txBody>
        </p:sp>
        <p:sp>
          <p:nvSpPr>
            <p:cNvPr id="121" name="tx121"/>
            <p:cNvSpPr/>
            <p:nvPr/>
          </p:nvSpPr>
          <p:spPr>
            <a:xfrm>
              <a:off x="717597" y="1816549"/>
              <a:ext cx="17087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5K</a:t>
              </a:r>
            </a:p>
          </p:txBody>
        </p:sp>
        <p:sp>
          <p:nvSpPr>
            <p:cNvPr id="122" name="tx122"/>
            <p:cNvSpPr/>
            <p:nvPr/>
          </p:nvSpPr>
          <p:spPr>
            <a:xfrm>
              <a:off x="8607544" y="406388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3" name="tx123"/>
            <p:cNvSpPr/>
            <p:nvPr/>
          </p:nvSpPr>
          <p:spPr>
            <a:xfrm>
              <a:off x="8607544" y="354858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4" name="tx124"/>
            <p:cNvSpPr/>
            <p:nvPr/>
          </p:nvSpPr>
          <p:spPr>
            <a:xfrm>
              <a:off x="8607544" y="303329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5" name="tx125"/>
            <p:cNvSpPr/>
            <p:nvPr/>
          </p:nvSpPr>
          <p:spPr>
            <a:xfrm>
              <a:off x="8607544" y="251970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26" name="tx126"/>
            <p:cNvSpPr/>
            <p:nvPr/>
          </p:nvSpPr>
          <p:spPr>
            <a:xfrm>
              <a:off x="8607544" y="200270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7" name="tx127"/>
            <p:cNvSpPr/>
            <p:nvPr/>
          </p:nvSpPr>
          <p:spPr>
            <a:xfrm rot="-5400000">
              <a:off x="1259771"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28" name="tx128"/>
            <p:cNvSpPr/>
            <p:nvPr/>
          </p:nvSpPr>
          <p:spPr>
            <a:xfrm rot="-5400000">
              <a:off x="2592487"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29" name="tx129"/>
            <p:cNvSpPr/>
            <p:nvPr/>
          </p:nvSpPr>
          <p:spPr>
            <a:xfrm rot="-5400000">
              <a:off x="3925203"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0" name="tx130"/>
            <p:cNvSpPr/>
            <p:nvPr/>
          </p:nvSpPr>
          <p:spPr>
            <a:xfrm rot="-5400000">
              <a:off x="5257918"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1" name="tx131"/>
            <p:cNvSpPr/>
            <p:nvPr/>
          </p:nvSpPr>
          <p:spPr>
            <a:xfrm rot="-5400000">
              <a:off x="6324091"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2" name="tx132"/>
            <p:cNvSpPr/>
            <p:nvPr/>
          </p:nvSpPr>
          <p:spPr>
            <a:xfrm rot="-5400000">
              <a:off x="6590634"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3" name="tx133"/>
            <p:cNvSpPr/>
            <p:nvPr/>
          </p:nvSpPr>
          <p:spPr>
            <a:xfrm rot="-5400000">
              <a:off x="6857177"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34" name="tx134"/>
            <p:cNvSpPr/>
            <p:nvPr/>
          </p:nvSpPr>
          <p:spPr>
            <a:xfrm rot="-5400000">
              <a:off x="7123720"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35" name="tx135"/>
            <p:cNvSpPr/>
            <p:nvPr/>
          </p:nvSpPr>
          <p:spPr>
            <a:xfrm rot="-5400000">
              <a:off x="7390229" y="439113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6" name="tx136"/>
            <p:cNvSpPr/>
            <p:nvPr/>
          </p:nvSpPr>
          <p:spPr>
            <a:xfrm rot="-5400000">
              <a:off x="7656806"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7" name="tx137"/>
            <p:cNvSpPr/>
            <p:nvPr/>
          </p:nvSpPr>
          <p:spPr>
            <a:xfrm rot="-5400000">
              <a:off x="7923349"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8" name="tx138"/>
            <p:cNvSpPr/>
            <p:nvPr/>
          </p:nvSpPr>
          <p:spPr>
            <a:xfrm rot="-5400000">
              <a:off x="-790732" y="2968325"/>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39" name="tx139"/>
            <p:cNvSpPr/>
            <p:nvPr/>
          </p:nvSpPr>
          <p:spPr>
            <a:xfrm rot="5400000">
              <a:off x="8380367" y="2968325"/>
              <a:ext cx="118001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 Coverage (%)</a:t>
              </a:r>
            </a:p>
          </p:txBody>
        </p:sp>
        <p:sp>
          <p:nvSpPr>
            <p:cNvPr id="140" name="pl140"/>
            <p:cNvSpPr/>
            <p:nvPr/>
          </p:nvSpPr>
          <p:spPr>
            <a:xfrm>
              <a:off x="3035891" y="508030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1" name="pl141"/>
            <p:cNvSpPr/>
            <p:nvPr/>
          </p:nvSpPr>
          <p:spPr>
            <a:xfrm>
              <a:off x="3751620" y="5080307"/>
              <a:ext cx="175564" cy="0"/>
            </a:xfrm>
            <a:custGeom>
              <a:avLst/>
              <a:pathLst>
                <a:path w="175564" h="0">
                  <a:moveTo>
                    <a:pt x="0" y="0"/>
                  </a:moveTo>
                  <a:lnTo>
                    <a:pt x="175564" y="0"/>
                  </a:lnTo>
                </a:path>
              </a:pathLst>
            </a:custGeom>
            <a:ln w="27101" cap="flat">
              <a:solidFill>
                <a:srgbClr val="F26A21">
                  <a:alpha val="100000"/>
                </a:srgbClr>
              </a:solidFill>
              <a:prstDash val="solid"/>
              <a:round/>
            </a:ln>
          </p:spPr>
          <p:txBody>
            <a:bodyPr/>
            <a:lstStyle/>
            <a:p/>
          </p:txBody>
        </p:sp>
        <p:sp>
          <p:nvSpPr>
            <p:cNvPr id="142" name="tx142"/>
            <p:cNvSpPr/>
            <p:nvPr/>
          </p:nvSpPr>
          <p:spPr>
            <a:xfrm>
              <a:off x="3302990" y="5029897"/>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143" name="tx143"/>
            <p:cNvSpPr/>
            <p:nvPr/>
          </p:nvSpPr>
          <p:spPr>
            <a:xfrm>
              <a:off x="4018719" y="5028124"/>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144" name="rc144"/>
            <p:cNvSpPr/>
            <p:nvPr/>
          </p:nvSpPr>
          <p:spPr>
            <a:xfrm>
              <a:off x="4663170" y="4979579"/>
              <a:ext cx="201456" cy="201456"/>
            </a:xfrm>
            <a:prstGeom prst="rect">
              <a:avLst/>
            </a:prstGeom>
            <a:solidFill>
              <a:srgbClr val="B3B3B3">
                <a:alpha val="85098"/>
              </a:srgbClr>
            </a:solidFill>
          </p:spPr>
          <p:txBody>
            <a:bodyPr/>
            <a:lstStyle/>
            <a:p/>
          </p:txBody>
        </p:sp>
        <p:sp>
          <p:nvSpPr>
            <p:cNvPr id="145" name="rc145"/>
            <p:cNvSpPr/>
            <p:nvPr/>
          </p:nvSpPr>
          <p:spPr>
            <a:xfrm>
              <a:off x="5565324" y="4979579"/>
              <a:ext cx="201456" cy="201456"/>
            </a:xfrm>
            <a:prstGeom prst="rect">
              <a:avLst/>
            </a:prstGeom>
            <a:solidFill>
              <a:srgbClr val="1CABE2">
                <a:alpha val="85098"/>
              </a:srgbClr>
            </a:solidFill>
          </p:spPr>
          <p:txBody>
            <a:bodyPr/>
            <a:lstStyle/>
            <a:p/>
          </p:txBody>
        </p:sp>
        <p:sp>
          <p:nvSpPr>
            <p:cNvPr id="146" name="tx146"/>
            <p:cNvSpPr/>
            <p:nvPr/>
          </p:nvSpPr>
          <p:spPr>
            <a:xfrm>
              <a:off x="4943215" y="5002544"/>
              <a:ext cx="543520"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a:t>
              </a:r>
            </a:p>
          </p:txBody>
        </p:sp>
        <p:sp>
          <p:nvSpPr>
            <p:cNvPr id="147" name="tx147"/>
            <p:cNvSpPr/>
            <p:nvPr/>
          </p:nvSpPr>
          <p:spPr>
            <a:xfrm>
              <a:off x="5845369" y="5028670"/>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48" name="tx148"/>
            <p:cNvSpPr/>
            <p:nvPr/>
          </p:nvSpPr>
          <p:spPr>
            <a:xfrm>
              <a:off x="951100" y="1400299"/>
              <a:ext cx="586126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DTP,</a:t>
              </a:r>
            </a:p>
          </p:txBody>
        </p:sp>
        <p:sp>
          <p:nvSpPr>
            <p:cNvPr id="149" name="tx149"/>
            <p:cNvSpPr/>
            <p:nvPr/>
          </p:nvSpPr>
          <p:spPr>
            <a:xfrm>
              <a:off x="951100" y="1581351"/>
              <a:ext cx="165912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Singapore, 2000-2025</a:t>
              </a:r>
            </a:p>
          </p:txBody>
        </p:sp>
        <p:sp>
          <p:nvSpPr>
            <p:cNvPr id="150" name="pl150"/>
            <p:cNvSpPr/>
            <p:nvPr/>
          </p:nvSpPr>
          <p:spPr>
            <a:xfrm>
              <a:off x="2452246"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51" name="pl151"/>
            <p:cNvSpPr/>
            <p:nvPr/>
          </p:nvSpPr>
          <p:spPr>
            <a:xfrm>
              <a:off x="4764190"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52" name="pl152"/>
            <p:cNvSpPr/>
            <p:nvPr/>
          </p:nvSpPr>
          <p:spPr>
            <a:xfrm>
              <a:off x="7076135"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53" name="pl153"/>
            <p:cNvSpPr/>
            <p:nvPr/>
          </p:nvSpPr>
          <p:spPr>
            <a:xfrm>
              <a:off x="951100" y="578566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4" name="pl154"/>
            <p:cNvSpPr/>
            <p:nvPr/>
          </p:nvSpPr>
          <p:spPr>
            <a:xfrm>
              <a:off x="951100" y="563686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5" name="pl155"/>
            <p:cNvSpPr/>
            <p:nvPr/>
          </p:nvSpPr>
          <p:spPr>
            <a:xfrm>
              <a:off x="951100" y="548807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6" name="pl156"/>
            <p:cNvSpPr/>
            <p:nvPr/>
          </p:nvSpPr>
          <p:spPr>
            <a:xfrm>
              <a:off x="1296273"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57" name="pl157"/>
            <p:cNvSpPr/>
            <p:nvPr/>
          </p:nvSpPr>
          <p:spPr>
            <a:xfrm>
              <a:off x="3608218"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58" name="pl158"/>
            <p:cNvSpPr/>
            <p:nvPr/>
          </p:nvSpPr>
          <p:spPr>
            <a:xfrm>
              <a:off x="5920163"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59" name="pl159"/>
            <p:cNvSpPr/>
            <p:nvPr/>
          </p:nvSpPr>
          <p:spPr>
            <a:xfrm>
              <a:off x="8232107"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60" name="rc160"/>
            <p:cNvSpPr/>
            <p:nvPr/>
          </p:nvSpPr>
          <p:spPr>
            <a:xfrm>
              <a:off x="1296273" y="5726143"/>
              <a:ext cx="2191723" cy="119033"/>
            </a:xfrm>
            <a:prstGeom prst="rect">
              <a:avLst/>
            </a:prstGeom>
            <a:solidFill>
              <a:srgbClr val="1CABE2">
                <a:alpha val="85098"/>
              </a:srgbClr>
            </a:solidFill>
          </p:spPr>
          <p:txBody>
            <a:bodyPr/>
            <a:lstStyle/>
            <a:p/>
          </p:txBody>
        </p:sp>
        <p:sp>
          <p:nvSpPr>
            <p:cNvPr id="161" name="rc161"/>
            <p:cNvSpPr/>
            <p:nvPr/>
          </p:nvSpPr>
          <p:spPr>
            <a:xfrm>
              <a:off x="1296273" y="5577352"/>
              <a:ext cx="4508292" cy="119033"/>
            </a:xfrm>
            <a:prstGeom prst="rect">
              <a:avLst/>
            </a:prstGeom>
            <a:solidFill>
              <a:srgbClr val="1CABE2">
                <a:alpha val="85098"/>
              </a:srgbClr>
            </a:solidFill>
          </p:spPr>
          <p:txBody>
            <a:bodyPr/>
            <a:lstStyle/>
            <a:p/>
          </p:txBody>
        </p:sp>
        <p:sp>
          <p:nvSpPr>
            <p:cNvPr id="162" name="rc162"/>
            <p:cNvSpPr/>
            <p:nvPr/>
          </p:nvSpPr>
          <p:spPr>
            <a:xfrm>
              <a:off x="1296273" y="5428560"/>
              <a:ext cx="4600769" cy="119033"/>
            </a:xfrm>
            <a:prstGeom prst="rect">
              <a:avLst/>
            </a:prstGeom>
            <a:solidFill>
              <a:srgbClr val="1CABE2">
                <a:alpha val="85098"/>
              </a:srgbClr>
            </a:solidFill>
          </p:spPr>
          <p:txBody>
            <a:bodyPr/>
            <a:lstStyle/>
            <a:p/>
          </p:txBody>
        </p:sp>
        <p:sp>
          <p:nvSpPr>
            <p:cNvPr id="163" name="rc163"/>
            <p:cNvSpPr/>
            <p:nvPr/>
          </p:nvSpPr>
          <p:spPr>
            <a:xfrm>
              <a:off x="3487997" y="5726143"/>
              <a:ext cx="4383447" cy="119033"/>
            </a:xfrm>
            <a:prstGeom prst="rect">
              <a:avLst/>
            </a:prstGeom>
            <a:solidFill>
              <a:srgbClr val="B3B3B3">
                <a:alpha val="85098"/>
              </a:srgbClr>
            </a:solidFill>
          </p:spPr>
          <p:txBody>
            <a:bodyPr/>
            <a:lstStyle/>
            <a:p/>
          </p:txBody>
        </p:sp>
        <p:sp>
          <p:nvSpPr>
            <p:cNvPr id="164" name="rc164"/>
            <p:cNvSpPr/>
            <p:nvPr/>
          </p:nvSpPr>
          <p:spPr>
            <a:xfrm>
              <a:off x="5804565" y="5577352"/>
              <a:ext cx="2251834" cy="119033"/>
            </a:xfrm>
            <a:prstGeom prst="rect">
              <a:avLst/>
            </a:prstGeom>
            <a:solidFill>
              <a:srgbClr val="B3B3B3">
                <a:alpha val="85098"/>
              </a:srgbClr>
            </a:solidFill>
          </p:spPr>
          <p:txBody>
            <a:bodyPr/>
            <a:lstStyle/>
            <a:p/>
          </p:txBody>
        </p:sp>
        <p:sp>
          <p:nvSpPr>
            <p:cNvPr id="165" name="rc165"/>
            <p:cNvSpPr/>
            <p:nvPr/>
          </p:nvSpPr>
          <p:spPr>
            <a:xfrm>
              <a:off x="5897043" y="5428560"/>
              <a:ext cx="2302696" cy="119033"/>
            </a:xfrm>
            <a:prstGeom prst="rect">
              <a:avLst/>
            </a:prstGeom>
            <a:solidFill>
              <a:srgbClr val="B3B3B3">
                <a:alpha val="85098"/>
              </a:srgbClr>
            </a:solidFill>
          </p:spPr>
          <p:txBody>
            <a:bodyPr/>
            <a:lstStyle/>
            <a:p/>
          </p:txBody>
        </p:sp>
        <p:sp>
          <p:nvSpPr>
            <p:cNvPr id="166" name="tx166"/>
            <p:cNvSpPr/>
            <p:nvPr/>
          </p:nvSpPr>
          <p:spPr>
            <a:xfrm>
              <a:off x="7951816" y="5743935"/>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1.4</a:t>
              </a:r>
            </a:p>
          </p:txBody>
        </p:sp>
        <p:sp>
          <p:nvSpPr>
            <p:cNvPr id="167" name="tx167"/>
            <p:cNvSpPr/>
            <p:nvPr/>
          </p:nvSpPr>
          <p:spPr>
            <a:xfrm>
              <a:off x="8136772" y="5593732"/>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1.5</a:t>
              </a:r>
            </a:p>
          </p:txBody>
        </p:sp>
        <p:sp>
          <p:nvSpPr>
            <p:cNvPr id="168" name="tx168"/>
            <p:cNvSpPr/>
            <p:nvPr/>
          </p:nvSpPr>
          <p:spPr>
            <a:xfrm>
              <a:off x="8280112" y="5444941"/>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1.5</a:t>
              </a:r>
            </a:p>
          </p:txBody>
        </p:sp>
        <p:sp>
          <p:nvSpPr>
            <p:cNvPr id="169" name="tx169"/>
            <p:cNvSpPr/>
            <p:nvPr/>
          </p:nvSpPr>
          <p:spPr>
            <a:xfrm>
              <a:off x="2277999" y="5742523"/>
              <a:ext cx="228271"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&lt;0.5</a:t>
              </a:r>
            </a:p>
          </p:txBody>
        </p:sp>
        <p:sp>
          <p:nvSpPr>
            <p:cNvPr id="170" name="tx170"/>
            <p:cNvSpPr/>
            <p:nvPr/>
          </p:nvSpPr>
          <p:spPr>
            <a:xfrm>
              <a:off x="3484501" y="5595144"/>
              <a:ext cx="131836"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&lt;1</a:t>
              </a:r>
            </a:p>
          </p:txBody>
        </p:sp>
        <p:sp>
          <p:nvSpPr>
            <p:cNvPr id="171" name="tx171"/>
            <p:cNvSpPr/>
            <p:nvPr/>
          </p:nvSpPr>
          <p:spPr>
            <a:xfrm>
              <a:off x="3564504" y="5446352"/>
              <a:ext cx="64309"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a:t>
              </a:r>
            </a:p>
          </p:txBody>
        </p:sp>
        <p:sp>
          <p:nvSpPr>
            <p:cNvPr id="172" name="tx172"/>
            <p:cNvSpPr/>
            <p:nvPr/>
          </p:nvSpPr>
          <p:spPr>
            <a:xfrm>
              <a:off x="5613802" y="5743935"/>
              <a:ext cx="131836"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&lt;1</a:t>
              </a:r>
            </a:p>
          </p:txBody>
        </p:sp>
        <p:sp>
          <p:nvSpPr>
            <p:cNvPr id="173" name="tx173"/>
            <p:cNvSpPr/>
            <p:nvPr/>
          </p:nvSpPr>
          <p:spPr>
            <a:xfrm>
              <a:off x="6816347" y="5593732"/>
              <a:ext cx="228271"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&lt;0.5</a:t>
              </a:r>
            </a:p>
          </p:txBody>
        </p:sp>
        <p:sp>
          <p:nvSpPr>
            <p:cNvPr id="174" name="tx174"/>
            <p:cNvSpPr/>
            <p:nvPr/>
          </p:nvSpPr>
          <p:spPr>
            <a:xfrm>
              <a:off x="6982474" y="5446352"/>
              <a:ext cx="131836"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&lt;1</a:t>
              </a:r>
            </a:p>
          </p:txBody>
        </p:sp>
        <p:sp>
          <p:nvSpPr>
            <p:cNvPr id="175" name="tx175"/>
            <p:cNvSpPr/>
            <p:nvPr/>
          </p:nvSpPr>
          <p:spPr>
            <a:xfrm>
              <a:off x="577692" y="573354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76" name="tx176"/>
            <p:cNvSpPr/>
            <p:nvPr/>
          </p:nvSpPr>
          <p:spPr>
            <a:xfrm>
              <a:off x="577692" y="558475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77" name="tx177"/>
            <p:cNvSpPr/>
            <p:nvPr/>
          </p:nvSpPr>
          <p:spPr>
            <a:xfrm>
              <a:off x="577692" y="54359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78" name="tx178"/>
            <p:cNvSpPr/>
            <p:nvPr/>
          </p:nvSpPr>
          <p:spPr>
            <a:xfrm>
              <a:off x="1152583" y="5935450"/>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0.0K</a:t>
              </a:r>
            </a:p>
          </p:txBody>
        </p:sp>
        <p:sp>
          <p:nvSpPr>
            <p:cNvPr id="179" name="tx179"/>
            <p:cNvSpPr/>
            <p:nvPr/>
          </p:nvSpPr>
          <p:spPr>
            <a:xfrm>
              <a:off x="3464528" y="5935450"/>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0.5K</a:t>
              </a:r>
            </a:p>
          </p:txBody>
        </p:sp>
        <p:sp>
          <p:nvSpPr>
            <p:cNvPr id="180" name="tx180"/>
            <p:cNvSpPr/>
            <p:nvPr/>
          </p:nvSpPr>
          <p:spPr>
            <a:xfrm>
              <a:off x="5776472" y="5935450"/>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1.0K</a:t>
              </a:r>
            </a:p>
          </p:txBody>
        </p:sp>
        <p:sp>
          <p:nvSpPr>
            <p:cNvPr id="181" name="tx181"/>
            <p:cNvSpPr/>
            <p:nvPr/>
          </p:nvSpPr>
          <p:spPr>
            <a:xfrm>
              <a:off x="8088417" y="5935450"/>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1.5K</a:t>
              </a:r>
            </a:p>
          </p:txBody>
        </p:sp>
        <p:sp>
          <p:nvSpPr>
            <p:cNvPr id="182" name="tx182"/>
            <p:cNvSpPr/>
            <p:nvPr/>
          </p:nvSpPr>
          <p:spPr>
            <a:xfrm>
              <a:off x="3509329" y="6070654"/>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83" name="tx183"/>
            <p:cNvSpPr/>
            <p:nvPr/>
          </p:nvSpPr>
          <p:spPr>
            <a:xfrm>
              <a:off x="4383327" y="6275809"/>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84" name="tx184"/>
            <p:cNvSpPr/>
            <p:nvPr/>
          </p:nvSpPr>
          <p:spPr>
            <a:xfrm>
              <a:off x="5041172" y="6396565"/>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sp>
          <p:nvSpPr>
            <p:cNvPr id="185" name="tx185"/>
            <p:cNvSpPr/>
            <p:nvPr/>
          </p:nvSpPr>
          <p:spPr>
            <a:xfrm>
              <a:off x="5774324" y="6540512"/>
              <a:ext cx="2770589" cy="816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Zero-dose children are those who did not receive DTP1.</a:t>
              </a:r>
            </a:p>
          </p:txBody>
        </p:sp>
      </p:grpSp>
      <p:sp>
        <p:nvSpPr>
          <p:cNvPr id="18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key goal of the Immunization Agenda 2030 is to make vaccination available to everyone, everywhere, by 2030.
This chart shows diphtheria, tetanus and pertussis-containing vaccine first (DTP1) and third dose (DTP3) coverage trends, the number of zero-dose children and DTP drop-out in Singapore.
In 2025, DTP1 coverage in Singapore remained constant 98%. There were &lt;1,000 children who missed out on any DTP vaccination (zero-dose children).
DTP3 coverage remained constant at 97% in 2025, leaving 1,000 children vulnerable to vaccine-preventable diseases.</a:t>
            </a:r>
          </a:p>
        </p:txBody>
      </p:sp>
      <p:sp>
        <p:nvSpPr>
          <p:cNvPr id="18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DTP1 coverage was 98% and DTP3 was 97%, leaving 1,000 children un- or under-vaccinated, including &lt;1,000 zero-dose and &lt;500 with only partial protection.</a:t>
            </a:r>
          </a:p>
        </p:txBody>
      </p:sp>
      <p:grpSp xmlns:pic="http://schemas.openxmlformats.org/drawingml/2006/picture">
        <p:nvGrpSpPr>
          <p:cNvPr id="188" name=""/>
          <p:cNvGrpSpPr/>
          <p:nvPr/>
        </p:nvGrpSpPr>
        <p:grpSpPr>
          <a:xfrm>
            <a:off x="292608" y="1005840"/>
            <a:ext cx="8595360" cy="28575"/>
            <a:chOff x="292608" y="1005840"/>
            <a:chExt cx="8595360" cy="28575"/>
          </a:xfrm>
        </p:grpSpPr>
        <p:sp>
          <p:nvSpPr>
            <p:cNvPr id="189"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90"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894431"/>
              <a:ext cx="3397293" cy="65614"/>
            </a:xfrm>
            <a:custGeom>
              <a:avLst/>
              <a:pathLst>
                <a:path w="3397293" h="65614">
                  <a:moveTo>
                    <a:pt x="0" y="21871"/>
                  </a:moveTo>
                  <a:lnTo>
                    <a:pt x="135891" y="21871"/>
                  </a:lnTo>
                  <a:lnTo>
                    <a:pt x="271783" y="21871"/>
                  </a:lnTo>
                  <a:lnTo>
                    <a:pt x="407675" y="65614"/>
                  </a:lnTo>
                  <a:lnTo>
                    <a:pt x="543566" y="65614"/>
                  </a:lnTo>
                  <a:lnTo>
                    <a:pt x="679458" y="65614"/>
                  </a:lnTo>
                  <a:lnTo>
                    <a:pt x="815350" y="65614"/>
                  </a:lnTo>
                  <a:lnTo>
                    <a:pt x="951242" y="21871"/>
                  </a:lnTo>
                  <a:lnTo>
                    <a:pt x="1087133" y="21871"/>
                  </a:lnTo>
                  <a:lnTo>
                    <a:pt x="1223025" y="21871"/>
                  </a:lnTo>
                  <a:lnTo>
                    <a:pt x="1358917" y="21871"/>
                  </a:lnTo>
                  <a:lnTo>
                    <a:pt x="1494809" y="43742"/>
                  </a:lnTo>
                  <a:lnTo>
                    <a:pt x="1630700" y="21871"/>
                  </a:lnTo>
                  <a:lnTo>
                    <a:pt x="1766592" y="21871"/>
                  </a:lnTo>
                  <a:lnTo>
                    <a:pt x="1902484" y="21871"/>
                  </a:lnTo>
                  <a:lnTo>
                    <a:pt x="2038375" y="21871"/>
                  </a:lnTo>
                  <a:lnTo>
                    <a:pt x="2174267" y="21871"/>
                  </a:lnTo>
                  <a:lnTo>
                    <a:pt x="2310159" y="21871"/>
                  </a:lnTo>
                  <a:lnTo>
                    <a:pt x="2446051" y="0"/>
                  </a:lnTo>
                  <a:lnTo>
                    <a:pt x="2581942" y="0"/>
                  </a:lnTo>
                  <a:lnTo>
                    <a:pt x="2717834" y="0"/>
                  </a:lnTo>
                  <a:lnTo>
                    <a:pt x="2853726" y="0"/>
                  </a:lnTo>
                  <a:lnTo>
                    <a:pt x="2989618" y="0"/>
                  </a:lnTo>
                  <a:lnTo>
                    <a:pt x="3125509" y="21871"/>
                  </a:lnTo>
                  <a:lnTo>
                    <a:pt x="3261401" y="21871"/>
                  </a:lnTo>
                  <a:lnTo>
                    <a:pt x="3397293" y="21871"/>
                  </a:lnTo>
                </a:path>
              </a:pathLst>
            </a:custGeom>
            <a:ln w="27101" cap="flat">
              <a:solidFill>
                <a:srgbClr val="0058AB">
                  <a:alpha val="100000"/>
                </a:srgbClr>
              </a:solidFill>
              <a:prstDash val="solid"/>
              <a:round/>
            </a:ln>
          </p:spPr>
          <p:txBody>
            <a:bodyPr/>
            <a:lstStyle/>
            <a:p/>
          </p:txBody>
        </p:sp>
        <p:sp>
          <p:nvSpPr>
            <p:cNvPr id="22" name="pl22"/>
            <p:cNvSpPr/>
            <p:nvPr/>
          </p:nvSpPr>
          <p:spPr>
            <a:xfrm>
              <a:off x="1120965" y="2069402"/>
              <a:ext cx="3397293" cy="196842"/>
            </a:xfrm>
            <a:custGeom>
              <a:avLst/>
              <a:pathLst>
                <a:path w="3397293" h="196842">
                  <a:moveTo>
                    <a:pt x="0" y="196842"/>
                  </a:moveTo>
                  <a:lnTo>
                    <a:pt x="135891" y="174970"/>
                  </a:lnTo>
                  <a:lnTo>
                    <a:pt x="271783" y="174970"/>
                  </a:lnTo>
                  <a:lnTo>
                    <a:pt x="407675" y="153099"/>
                  </a:lnTo>
                  <a:lnTo>
                    <a:pt x="543566" y="131228"/>
                  </a:lnTo>
                  <a:lnTo>
                    <a:pt x="679458" y="109356"/>
                  </a:lnTo>
                  <a:lnTo>
                    <a:pt x="815350" y="87485"/>
                  </a:lnTo>
                  <a:lnTo>
                    <a:pt x="951242" y="87485"/>
                  </a:lnTo>
                  <a:lnTo>
                    <a:pt x="1087133" y="65614"/>
                  </a:lnTo>
                  <a:lnTo>
                    <a:pt x="1223025" y="43742"/>
                  </a:lnTo>
                  <a:lnTo>
                    <a:pt x="1358917" y="43742"/>
                  </a:lnTo>
                  <a:lnTo>
                    <a:pt x="1494809" y="21871"/>
                  </a:lnTo>
                  <a:lnTo>
                    <a:pt x="1630700" y="43742"/>
                  </a:lnTo>
                  <a:lnTo>
                    <a:pt x="1766592" y="43742"/>
                  </a:lnTo>
                  <a:lnTo>
                    <a:pt x="1902484" y="43742"/>
                  </a:lnTo>
                  <a:lnTo>
                    <a:pt x="2038375" y="43742"/>
                  </a:lnTo>
                  <a:lnTo>
                    <a:pt x="2174267" y="21871"/>
                  </a:lnTo>
                  <a:lnTo>
                    <a:pt x="2310159" y="21871"/>
                  </a:lnTo>
                  <a:lnTo>
                    <a:pt x="2446051" y="21871"/>
                  </a:lnTo>
                  <a:lnTo>
                    <a:pt x="2581942" y="0"/>
                  </a:lnTo>
                  <a:lnTo>
                    <a:pt x="2717834" y="65614"/>
                  </a:lnTo>
                  <a:lnTo>
                    <a:pt x="2853726" y="109356"/>
                  </a:lnTo>
                  <a:lnTo>
                    <a:pt x="2989618" y="43742"/>
                  </a:lnTo>
                  <a:lnTo>
                    <a:pt x="3125509" y="43742"/>
                  </a:lnTo>
                  <a:lnTo>
                    <a:pt x="3261401" y="43742"/>
                  </a:lnTo>
                  <a:lnTo>
                    <a:pt x="3397293" y="21871"/>
                  </a:lnTo>
                </a:path>
              </a:pathLst>
            </a:custGeom>
            <a:ln w="27101" cap="flat">
              <a:solidFill>
                <a:srgbClr val="80BD41">
                  <a:alpha val="100000"/>
                </a:srgbClr>
              </a:solidFill>
              <a:prstDash val="solid"/>
              <a:round/>
            </a:ln>
          </p:spPr>
          <p:txBody>
            <a:bodyPr/>
            <a:lstStyle/>
            <a:p/>
          </p:txBody>
        </p:sp>
        <p:sp>
          <p:nvSpPr>
            <p:cNvPr id="23" name="pl23"/>
            <p:cNvSpPr/>
            <p:nvPr/>
          </p:nvSpPr>
          <p:spPr>
            <a:xfrm>
              <a:off x="1120965" y="1916302"/>
              <a:ext cx="3397293" cy="43742"/>
            </a:xfrm>
            <a:custGeom>
              <a:avLst/>
              <a:pathLst>
                <a:path w="3397293" h="43742">
                  <a:moveTo>
                    <a:pt x="0" y="21871"/>
                  </a:moveTo>
                  <a:lnTo>
                    <a:pt x="135891" y="21871"/>
                  </a:lnTo>
                  <a:lnTo>
                    <a:pt x="271783" y="21871"/>
                  </a:lnTo>
                  <a:lnTo>
                    <a:pt x="407675" y="21871"/>
                  </a:lnTo>
                  <a:lnTo>
                    <a:pt x="543566" y="21871"/>
                  </a:lnTo>
                  <a:lnTo>
                    <a:pt x="679458" y="0"/>
                  </a:lnTo>
                  <a:lnTo>
                    <a:pt x="815350" y="0"/>
                  </a:lnTo>
                  <a:lnTo>
                    <a:pt x="951242" y="0"/>
                  </a:lnTo>
                  <a:lnTo>
                    <a:pt x="1087133" y="21871"/>
                  </a:lnTo>
                  <a:lnTo>
                    <a:pt x="1223025" y="21871"/>
                  </a:lnTo>
                  <a:lnTo>
                    <a:pt x="1358917" y="21871"/>
                  </a:lnTo>
                  <a:lnTo>
                    <a:pt x="1494809" y="21871"/>
                  </a:lnTo>
                  <a:lnTo>
                    <a:pt x="1630700" y="21871"/>
                  </a:lnTo>
                  <a:lnTo>
                    <a:pt x="1766592" y="21871"/>
                  </a:lnTo>
                  <a:lnTo>
                    <a:pt x="1902484" y="21871"/>
                  </a:lnTo>
                  <a:lnTo>
                    <a:pt x="2038375" y="21871"/>
                  </a:lnTo>
                  <a:lnTo>
                    <a:pt x="2174267" y="21871"/>
                  </a:lnTo>
                  <a:lnTo>
                    <a:pt x="2310159" y="21871"/>
                  </a:lnTo>
                  <a:lnTo>
                    <a:pt x="2446051" y="21871"/>
                  </a:lnTo>
                  <a:lnTo>
                    <a:pt x="2581942" y="21871"/>
                  </a:lnTo>
                  <a:lnTo>
                    <a:pt x="2717834" y="21871"/>
                  </a:lnTo>
                  <a:lnTo>
                    <a:pt x="2853726" y="21871"/>
                  </a:lnTo>
                  <a:lnTo>
                    <a:pt x="2989618" y="21871"/>
                  </a:lnTo>
                  <a:lnTo>
                    <a:pt x="3125509" y="21871"/>
                  </a:lnTo>
                  <a:lnTo>
                    <a:pt x="3261401" y="21871"/>
                  </a:lnTo>
                  <a:lnTo>
                    <a:pt x="3397293" y="43742"/>
                  </a:lnTo>
                </a:path>
              </a:pathLst>
            </a:custGeom>
            <a:ln w="27101" cap="flat">
              <a:solidFill>
                <a:srgbClr val="961A49">
                  <a:alpha val="100000"/>
                </a:srgbClr>
              </a:solidFill>
              <a:prstDash val="solid"/>
              <a:round/>
            </a:ln>
          </p:spPr>
          <p:txBody>
            <a:bodyPr/>
            <a:lstStyle/>
            <a:p/>
          </p:txBody>
        </p:sp>
        <p:sp>
          <p:nvSpPr>
            <p:cNvPr id="24" name="pl24"/>
            <p:cNvSpPr/>
            <p:nvPr/>
          </p:nvSpPr>
          <p:spPr>
            <a:xfrm>
              <a:off x="1120965" y="1894431"/>
              <a:ext cx="3397293" cy="65614"/>
            </a:xfrm>
            <a:custGeom>
              <a:avLst/>
              <a:pathLst>
                <a:path w="3397293" h="65614">
                  <a:moveTo>
                    <a:pt x="0" y="21871"/>
                  </a:moveTo>
                  <a:lnTo>
                    <a:pt x="135891" y="21871"/>
                  </a:lnTo>
                  <a:lnTo>
                    <a:pt x="271783" y="21871"/>
                  </a:lnTo>
                  <a:lnTo>
                    <a:pt x="407675" y="65614"/>
                  </a:lnTo>
                  <a:lnTo>
                    <a:pt x="543566" y="65614"/>
                  </a:lnTo>
                  <a:lnTo>
                    <a:pt x="679458" y="65614"/>
                  </a:lnTo>
                  <a:lnTo>
                    <a:pt x="815350" y="65614"/>
                  </a:lnTo>
                  <a:lnTo>
                    <a:pt x="951242" y="21871"/>
                  </a:lnTo>
                  <a:lnTo>
                    <a:pt x="1087133" y="21871"/>
                  </a:lnTo>
                  <a:lnTo>
                    <a:pt x="1223025" y="21871"/>
                  </a:lnTo>
                  <a:lnTo>
                    <a:pt x="1358917" y="21871"/>
                  </a:lnTo>
                  <a:lnTo>
                    <a:pt x="1494809" y="43742"/>
                  </a:lnTo>
                  <a:lnTo>
                    <a:pt x="1630700" y="21871"/>
                  </a:lnTo>
                  <a:lnTo>
                    <a:pt x="1766592" y="21871"/>
                  </a:lnTo>
                  <a:lnTo>
                    <a:pt x="1902484" y="21871"/>
                  </a:lnTo>
                  <a:lnTo>
                    <a:pt x="2038375" y="21871"/>
                  </a:lnTo>
                  <a:lnTo>
                    <a:pt x="2174267" y="21871"/>
                  </a:lnTo>
                  <a:lnTo>
                    <a:pt x="2310159" y="21871"/>
                  </a:lnTo>
                  <a:lnTo>
                    <a:pt x="2446051" y="0"/>
                  </a:lnTo>
                  <a:lnTo>
                    <a:pt x="2581942" y="0"/>
                  </a:lnTo>
                  <a:lnTo>
                    <a:pt x="2717834" y="0"/>
                  </a:lnTo>
                  <a:lnTo>
                    <a:pt x="2853726" y="0"/>
                  </a:lnTo>
                  <a:lnTo>
                    <a:pt x="2989618" y="0"/>
                  </a:lnTo>
                  <a:lnTo>
                    <a:pt x="3125509" y="21871"/>
                  </a:lnTo>
                  <a:lnTo>
                    <a:pt x="3261401" y="21871"/>
                  </a:lnTo>
                  <a:lnTo>
                    <a:pt x="3397293" y="21871"/>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87485"/>
            </a:xfrm>
            <a:custGeom>
              <a:avLst/>
              <a:pathLst>
                <a:path w="0" h="87485">
                  <a:moveTo>
                    <a:pt x="0" y="0"/>
                  </a:moveTo>
                  <a:lnTo>
                    <a:pt x="0" y="87485"/>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131228"/>
            </a:xfrm>
            <a:custGeom>
              <a:avLst/>
              <a:pathLst>
                <a:path w="0" h="131228">
                  <a:moveTo>
                    <a:pt x="0" y="0"/>
                  </a:moveTo>
                  <a:lnTo>
                    <a:pt x="0" y="131228"/>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87485"/>
            </a:xfrm>
            <a:custGeom>
              <a:avLst/>
              <a:pathLst>
                <a:path w="0" h="87485">
                  <a:moveTo>
                    <a:pt x="0" y="0"/>
                  </a:moveTo>
                  <a:lnTo>
                    <a:pt x="0" y="87485"/>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87485"/>
            </a:xfrm>
            <a:custGeom>
              <a:avLst/>
              <a:pathLst>
                <a:path w="0" h="87485">
                  <a:moveTo>
                    <a:pt x="0" y="0"/>
                  </a:moveTo>
                  <a:lnTo>
                    <a:pt x="0" y="87485"/>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87485"/>
            </a:xfrm>
            <a:custGeom>
              <a:avLst/>
              <a:pathLst>
                <a:path w="0" h="87485">
                  <a:moveTo>
                    <a:pt x="0" y="0"/>
                  </a:moveTo>
                  <a:lnTo>
                    <a:pt x="0" y="87485"/>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87485"/>
            </a:xfrm>
            <a:custGeom>
              <a:avLst/>
              <a:pathLst>
                <a:path w="0" h="87485">
                  <a:moveTo>
                    <a:pt x="0" y="0"/>
                  </a:moveTo>
                  <a:lnTo>
                    <a:pt x="0" y="87485"/>
                  </a:lnTo>
                </a:path>
              </a:pathLst>
            </a:custGeom>
            <a:ln w="13550" cap="flat">
              <a:solidFill>
                <a:srgbClr val="0058AB">
                  <a:alpha val="100000"/>
                </a:srgbClr>
              </a:solidFill>
              <a:prstDash val="dot"/>
              <a:round/>
            </a:ln>
          </p:spPr>
          <p:txBody>
            <a:bodyPr/>
            <a:lstStyle/>
            <a:p/>
          </p:txBody>
        </p:sp>
        <p:sp>
          <p:nvSpPr>
            <p:cNvPr id="32" name="pl32"/>
            <p:cNvSpPr/>
            <p:nvPr/>
          </p:nvSpPr>
          <p:spPr>
            <a:xfrm>
              <a:off x="1120965" y="1894431"/>
              <a:ext cx="3397293" cy="65614"/>
            </a:xfrm>
            <a:custGeom>
              <a:avLst/>
              <a:pathLst>
                <a:path w="3397293" h="65614">
                  <a:moveTo>
                    <a:pt x="0" y="21871"/>
                  </a:moveTo>
                  <a:lnTo>
                    <a:pt x="135891" y="21871"/>
                  </a:lnTo>
                  <a:lnTo>
                    <a:pt x="271783" y="21871"/>
                  </a:lnTo>
                  <a:lnTo>
                    <a:pt x="407675" y="65614"/>
                  </a:lnTo>
                  <a:lnTo>
                    <a:pt x="543566" y="65614"/>
                  </a:lnTo>
                  <a:lnTo>
                    <a:pt x="679458" y="65614"/>
                  </a:lnTo>
                  <a:lnTo>
                    <a:pt x="815350" y="65614"/>
                  </a:lnTo>
                  <a:lnTo>
                    <a:pt x="951242" y="21871"/>
                  </a:lnTo>
                  <a:lnTo>
                    <a:pt x="1087133" y="21871"/>
                  </a:lnTo>
                  <a:lnTo>
                    <a:pt x="1223025" y="21871"/>
                  </a:lnTo>
                  <a:lnTo>
                    <a:pt x="1358917" y="21871"/>
                  </a:lnTo>
                  <a:lnTo>
                    <a:pt x="1494809" y="43742"/>
                  </a:lnTo>
                  <a:lnTo>
                    <a:pt x="1630700" y="21871"/>
                  </a:lnTo>
                  <a:lnTo>
                    <a:pt x="1766592" y="21871"/>
                  </a:lnTo>
                  <a:lnTo>
                    <a:pt x="1902484" y="21871"/>
                  </a:lnTo>
                  <a:lnTo>
                    <a:pt x="2038375" y="21871"/>
                  </a:lnTo>
                  <a:lnTo>
                    <a:pt x="2174267" y="21871"/>
                  </a:lnTo>
                  <a:lnTo>
                    <a:pt x="2310159" y="21871"/>
                  </a:lnTo>
                  <a:lnTo>
                    <a:pt x="2446051" y="0"/>
                  </a:lnTo>
                  <a:lnTo>
                    <a:pt x="2581942" y="0"/>
                  </a:lnTo>
                  <a:lnTo>
                    <a:pt x="2717834" y="0"/>
                  </a:lnTo>
                  <a:lnTo>
                    <a:pt x="2853726" y="0"/>
                  </a:lnTo>
                  <a:lnTo>
                    <a:pt x="2989618" y="0"/>
                  </a:lnTo>
                  <a:lnTo>
                    <a:pt x="3125509" y="21871"/>
                  </a:lnTo>
                  <a:lnTo>
                    <a:pt x="3261401" y="21871"/>
                  </a:lnTo>
                  <a:lnTo>
                    <a:pt x="3397293" y="21871"/>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40" name="tx40"/>
            <p:cNvSpPr/>
            <p:nvPr/>
          </p:nvSpPr>
          <p:spPr>
            <a:xfrm>
              <a:off x="4602663" y="205083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90</a:t>
              </a:r>
            </a:p>
          </p:txBody>
        </p:sp>
        <p:sp>
          <p:nvSpPr>
            <p:cNvPr id="41" name="tx41"/>
            <p:cNvSpPr/>
            <p:nvPr/>
          </p:nvSpPr>
          <p:spPr>
            <a:xfrm>
              <a:off x="4602663" y="19196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96</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309511"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309511"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305049"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067503"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576611" y="4961275"/>
              <a:ext cx="63690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Singapore</a:t>
              </a:r>
            </a:p>
          </p:txBody>
        </p:sp>
        <p:sp>
          <p:nvSpPr>
            <p:cNvPr id="60" name="tx60"/>
            <p:cNvSpPr/>
            <p:nvPr/>
          </p:nvSpPr>
          <p:spPr>
            <a:xfrm>
              <a:off x="2572148"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334603" y="4962980"/>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62" name="tx62"/>
            <p:cNvSpPr/>
            <p:nvPr/>
          </p:nvSpPr>
          <p:spPr>
            <a:xfrm>
              <a:off x="1493702" y="1403693"/>
              <a:ext cx="2651819"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coverage, Singapore, 2000-2025</a:t>
              </a:r>
            </a:p>
          </p:txBody>
        </p:sp>
        <p:sp>
          <p:nvSpPr>
            <p:cNvPr id="63" name="pl63"/>
            <p:cNvSpPr/>
            <p:nvPr/>
          </p:nvSpPr>
          <p:spPr>
            <a:xfrm>
              <a:off x="5267799" y="388745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3133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73921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16508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417451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360039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302627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245215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18780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5437664" y="3026273"/>
              <a:ext cx="3397293" cy="344473"/>
            </a:xfrm>
            <a:custGeom>
              <a:avLst/>
              <a:pathLst>
                <a:path w="3397293" h="344473">
                  <a:moveTo>
                    <a:pt x="0" y="114824"/>
                  </a:moveTo>
                  <a:lnTo>
                    <a:pt x="135891" y="114824"/>
                  </a:lnTo>
                  <a:lnTo>
                    <a:pt x="271783" y="114824"/>
                  </a:lnTo>
                  <a:lnTo>
                    <a:pt x="407675" y="344473"/>
                  </a:lnTo>
                  <a:lnTo>
                    <a:pt x="543566" y="344473"/>
                  </a:lnTo>
                  <a:lnTo>
                    <a:pt x="679458" y="344473"/>
                  </a:lnTo>
                  <a:lnTo>
                    <a:pt x="815350" y="344473"/>
                  </a:lnTo>
                  <a:lnTo>
                    <a:pt x="951242" y="114824"/>
                  </a:lnTo>
                  <a:lnTo>
                    <a:pt x="1087133" y="114824"/>
                  </a:lnTo>
                  <a:lnTo>
                    <a:pt x="1223025" y="114824"/>
                  </a:lnTo>
                  <a:lnTo>
                    <a:pt x="1358917" y="114824"/>
                  </a:lnTo>
                  <a:lnTo>
                    <a:pt x="1494809" y="229649"/>
                  </a:lnTo>
                  <a:lnTo>
                    <a:pt x="1630700" y="114824"/>
                  </a:lnTo>
                  <a:lnTo>
                    <a:pt x="1766592" y="114824"/>
                  </a:lnTo>
                  <a:lnTo>
                    <a:pt x="1902484" y="114824"/>
                  </a:lnTo>
                  <a:lnTo>
                    <a:pt x="2038375" y="114824"/>
                  </a:lnTo>
                  <a:lnTo>
                    <a:pt x="2174267" y="114824"/>
                  </a:lnTo>
                  <a:lnTo>
                    <a:pt x="2310159" y="114824"/>
                  </a:lnTo>
                  <a:lnTo>
                    <a:pt x="2446051" y="0"/>
                  </a:lnTo>
                  <a:lnTo>
                    <a:pt x="2581942" y="0"/>
                  </a:lnTo>
                  <a:lnTo>
                    <a:pt x="2717834" y="0"/>
                  </a:lnTo>
                  <a:lnTo>
                    <a:pt x="2853726" y="0"/>
                  </a:lnTo>
                  <a:lnTo>
                    <a:pt x="2989618" y="0"/>
                  </a:lnTo>
                  <a:lnTo>
                    <a:pt x="3125509" y="114824"/>
                  </a:lnTo>
                  <a:lnTo>
                    <a:pt x="3261401" y="114824"/>
                  </a:lnTo>
                  <a:lnTo>
                    <a:pt x="3397293" y="114824"/>
                  </a:lnTo>
                </a:path>
              </a:pathLst>
            </a:custGeom>
            <a:ln w="27101" cap="flat">
              <a:solidFill>
                <a:srgbClr val="0058AB">
                  <a:alpha val="100000"/>
                </a:srgbClr>
              </a:solidFill>
              <a:prstDash val="solid"/>
              <a:round/>
            </a:ln>
          </p:spPr>
          <p:txBody>
            <a:bodyPr/>
            <a:lstStyle/>
            <a:p/>
          </p:txBody>
        </p:sp>
        <p:sp>
          <p:nvSpPr>
            <p:cNvPr id="80" name="pl80"/>
            <p:cNvSpPr/>
            <p:nvPr/>
          </p:nvSpPr>
          <p:spPr>
            <a:xfrm>
              <a:off x="5437664" y="3026273"/>
              <a:ext cx="3397293" cy="1033421"/>
            </a:xfrm>
            <a:custGeom>
              <a:avLst/>
              <a:pathLst>
                <a:path w="3397293" h="1033421">
                  <a:moveTo>
                    <a:pt x="0" y="1033421"/>
                  </a:moveTo>
                  <a:lnTo>
                    <a:pt x="135891" y="918596"/>
                  </a:lnTo>
                  <a:lnTo>
                    <a:pt x="271783" y="918596"/>
                  </a:lnTo>
                  <a:lnTo>
                    <a:pt x="407675" y="803772"/>
                  </a:lnTo>
                  <a:lnTo>
                    <a:pt x="543566" y="688947"/>
                  </a:lnTo>
                  <a:lnTo>
                    <a:pt x="679458" y="574122"/>
                  </a:lnTo>
                  <a:lnTo>
                    <a:pt x="815350" y="459298"/>
                  </a:lnTo>
                  <a:lnTo>
                    <a:pt x="951242" y="459298"/>
                  </a:lnTo>
                  <a:lnTo>
                    <a:pt x="1087133" y="344473"/>
                  </a:lnTo>
                  <a:lnTo>
                    <a:pt x="1223025" y="229649"/>
                  </a:lnTo>
                  <a:lnTo>
                    <a:pt x="1358917" y="229649"/>
                  </a:lnTo>
                  <a:lnTo>
                    <a:pt x="1494809" y="114824"/>
                  </a:lnTo>
                  <a:lnTo>
                    <a:pt x="1630700" y="229649"/>
                  </a:lnTo>
                  <a:lnTo>
                    <a:pt x="1766592" y="229649"/>
                  </a:lnTo>
                  <a:lnTo>
                    <a:pt x="1902484" y="229649"/>
                  </a:lnTo>
                  <a:lnTo>
                    <a:pt x="2038375" y="229649"/>
                  </a:lnTo>
                  <a:lnTo>
                    <a:pt x="2174267" y="114824"/>
                  </a:lnTo>
                  <a:lnTo>
                    <a:pt x="2310159" y="114824"/>
                  </a:lnTo>
                  <a:lnTo>
                    <a:pt x="2446051" y="114824"/>
                  </a:lnTo>
                  <a:lnTo>
                    <a:pt x="2581942" y="0"/>
                  </a:lnTo>
                  <a:lnTo>
                    <a:pt x="2717834" y="344473"/>
                  </a:lnTo>
                  <a:lnTo>
                    <a:pt x="2853726" y="574122"/>
                  </a:lnTo>
                  <a:lnTo>
                    <a:pt x="2989618" y="229649"/>
                  </a:lnTo>
                  <a:lnTo>
                    <a:pt x="3125509" y="229649"/>
                  </a:lnTo>
                  <a:lnTo>
                    <a:pt x="3261401" y="229649"/>
                  </a:lnTo>
                  <a:lnTo>
                    <a:pt x="3397293" y="114824"/>
                  </a:lnTo>
                </a:path>
              </a:pathLst>
            </a:custGeom>
            <a:ln w="27101" cap="flat">
              <a:solidFill>
                <a:srgbClr val="80BD41">
                  <a:alpha val="100000"/>
                </a:srgbClr>
              </a:solidFill>
              <a:prstDash val="solid"/>
              <a:round/>
            </a:ln>
          </p:spPr>
          <p:txBody>
            <a:bodyPr/>
            <a:lstStyle/>
            <a:p/>
          </p:txBody>
        </p:sp>
        <p:sp>
          <p:nvSpPr>
            <p:cNvPr id="81" name="pl81"/>
            <p:cNvSpPr/>
            <p:nvPr/>
          </p:nvSpPr>
          <p:spPr>
            <a:xfrm>
              <a:off x="5437664" y="2911449"/>
              <a:ext cx="3397293" cy="229649"/>
            </a:xfrm>
            <a:custGeom>
              <a:avLst/>
              <a:pathLst>
                <a:path w="3397293" h="229649">
                  <a:moveTo>
                    <a:pt x="0" y="114824"/>
                  </a:moveTo>
                  <a:lnTo>
                    <a:pt x="135891" y="114824"/>
                  </a:lnTo>
                  <a:lnTo>
                    <a:pt x="271783" y="114824"/>
                  </a:lnTo>
                  <a:lnTo>
                    <a:pt x="407675" y="114824"/>
                  </a:lnTo>
                  <a:lnTo>
                    <a:pt x="543566" y="114824"/>
                  </a:lnTo>
                  <a:lnTo>
                    <a:pt x="679458" y="0"/>
                  </a:lnTo>
                  <a:lnTo>
                    <a:pt x="815350" y="0"/>
                  </a:lnTo>
                  <a:lnTo>
                    <a:pt x="951242" y="0"/>
                  </a:lnTo>
                  <a:lnTo>
                    <a:pt x="1087133" y="114824"/>
                  </a:lnTo>
                  <a:lnTo>
                    <a:pt x="1223025" y="114824"/>
                  </a:lnTo>
                  <a:lnTo>
                    <a:pt x="1358917" y="114824"/>
                  </a:lnTo>
                  <a:lnTo>
                    <a:pt x="1494809" y="114824"/>
                  </a:lnTo>
                  <a:lnTo>
                    <a:pt x="1630700" y="114824"/>
                  </a:lnTo>
                  <a:lnTo>
                    <a:pt x="1766592" y="114824"/>
                  </a:lnTo>
                  <a:lnTo>
                    <a:pt x="1902484" y="114824"/>
                  </a:lnTo>
                  <a:lnTo>
                    <a:pt x="2038375" y="114824"/>
                  </a:lnTo>
                  <a:lnTo>
                    <a:pt x="2174267" y="114824"/>
                  </a:lnTo>
                  <a:lnTo>
                    <a:pt x="2310159" y="114824"/>
                  </a:lnTo>
                  <a:lnTo>
                    <a:pt x="2446051" y="114824"/>
                  </a:lnTo>
                  <a:lnTo>
                    <a:pt x="2581942" y="114824"/>
                  </a:lnTo>
                  <a:lnTo>
                    <a:pt x="2717834" y="114824"/>
                  </a:lnTo>
                  <a:lnTo>
                    <a:pt x="2853726" y="114824"/>
                  </a:lnTo>
                  <a:lnTo>
                    <a:pt x="2989618" y="114824"/>
                  </a:lnTo>
                  <a:lnTo>
                    <a:pt x="3125509" y="114824"/>
                  </a:lnTo>
                  <a:lnTo>
                    <a:pt x="3261401" y="114824"/>
                  </a:lnTo>
                  <a:lnTo>
                    <a:pt x="3397293" y="229649"/>
                  </a:lnTo>
                </a:path>
              </a:pathLst>
            </a:custGeom>
            <a:ln w="27101" cap="flat">
              <a:solidFill>
                <a:srgbClr val="961A49">
                  <a:alpha val="100000"/>
                </a:srgbClr>
              </a:solidFill>
              <a:prstDash val="solid"/>
              <a:round/>
            </a:ln>
          </p:spPr>
          <p:txBody>
            <a:bodyPr/>
            <a:lstStyle/>
            <a:p/>
          </p:txBody>
        </p:sp>
        <p:sp>
          <p:nvSpPr>
            <p:cNvPr id="82" name="pl82"/>
            <p:cNvSpPr/>
            <p:nvPr/>
          </p:nvSpPr>
          <p:spPr>
            <a:xfrm>
              <a:off x="5437664" y="3026273"/>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3" name="pl83"/>
            <p:cNvSpPr/>
            <p:nvPr/>
          </p:nvSpPr>
          <p:spPr>
            <a:xfrm>
              <a:off x="5437664" y="3026273"/>
              <a:ext cx="3397293" cy="344473"/>
            </a:xfrm>
            <a:custGeom>
              <a:avLst/>
              <a:pathLst>
                <a:path w="3397293" h="344473">
                  <a:moveTo>
                    <a:pt x="0" y="114824"/>
                  </a:moveTo>
                  <a:lnTo>
                    <a:pt x="135891" y="114824"/>
                  </a:lnTo>
                  <a:lnTo>
                    <a:pt x="271783" y="114824"/>
                  </a:lnTo>
                  <a:lnTo>
                    <a:pt x="407675" y="344473"/>
                  </a:lnTo>
                  <a:lnTo>
                    <a:pt x="543566" y="344473"/>
                  </a:lnTo>
                  <a:lnTo>
                    <a:pt x="679458" y="344473"/>
                  </a:lnTo>
                  <a:lnTo>
                    <a:pt x="815350" y="344473"/>
                  </a:lnTo>
                  <a:lnTo>
                    <a:pt x="951242" y="114824"/>
                  </a:lnTo>
                  <a:lnTo>
                    <a:pt x="1087133" y="114824"/>
                  </a:lnTo>
                  <a:lnTo>
                    <a:pt x="1223025" y="114824"/>
                  </a:lnTo>
                  <a:lnTo>
                    <a:pt x="1358917" y="114824"/>
                  </a:lnTo>
                  <a:lnTo>
                    <a:pt x="1494809" y="229649"/>
                  </a:lnTo>
                  <a:lnTo>
                    <a:pt x="1630700" y="114824"/>
                  </a:lnTo>
                  <a:lnTo>
                    <a:pt x="1766592" y="114824"/>
                  </a:lnTo>
                  <a:lnTo>
                    <a:pt x="1902484" y="114824"/>
                  </a:lnTo>
                  <a:lnTo>
                    <a:pt x="2038375" y="114824"/>
                  </a:lnTo>
                  <a:lnTo>
                    <a:pt x="2174267" y="114824"/>
                  </a:lnTo>
                  <a:lnTo>
                    <a:pt x="2310159" y="114824"/>
                  </a:lnTo>
                  <a:lnTo>
                    <a:pt x="2446051" y="0"/>
                  </a:lnTo>
                  <a:lnTo>
                    <a:pt x="2581942" y="0"/>
                  </a:lnTo>
                  <a:lnTo>
                    <a:pt x="2717834" y="0"/>
                  </a:lnTo>
                  <a:lnTo>
                    <a:pt x="2853726" y="0"/>
                  </a:lnTo>
                  <a:lnTo>
                    <a:pt x="2989618" y="0"/>
                  </a:lnTo>
                  <a:lnTo>
                    <a:pt x="3125509" y="114824"/>
                  </a:lnTo>
                  <a:lnTo>
                    <a:pt x="3261401" y="114824"/>
                  </a:lnTo>
                  <a:lnTo>
                    <a:pt x="3397293" y="114824"/>
                  </a:lnTo>
                </a:path>
              </a:pathLst>
            </a:custGeom>
            <a:ln w="43362" cap="flat">
              <a:solidFill>
                <a:srgbClr val="000000">
                  <a:alpha val="100000"/>
                </a:srgbClr>
              </a:solidFill>
              <a:prstDash val="solid"/>
              <a:round/>
            </a:ln>
          </p:spPr>
          <p:txBody>
            <a:bodyPr/>
            <a:lstStyle/>
            <a:p/>
          </p:txBody>
        </p:sp>
        <p:sp>
          <p:nvSpPr>
            <p:cNvPr id="84" name="pl84"/>
            <p:cNvSpPr/>
            <p:nvPr/>
          </p:nvSpPr>
          <p:spPr>
            <a:xfrm>
              <a:off x="5437664" y="2727729"/>
              <a:ext cx="0" cy="413368"/>
            </a:xfrm>
            <a:custGeom>
              <a:avLst/>
              <a:pathLst>
                <a:path w="0" h="413368">
                  <a:moveTo>
                    <a:pt x="0" y="413368"/>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6117122" y="2727729"/>
              <a:ext cx="0" cy="643017"/>
            </a:xfrm>
            <a:custGeom>
              <a:avLst/>
              <a:pathLst>
                <a:path w="0" h="643017">
                  <a:moveTo>
                    <a:pt x="0" y="643017"/>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6796581" y="2727729"/>
              <a:ext cx="0" cy="413368"/>
            </a:xfrm>
            <a:custGeom>
              <a:avLst/>
              <a:pathLst>
                <a:path w="0" h="413368">
                  <a:moveTo>
                    <a:pt x="0" y="413368"/>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7476039" y="2727729"/>
              <a:ext cx="0" cy="413368"/>
            </a:xfrm>
            <a:custGeom>
              <a:avLst/>
              <a:pathLst>
                <a:path w="0" h="413368">
                  <a:moveTo>
                    <a:pt x="0" y="413368"/>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019606" y="2727729"/>
              <a:ext cx="0" cy="298543"/>
            </a:xfrm>
            <a:custGeom>
              <a:avLst/>
              <a:pathLst>
                <a:path w="0" h="298543">
                  <a:moveTo>
                    <a:pt x="0" y="298543"/>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699065" y="2727729"/>
              <a:ext cx="0" cy="413368"/>
            </a:xfrm>
            <a:custGeom>
              <a:avLst/>
              <a:pathLst>
                <a:path w="0" h="413368">
                  <a:moveTo>
                    <a:pt x="0" y="413368"/>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834957" y="2727729"/>
              <a:ext cx="0" cy="413368"/>
            </a:xfrm>
            <a:custGeom>
              <a:avLst/>
              <a:pathLst>
                <a:path w="0" h="413368">
                  <a:moveTo>
                    <a:pt x="0" y="413368"/>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5437664" y="3026273"/>
              <a:ext cx="3397293" cy="344473"/>
            </a:xfrm>
            <a:custGeom>
              <a:avLst/>
              <a:pathLst>
                <a:path w="3397293" h="344473">
                  <a:moveTo>
                    <a:pt x="0" y="114824"/>
                  </a:moveTo>
                  <a:lnTo>
                    <a:pt x="135891" y="114824"/>
                  </a:lnTo>
                  <a:lnTo>
                    <a:pt x="271783" y="114824"/>
                  </a:lnTo>
                  <a:lnTo>
                    <a:pt x="407675" y="344473"/>
                  </a:lnTo>
                  <a:lnTo>
                    <a:pt x="543566" y="344473"/>
                  </a:lnTo>
                  <a:lnTo>
                    <a:pt x="679458" y="344473"/>
                  </a:lnTo>
                  <a:lnTo>
                    <a:pt x="815350" y="344473"/>
                  </a:lnTo>
                  <a:lnTo>
                    <a:pt x="951242" y="114824"/>
                  </a:lnTo>
                  <a:lnTo>
                    <a:pt x="1087133" y="114824"/>
                  </a:lnTo>
                  <a:lnTo>
                    <a:pt x="1223025" y="114824"/>
                  </a:lnTo>
                  <a:lnTo>
                    <a:pt x="1358917" y="114824"/>
                  </a:lnTo>
                  <a:lnTo>
                    <a:pt x="1494809" y="229649"/>
                  </a:lnTo>
                  <a:lnTo>
                    <a:pt x="1630700" y="114824"/>
                  </a:lnTo>
                  <a:lnTo>
                    <a:pt x="1766592" y="114824"/>
                  </a:lnTo>
                  <a:lnTo>
                    <a:pt x="1902484" y="114824"/>
                  </a:lnTo>
                  <a:lnTo>
                    <a:pt x="2038375" y="114824"/>
                  </a:lnTo>
                  <a:lnTo>
                    <a:pt x="2174267" y="114824"/>
                  </a:lnTo>
                  <a:lnTo>
                    <a:pt x="2310159" y="114824"/>
                  </a:lnTo>
                  <a:lnTo>
                    <a:pt x="2446051" y="0"/>
                  </a:lnTo>
                  <a:lnTo>
                    <a:pt x="2581942" y="0"/>
                  </a:lnTo>
                  <a:lnTo>
                    <a:pt x="2717834" y="0"/>
                  </a:lnTo>
                  <a:lnTo>
                    <a:pt x="2853726" y="0"/>
                  </a:lnTo>
                  <a:lnTo>
                    <a:pt x="2989618" y="0"/>
                  </a:lnTo>
                  <a:lnTo>
                    <a:pt x="3125509" y="114824"/>
                  </a:lnTo>
                  <a:lnTo>
                    <a:pt x="3261401" y="114824"/>
                  </a:lnTo>
                  <a:lnTo>
                    <a:pt x="3397293" y="114824"/>
                  </a:lnTo>
                </a:path>
              </a:pathLst>
            </a:custGeom>
            <a:ln w="27101" cap="flat">
              <a:solidFill>
                <a:srgbClr val="0058AB">
                  <a:alpha val="100000"/>
                </a:srgbClr>
              </a:solidFill>
              <a:prstDash val="solid"/>
              <a:round/>
            </a:ln>
          </p:spPr>
          <p:txBody>
            <a:bodyPr/>
            <a:lstStyle/>
            <a:p/>
          </p:txBody>
        </p:sp>
        <p:sp>
          <p:nvSpPr>
            <p:cNvPr id="92" name="tx92"/>
            <p:cNvSpPr/>
            <p:nvPr/>
          </p:nvSpPr>
          <p:spPr>
            <a:xfrm>
              <a:off x="5389469" y="2642683"/>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3" name="tx93"/>
            <p:cNvSpPr/>
            <p:nvPr/>
          </p:nvSpPr>
          <p:spPr>
            <a:xfrm>
              <a:off x="6068928" y="2641306"/>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4" name="tx94"/>
            <p:cNvSpPr/>
            <p:nvPr/>
          </p:nvSpPr>
          <p:spPr>
            <a:xfrm>
              <a:off x="6748386" y="2642683"/>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5" name="tx95"/>
            <p:cNvSpPr/>
            <p:nvPr/>
          </p:nvSpPr>
          <p:spPr>
            <a:xfrm>
              <a:off x="7427845" y="2642683"/>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6" name="tx96"/>
            <p:cNvSpPr/>
            <p:nvPr/>
          </p:nvSpPr>
          <p:spPr>
            <a:xfrm>
              <a:off x="7989462" y="264135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7" name="tx97"/>
            <p:cNvSpPr/>
            <p:nvPr/>
          </p:nvSpPr>
          <p:spPr>
            <a:xfrm>
              <a:off x="8650870" y="2642683"/>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8" name="tx98"/>
            <p:cNvSpPr/>
            <p:nvPr/>
          </p:nvSpPr>
          <p:spPr>
            <a:xfrm>
              <a:off x="8786762" y="2642683"/>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9" name="tx99"/>
            <p:cNvSpPr/>
            <p:nvPr/>
          </p:nvSpPr>
          <p:spPr>
            <a:xfrm>
              <a:off x="8902429" y="3101981"/>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0" name="tx100"/>
            <p:cNvSpPr/>
            <p:nvPr/>
          </p:nvSpPr>
          <p:spPr>
            <a:xfrm>
              <a:off x="8902429" y="3101981"/>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-1</a:t>
              </a:r>
            </a:p>
          </p:txBody>
        </p:sp>
        <p:sp>
          <p:nvSpPr>
            <p:cNvPr id="101" name="tx101"/>
            <p:cNvSpPr/>
            <p:nvPr/>
          </p:nvSpPr>
          <p:spPr>
            <a:xfrm>
              <a:off x="5003259" y="4122404"/>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2" name="tx102"/>
            <p:cNvSpPr/>
            <p:nvPr/>
          </p:nvSpPr>
          <p:spPr>
            <a:xfrm>
              <a:off x="5080953" y="3550055"/>
              <a:ext cx="124215"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3" name="tx103"/>
            <p:cNvSpPr/>
            <p:nvPr/>
          </p:nvSpPr>
          <p:spPr>
            <a:xfrm>
              <a:off x="5127474" y="2974158"/>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4" name="tx104"/>
            <p:cNvSpPr/>
            <p:nvPr/>
          </p:nvSpPr>
          <p:spPr>
            <a:xfrm>
              <a:off x="5127474" y="2401809"/>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5" name="tx105"/>
            <p:cNvSpPr/>
            <p:nvPr/>
          </p:nvSpPr>
          <p:spPr>
            <a:xfrm>
              <a:off x="5049780" y="18259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6" name="tx106"/>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7" name="tx107"/>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8" name="tx108"/>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9" name="tx109"/>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0" name="tx110"/>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1" name="tx111"/>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2" name="tx112"/>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3" name="tx113"/>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4" name="pl114"/>
            <p:cNvSpPr/>
            <p:nvPr/>
          </p:nvSpPr>
          <p:spPr>
            <a:xfrm>
              <a:off x="5626210"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5" name="pl115"/>
            <p:cNvSpPr/>
            <p:nvPr/>
          </p:nvSpPr>
          <p:spPr>
            <a:xfrm>
              <a:off x="5626210"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6" name="pl116"/>
            <p:cNvSpPr/>
            <p:nvPr/>
          </p:nvSpPr>
          <p:spPr>
            <a:xfrm>
              <a:off x="6621748"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7" name="pl117"/>
            <p:cNvSpPr/>
            <p:nvPr/>
          </p:nvSpPr>
          <p:spPr>
            <a:xfrm>
              <a:off x="7384202"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8" name="tx118"/>
            <p:cNvSpPr/>
            <p:nvPr/>
          </p:nvSpPr>
          <p:spPr>
            <a:xfrm>
              <a:off x="5893309" y="4961275"/>
              <a:ext cx="63690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Singapore</a:t>
              </a:r>
            </a:p>
          </p:txBody>
        </p:sp>
        <p:sp>
          <p:nvSpPr>
            <p:cNvPr id="119" name="tx119"/>
            <p:cNvSpPr/>
            <p:nvPr/>
          </p:nvSpPr>
          <p:spPr>
            <a:xfrm>
              <a:off x="6888847"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0" name="tx120"/>
            <p:cNvSpPr/>
            <p:nvPr/>
          </p:nvSpPr>
          <p:spPr>
            <a:xfrm>
              <a:off x="7651302" y="4962980"/>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121" name="tx121"/>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2" name="pl122"/>
            <p:cNvSpPr/>
            <p:nvPr/>
          </p:nvSpPr>
          <p:spPr>
            <a:xfrm>
              <a:off x="2236973"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4076562"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5916151"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7755740"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7" name="pl127"/>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8" name="pl128"/>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9" name="pl129"/>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3156767"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4996357"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6835946"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8675535"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4" name="rc134"/>
            <p:cNvSpPr/>
            <p:nvPr/>
          </p:nvSpPr>
          <p:spPr>
            <a:xfrm>
              <a:off x="1317178" y="5887395"/>
              <a:ext cx="3487861" cy="114824"/>
            </a:xfrm>
            <a:prstGeom prst="rect">
              <a:avLst/>
            </a:prstGeom>
            <a:solidFill>
              <a:srgbClr val="1CABE2">
                <a:alpha val="80000"/>
              </a:srgbClr>
            </a:solidFill>
          </p:spPr>
          <p:txBody>
            <a:bodyPr/>
            <a:lstStyle/>
            <a:p/>
          </p:txBody>
        </p:sp>
        <p:sp>
          <p:nvSpPr>
            <p:cNvPr id="135" name="rc135"/>
            <p:cNvSpPr/>
            <p:nvPr/>
          </p:nvSpPr>
          <p:spPr>
            <a:xfrm>
              <a:off x="1317178" y="5743865"/>
              <a:ext cx="7174397" cy="114824"/>
            </a:xfrm>
            <a:prstGeom prst="rect">
              <a:avLst/>
            </a:prstGeom>
            <a:solidFill>
              <a:srgbClr val="1CABE2">
                <a:alpha val="80000"/>
              </a:srgbClr>
            </a:solidFill>
          </p:spPr>
          <p:txBody>
            <a:bodyPr/>
            <a:lstStyle/>
            <a:p/>
          </p:txBody>
        </p:sp>
        <p:sp>
          <p:nvSpPr>
            <p:cNvPr id="136" name="rc136"/>
            <p:cNvSpPr/>
            <p:nvPr/>
          </p:nvSpPr>
          <p:spPr>
            <a:xfrm>
              <a:off x="1317178" y="5600334"/>
              <a:ext cx="7321564" cy="114824"/>
            </a:xfrm>
            <a:prstGeom prst="rect">
              <a:avLst/>
            </a:prstGeom>
            <a:solidFill>
              <a:srgbClr val="1CABE2">
                <a:alpha val="80000"/>
              </a:srgbClr>
            </a:solidFill>
          </p:spPr>
          <p:txBody>
            <a:bodyPr/>
            <a:lstStyle/>
            <a:p/>
          </p:txBody>
        </p:sp>
        <p:sp>
          <p:nvSpPr>
            <p:cNvPr id="137" name="tx137"/>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8" name="tx138"/>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9" name="tx139"/>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0" name="tx140"/>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1" name="tx141"/>
            <p:cNvSpPr/>
            <p:nvPr/>
          </p:nvSpPr>
          <p:spPr>
            <a:xfrm>
              <a:off x="2923684" y="610614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a:t>
              </a:r>
            </a:p>
          </p:txBody>
        </p:sp>
        <p:sp>
          <p:nvSpPr>
            <p:cNvPr id="142" name="tx142"/>
            <p:cNvSpPr/>
            <p:nvPr/>
          </p:nvSpPr>
          <p:spPr>
            <a:xfrm>
              <a:off x="4763273" y="610614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43" name="tx143"/>
            <p:cNvSpPr/>
            <p:nvPr/>
          </p:nvSpPr>
          <p:spPr>
            <a:xfrm>
              <a:off x="6602862" y="610614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750</a:t>
              </a:r>
            </a:p>
          </p:txBody>
        </p:sp>
        <p:sp>
          <p:nvSpPr>
            <p:cNvPr id="144" name="tx144"/>
            <p:cNvSpPr/>
            <p:nvPr/>
          </p:nvSpPr>
          <p:spPr>
            <a:xfrm>
              <a:off x="8325944"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45" name="tx145"/>
            <p:cNvSpPr/>
            <p:nvPr/>
          </p:nvSpPr>
          <p:spPr>
            <a:xfrm>
              <a:off x="951100" y="5337435"/>
              <a:ext cx="3532956"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zero-dose children, 2019, 2024 and 2025</a:t>
              </a:r>
            </a:p>
          </p:txBody>
        </p:sp>
        <p:sp>
          <p:nvSpPr>
            <p:cNvPr id="146" name="tx146"/>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7" name="tx147"/>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DTP1 coverage in Singapore (98%) was 8 percentage points higher than the global average (90%) and 2 percentage points higher than the average across all non-programme countries (96%).
National DTP1 coverage was 1 percentage point lower than in 2019 (99%).
The number of zero-dose children increased (ie. worsened) compared to in 2019.</a:t>
            </a:r>
          </a:p>
        </p:txBody>
      </p:sp>
      <p:sp>
        <p:nvSpPr>
          <p:cNvPr id="149"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Singapore DTP1 coverage was 98% - this is 1 percentage point lower than in 2019 and higher than both the global and regional averages.</a:t>
            </a:r>
          </a:p>
        </p:txBody>
      </p:sp>
      <p:grpSp xmlns:pic="http://schemas.openxmlformats.org/drawingml/2006/picture">
        <p:nvGrpSpPr>
          <p:cNvPr id="150" name=""/>
          <p:cNvGrpSpPr/>
          <p:nvPr/>
        </p:nvGrpSpPr>
        <p:grpSpPr>
          <a:xfrm>
            <a:off x="292608" y="1005840"/>
            <a:ext cx="8595360" cy="28575"/>
            <a:chOff x="292608" y="1005840"/>
            <a:chExt cx="8595360" cy="28575"/>
          </a:xfrm>
        </p:grpSpPr>
        <p:sp>
          <p:nvSpPr>
            <p:cNvPr id="151"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2"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DTP1 coverage in countries in Non-programme from lowest to highest coverage, and the rank of the top 10 countries with the most zero-dose children, based on absolute numbers.
In 2025, Singapore ranked number 22 out of 41 countries for lowest DTP1 coverage (based on tied ranks).
Singapore was not in the top 10 non-programme countries with the most zero-dose children.
Note: Large cohort countries may have high numbers of zero-dose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Singapore was among the countries with the highest coverage and was not among the top 10 countries with the highest number of zero-dose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044" y="9050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5" name="pl5"/>
            <p:cNvSpPr/>
            <p:nvPr/>
          </p:nvSpPr>
          <p:spPr>
            <a:xfrm>
              <a:off x="695044" y="102749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14991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27234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39477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151719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163962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176204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188447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200689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212932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225174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237417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249659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261902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274145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286387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298630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310872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323115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695044" y="335357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5" name="pl25"/>
            <p:cNvSpPr/>
            <p:nvPr/>
          </p:nvSpPr>
          <p:spPr>
            <a:xfrm>
              <a:off x="695044" y="347600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6" name="pl26"/>
            <p:cNvSpPr/>
            <p:nvPr/>
          </p:nvSpPr>
          <p:spPr>
            <a:xfrm>
              <a:off x="695044" y="359842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7" name="pl27"/>
            <p:cNvSpPr/>
            <p:nvPr/>
          </p:nvSpPr>
          <p:spPr>
            <a:xfrm>
              <a:off x="695044" y="372085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8" name="pl28"/>
            <p:cNvSpPr/>
            <p:nvPr/>
          </p:nvSpPr>
          <p:spPr>
            <a:xfrm>
              <a:off x="695044" y="384327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9" name="pl29"/>
            <p:cNvSpPr/>
            <p:nvPr/>
          </p:nvSpPr>
          <p:spPr>
            <a:xfrm>
              <a:off x="695044" y="396570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0" name="pl30"/>
            <p:cNvSpPr/>
            <p:nvPr/>
          </p:nvSpPr>
          <p:spPr>
            <a:xfrm>
              <a:off x="695044" y="408812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1" name="pl31"/>
            <p:cNvSpPr/>
            <p:nvPr/>
          </p:nvSpPr>
          <p:spPr>
            <a:xfrm>
              <a:off x="695044" y="421055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2" name="pl32"/>
            <p:cNvSpPr/>
            <p:nvPr/>
          </p:nvSpPr>
          <p:spPr>
            <a:xfrm>
              <a:off x="695044" y="433298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3" name="pl33"/>
            <p:cNvSpPr/>
            <p:nvPr/>
          </p:nvSpPr>
          <p:spPr>
            <a:xfrm>
              <a:off x="695044" y="445540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4" name="pl34"/>
            <p:cNvSpPr/>
            <p:nvPr/>
          </p:nvSpPr>
          <p:spPr>
            <a:xfrm>
              <a:off x="695044" y="457783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5" name="pl35"/>
            <p:cNvSpPr/>
            <p:nvPr/>
          </p:nvSpPr>
          <p:spPr>
            <a:xfrm>
              <a:off x="695044" y="470025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6" name="pl36"/>
            <p:cNvSpPr/>
            <p:nvPr/>
          </p:nvSpPr>
          <p:spPr>
            <a:xfrm>
              <a:off x="695044" y="482268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7" name="pl37"/>
            <p:cNvSpPr/>
            <p:nvPr/>
          </p:nvSpPr>
          <p:spPr>
            <a:xfrm>
              <a:off x="695044" y="494510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8" name="pl38"/>
            <p:cNvSpPr/>
            <p:nvPr/>
          </p:nvSpPr>
          <p:spPr>
            <a:xfrm>
              <a:off x="695044" y="506753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9" name="pl39"/>
            <p:cNvSpPr/>
            <p:nvPr/>
          </p:nvSpPr>
          <p:spPr>
            <a:xfrm>
              <a:off x="695044" y="518995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0" name="pl40"/>
            <p:cNvSpPr/>
            <p:nvPr/>
          </p:nvSpPr>
          <p:spPr>
            <a:xfrm>
              <a:off x="695044" y="531238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1" name="pl41"/>
            <p:cNvSpPr/>
            <p:nvPr/>
          </p:nvSpPr>
          <p:spPr>
            <a:xfrm>
              <a:off x="695044" y="543480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2" name="pl42"/>
            <p:cNvSpPr/>
            <p:nvPr/>
          </p:nvSpPr>
          <p:spPr>
            <a:xfrm>
              <a:off x="695044" y="555723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3" name="pl43"/>
            <p:cNvSpPr/>
            <p:nvPr/>
          </p:nvSpPr>
          <p:spPr>
            <a:xfrm>
              <a:off x="695044" y="567966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4" name="pl44"/>
            <p:cNvSpPr/>
            <p:nvPr/>
          </p:nvSpPr>
          <p:spPr>
            <a:xfrm>
              <a:off x="695044" y="580208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5" name="pl45"/>
            <p:cNvSpPr/>
            <p:nvPr/>
          </p:nvSpPr>
          <p:spPr>
            <a:xfrm>
              <a:off x="2482252" y="5679660"/>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46" name="pl46"/>
            <p:cNvSpPr/>
            <p:nvPr/>
          </p:nvSpPr>
          <p:spPr>
            <a:xfrm>
              <a:off x="2482252" y="1517236"/>
              <a:ext cx="4687757" cy="122384"/>
            </a:xfrm>
            <a:custGeom>
              <a:avLst/>
              <a:pathLst>
                <a:path w="4687757" h="122384">
                  <a:moveTo>
                    <a:pt x="0" y="122384"/>
                  </a:moveTo>
                  <a:lnTo>
                    <a:pt x="11837" y="122384"/>
                  </a:lnTo>
                  <a:lnTo>
                    <a:pt x="23675" y="122384"/>
                  </a:lnTo>
                  <a:lnTo>
                    <a:pt x="35513" y="122384"/>
                  </a:lnTo>
                  <a:lnTo>
                    <a:pt x="47351" y="122384"/>
                  </a:lnTo>
                  <a:lnTo>
                    <a:pt x="59188" y="122384"/>
                  </a:lnTo>
                  <a:lnTo>
                    <a:pt x="71026" y="122384"/>
                  </a:lnTo>
                  <a:lnTo>
                    <a:pt x="82864" y="122384"/>
                  </a:lnTo>
                  <a:lnTo>
                    <a:pt x="94702" y="122384"/>
                  </a:lnTo>
                  <a:lnTo>
                    <a:pt x="106539" y="122384"/>
                  </a:lnTo>
                  <a:lnTo>
                    <a:pt x="118377" y="122384"/>
                  </a:lnTo>
                  <a:lnTo>
                    <a:pt x="130215" y="122384"/>
                  </a:lnTo>
                  <a:lnTo>
                    <a:pt x="142053" y="122384"/>
                  </a:lnTo>
                  <a:lnTo>
                    <a:pt x="153891" y="122384"/>
                  </a:lnTo>
                  <a:lnTo>
                    <a:pt x="165728" y="122384"/>
                  </a:lnTo>
                  <a:lnTo>
                    <a:pt x="177566" y="122384"/>
                  </a:lnTo>
                  <a:lnTo>
                    <a:pt x="189404" y="122384"/>
                  </a:lnTo>
                  <a:lnTo>
                    <a:pt x="201242" y="122384"/>
                  </a:lnTo>
                  <a:lnTo>
                    <a:pt x="213079" y="122384"/>
                  </a:lnTo>
                  <a:lnTo>
                    <a:pt x="224917" y="122384"/>
                  </a:lnTo>
                  <a:lnTo>
                    <a:pt x="236755" y="122384"/>
                  </a:lnTo>
                  <a:lnTo>
                    <a:pt x="248593" y="122384"/>
                  </a:lnTo>
                  <a:lnTo>
                    <a:pt x="260430" y="122384"/>
                  </a:lnTo>
                  <a:lnTo>
                    <a:pt x="272268" y="122384"/>
                  </a:lnTo>
                  <a:lnTo>
                    <a:pt x="284106" y="122384"/>
                  </a:lnTo>
                  <a:lnTo>
                    <a:pt x="295944" y="122384"/>
                  </a:lnTo>
                  <a:lnTo>
                    <a:pt x="307782" y="122384"/>
                  </a:lnTo>
                  <a:lnTo>
                    <a:pt x="319619" y="122384"/>
                  </a:lnTo>
                  <a:lnTo>
                    <a:pt x="331457" y="122384"/>
                  </a:lnTo>
                  <a:lnTo>
                    <a:pt x="343295" y="122384"/>
                  </a:lnTo>
                  <a:lnTo>
                    <a:pt x="355133" y="122384"/>
                  </a:lnTo>
                  <a:lnTo>
                    <a:pt x="366970" y="122384"/>
                  </a:lnTo>
                  <a:lnTo>
                    <a:pt x="378808" y="122384"/>
                  </a:lnTo>
                  <a:lnTo>
                    <a:pt x="390646" y="122384"/>
                  </a:lnTo>
                  <a:lnTo>
                    <a:pt x="402484" y="122384"/>
                  </a:lnTo>
                  <a:lnTo>
                    <a:pt x="414321" y="122384"/>
                  </a:lnTo>
                  <a:lnTo>
                    <a:pt x="426159" y="122384"/>
                  </a:lnTo>
                  <a:lnTo>
                    <a:pt x="437997" y="122384"/>
                  </a:lnTo>
                  <a:lnTo>
                    <a:pt x="449835" y="122384"/>
                  </a:lnTo>
                  <a:lnTo>
                    <a:pt x="461673" y="122384"/>
                  </a:lnTo>
                  <a:lnTo>
                    <a:pt x="473510" y="122384"/>
                  </a:lnTo>
                  <a:lnTo>
                    <a:pt x="485348" y="122384"/>
                  </a:lnTo>
                  <a:lnTo>
                    <a:pt x="497186" y="122384"/>
                  </a:lnTo>
                  <a:lnTo>
                    <a:pt x="509024" y="122384"/>
                  </a:lnTo>
                  <a:lnTo>
                    <a:pt x="520861" y="122384"/>
                  </a:lnTo>
                  <a:lnTo>
                    <a:pt x="532699" y="122384"/>
                  </a:lnTo>
                  <a:lnTo>
                    <a:pt x="544537" y="122384"/>
                  </a:lnTo>
                  <a:lnTo>
                    <a:pt x="556375" y="122384"/>
                  </a:lnTo>
                  <a:lnTo>
                    <a:pt x="568213" y="122384"/>
                  </a:lnTo>
                  <a:lnTo>
                    <a:pt x="580050" y="122384"/>
                  </a:lnTo>
                  <a:lnTo>
                    <a:pt x="591888" y="122384"/>
                  </a:lnTo>
                  <a:lnTo>
                    <a:pt x="603726" y="122384"/>
                  </a:lnTo>
                  <a:lnTo>
                    <a:pt x="615564" y="122384"/>
                  </a:lnTo>
                  <a:lnTo>
                    <a:pt x="627401" y="122384"/>
                  </a:lnTo>
                  <a:lnTo>
                    <a:pt x="639239" y="122384"/>
                  </a:lnTo>
                  <a:lnTo>
                    <a:pt x="651077" y="122384"/>
                  </a:lnTo>
                  <a:lnTo>
                    <a:pt x="662915" y="122384"/>
                  </a:lnTo>
                  <a:lnTo>
                    <a:pt x="674752" y="122384"/>
                  </a:lnTo>
                  <a:lnTo>
                    <a:pt x="686590" y="122384"/>
                  </a:lnTo>
                  <a:lnTo>
                    <a:pt x="698428" y="122384"/>
                  </a:lnTo>
                  <a:lnTo>
                    <a:pt x="710266" y="122384"/>
                  </a:lnTo>
                  <a:lnTo>
                    <a:pt x="722104" y="122384"/>
                  </a:lnTo>
                  <a:lnTo>
                    <a:pt x="733941" y="122384"/>
                  </a:lnTo>
                  <a:lnTo>
                    <a:pt x="745779" y="122384"/>
                  </a:lnTo>
                  <a:lnTo>
                    <a:pt x="757617" y="122384"/>
                  </a:lnTo>
                  <a:lnTo>
                    <a:pt x="769455" y="122384"/>
                  </a:lnTo>
                  <a:lnTo>
                    <a:pt x="781292" y="122384"/>
                  </a:lnTo>
                  <a:lnTo>
                    <a:pt x="793130" y="122384"/>
                  </a:lnTo>
                  <a:lnTo>
                    <a:pt x="804968" y="122384"/>
                  </a:lnTo>
                  <a:lnTo>
                    <a:pt x="816806" y="122384"/>
                  </a:lnTo>
                  <a:lnTo>
                    <a:pt x="828643" y="122384"/>
                  </a:lnTo>
                  <a:lnTo>
                    <a:pt x="840481" y="122384"/>
                  </a:lnTo>
                  <a:lnTo>
                    <a:pt x="852319" y="122384"/>
                  </a:lnTo>
                  <a:lnTo>
                    <a:pt x="864157" y="122384"/>
                  </a:lnTo>
                  <a:lnTo>
                    <a:pt x="875995" y="122384"/>
                  </a:lnTo>
                  <a:lnTo>
                    <a:pt x="887832" y="122384"/>
                  </a:lnTo>
                  <a:lnTo>
                    <a:pt x="899670" y="122384"/>
                  </a:lnTo>
                  <a:lnTo>
                    <a:pt x="911508" y="122384"/>
                  </a:lnTo>
                  <a:lnTo>
                    <a:pt x="923346" y="122384"/>
                  </a:lnTo>
                  <a:lnTo>
                    <a:pt x="935183" y="122384"/>
                  </a:lnTo>
                  <a:lnTo>
                    <a:pt x="947021" y="122384"/>
                  </a:lnTo>
                  <a:lnTo>
                    <a:pt x="958859" y="122384"/>
                  </a:lnTo>
                  <a:lnTo>
                    <a:pt x="970697" y="122384"/>
                  </a:lnTo>
                  <a:lnTo>
                    <a:pt x="982534" y="122384"/>
                  </a:lnTo>
                  <a:lnTo>
                    <a:pt x="994372" y="122384"/>
                  </a:lnTo>
                  <a:lnTo>
                    <a:pt x="1006210" y="122384"/>
                  </a:lnTo>
                  <a:lnTo>
                    <a:pt x="1018048" y="122384"/>
                  </a:lnTo>
                  <a:lnTo>
                    <a:pt x="1029886" y="122384"/>
                  </a:lnTo>
                  <a:lnTo>
                    <a:pt x="1041723" y="122384"/>
                  </a:lnTo>
                  <a:lnTo>
                    <a:pt x="1053561" y="122384"/>
                  </a:lnTo>
                  <a:lnTo>
                    <a:pt x="1065399" y="122384"/>
                  </a:lnTo>
                  <a:lnTo>
                    <a:pt x="1077237" y="122384"/>
                  </a:lnTo>
                  <a:lnTo>
                    <a:pt x="1089074" y="122384"/>
                  </a:lnTo>
                  <a:lnTo>
                    <a:pt x="1100912" y="122384"/>
                  </a:lnTo>
                  <a:lnTo>
                    <a:pt x="1112750" y="122384"/>
                  </a:lnTo>
                  <a:lnTo>
                    <a:pt x="1124588" y="122384"/>
                  </a:lnTo>
                  <a:lnTo>
                    <a:pt x="1136426" y="122384"/>
                  </a:lnTo>
                  <a:lnTo>
                    <a:pt x="1148263" y="122384"/>
                  </a:lnTo>
                  <a:lnTo>
                    <a:pt x="1160101" y="122384"/>
                  </a:lnTo>
                  <a:lnTo>
                    <a:pt x="1171939" y="122384"/>
                  </a:lnTo>
                  <a:lnTo>
                    <a:pt x="1171939" y="122384"/>
                  </a:lnTo>
                  <a:lnTo>
                    <a:pt x="1183777" y="122384"/>
                  </a:lnTo>
                  <a:lnTo>
                    <a:pt x="1195614" y="122384"/>
                  </a:lnTo>
                  <a:lnTo>
                    <a:pt x="1207452" y="122384"/>
                  </a:lnTo>
                  <a:lnTo>
                    <a:pt x="1219290" y="122384"/>
                  </a:lnTo>
                  <a:lnTo>
                    <a:pt x="1231128" y="122384"/>
                  </a:lnTo>
                  <a:lnTo>
                    <a:pt x="1242965" y="122384"/>
                  </a:lnTo>
                  <a:lnTo>
                    <a:pt x="1254803" y="122384"/>
                  </a:lnTo>
                  <a:lnTo>
                    <a:pt x="1266641" y="122384"/>
                  </a:lnTo>
                  <a:lnTo>
                    <a:pt x="1278479" y="122384"/>
                  </a:lnTo>
                  <a:lnTo>
                    <a:pt x="1290317" y="122384"/>
                  </a:lnTo>
                  <a:lnTo>
                    <a:pt x="1302154" y="122384"/>
                  </a:lnTo>
                  <a:lnTo>
                    <a:pt x="1313992" y="122384"/>
                  </a:lnTo>
                  <a:lnTo>
                    <a:pt x="1325830" y="122384"/>
                  </a:lnTo>
                  <a:lnTo>
                    <a:pt x="1337668" y="122384"/>
                  </a:lnTo>
                  <a:lnTo>
                    <a:pt x="1349505" y="122384"/>
                  </a:lnTo>
                  <a:lnTo>
                    <a:pt x="1361343" y="122384"/>
                  </a:lnTo>
                  <a:lnTo>
                    <a:pt x="1373181" y="122384"/>
                  </a:lnTo>
                  <a:lnTo>
                    <a:pt x="1385019" y="122384"/>
                  </a:lnTo>
                  <a:lnTo>
                    <a:pt x="1396856" y="122384"/>
                  </a:lnTo>
                  <a:lnTo>
                    <a:pt x="1408694" y="122384"/>
                  </a:lnTo>
                  <a:lnTo>
                    <a:pt x="1420532" y="122384"/>
                  </a:lnTo>
                  <a:lnTo>
                    <a:pt x="1432370" y="122384"/>
                  </a:lnTo>
                  <a:lnTo>
                    <a:pt x="1444208" y="122384"/>
                  </a:lnTo>
                  <a:lnTo>
                    <a:pt x="1456045" y="122384"/>
                  </a:lnTo>
                  <a:lnTo>
                    <a:pt x="1467883" y="122384"/>
                  </a:lnTo>
                  <a:lnTo>
                    <a:pt x="1479721" y="122384"/>
                  </a:lnTo>
                  <a:lnTo>
                    <a:pt x="1491559" y="122384"/>
                  </a:lnTo>
                  <a:lnTo>
                    <a:pt x="1503396" y="122384"/>
                  </a:lnTo>
                  <a:lnTo>
                    <a:pt x="1515234" y="122384"/>
                  </a:lnTo>
                  <a:lnTo>
                    <a:pt x="1527072" y="122384"/>
                  </a:lnTo>
                  <a:lnTo>
                    <a:pt x="1538910" y="122384"/>
                  </a:lnTo>
                  <a:lnTo>
                    <a:pt x="1550748" y="122384"/>
                  </a:lnTo>
                  <a:lnTo>
                    <a:pt x="1562585" y="122384"/>
                  </a:lnTo>
                  <a:lnTo>
                    <a:pt x="1574423" y="122384"/>
                  </a:lnTo>
                  <a:lnTo>
                    <a:pt x="1586261" y="122384"/>
                  </a:lnTo>
                  <a:lnTo>
                    <a:pt x="1598099" y="122384"/>
                  </a:lnTo>
                  <a:lnTo>
                    <a:pt x="1609936" y="122384"/>
                  </a:lnTo>
                  <a:lnTo>
                    <a:pt x="1621774" y="122384"/>
                  </a:lnTo>
                  <a:lnTo>
                    <a:pt x="1633612" y="122384"/>
                  </a:lnTo>
                  <a:lnTo>
                    <a:pt x="1645450" y="122384"/>
                  </a:lnTo>
                  <a:lnTo>
                    <a:pt x="1657287" y="122384"/>
                  </a:lnTo>
                  <a:lnTo>
                    <a:pt x="1669125" y="122384"/>
                  </a:lnTo>
                  <a:lnTo>
                    <a:pt x="1680963" y="122384"/>
                  </a:lnTo>
                  <a:lnTo>
                    <a:pt x="1692801" y="122384"/>
                  </a:lnTo>
                  <a:lnTo>
                    <a:pt x="1704639" y="122384"/>
                  </a:lnTo>
                  <a:lnTo>
                    <a:pt x="1716476" y="122384"/>
                  </a:lnTo>
                  <a:lnTo>
                    <a:pt x="1728314" y="122384"/>
                  </a:lnTo>
                  <a:lnTo>
                    <a:pt x="1740152" y="122384"/>
                  </a:lnTo>
                  <a:lnTo>
                    <a:pt x="1751990" y="122384"/>
                  </a:lnTo>
                  <a:lnTo>
                    <a:pt x="1763827" y="122384"/>
                  </a:lnTo>
                  <a:lnTo>
                    <a:pt x="1775665" y="122384"/>
                  </a:lnTo>
                  <a:lnTo>
                    <a:pt x="1787503" y="122384"/>
                  </a:lnTo>
                  <a:lnTo>
                    <a:pt x="1799341" y="122384"/>
                  </a:lnTo>
                  <a:lnTo>
                    <a:pt x="1811178" y="122384"/>
                  </a:lnTo>
                  <a:lnTo>
                    <a:pt x="1823016" y="122384"/>
                  </a:lnTo>
                  <a:lnTo>
                    <a:pt x="1834854" y="122384"/>
                  </a:lnTo>
                  <a:lnTo>
                    <a:pt x="1846692" y="122384"/>
                  </a:lnTo>
                  <a:lnTo>
                    <a:pt x="1858530" y="122384"/>
                  </a:lnTo>
                  <a:lnTo>
                    <a:pt x="1870367" y="122384"/>
                  </a:lnTo>
                  <a:lnTo>
                    <a:pt x="1882205" y="122384"/>
                  </a:lnTo>
                  <a:lnTo>
                    <a:pt x="1894043" y="122384"/>
                  </a:lnTo>
                  <a:lnTo>
                    <a:pt x="1905881" y="122384"/>
                  </a:lnTo>
                  <a:lnTo>
                    <a:pt x="1917718" y="122384"/>
                  </a:lnTo>
                  <a:lnTo>
                    <a:pt x="1929556" y="122384"/>
                  </a:lnTo>
                  <a:lnTo>
                    <a:pt x="1941394" y="122384"/>
                  </a:lnTo>
                  <a:lnTo>
                    <a:pt x="1953232" y="122384"/>
                  </a:lnTo>
                  <a:lnTo>
                    <a:pt x="1965069" y="122384"/>
                  </a:lnTo>
                  <a:lnTo>
                    <a:pt x="1976907" y="122384"/>
                  </a:lnTo>
                  <a:lnTo>
                    <a:pt x="1988745" y="122384"/>
                  </a:lnTo>
                  <a:lnTo>
                    <a:pt x="2000583" y="122384"/>
                  </a:lnTo>
                  <a:lnTo>
                    <a:pt x="2012421" y="122384"/>
                  </a:lnTo>
                  <a:lnTo>
                    <a:pt x="2024258" y="122384"/>
                  </a:lnTo>
                  <a:lnTo>
                    <a:pt x="2036096" y="122384"/>
                  </a:lnTo>
                  <a:lnTo>
                    <a:pt x="2047934" y="122384"/>
                  </a:lnTo>
                  <a:lnTo>
                    <a:pt x="2059772" y="122384"/>
                  </a:lnTo>
                  <a:lnTo>
                    <a:pt x="2071609" y="122384"/>
                  </a:lnTo>
                  <a:lnTo>
                    <a:pt x="2083447" y="122384"/>
                  </a:lnTo>
                  <a:lnTo>
                    <a:pt x="2095285" y="122384"/>
                  </a:lnTo>
                  <a:lnTo>
                    <a:pt x="2107123" y="122384"/>
                  </a:lnTo>
                  <a:lnTo>
                    <a:pt x="2118961" y="122384"/>
                  </a:lnTo>
                  <a:lnTo>
                    <a:pt x="2130798" y="122384"/>
                  </a:lnTo>
                  <a:lnTo>
                    <a:pt x="2142636" y="122384"/>
                  </a:lnTo>
                  <a:lnTo>
                    <a:pt x="2154474" y="122384"/>
                  </a:lnTo>
                  <a:lnTo>
                    <a:pt x="2166312" y="122384"/>
                  </a:lnTo>
                  <a:lnTo>
                    <a:pt x="2178149" y="122384"/>
                  </a:lnTo>
                  <a:lnTo>
                    <a:pt x="2189987" y="122384"/>
                  </a:lnTo>
                  <a:lnTo>
                    <a:pt x="2201825" y="122384"/>
                  </a:lnTo>
                  <a:lnTo>
                    <a:pt x="2213663" y="122384"/>
                  </a:lnTo>
                  <a:lnTo>
                    <a:pt x="2225500" y="122384"/>
                  </a:lnTo>
                  <a:lnTo>
                    <a:pt x="2237338" y="122384"/>
                  </a:lnTo>
                  <a:lnTo>
                    <a:pt x="2249176" y="122384"/>
                  </a:lnTo>
                  <a:lnTo>
                    <a:pt x="2261014" y="122384"/>
                  </a:lnTo>
                  <a:lnTo>
                    <a:pt x="2272852" y="122384"/>
                  </a:lnTo>
                  <a:lnTo>
                    <a:pt x="2284689" y="122384"/>
                  </a:lnTo>
                  <a:lnTo>
                    <a:pt x="2296527" y="122384"/>
                  </a:lnTo>
                  <a:lnTo>
                    <a:pt x="2308365" y="122384"/>
                  </a:lnTo>
                  <a:lnTo>
                    <a:pt x="2320203" y="122384"/>
                  </a:lnTo>
                  <a:lnTo>
                    <a:pt x="2332040" y="122384"/>
                  </a:lnTo>
                  <a:lnTo>
                    <a:pt x="2343878" y="122384"/>
                  </a:lnTo>
                  <a:lnTo>
                    <a:pt x="2343878" y="122384"/>
                  </a:lnTo>
                  <a:lnTo>
                    <a:pt x="2355716" y="122384"/>
                  </a:lnTo>
                  <a:lnTo>
                    <a:pt x="2367554" y="122384"/>
                  </a:lnTo>
                  <a:lnTo>
                    <a:pt x="2379391" y="122384"/>
                  </a:lnTo>
                  <a:lnTo>
                    <a:pt x="2391229" y="122384"/>
                  </a:lnTo>
                  <a:lnTo>
                    <a:pt x="2403067" y="122384"/>
                  </a:lnTo>
                  <a:lnTo>
                    <a:pt x="2414905" y="122384"/>
                  </a:lnTo>
                  <a:lnTo>
                    <a:pt x="2426743" y="122384"/>
                  </a:lnTo>
                  <a:lnTo>
                    <a:pt x="2438580" y="122384"/>
                  </a:lnTo>
                  <a:lnTo>
                    <a:pt x="2450418" y="122384"/>
                  </a:lnTo>
                  <a:lnTo>
                    <a:pt x="2462256" y="122384"/>
                  </a:lnTo>
                  <a:lnTo>
                    <a:pt x="2474094" y="122384"/>
                  </a:lnTo>
                  <a:lnTo>
                    <a:pt x="2485931" y="122384"/>
                  </a:lnTo>
                  <a:lnTo>
                    <a:pt x="2497769" y="122384"/>
                  </a:lnTo>
                  <a:lnTo>
                    <a:pt x="2509607" y="122384"/>
                  </a:lnTo>
                  <a:lnTo>
                    <a:pt x="2521445" y="122384"/>
                  </a:lnTo>
                  <a:lnTo>
                    <a:pt x="2533283" y="122384"/>
                  </a:lnTo>
                  <a:lnTo>
                    <a:pt x="2545120" y="122384"/>
                  </a:lnTo>
                  <a:lnTo>
                    <a:pt x="2556958" y="122384"/>
                  </a:lnTo>
                  <a:lnTo>
                    <a:pt x="2568796" y="122384"/>
                  </a:lnTo>
                  <a:lnTo>
                    <a:pt x="2580634" y="122384"/>
                  </a:lnTo>
                  <a:lnTo>
                    <a:pt x="2592471" y="122384"/>
                  </a:lnTo>
                  <a:lnTo>
                    <a:pt x="2604309" y="122384"/>
                  </a:lnTo>
                  <a:lnTo>
                    <a:pt x="2616147" y="122384"/>
                  </a:lnTo>
                  <a:lnTo>
                    <a:pt x="2627985" y="122384"/>
                  </a:lnTo>
                  <a:lnTo>
                    <a:pt x="2639822" y="122384"/>
                  </a:lnTo>
                  <a:lnTo>
                    <a:pt x="2651660" y="122384"/>
                  </a:lnTo>
                  <a:lnTo>
                    <a:pt x="2663498" y="122384"/>
                  </a:lnTo>
                  <a:lnTo>
                    <a:pt x="2675336" y="122384"/>
                  </a:lnTo>
                  <a:lnTo>
                    <a:pt x="2687174" y="122384"/>
                  </a:lnTo>
                  <a:lnTo>
                    <a:pt x="2699011" y="122384"/>
                  </a:lnTo>
                  <a:lnTo>
                    <a:pt x="2710849" y="122384"/>
                  </a:lnTo>
                  <a:lnTo>
                    <a:pt x="2722687" y="122384"/>
                  </a:lnTo>
                  <a:lnTo>
                    <a:pt x="2734525" y="122384"/>
                  </a:lnTo>
                  <a:lnTo>
                    <a:pt x="2746362" y="122384"/>
                  </a:lnTo>
                  <a:lnTo>
                    <a:pt x="2758200" y="122384"/>
                  </a:lnTo>
                  <a:lnTo>
                    <a:pt x="2770038" y="122384"/>
                  </a:lnTo>
                  <a:lnTo>
                    <a:pt x="2781876" y="122384"/>
                  </a:lnTo>
                  <a:lnTo>
                    <a:pt x="2793713" y="122384"/>
                  </a:lnTo>
                  <a:lnTo>
                    <a:pt x="2805551" y="122384"/>
                  </a:lnTo>
                  <a:lnTo>
                    <a:pt x="2817389" y="122384"/>
                  </a:lnTo>
                  <a:lnTo>
                    <a:pt x="2829227" y="122384"/>
                  </a:lnTo>
                  <a:lnTo>
                    <a:pt x="2841065" y="122384"/>
                  </a:lnTo>
                  <a:lnTo>
                    <a:pt x="2852902" y="122384"/>
                  </a:lnTo>
                  <a:lnTo>
                    <a:pt x="2864740" y="122384"/>
                  </a:lnTo>
                  <a:lnTo>
                    <a:pt x="2876578" y="122384"/>
                  </a:lnTo>
                  <a:lnTo>
                    <a:pt x="2888416" y="122384"/>
                  </a:lnTo>
                  <a:lnTo>
                    <a:pt x="2900253" y="122384"/>
                  </a:lnTo>
                  <a:lnTo>
                    <a:pt x="2912091" y="122384"/>
                  </a:lnTo>
                  <a:lnTo>
                    <a:pt x="2923929" y="122384"/>
                  </a:lnTo>
                  <a:lnTo>
                    <a:pt x="2935767" y="122384"/>
                  </a:lnTo>
                  <a:lnTo>
                    <a:pt x="2947604" y="122384"/>
                  </a:lnTo>
                  <a:lnTo>
                    <a:pt x="2959442" y="122384"/>
                  </a:lnTo>
                  <a:lnTo>
                    <a:pt x="2971280" y="122384"/>
                  </a:lnTo>
                  <a:lnTo>
                    <a:pt x="2983118" y="122384"/>
                  </a:lnTo>
                  <a:lnTo>
                    <a:pt x="2994956" y="122384"/>
                  </a:lnTo>
                  <a:lnTo>
                    <a:pt x="3006793" y="122384"/>
                  </a:lnTo>
                  <a:lnTo>
                    <a:pt x="3018631" y="122384"/>
                  </a:lnTo>
                  <a:lnTo>
                    <a:pt x="3030469" y="122384"/>
                  </a:lnTo>
                  <a:lnTo>
                    <a:pt x="3042307" y="122384"/>
                  </a:lnTo>
                  <a:lnTo>
                    <a:pt x="3054144" y="122384"/>
                  </a:lnTo>
                  <a:lnTo>
                    <a:pt x="3065982" y="122384"/>
                  </a:lnTo>
                  <a:lnTo>
                    <a:pt x="3077820" y="122384"/>
                  </a:lnTo>
                  <a:lnTo>
                    <a:pt x="3089658" y="122384"/>
                  </a:lnTo>
                  <a:lnTo>
                    <a:pt x="3101496" y="122384"/>
                  </a:lnTo>
                  <a:lnTo>
                    <a:pt x="3113333" y="122384"/>
                  </a:lnTo>
                  <a:lnTo>
                    <a:pt x="3125171" y="122384"/>
                  </a:lnTo>
                  <a:lnTo>
                    <a:pt x="3137009" y="122384"/>
                  </a:lnTo>
                  <a:lnTo>
                    <a:pt x="3148847" y="122384"/>
                  </a:lnTo>
                  <a:lnTo>
                    <a:pt x="3160684" y="122384"/>
                  </a:lnTo>
                  <a:lnTo>
                    <a:pt x="3172522" y="122384"/>
                  </a:lnTo>
                  <a:lnTo>
                    <a:pt x="3184360" y="122384"/>
                  </a:lnTo>
                  <a:lnTo>
                    <a:pt x="3196198" y="122384"/>
                  </a:lnTo>
                  <a:lnTo>
                    <a:pt x="3208035" y="122384"/>
                  </a:lnTo>
                  <a:lnTo>
                    <a:pt x="3219873" y="122384"/>
                  </a:lnTo>
                  <a:lnTo>
                    <a:pt x="3231711" y="122384"/>
                  </a:lnTo>
                  <a:lnTo>
                    <a:pt x="3243549" y="122384"/>
                  </a:lnTo>
                  <a:lnTo>
                    <a:pt x="3255387" y="122384"/>
                  </a:lnTo>
                  <a:lnTo>
                    <a:pt x="3267224" y="122384"/>
                  </a:lnTo>
                  <a:lnTo>
                    <a:pt x="3279062" y="122384"/>
                  </a:lnTo>
                  <a:lnTo>
                    <a:pt x="3290900" y="122384"/>
                  </a:lnTo>
                  <a:lnTo>
                    <a:pt x="3302738" y="122384"/>
                  </a:lnTo>
                  <a:lnTo>
                    <a:pt x="3314575" y="122384"/>
                  </a:lnTo>
                  <a:lnTo>
                    <a:pt x="3326413" y="122384"/>
                  </a:lnTo>
                  <a:lnTo>
                    <a:pt x="3338251" y="122384"/>
                  </a:lnTo>
                  <a:lnTo>
                    <a:pt x="3350089" y="122384"/>
                  </a:lnTo>
                  <a:lnTo>
                    <a:pt x="3361926" y="122384"/>
                  </a:lnTo>
                  <a:lnTo>
                    <a:pt x="3373764" y="122384"/>
                  </a:lnTo>
                  <a:lnTo>
                    <a:pt x="3385602" y="122384"/>
                  </a:lnTo>
                  <a:lnTo>
                    <a:pt x="3397440" y="122384"/>
                  </a:lnTo>
                  <a:lnTo>
                    <a:pt x="3409278" y="122384"/>
                  </a:lnTo>
                  <a:lnTo>
                    <a:pt x="3421115" y="122384"/>
                  </a:lnTo>
                  <a:lnTo>
                    <a:pt x="3432953" y="122384"/>
                  </a:lnTo>
                  <a:lnTo>
                    <a:pt x="3444791" y="122384"/>
                  </a:lnTo>
                  <a:lnTo>
                    <a:pt x="3456629" y="122384"/>
                  </a:lnTo>
                  <a:lnTo>
                    <a:pt x="3468466" y="122384"/>
                  </a:lnTo>
                  <a:lnTo>
                    <a:pt x="3480304" y="122384"/>
                  </a:lnTo>
                  <a:lnTo>
                    <a:pt x="3492142" y="122384"/>
                  </a:lnTo>
                  <a:lnTo>
                    <a:pt x="3503980" y="122384"/>
                  </a:lnTo>
                  <a:lnTo>
                    <a:pt x="3515818" y="122384"/>
                  </a:lnTo>
                  <a:lnTo>
                    <a:pt x="3515818" y="122343"/>
                  </a:lnTo>
                  <a:lnTo>
                    <a:pt x="3527655" y="122336"/>
                  </a:lnTo>
                  <a:lnTo>
                    <a:pt x="3539493" y="122327"/>
                  </a:lnTo>
                  <a:lnTo>
                    <a:pt x="3551331" y="122317"/>
                  </a:lnTo>
                  <a:lnTo>
                    <a:pt x="3563169" y="122306"/>
                  </a:lnTo>
                  <a:lnTo>
                    <a:pt x="3575006" y="122292"/>
                  </a:lnTo>
                  <a:lnTo>
                    <a:pt x="3586844" y="122276"/>
                  </a:lnTo>
                  <a:lnTo>
                    <a:pt x="3598682" y="122257"/>
                  </a:lnTo>
                  <a:lnTo>
                    <a:pt x="3610520" y="122234"/>
                  </a:lnTo>
                  <a:lnTo>
                    <a:pt x="3622357" y="122208"/>
                  </a:lnTo>
                  <a:lnTo>
                    <a:pt x="3634195" y="122177"/>
                  </a:lnTo>
                  <a:lnTo>
                    <a:pt x="3646033" y="122141"/>
                  </a:lnTo>
                  <a:lnTo>
                    <a:pt x="3657871" y="122099"/>
                  </a:lnTo>
                  <a:lnTo>
                    <a:pt x="3669709" y="122049"/>
                  </a:lnTo>
                  <a:lnTo>
                    <a:pt x="3681546" y="121991"/>
                  </a:lnTo>
                  <a:lnTo>
                    <a:pt x="3693384" y="121922"/>
                  </a:lnTo>
                  <a:lnTo>
                    <a:pt x="3705222" y="121841"/>
                  </a:lnTo>
                  <a:lnTo>
                    <a:pt x="3717060" y="121746"/>
                  </a:lnTo>
                  <a:lnTo>
                    <a:pt x="3728897" y="121635"/>
                  </a:lnTo>
                  <a:lnTo>
                    <a:pt x="3740735" y="121505"/>
                  </a:lnTo>
                  <a:lnTo>
                    <a:pt x="3752573" y="121352"/>
                  </a:lnTo>
                  <a:lnTo>
                    <a:pt x="3764411" y="121173"/>
                  </a:lnTo>
                  <a:lnTo>
                    <a:pt x="3776248" y="120963"/>
                  </a:lnTo>
                  <a:lnTo>
                    <a:pt x="3788086" y="120717"/>
                  </a:lnTo>
                  <a:lnTo>
                    <a:pt x="3799924" y="120429"/>
                  </a:lnTo>
                  <a:lnTo>
                    <a:pt x="3811762" y="120093"/>
                  </a:lnTo>
                  <a:lnTo>
                    <a:pt x="3823600" y="119700"/>
                  </a:lnTo>
                  <a:lnTo>
                    <a:pt x="3835437" y="119241"/>
                  </a:lnTo>
                  <a:lnTo>
                    <a:pt x="3847275" y="118706"/>
                  </a:lnTo>
                  <a:lnTo>
                    <a:pt x="3859113" y="118084"/>
                  </a:lnTo>
                  <a:lnTo>
                    <a:pt x="3870951" y="117361"/>
                  </a:lnTo>
                  <a:lnTo>
                    <a:pt x="3882788" y="116522"/>
                  </a:lnTo>
                  <a:lnTo>
                    <a:pt x="3894626" y="115551"/>
                  </a:lnTo>
                  <a:lnTo>
                    <a:pt x="3906464" y="114430"/>
                  </a:lnTo>
                  <a:lnTo>
                    <a:pt x="3918302" y="113140"/>
                  </a:lnTo>
                  <a:lnTo>
                    <a:pt x="3930139" y="111661"/>
                  </a:lnTo>
                  <a:lnTo>
                    <a:pt x="3941977" y="109971"/>
                  </a:lnTo>
                  <a:lnTo>
                    <a:pt x="3953815" y="108048"/>
                  </a:lnTo>
                  <a:lnTo>
                    <a:pt x="3965653" y="105873"/>
                  </a:lnTo>
                  <a:lnTo>
                    <a:pt x="3977491" y="103425"/>
                  </a:lnTo>
                  <a:lnTo>
                    <a:pt x="3989328" y="100689"/>
                  </a:lnTo>
                  <a:lnTo>
                    <a:pt x="4001166" y="97652"/>
                  </a:lnTo>
                  <a:lnTo>
                    <a:pt x="4013004" y="94309"/>
                  </a:lnTo>
                  <a:lnTo>
                    <a:pt x="4024842" y="90660"/>
                  </a:lnTo>
                  <a:lnTo>
                    <a:pt x="4036679" y="86717"/>
                  </a:lnTo>
                  <a:lnTo>
                    <a:pt x="4048517" y="82498"/>
                  </a:lnTo>
                  <a:lnTo>
                    <a:pt x="4060355" y="78037"/>
                  </a:lnTo>
                  <a:lnTo>
                    <a:pt x="4072193" y="73372"/>
                  </a:lnTo>
                  <a:lnTo>
                    <a:pt x="4084031" y="68555"/>
                  </a:lnTo>
                  <a:lnTo>
                    <a:pt x="4095868" y="63643"/>
                  </a:lnTo>
                  <a:lnTo>
                    <a:pt x="4107706" y="58699"/>
                  </a:lnTo>
                  <a:lnTo>
                    <a:pt x="4119544" y="53788"/>
                  </a:lnTo>
                  <a:lnTo>
                    <a:pt x="4131382" y="48970"/>
                  </a:lnTo>
                  <a:lnTo>
                    <a:pt x="4143219" y="44306"/>
                  </a:lnTo>
                  <a:lnTo>
                    <a:pt x="4155057" y="39844"/>
                  </a:lnTo>
                  <a:lnTo>
                    <a:pt x="4166895" y="35626"/>
                  </a:lnTo>
                  <a:lnTo>
                    <a:pt x="4178733" y="31682"/>
                  </a:lnTo>
                  <a:lnTo>
                    <a:pt x="4190570" y="28034"/>
                  </a:lnTo>
                  <a:lnTo>
                    <a:pt x="4202408" y="24690"/>
                  </a:lnTo>
                  <a:lnTo>
                    <a:pt x="4214246" y="21654"/>
                  </a:lnTo>
                  <a:lnTo>
                    <a:pt x="4226084" y="18917"/>
                  </a:lnTo>
                  <a:lnTo>
                    <a:pt x="4237922" y="16470"/>
                  </a:lnTo>
                  <a:lnTo>
                    <a:pt x="4249759" y="14294"/>
                  </a:lnTo>
                  <a:lnTo>
                    <a:pt x="4261597" y="12372"/>
                  </a:lnTo>
                  <a:lnTo>
                    <a:pt x="4273435" y="10682"/>
                  </a:lnTo>
                  <a:lnTo>
                    <a:pt x="4285273" y="9202"/>
                  </a:lnTo>
                  <a:lnTo>
                    <a:pt x="4297110" y="7912"/>
                  </a:lnTo>
                  <a:lnTo>
                    <a:pt x="4308948" y="6792"/>
                  </a:lnTo>
                  <a:lnTo>
                    <a:pt x="4320786" y="5821"/>
                  </a:lnTo>
                  <a:lnTo>
                    <a:pt x="4332624" y="4982"/>
                  </a:lnTo>
                  <a:lnTo>
                    <a:pt x="4344461" y="4258"/>
                  </a:lnTo>
                  <a:lnTo>
                    <a:pt x="4356299" y="3636"/>
                  </a:lnTo>
                  <a:lnTo>
                    <a:pt x="4368137" y="3101"/>
                  </a:lnTo>
                  <a:lnTo>
                    <a:pt x="4379975" y="2643"/>
                  </a:lnTo>
                  <a:lnTo>
                    <a:pt x="4391813" y="2250"/>
                  </a:lnTo>
                  <a:lnTo>
                    <a:pt x="4403650" y="1913"/>
                  </a:lnTo>
                  <a:lnTo>
                    <a:pt x="4415488" y="1625"/>
                  </a:lnTo>
                  <a:lnTo>
                    <a:pt x="4427326" y="1379"/>
                  </a:lnTo>
                  <a:lnTo>
                    <a:pt x="4439164" y="1170"/>
                  </a:lnTo>
                  <a:lnTo>
                    <a:pt x="4451001" y="990"/>
                  </a:lnTo>
                  <a:lnTo>
                    <a:pt x="4462839" y="837"/>
                  </a:lnTo>
                  <a:lnTo>
                    <a:pt x="4474677" y="707"/>
                  </a:lnTo>
                  <a:lnTo>
                    <a:pt x="4486515" y="596"/>
                  </a:lnTo>
                  <a:lnTo>
                    <a:pt x="4498352" y="501"/>
                  </a:lnTo>
                  <a:lnTo>
                    <a:pt x="4510190" y="421"/>
                  </a:lnTo>
                  <a:lnTo>
                    <a:pt x="4522028" y="352"/>
                  </a:lnTo>
                  <a:lnTo>
                    <a:pt x="4533866" y="293"/>
                  </a:lnTo>
                  <a:lnTo>
                    <a:pt x="4545704" y="243"/>
                  </a:lnTo>
                  <a:lnTo>
                    <a:pt x="4557541" y="201"/>
                  </a:lnTo>
                  <a:lnTo>
                    <a:pt x="4569379" y="165"/>
                  </a:lnTo>
                  <a:lnTo>
                    <a:pt x="4581217" y="134"/>
                  </a:lnTo>
                  <a:lnTo>
                    <a:pt x="4593055" y="108"/>
                  </a:lnTo>
                  <a:lnTo>
                    <a:pt x="4604892" y="86"/>
                  </a:lnTo>
                  <a:lnTo>
                    <a:pt x="4616730" y="67"/>
                  </a:lnTo>
                  <a:lnTo>
                    <a:pt x="4628568" y="51"/>
                  </a:lnTo>
                  <a:lnTo>
                    <a:pt x="4640406" y="37"/>
                  </a:lnTo>
                  <a:lnTo>
                    <a:pt x="4652244" y="25"/>
                  </a:lnTo>
                  <a:lnTo>
                    <a:pt x="4664081" y="15"/>
                  </a:lnTo>
                  <a:lnTo>
                    <a:pt x="4675919" y="7"/>
                  </a:lnTo>
                  <a:lnTo>
                    <a:pt x="4687757" y="0"/>
                  </a:lnTo>
                </a:path>
              </a:pathLst>
            </a:custGeom>
            <a:ln w="40651" cap="flat">
              <a:solidFill>
                <a:srgbClr val="E8E8E8">
                  <a:alpha val="100000"/>
                </a:srgbClr>
              </a:solidFill>
              <a:prstDash val="solid"/>
              <a:round/>
            </a:ln>
          </p:spPr>
          <p:txBody>
            <a:bodyPr/>
            <a:lstStyle/>
            <a:p/>
          </p:txBody>
        </p:sp>
        <p:sp>
          <p:nvSpPr>
            <p:cNvPr id="47" name="pl47"/>
            <p:cNvSpPr/>
            <p:nvPr/>
          </p:nvSpPr>
          <p:spPr>
            <a:xfrm>
              <a:off x="2482252" y="2374173"/>
              <a:ext cx="4687757" cy="244809"/>
            </a:xfrm>
            <a:custGeom>
              <a:avLst/>
              <a:pathLst>
                <a:path w="4687757" h="244809">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82"/>
                  </a:lnTo>
                  <a:lnTo>
                    <a:pt x="1183777" y="96"/>
                  </a:lnTo>
                  <a:lnTo>
                    <a:pt x="1195614" y="113"/>
                  </a:lnTo>
                  <a:lnTo>
                    <a:pt x="1207452" y="133"/>
                  </a:lnTo>
                  <a:lnTo>
                    <a:pt x="1219290" y="156"/>
                  </a:lnTo>
                  <a:lnTo>
                    <a:pt x="1231128" y="184"/>
                  </a:lnTo>
                  <a:lnTo>
                    <a:pt x="1242965" y="216"/>
                  </a:lnTo>
                  <a:lnTo>
                    <a:pt x="1254803" y="254"/>
                  </a:lnTo>
                  <a:lnTo>
                    <a:pt x="1266641" y="298"/>
                  </a:lnTo>
                  <a:lnTo>
                    <a:pt x="1278479" y="351"/>
                  </a:lnTo>
                  <a:lnTo>
                    <a:pt x="1290317" y="412"/>
                  </a:lnTo>
                  <a:lnTo>
                    <a:pt x="1302154" y="485"/>
                  </a:lnTo>
                  <a:lnTo>
                    <a:pt x="1313992" y="569"/>
                  </a:lnTo>
                  <a:lnTo>
                    <a:pt x="1325830" y="669"/>
                  </a:lnTo>
                  <a:lnTo>
                    <a:pt x="1337668" y="786"/>
                  </a:lnTo>
                  <a:lnTo>
                    <a:pt x="1349505" y="924"/>
                  </a:lnTo>
                  <a:lnTo>
                    <a:pt x="1361343" y="1085"/>
                  </a:lnTo>
                  <a:lnTo>
                    <a:pt x="1373181" y="1274"/>
                  </a:lnTo>
                  <a:lnTo>
                    <a:pt x="1385019" y="1497"/>
                  </a:lnTo>
                  <a:lnTo>
                    <a:pt x="1396856" y="1757"/>
                  </a:lnTo>
                  <a:lnTo>
                    <a:pt x="1408694" y="2063"/>
                  </a:lnTo>
                  <a:lnTo>
                    <a:pt x="1420532" y="2422"/>
                  </a:lnTo>
                  <a:lnTo>
                    <a:pt x="1432370" y="2842"/>
                  </a:lnTo>
                  <a:lnTo>
                    <a:pt x="1444208" y="3333"/>
                  </a:lnTo>
                  <a:lnTo>
                    <a:pt x="1456045" y="3909"/>
                  </a:lnTo>
                  <a:lnTo>
                    <a:pt x="1467883" y="4582"/>
                  </a:lnTo>
                  <a:lnTo>
                    <a:pt x="1479721" y="5368"/>
                  </a:lnTo>
                  <a:lnTo>
                    <a:pt x="1491559" y="6285"/>
                  </a:lnTo>
                  <a:lnTo>
                    <a:pt x="1503396" y="7355"/>
                  </a:lnTo>
                  <a:lnTo>
                    <a:pt x="1515234" y="8600"/>
                  </a:lnTo>
                  <a:lnTo>
                    <a:pt x="1527072" y="10046"/>
                  </a:lnTo>
                  <a:lnTo>
                    <a:pt x="1538910" y="11724"/>
                  </a:lnTo>
                  <a:lnTo>
                    <a:pt x="1550748" y="13666"/>
                  </a:lnTo>
                  <a:lnTo>
                    <a:pt x="1562585" y="15907"/>
                  </a:lnTo>
                  <a:lnTo>
                    <a:pt x="1574423" y="18487"/>
                  </a:lnTo>
                  <a:lnTo>
                    <a:pt x="1586261" y="21446"/>
                  </a:lnTo>
                  <a:lnTo>
                    <a:pt x="1598099" y="24826"/>
                  </a:lnTo>
                  <a:lnTo>
                    <a:pt x="1609936" y="28671"/>
                  </a:lnTo>
                  <a:lnTo>
                    <a:pt x="1621774" y="33022"/>
                  </a:lnTo>
                  <a:lnTo>
                    <a:pt x="1633612" y="37917"/>
                  </a:lnTo>
                  <a:lnTo>
                    <a:pt x="1645450" y="43390"/>
                  </a:lnTo>
                  <a:lnTo>
                    <a:pt x="1657287" y="49463"/>
                  </a:lnTo>
                  <a:lnTo>
                    <a:pt x="1669125" y="56150"/>
                  </a:lnTo>
                  <a:lnTo>
                    <a:pt x="1680963" y="63447"/>
                  </a:lnTo>
                  <a:lnTo>
                    <a:pt x="1692801" y="71334"/>
                  </a:lnTo>
                  <a:lnTo>
                    <a:pt x="1704639" y="79770"/>
                  </a:lnTo>
                  <a:lnTo>
                    <a:pt x="1716476" y="88694"/>
                  </a:lnTo>
                  <a:lnTo>
                    <a:pt x="1728314" y="98024"/>
                  </a:lnTo>
                  <a:lnTo>
                    <a:pt x="1740152" y="107658"/>
                  </a:lnTo>
                  <a:lnTo>
                    <a:pt x="1751990" y="117481"/>
                  </a:lnTo>
                  <a:lnTo>
                    <a:pt x="1763827" y="127369"/>
                  </a:lnTo>
                  <a:lnTo>
                    <a:pt x="1775665" y="137192"/>
                  </a:lnTo>
                  <a:lnTo>
                    <a:pt x="1787503" y="146826"/>
                  </a:lnTo>
                  <a:lnTo>
                    <a:pt x="1799341" y="156156"/>
                  </a:lnTo>
                  <a:lnTo>
                    <a:pt x="1811178" y="165080"/>
                  </a:lnTo>
                  <a:lnTo>
                    <a:pt x="1823016" y="173516"/>
                  </a:lnTo>
                  <a:lnTo>
                    <a:pt x="1834854" y="181403"/>
                  </a:lnTo>
                  <a:lnTo>
                    <a:pt x="1846692" y="188700"/>
                  </a:lnTo>
                  <a:lnTo>
                    <a:pt x="1858530" y="195386"/>
                  </a:lnTo>
                  <a:lnTo>
                    <a:pt x="1870367" y="201460"/>
                  </a:lnTo>
                  <a:lnTo>
                    <a:pt x="1882205" y="206932"/>
                  </a:lnTo>
                  <a:lnTo>
                    <a:pt x="1894043" y="211828"/>
                  </a:lnTo>
                  <a:lnTo>
                    <a:pt x="1905881" y="216179"/>
                  </a:lnTo>
                  <a:lnTo>
                    <a:pt x="1917718" y="220024"/>
                  </a:lnTo>
                  <a:lnTo>
                    <a:pt x="1929556" y="223404"/>
                  </a:lnTo>
                  <a:lnTo>
                    <a:pt x="1941394" y="226363"/>
                  </a:lnTo>
                  <a:lnTo>
                    <a:pt x="1953232" y="228943"/>
                  </a:lnTo>
                  <a:lnTo>
                    <a:pt x="1965069" y="231184"/>
                  </a:lnTo>
                  <a:lnTo>
                    <a:pt x="1976907" y="233126"/>
                  </a:lnTo>
                  <a:lnTo>
                    <a:pt x="1988745" y="234804"/>
                  </a:lnTo>
                  <a:lnTo>
                    <a:pt x="2000583" y="236250"/>
                  </a:lnTo>
                  <a:lnTo>
                    <a:pt x="2012421" y="237495"/>
                  </a:lnTo>
                  <a:lnTo>
                    <a:pt x="2024258" y="238565"/>
                  </a:lnTo>
                  <a:lnTo>
                    <a:pt x="2036096" y="239482"/>
                  </a:lnTo>
                  <a:lnTo>
                    <a:pt x="2047934" y="240268"/>
                  </a:lnTo>
                  <a:lnTo>
                    <a:pt x="2059772" y="240941"/>
                  </a:lnTo>
                  <a:lnTo>
                    <a:pt x="2071609" y="241517"/>
                  </a:lnTo>
                  <a:lnTo>
                    <a:pt x="2083447" y="242008"/>
                  </a:lnTo>
                  <a:lnTo>
                    <a:pt x="2095285" y="242428"/>
                  </a:lnTo>
                  <a:lnTo>
                    <a:pt x="2107123" y="242787"/>
                  </a:lnTo>
                  <a:lnTo>
                    <a:pt x="2118961" y="243092"/>
                  </a:lnTo>
                  <a:lnTo>
                    <a:pt x="2130798" y="243353"/>
                  </a:lnTo>
                  <a:lnTo>
                    <a:pt x="2142636" y="243575"/>
                  </a:lnTo>
                  <a:lnTo>
                    <a:pt x="2154474" y="243765"/>
                  </a:lnTo>
                  <a:lnTo>
                    <a:pt x="2166312" y="243926"/>
                  </a:lnTo>
                  <a:lnTo>
                    <a:pt x="2178149" y="244064"/>
                  </a:lnTo>
                  <a:lnTo>
                    <a:pt x="2189987" y="244181"/>
                  </a:lnTo>
                  <a:lnTo>
                    <a:pt x="2201825" y="244280"/>
                  </a:lnTo>
                  <a:lnTo>
                    <a:pt x="2213663" y="244365"/>
                  </a:lnTo>
                  <a:lnTo>
                    <a:pt x="2225500" y="244438"/>
                  </a:lnTo>
                  <a:lnTo>
                    <a:pt x="2237338" y="244499"/>
                  </a:lnTo>
                  <a:lnTo>
                    <a:pt x="2249176" y="244551"/>
                  </a:lnTo>
                  <a:lnTo>
                    <a:pt x="2261014" y="244596"/>
                  </a:lnTo>
                  <a:lnTo>
                    <a:pt x="2272852" y="244634"/>
                  </a:lnTo>
                  <a:lnTo>
                    <a:pt x="2284689" y="244666"/>
                  </a:lnTo>
                  <a:lnTo>
                    <a:pt x="2296527" y="244694"/>
                  </a:lnTo>
                  <a:lnTo>
                    <a:pt x="2308365" y="244717"/>
                  </a:lnTo>
                  <a:lnTo>
                    <a:pt x="2320203" y="244737"/>
                  </a:lnTo>
                  <a:lnTo>
                    <a:pt x="2332040" y="244754"/>
                  </a:lnTo>
                  <a:lnTo>
                    <a:pt x="2343878" y="244768"/>
                  </a:lnTo>
                  <a:lnTo>
                    <a:pt x="2343878" y="244809"/>
                  </a:lnTo>
                  <a:lnTo>
                    <a:pt x="2355716" y="244802"/>
                  </a:lnTo>
                  <a:lnTo>
                    <a:pt x="2367554" y="244794"/>
                  </a:lnTo>
                  <a:lnTo>
                    <a:pt x="2379391" y="244784"/>
                  </a:lnTo>
                  <a:lnTo>
                    <a:pt x="2391229" y="244772"/>
                  </a:lnTo>
                  <a:lnTo>
                    <a:pt x="2403067" y="244758"/>
                  </a:lnTo>
                  <a:lnTo>
                    <a:pt x="2414905" y="244742"/>
                  </a:lnTo>
                  <a:lnTo>
                    <a:pt x="2426743" y="244723"/>
                  </a:lnTo>
                  <a:lnTo>
                    <a:pt x="2438580" y="244701"/>
                  </a:lnTo>
                  <a:lnTo>
                    <a:pt x="2450418" y="244675"/>
                  </a:lnTo>
                  <a:lnTo>
                    <a:pt x="2462256" y="244644"/>
                  </a:lnTo>
                  <a:lnTo>
                    <a:pt x="2474094" y="244608"/>
                  </a:lnTo>
                  <a:lnTo>
                    <a:pt x="2485931" y="244565"/>
                  </a:lnTo>
                  <a:lnTo>
                    <a:pt x="2497769" y="244516"/>
                  </a:lnTo>
                  <a:lnTo>
                    <a:pt x="2509607" y="244457"/>
                  </a:lnTo>
                  <a:lnTo>
                    <a:pt x="2521445" y="244388"/>
                  </a:lnTo>
                  <a:lnTo>
                    <a:pt x="2533283" y="244308"/>
                  </a:lnTo>
                  <a:lnTo>
                    <a:pt x="2545120" y="244213"/>
                  </a:lnTo>
                  <a:lnTo>
                    <a:pt x="2556958" y="244102"/>
                  </a:lnTo>
                  <a:lnTo>
                    <a:pt x="2568796" y="243971"/>
                  </a:lnTo>
                  <a:lnTo>
                    <a:pt x="2580634" y="243819"/>
                  </a:lnTo>
                  <a:lnTo>
                    <a:pt x="2592471" y="243639"/>
                  </a:lnTo>
                  <a:lnTo>
                    <a:pt x="2604309" y="243429"/>
                  </a:lnTo>
                  <a:lnTo>
                    <a:pt x="2616147" y="243183"/>
                  </a:lnTo>
                  <a:lnTo>
                    <a:pt x="2627985" y="242896"/>
                  </a:lnTo>
                  <a:lnTo>
                    <a:pt x="2639822" y="242559"/>
                  </a:lnTo>
                  <a:lnTo>
                    <a:pt x="2651660" y="242166"/>
                  </a:lnTo>
                  <a:lnTo>
                    <a:pt x="2663498" y="241708"/>
                  </a:lnTo>
                  <a:lnTo>
                    <a:pt x="2675336" y="241173"/>
                  </a:lnTo>
                  <a:lnTo>
                    <a:pt x="2687174" y="240550"/>
                  </a:lnTo>
                  <a:lnTo>
                    <a:pt x="2699011" y="239827"/>
                  </a:lnTo>
                  <a:lnTo>
                    <a:pt x="2710849" y="238988"/>
                  </a:lnTo>
                  <a:lnTo>
                    <a:pt x="2722687" y="238017"/>
                  </a:lnTo>
                  <a:lnTo>
                    <a:pt x="2734525" y="236896"/>
                  </a:lnTo>
                  <a:lnTo>
                    <a:pt x="2746362" y="235607"/>
                  </a:lnTo>
                  <a:lnTo>
                    <a:pt x="2758200" y="234127"/>
                  </a:lnTo>
                  <a:lnTo>
                    <a:pt x="2770038" y="232437"/>
                  </a:lnTo>
                  <a:lnTo>
                    <a:pt x="2781876" y="230515"/>
                  </a:lnTo>
                  <a:lnTo>
                    <a:pt x="2793713" y="228339"/>
                  </a:lnTo>
                  <a:lnTo>
                    <a:pt x="2805551" y="225891"/>
                  </a:lnTo>
                  <a:lnTo>
                    <a:pt x="2817389" y="223155"/>
                  </a:lnTo>
                  <a:lnTo>
                    <a:pt x="2829227" y="220118"/>
                  </a:lnTo>
                  <a:lnTo>
                    <a:pt x="2841065" y="216775"/>
                  </a:lnTo>
                  <a:lnTo>
                    <a:pt x="2852902" y="213126"/>
                  </a:lnTo>
                  <a:lnTo>
                    <a:pt x="2864740" y="209183"/>
                  </a:lnTo>
                  <a:lnTo>
                    <a:pt x="2876578" y="204965"/>
                  </a:lnTo>
                  <a:lnTo>
                    <a:pt x="2888416" y="200503"/>
                  </a:lnTo>
                  <a:lnTo>
                    <a:pt x="2900253" y="195838"/>
                  </a:lnTo>
                  <a:lnTo>
                    <a:pt x="2912091" y="191021"/>
                  </a:lnTo>
                  <a:lnTo>
                    <a:pt x="2923929" y="186110"/>
                  </a:lnTo>
                  <a:lnTo>
                    <a:pt x="2935767" y="181166"/>
                  </a:lnTo>
                  <a:lnTo>
                    <a:pt x="2947604" y="176254"/>
                  </a:lnTo>
                  <a:lnTo>
                    <a:pt x="2959442" y="171437"/>
                  </a:lnTo>
                  <a:lnTo>
                    <a:pt x="2971280" y="166772"/>
                  </a:lnTo>
                  <a:lnTo>
                    <a:pt x="2983118" y="162310"/>
                  </a:lnTo>
                  <a:lnTo>
                    <a:pt x="2994956" y="158092"/>
                  </a:lnTo>
                  <a:lnTo>
                    <a:pt x="3006793" y="154149"/>
                  </a:lnTo>
                  <a:lnTo>
                    <a:pt x="3018631" y="150500"/>
                  </a:lnTo>
                  <a:lnTo>
                    <a:pt x="3030469" y="147157"/>
                  </a:lnTo>
                  <a:lnTo>
                    <a:pt x="3042307" y="144120"/>
                  </a:lnTo>
                  <a:lnTo>
                    <a:pt x="3054144" y="141384"/>
                  </a:lnTo>
                  <a:lnTo>
                    <a:pt x="3065982" y="138936"/>
                  </a:lnTo>
                  <a:lnTo>
                    <a:pt x="3077820" y="136761"/>
                  </a:lnTo>
                  <a:lnTo>
                    <a:pt x="3089658" y="134838"/>
                  </a:lnTo>
                  <a:lnTo>
                    <a:pt x="3101496" y="133148"/>
                  </a:lnTo>
                  <a:lnTo>
                    <a:pt x="3113333" y="131669"/>
                  </a:lnTo>
                  <a:lnTo>
                    <a:pt x="3125171" y="130379"/>
                  </a:lnTo>
                  <a:lnTo>
                    <a:pt x="3137009" y="129258"/>
                  </a:lnTo>
                  <a:lnTo>
                    <a:pt x="3148847" y="128287"/>
                  </a:lnTo>
                  <a:lnTo>
                    <a:pt x="3160684" y="127448"/>
                  </a:lnTo>
                  <a:lnTo>
                    <a:pt x="3172522" y="126725"/>
                  </a:lnTo>
                  <a:lnTo>
                    <a:pt x="3184360" y="126103"/>
                  </a:lnTo>
                  <a:lnTo>
                    <a:pt x="3196198" y="125568"/>
                  </a:lnTo>
                  <a:lnTo>
                    <a:pt x="3208035" y="125109"/>
                  </a:lnTo>
                  <a:lnTo>
                    <a:pt x="3219873" y="124716"/>
                  </a:lnTo>
                  <a:lnTo>
                    <a:pt x="3231711" y="124380"/>
                  </a:lnTo>
                  <a:lnTo>
                    <a:pt x="3243549" y="124092"/>
                  </a:lnTo>
                  <a:lnTo>
                    <a:pt x="3255387" y="123846"/>
                  </a:lnTo>
                  <a:lnTo>
                    <a:pt x="3267224" y="123636"/>
                  </a:lnTo>
                  <a:lnTo>
                    <a:pt x="3279062" y="123457"/>
                  </a:lnTo>
                  <a:lnTo>
                    <a:pt x="3290900" y="123304"/>
                  </a:lnTo>
                  <a:lnTo>
                    <a:pt x="3302738" y="123174"/>
                  </a:lnTo>
                  <a:lnTo>
                    <a:pt x="3314575" y="123062"/>
                  </a:lnTo>
                  <a:lnTo>
                    <a:pt x="3326413" y="122968"/>
                  </a:lnTo>
                  <a:lnTo>
                    <a:pt x="3338251" y="122887"/>
                  </a:lnTo>
                  <a:lnTo>
                    <a:pt x="3350089" y="122818"/>
                  </a:lnTo>
                  <a:lnTo>
                    <a:pt x="3361926" y="122760"/>
                  </a:lnTo>
                  <a:lnTo>
                    <a:pt x="3373764" y="122710"/>
                  </a:lnTo>
                  <a:lnTo>
                    <a:pt x="3385602" y="122667"/>
                  </a:lnTo>
                  <a:lnTo>
                    <a:pt x="3397440" y="122631"/>
                  </a:lnTo>
                  <a:lnTo>
                    <a:pt x="3409278" y="122601"/>
                  </a:lnTo>
                  <a:lnTo>
                    <a:pt x="3421115" y="122574"/>
                  </a:lnTo>
                  <a:lnTo>
                    <a:pt x="3432953" y="122552"/>
                  </a:lnTo>
                  <a:lnTo>
                    <a:pt x="3444791" y="122533"/>
                  </a:lnTo>
                  <a:lnTo>
                    <a:pt x="3456629" y="122517"/>
                  </a:lnTo>
                  <a:lnTo>
                    <a:pt x="3468466" y="122503"/>
                  </a:lnTo>
                  <a:lnTo>
                    <a:pt x="3480304" y="122492"/>
                  </a:lnTo>
                  <a:lnTo>
                    <a:pt x="3492142" y="122482"/>
                  </a:lnTo>
                  <a:lnTo>
                    <a:pt x="3503980" y="122473"/>
                  </a:lnTo>
                  <a:lnTo>
                    <a:pt x="3515818" y="122466"/>
                  </a:lnTo>
                  <a:lnTo>
                    <a:pt x="3515818" y="122466"/>
                  </a:lnTo>
                  <a:lnTo>
                    <a:pt x="3527655" y="122473"/>
                  </a:lnTo>
                  <a:lnTo>
                    <a:pt x="3539493" y="122482"/>
                  </a:lnTo>
                  <a:lnTo>
                    <a:pt x="3551331" y="122492"/>
                  </a:lnTo>
                  <a:lnTo>
                    <a:pt x="3563169" y="122503"/>
                  </a:lnTo>
                  <a:lnTo>
                    <a:pt x="3575006" y="122517"/>
                  </a:lnTo>
                  <a:lnTo>
                    <a:pt x="3586844" y="122533"/>
                  </a:lnTo>
                  <a:lnTo>
                    <a:pt x="3598682" y="122552"/>
                  </a:lnTo>
                  <a:lnTo>
                    <a:pt x="3610520" y="122574"/>
                  </a:lnTo>
                  <a:lnTo>
                    <a:pt x="3622357" y="122601"/>
                  </a:lnTo>
                  <a:lnTo>
                    <a:pt x="3634195" y="122631"/>
                  </a:lnTo>
                  <a:lnTo>
                    <a:pt x="3646033" y="122667"/>
                  </a:lnTo>
                  <a:lnTo>
                    <a:pt x="3657871" y="122710"/>
                  </a:lnTo>
                  <a:lnTo>
                    <a:pt x="3669709" y="122760"/>
                  </a:lnTo>
                  <a:lnTo>
                    <a:pt x="3681546" y="122818"/>
                  </a:lnTo>
                  <a:lnTo>
                    <a:pt x="3693384" y="122887"/>
                  </a:lnTo>
                  <a:lnTo>
                    <a:pt x="3705222" y="122968"/>
                  </a:lnTo>
                  <a:lnTo>
                    <a:pt x="3717060" y="123062"/>
                  </a:lnTo>
                  <a:lnTo>
                    <a:pt x="3728897" y="123174"/>
                  </a:lnTo>
                  <a:lnTo>
                    <a:pt x="3740735" y="123304"/>
                  </a:lnTo>
                  <a:lnTo>
                    <a:pt x="3752573" y="123457"/>
                  </a:lnTo>
                  <a:lnTo>
                    <a:pt x="3764411" y="123636"/>
                  </a:lnTo>
                  <a:lnTo>
                    <a:pt x="3776248" y="123846"/>
                  </a:lnTo>
                  <a:lnTo>
                    <a:pt x="3788086" y="124092"/>
                  </a:lnTo>
                  <a:lnTo>
                    <a:pt x="3799924" y="124380"/>
                  </a:lnTo>
                  <a:lnTo>
                    <a:pt x="3811762" y="124716"/>
                  </a:lnTo>
                  <a:lnTo>
                    <a:pt x="3823600" y="125109"/>
                  </a:lnTo>
                  <a:lnTo>
                    <a:pt x="3835437" y="125568"/>
                  </a:lnTo>
                  <a:lnTo>
                    <a:pt x="3847275" y="126103"/>
                  </a:lnTo>
                  <a:lnTo>
                    <a:pt x="3859113" y="126725"/>
                  </a:lnTo>
                  <a:lnTo>
                    <a:pt x="3870951" y="127448"/>
                  </a:lnTo>
                  <a:lnTo>
                    <a:pt x="3882788" y="128287"/>
                  </a:lnTo>
                  <a:lnTo>
                    <a:pt x="3894626" y="129258"/>
                  </a:lnTo>
                  <a:lnTo>
                    <a:pt x="3906464" y="130379"/>
                  </a:lnTo>
                  <a:lnTo>
                    <a:pt x="3918302" y="131669"/>
                  </a:lnTo>
                  <a:lnTo>
                    <a:pt x="3930139" y="133148"/>
                  </a:lnTo>
                  <a:lnTo>
                    <a:pt x="3941977" y="134838"/>
                  </a:lnTo>
                  <a:lnTo>
                    <a:pt x="3953815" y="136761"/>
                  </a:lnTo>
                  <a:lnTo>
                    <a:pt x="3965653" y="138936"/>
                  </a:lnTo>
                  <a:lnTo>
                    <a:pt x="3977491" y="141384"/>
                  </a:lnTo>
                  <a:lnTo>
                    <a:pt x="3989328" y="144120"/>
                  </a:lnTo>
                  <a:lnTo>
                    <a:pt x="4001166" y="147157"/>
                  </a:lnTo>
                  <a:lnTo>
                    <a:pt x="4013004" y="150500"/>
                  </a:lnTo>
                  <a:lnTo>
                    <a:pt x="4024842" y="154149"/>
                  </a:lnTo>
                  <a:lnTo>
                    <a:pt x="4036679" y="158092"/>
                  </a:lnTo>
                  <a:lnTo>
                    <a:pt x="4048517" y="162310"/>
                  </a:lnTo>
                  <a:lnTo>
                    <a:pt x="4060355" y="166772"/>
                  </a:lnTo>
                  <a:lnTo>
                    <a:pt x="4072193" y="171437"/>
                  </a:lnTo>
                  <a:lnTo>
                    <a:pt x="4084031" y="176254"/>
                  </a:lnTo>
                  <a:lnTo>
                    <a:pt x="4095868" y="181166"/>
                  </a:lnTo>
                  <a:lnTo>
                    <a:pt x="4107706" y="186110"/>
                  </a:lnTo>
                  <a:lnTo>
                    <a:pt x="4119544" y="191021"/>
                  </a:lnTo>
                  <a:lnTo>
                    <a:pt x="4131382" y="195838"/>
                  </a:lnTo>
                  <a:lnTo>
                    <a:pt x="4143219" y="200503"/>
                  </a:lnTo>
                  <a:lnTo>
                    <a:pt x="4155057" y="204965"/>
                  </a:lnTo>
                  <a:lnTo>
                    <a:pt x="4166895" y="209183"/>
                  </a:lnTo>
                  <a:lnTo>
                    <a:pt x="4178733" y="213126"/>
                  </a:lnTo>
                  <a:lnTo>
                    <a:pt x="4190570" y="216775"/>
                  </a:lnTo>
                  <a:lnTo>
                    <a:pt x="4202408" y="220118"/>
                  </a:lnTo>
                  <a:lnTo>
                    <a:pt x="4214246" y="223155"/>
                  </a:lnTo>
                  <a:lnTo>
                    <a:pt x="4226084" y="225891"/>
                  </a:lnTo>
                  <a:lnTo>
                    <a:pt x="4237922" y="228339"/>
                  </a:lnTo>
                  <a:lnTo>
                    <a:pt x="4249759" y="230515"/>
                  </a:lnTo>
                  <a:lnTo>
                    <a:pt x="4261597" y="232437"/>
                  </a:lnTo>
                  <a:lnTo>
                    <a:pt x="4273435" y="234127"/>
                  </a:lnTo>
                  <a:lnTo>
                    <a:pt x="4285273" y="235607"/>
                  </a:lnTo>
                  <a:lnTo>
                    <a:pt x="4297110" y="236896"/>
                  </a:lnTo>
                  <a:lnTo>
                    <a:pt x="4308948" y="238017"/>
                  </a:lnTo>
                  <a:lnTo>
                    <a:pt x="4320786" y="238988"/>
                  </a:lnTo>
                  <a:lnTo>
                    <a:pt x="4332624" y="239827"/>
                  </a:lnTo>
                  <a:lnTo>
                    <a:pt x="4344461" y="240550"/>
                  </a:lnTo>
                  <a:lnTo>
                    <a:pt x="4356299" y="241173"/>
                  </a:lnTo>
                  <a:lnTo>
                    <a:pt x="4368137" y="241708"/>
                  </a:lnTo>
                  <a:lnTo>
                    <a:pt x="4379975" y="242166"/>
                  </a:lnTo>
                  <a:lnTo>
                    <a:pt x="4391813" y="242559"/>
                  </a:lnTo>
                  <a:lnTo>
                    <a:pt x="4403650" y="242896"/>
                  </a:lnTo>
                  <a:lnTo>
                    <a:pt x="4415488" y="243183"/>
                  </a:lnTo>
                  <a:lnTo>
                    <a:pt x="4427326" y="243429"/>
                  </a:lnTo>
                  <a:lnTo>
                    <a:pt x="4439164" y="243639"/>
                  </a:lnTo>
                  <a:lnTo>
                    <a:pt x="4451001" y="243819"/>
                  </a:lnTo>
                  <a:lnTo>
                    <a:pt x="4462839" y="243971"/>
                  </a:lnTo>
                  <a:lnTo>
                    <a:pt x="4474677" y="244102"/>
                  </a:lnTo>
                  <a:lnTo>
                    <a:pt x="4486515" y="244213"/>
                  </a:lnTo>
                  <a:lnTo>
                    <a:pt x="4498352" y="244308"/>
                  </a:lnTo>
                  <a:lnTo>
                    <a:pt x="4510190" y="244388"/>
                  </a:lnTo>
                  <a:lnTo>
                    <a:pt x="4522028" y="244457"/>
                  </a:lnTo>
                  <a:lnTo>
                    <a:pt x="4533866" y="244516"/>
                  </a:lnTo>
                  <a:lnTo>
                    <a:pt x="4545704" y="244565"/>
                  </a:lnTo>
                  <a:lnTo>
                    <a:pt x="4557541" y="244608"/>
                  </a:lnTo>
                  <a:lnTo>
                    <a:pt x="4569379" y="244644"/>
                  </a:lnTo>
                  <a:lnTo>
                    <a:pt x="4581217" y="244675"/>
                  </a:lnTo>
                  <a:lnTo>
                    <a:pt x="4593055" y="244701"/>
                  </a:lnTo>
                  <a:lnTo>
                    <a:pt x="4604892" y="244723"/>
                  </a:lnTo>
                  <a:lnTo>
                    <a:pt x="4616730" y="244742"/>
                  </a:lnTo>
                  <a:lnTo>
                    <a:pt x="4628568" y="244758"/>
                  </a:lnTo>
                  <a:lnTo>
                    <a:pt x="4640406" y="244772"/>
                  </a:lnTo>
                  <a:lnTo>
                    <a:pt x="4652244" y="244784"/>
                  </a:lnTo>
                  <a:lnTo>
                    <a:pt x="4664081" y="244794"/>
                  </a:lnTo>
                  <a:lnTo>
                    <a:pt x="4675919" y="244802"/>
                  </a:lnTo>
                  <a:lnTo>
                    <a:pt x="4687757" y="244809"/>
                  </a:lnTo>
                </a:path>
              </a:pathLst>
            </a:custGeom>
            <a:ln w="40651" cap="flat">
              <a:solidFill>
                <a:srgbClr val="E8E8E8">
                  <a:alpha val="100000"/>
                </a:srgbClr>
              </a:solidFill>
              <a:prstDash val="solid"/>
              <a:round/>
            </a:ln>
          </p:spPr>
          <p:txBody>
            <a:bodyPr/>
            <a:lstStyle/>
            <a:p/>
          </p:txBody>
        </p:sp>
        <p:sp>
          <p:nvSpPr>
            <p:cNvPr id="48" name="pl48"/>
            <p:cNvSpPr/>
            <p:nvPr/>
          </p:nvSpPr>
          <p:spPr>
            <a:xfrm>
              <a:off x="2482252" y="2986342"/>
              <a:ext cx="4687757" cy="367235"/>
            </a:xfrm>
            <a:custGeom>
              <a:avLst/>
              <a:pathLst>
                <a:path w="4687757" h="367235">
                  <a:moveTo>
                    <a:pt x="0" y="0"/>
                  </a:moveTo>
                  <a:lnTo>
                    <a:pt x="11837" y="7"/>
                  </a:lnTo>
                  <a:lnTo>
                    <a:pt x="23675" y="15"/>
                  </a:lnTo>
                  <a:lnTo>
                    <a:pt x="35513" y="25"/>
                  </a:lnTo>
                  <a:lnTo>
                    <a:pt x="47351" y="37"/>
                  </a:lnTo>
                  <a:lnTo>
                    <a:pt x="59188" y="51"/>
                  </a:lnTo>
                  <a:lnTo>
                    <a:pt x="71026" y="67"/>
                  </a:lnTo>
                  <a:lnTo>
                    <a:pt x="82864" y="86"/>
                  </a:lnTo>
                  <a:lnTo>
                    <a:pt x="94702" y="108"/>
                  </a:lnTo>
                  <a:lnTo>
                    <a:pt x="106539" y="134"/>
                  </a:lnTo>
                  <a:lnTo>
                    <a:pt x="118377" y="165"/>
                  </a:lnTo>
                  <a:lnTo>
                    <a:pt x="130215" y="201"/>
                  </a:lnTo>
                  <a:lnTo>
                    <a:pt x="142053" y="243"/>
                  </a:lnTo>
                  <a:lnTo>
                    <a:pt x="153891" y="293"/>
                  </a:lnTo>
                  <a:lnTo>
                    <a:pt x="165728" y="352"/>
                  </a:lnTo>
                  <a:lnTo>
                    <a:pt x="177566" y="421"/>
                  </a:lnTo>
                  <a:lnTo>
                    <a:pt x="189404" y="501"/>
                  </a:lnTo>
                  <a:lnTo>
                    <a:pt x="201242" y="596"/>
                  </a:lnTo>
                  <a:lnTo>
                    <a:pt x="213079" y="707"/>
                  </a:lnTo>
                  <a:lnTo>
                    <a:pt x="224917" y="837"/>
                  </a:lnTo>
                  <a:lnTo>
                    <a:pt x="236755" y="990"/>
                  </a:lnTo>
                  <a:lnTo>
                    <a:pt x="248593" y="1170"/>
                  </a:lnTo>
                  <a:lnTo>
                    <a:pt x="260430" y="1379"/>
                  </a:lnTo>
                  <a:lnTo>
                    <a:pt x="272268" y="1625"/>
                  </a:lnTo>
                  <a:lnTo>
                    <a:pt x="284106" y="1913"/>
                  </a:lnTo>
                  <a:lnTo>
                    <a:pt x="295944" y="2250"/>
                  </a:lnTo>
                  <a:lnTo>
                    <a:pt x="307782" y="2643"/>
                  </a:lnTo>
                  <a:lnTo>
                    <a:pt x="319619" y="3101"/>
                  </a:lnTo>
                  <a:lnTo>
                    <a:pt x="331457" y="3636"/>
                  </a:lnTo>
                  <a:lnTo>
                    <a:pt x="343295" y="4258"/>
                  </a:lnTo>
                  <a:lnTo>
                    <a:pt x="355133" y="4982"/>
                  </a:lnTo>
                  <a:lnTo>
                    <a:pt x="366970" y="5821"/>
                  </a:lnTo>
                  <a:lnTo>
                    <a:pt x="378808" y="6792"/>
                  </a:lnTo>
                  <a:lnTo>
                    <a:pt x="390646" y="7912"/>
                  </a:lnTo>
                  <a:lnTo>
                    <a:pt x="402484" y="9202"/>
                  </a:lnTo>
                  <a:lnTo>
                    <a:pt x="414321" y="10682"/>
                  </a:lnTo>
                  <a:lnTo>
                    <a:pt x="426159" y="12372"/>
                  </a:lnTo>
                  <a:lnTo>
                    <a:pt x="437997" y="14294"/>
                  </a:lnTo>
                  <a:lnTo>
                    <a:pt x="449835" y="16470"/>
                  </a:lnTo>
                  <a:lnTo>
                    <a:pt x="461673" y="18917"/>
                  </a:lnTo>
                  <a:lnTo>
                    <a:pt x="473510" y="21654"/>
                  </a:lnTo>
                  <a:lnTo>
                    <a:pt x="485348" y="24690"/>
                  </a:lnTo>
                  <a:lnTo>
                    <a:pt x="497186" y="28034"/>
                  </a:lnTo>
                  <a:lnTo>
                    <a:pt x="509024" y="31682"/>
                  </a:lnTo>
                  <a:lnTo>
                    <a:pt x="520861" y="35626"/>
                  </a:lnTo>
                  <a:lnTo>
                    <a:pt x="532699" y="39844"/>
                  </a:lnTo>
                  <a:lnTo>
                    <a:pt x="544537" y="44306"/>
                  </a:lnTo>
                  <a:lnTo>
                    <a:pt x="556375" y="48970"/>
                  </a:lnTo>
                  <a:lnTo>
                    <a:pt x="568213" y="53788"/>
                  </a:lnTo>
                  <a:lnTo>
                    <a:pt x="580050" y="58699"/>
                  </a:lnTo>
                  <a:lnTo>
                    <a:pt x="591888" y="63643"/>
                  </a:lnTo>
                  <a:lnTo>
                    <a:pt x="603726" y="68555"/>
                  </a:lnTo>
                  <a:lnTo>
                    <a:pt x="615564" y="73372"/>
                  </a:lnTo>
                  <a:lnTo>
                    <a:pt x="627401" y="78037"/>
                  </a:lnTo>
                  <a:lnTo>
                    <a:pt x="639239" y="82498"/>
                  </a:lnTo>
                  <a:lnTo>
                    <a:pt x="651077" y="86717"/>
                  </a:lnTo>
                  <a:lnTo>
                    <a:pt x="662915" y="90660"/>
                  </a:lnTo>
                  <a:lnTo>
                    <a:pt x="674752" y="94309"/>
                  </a:lnTo>
                  <a:lnTo>
                    <a:pt x="686590" y="97652"/>
                  </a:lnTo>
                  <a:lnTo>
                    <a:pt x="698428" y="100689"/>
                  </a:lnTo>
                  <a:lnTo>
                    <a:pt x="710266" y="103425"/>
                  </a:lnTo>
                  <a:lnTo>
                    <a:pt x="722104" y="105873"/>
                  </a:lnTo>
                  <a:lnTo>
                    <a:pt x="733941" y="108048"/>
                  </a:lnTo>
                  <a:lnTo>
                    <a:pt x="745779" y="109971"/>
                  </a:lnTo>
                  <a:lnTo>
                    <a:pt x="757617" y="111661"/>
                  </a:lnTo>
                  <a:lnTo>
                    <a:pt x="769455" y="113140"/>
                  </a:lnTo>
                  <a:lnTo>
                    <a:pt x="781292" y="114430"/>
                  </a:lnTo>
                  <a:lnTo>
                    <a:pt x="793130" y="115551"/>
                  </a:lnTo>
                  <a:lnTo>
                    <a:pt x="804968" y="116522"/>
                  </a:lnTo>
                  <a:lnTo>
                    <a:pt x="816806" y="117361"/>
                  </a:lnTo>
                  <a:lnTo>
                    <a:pt x="828643" y="118084"/>
                  </a:lnTo>
                  <a:lnTo>
                    <a:pt x="840481" y="118706"/>
                  </a:lnTo>
                  <a:lnTo>
                    <a:pt x="852319" y="119241"/>
                  </a:lnTo>
                  <a:lnTo>
                    <a:pt x="864157" y="119700"/>
                  </a:lnTo>
                  <a:lnTo>
                    <a:pt x="875995" y="120093"/>
                  </a:lnTo>
                  <a:lnTo>
                    <a:pt x="887832" y="120429"/>
                  </a:lnTo>
                  <a:lnTo>
                    <a:pt x="899670" y="120717"/>
                  </a:lnTo>
                  <a:lnTo>
                    <a:pt x="911508" y="120963"/>
                  </a:lnTo>
                  <a:lnTo>
                    <a:pt x="923346" y="121173"/>
                  </a:lnTo>
                  <a:lnTo>
                    <a:pt x="935183" y="121352"/>
                  </a:lnTo>
                  <a:lnTo>
                    <a:pt x="947021" y="121505"/>
                  </a:lnTo>
                  <a:lnTo>
                    <a:pt x="958859" y="121635"/>
                  </a:lnTo>
                  <a:lnTo>
                    <a:pt x="970697" y="121746"/>
                  </a:lnTo>
                  <a:lnTo>
                    <a:pt x="982534" y="121841"/>
                  </a:lnTo>
                  <a:lnTo>
                    <a:pt x="994372" y="121922"/>
                  </a:lnTo>
                  <a:lnTo>
                    <a:pt x="1006210" y="121991"/>
                  </a:lnTo>
                  <a:lnTo>
                    <a:pt x="1018048" y="122049"/>
                  </a:lnTo>
                  <a:lnTo>
                    <a:pt x="1029886" y="122099"/>
                  </a:lnTo>
                  <a:lnTo>
                    <a:pt x="1041723" y="122141"/>
                  </a:lnTo>
                  <a:lnTo>
                    <a:pt x="1053561" y="122177"/>
                  </a:lnTo>
                  <a:lnTo>
                    <a:pt x="1065399" y="122208"/>
                  </a:lnTo>
                  <a:lnTo>
                    <a:pt x="1077237" y="122234"/>
                  </a:lnTo>
                  <a:lnTo>
                    <a:pt x="1089074" y="122257"/>
                  </a:lnTo>
                  <a:lnTo>
                    <a:pt x="1100912" y="122276"/>
                  </a:lnTo>
                  <a:lnTo>
                    <a:pt x="1112750" y="122292"/>
                  </a:lnTo>
                  <a:lnTo>
                    <a:pt x="1124588" y="122306"/>
                  </a:lnTo>
                  <a:lnTo>
                    <a:pt x="1136426" y="122317"/>
                  </a:lnTo>
                  <a:lnTo>
                    <a:pt x="1148263" y="122327"/>
                  </a:lnTo>
                  <a:lnTo>
                    <a:pt x="1160101" y="122336"/>
                  </a:lnTo>
                  <a:lnTo>
                    <a:pt x="1171939" y="122343"/>
                  </a:lnTo>
                  <a:lnTo>
                    <a:pt x="1171939" y="122466"/>
                  </a:lnTo>
                  <a:lnTo>
                    <a:pt x="1183777" y="122480"/>
                  </a:lnTo>
                  <a:lnTo>
                    <a:pt x="1195614" y="122497"/>
                  </a:lnTo>
                  <a:lnTo>
                    <a:pt x="1207452" y="122517"/>
                  </a:lnTo>
                  <a:lnTo>
                    <a:pt x="1219290" y="122541"/>
                  </a:lnTo>
                  <a:lnTo>
                    <a:pt x="1231128" y="122568"/>
                  </a:lnTo>
                  <a:lnTo>
                    <a:pt x="1242965" y="122600"/>
                  </a:lnTo>
                  <a:lnTo>
                    <a:pt x="1254803" y="122638"/>
                  </a:lnTo>
                  <a:lnTo>
                    <a:pt x="1266641" y="122683"/>
                  </a:lnTo>
                  <a:lnTo>
                    <a:pt x="1278479" y="122735"/>
                  </a:lnTo>
                  <a:lnTo>
                    <a:pt x="1290317" y="122797"/>
                  </a:lnTo>
                  <a:lnTo>
                    <a:pt x="1302154" y="122869"/>
                  </a:lnTo>
                  <a:lnTo>
                    <a:pt x="1313992" y="122954"/>
                  </a:lnTo>
                  <a:lnTo>
                    <a:pt x="1325830" y="123053"/>
                  </a:lnTo>
                  <a:lnTo>
                    <a:pt x="1337668" y="123171"/>
                  </a:lnTo>
                  <a:lnTo>
                    <a:pt x="1349505" y="123308"/>
                  </a:lnTo>
                  <a:lnTo>
                    <a:pt x="1361343" y="123469"/>
                  </a:lnTo>
                  <a:lnTo>
                    <a:pt x="1373181" y="123659"/>
                  </a:lnTo>
                  <a:lnTo>
                    <a:pt x="1385019" y="123881"/>
                  </a:lnTo>
                  <a:lnTo>
                    <a:pt x="1396856" y="124142"/>
                  </a:lnTo>
                  <a:lnTo>
                    <a:pt x="1408694" y="124448"/>
                  </a:lnTo>
                  <a:lnTo>
                    <a:pt x="1420532" y="124806"/>
                  </a:lnTo>
                  <a:lnTo>
                    <a:pt x="1432370" y="125226"/>
                  </a:lnTo>
                  <a:lnTo>
                    <a:pt x="1444208" y="125718"/>
                  </a:lnTo>
                  <a:lnTo>
                    <a:pt x="1456045" y="126293"/>
                  </a:lnTo>
                  <a:lnTo>
                    <a:pt x="1467883" y="126966"/>
                  </a:lnTo>
                  <a:lnTo>
                    <a:pt x="1479721" y="127752"/>
                  </a:lnTo>
                  <a:lnTo>
                    <a:pt x="1491559" y="128670"/>
                  </a:lnTo>
                  <a:lnTo>
                    <a:pt x="1503396" y="129739"/>
                  </a:lnTo>
                  <a:lnTo>
                    <a:pt x="1515234" y="130984"/>
                  </a:lnTo>
                  <a:lnTo>
                    <a:pt x="1527072" y="132431"/>
                  </a:lnTo>
                  <a:lnTo>
                    <a:pt x="1538910" y="134108"/>
                  </a:lnTo>
                  <a:lnTo>
                    <a:pt x="1550748" y="136050"/>
                  </a:lnTo>
                  <a:lnTo>
                    <a:pt x="1562585" y="138292"/>
                  </a:lnTo>
                  <a:lnTo>
                    <a:pt x="1574423" y="140871"/>
                  </a:lnTo>
                  <a:lnTo>
                    <a:pt x="1586261" y="143830"/>
                  </a:lnTo>
                  <a:lnTo>
                    <a:pt x="1598099" y="147211"/>
                  </a:lnTo>
                  <a:lnTo>
                    <a:pt x="1609936" y="151055"/>
                  </a:lnTo>
                  <a:lnTo>
                    <a:pt x="1621774" y="155406"/>
                  </a:lnTo>
                  <a:lnTo>
                    <a:pt x="1633612" y="160302"/>
                  </a:lnTo>
                  <a:lnTo>
                    <a:pt x="1645450" y="165774"/>
                  </a:lnTo>
                  <a:lnTo>
                    <a:pt x="1657287" y="171848"/>
                  </a:lnTo>
                  <a:lnTo>
                    <a:pt x="1669125" y="178535"/>
                  </a:lnTo>
                  <a:lnTo>
                    <a:pt x="1680963" y="185832"/>
                  </a:lnTo>
                  <a:lnTo>
                    <a:pt x="1692801" y="193719"/>
                  </a:lnTo>
                  <a:lnTo>
                    <a:pt x="1704639" y="202155"/>
                  </a:lnTo>
                  <a:lnTo>
                    <a:pt x="1716476" y="211079"/>
                  </a:lnTo>
                  <a:lnTo>
                    <a:pt x="1728314" y="220408"/>
                  </a:lnTo>
                  <a:lnTo>
                    <a:pt x="1740152" y="230042"/>
                  </a:lnTo>
                  <a:lnTo>
                    <a:pt x="1751990" y="239866"/>
                  </a:lnTo>
                  <a:lnTo>
                    <a:pt x="1763827" y="249753"/>
                  </a:lnTo>
                  <a:lnTo>
                    <a:pt x="1775665" y="259577"/>
                  </a:lnTo>
                  <a:lnTo>
                    <a:pt x="1787503" y="269211"/>
                  </a:lnTo>
                  <a:lnTo>
                    <a:pt x="1799341" y="278540"/>
                  </a:lnTo>
                  <a:lnTo>
                    <a:pt x="1811178" y="287464"/>
                  </a:lnTo>
                  <a:lnTo>
                    <a:pt x="1823016" y="295900"/>
                  </a:lnTo>
                  <a:lnTo>
                    <a:pt x="1834854" y="303787"/>
                  </a:lnTo>
                  <a:lnTo>
                    <a:pt x="1846692" y="311084"/>
                  </a:lnTo>
                  <a:lnTo>
                    <a:pt x="1858530" y="317771"/>
                  </a:lnTo>
                  <a:lnTo>
                    <a:pt x="1870367" y="323844"/>
                  </a:lnTo>
                  <a:lnTo>
                    <a:pt x="1882205" y="329317"/>
                  </a:lnTo>
                  <a:lnTo>
                    <a:pt x="1894043" y="334212"/>
                  </a:lnTo>
                  <a:lnTo>
                    <a:pt x="1905881" y="338563"/>
                  </a:lnTo>
                  <a:lnTo>
                    <a:pt x="1917718" y="342408"/>
                  </a:lnTo>
                  <a:lnTo>
                    <a:pt x="1929556" y="345788"/>
                  </a:lnTo>
                  <a:lnTo>
                    <a:pt x="1941394" y="348747"/>
                  </a:lnTo>
                  <a:lnTo>
                    <a:pt x="1953232" y="351327"/>
                  </a:lnTo>
                  <a:lnTo>
                    <a:pt x="1965069" y="353568"/>
                  </a:lnTo>
                  <a:lnTo>
                    <a:pt x="1976907" y="355510"/>
                  </a:lnTo>
                  <a:lnTo>
                    <a:pt x="1988745" y="357188"/>
                  </a:lnTo>
                  <a:lnTo>
                    <a:pt x="2000583" y="358635"/>
                  </a:lnTo>
                  <a:lnTo>
                    <a:pt x="2012421" y="359880"/>
                  </a:lnTo>
                  <a:lnTo>
                    <a:pt x="2024258" y="360949"/>
                  </a:lnTo>
                  <a:lnTo>
                    <a:pt x="2036096" y="361866"/>
                  </a:lnTo>
                  <a:lnTo>
                    <a:pt x="2047934" y="362653"/>
                  </a:lnTo>
                  <a:lnTo>
                    <a:pt x="2059772" y="363325"/>
                  </a:lnTo>
                  <a:lnTo>
                    <a:pt x="2071609" y="363901"/>
                  </a:lnTo>
                  <a:lnTo>
                    <a:pt x="2083447" y="364393"/>
                  </a:lnTo>
                  <a:lnTo>
                    <a:pt x="2095285" y="364813"/>
                  </a:lnTo>
                  <a:lnTo>
                    <a:pt x="2107123" y="365171"/>
                  </a:lnTo>
                  <a:lnTo>
                    <a:pt x="2118961" y="365477"/>
                  </a:lnTo>
                  <a:lnTo>
                    <a:pt x="2130798" y="365738"/>
                  </a:lnTo>
                  <a:lnTo>
                    <a:pt x="2142636" y="365960"/>
                  </a:lnTo>
                  <a:lnTo>
                    <a:pt x="2154474" y="366149"/>
                  </a:lnTo>
                  <a:lnTo>
                    <a:pt x="2166312" y="366311"/>
                  </a:lnTo>
                  <a:lnTo>
                    <a:pt x="2178149" y="366448"/>
                  </a:lnTo>
                  <a:lnTo>
                    <a:pt x="2189987" y="366565"/>
                  </a:lnTo>
                  <a:lnTo>
                    <a:pt x="2201825" y="366665"/>
                  </a:lnTo>
                  <a:lnTo>
                    <a:pt x="2213663" y="366750"/>
                  </a:lnTo>
                  <a:lnTo>
                    <a:pt x="2225500" y="366822"/>
                  </a:lnTo>
                  <a:lnTo>
                    <a:pt x="2237338" y="366883"/>
                  </a:lnTo>
                  <a:lnTo>
                    <a:pt x="2249176" y="366936"/>
                  </a:lnTo>
                  <a:lnTo>
                    <a:pt x="2261014" y="366980"/>
                  </a:lnTo>
                  <a:lnTo>
                    <a:pt x="2272852" y="367018"/>
                  </a:lnTo>
                  <a:lnTo>
                    <a:pt x="2284689" y="367051"/>
                  </a:lnTo>
                  <a:lnTo>
                    <a:pt x="2296527" y="367078"/>
                  </a:lnTo>
                  <a:lnTo>
                    <a:pt x="2308365" y="367101"/>
                  </a:lnTo>
                  <a:lnTo>
                    <a:pt x="2320203" y="367121"/>
                  </a:lnTo>
                  <a:lnTo>
                    <a:pt x="2332040" y="367138"/>
                  </a:lnTo>
                  <a:lnTo>
                    <a:pt x="2343878" y="367153"/>
                  </a:lnTo>
                  <a:lnTo>
                    <a:pt x="2343878" y="367235"/>
                  </a:lnTo>
                  <a:lnTo>
                    <a:pt x="2355716" y="367235"/>
                  </a:lnTo>
                  <a:lnTo>
                    <a:pt x="2367554" y="367235"/>
                  </a:lnTo>
                  <a:lnTo>
                    <a:pt x="2379391" y="367235"/>
                  </a:lnTo>
                  <a:lnTo>
                    <a:pt x="2391229" y="367235"/>
                  </a:lnTo>
                  <a:lnTo>
                    <a:pt x="2403067" y="367235"/>
                  </a:lnTo>
                  <a:lnTo>
                    <a:pt x="2414905" y="367235"/>
                  </a:lnTo>
                  <a:lnTo>
                    <a:pt x="2426743" y="367235"/>
                  </a:lnTo>
                  <a:lnTo>
                    <a:pt x="2438580" y="367235"/>
                  </a:lnTo>
                  <a:lnTo>
                    <a:pt x="2450418" y="367235"/>
                  </a:lnTo>
                  <a:lnTo>
                    <a:pt x="2462256" y="367235"/>
                  </a:lnTo>
                  <a:lnTo>
                    <a:pt x="2474094" y="367235"/>
                  </a:lnTo>
                  <a:lnTo>
                    <a:pt x="2485931" y="367235"/>
                  </a:lnTo>
                  <a:lnTo>
                    <a:pt x="2497769" y="367235"/>
                  </a:lnTo>
                  <a:lnTo>
                    <a:pt x="2509607" y="367235"/>
                  </a:lnTo>
                  <a:lnTo>
                    <a:pt x="2521445" y="367235"/>
                  </a:lnTo>
                  <a:lnTo>
                    <a:pt x="2533283" y="367235"/>
                  </a:lnTo>
                  <a:lnTo>
                    <a:pt x="2545120" y="367235"/>
                  </a:lnTo>
                  <a:lnTo>
                    <a:pt x="2556958" y="367235"/>
                  </a:lnTo>
                  <a:lnTo>
                    <a:pt x="2568796" y="367235"/>
                  </a:lnTo>
                  <a:lnTo>
                    <a:pt x="2580634" y="367235"/>
                  </a:lnTo>
                  <a:lnTo>
                    <a:pt x="2592471" y="367235"/>
                  </a:lnTo>
                  <a:lnTo>
                    <a:pt x="2604309" y="367235"/>
                  </a:lnTo>
                  <a:lnTo>
                    <a:pt x="2616147" y="367235"/>
                  </a:lnTo>
                  <a:lnTo>
                    <a:pt x="2627985" y="367235"/>
                  </a:lnTo>
                  <a:lnTo>
                    <a:pt x="2639822" y="367235"/>
                  </a:lnTo>
                  <a:lnTo>
                    <a:pt x="2651660" y="367235"/>
                  </a:lnTo>
                  <a:lnTo>
                    <a:pt x="2663498" y="367235"/>
                  </a:lnTo>
                  <a:lnTo>
                    <a:pt x="2675336" y="367235"/>
                  </a:lnTo>
                  <a:lnTo>
                    <a:pt x="2687174" y="367235"/>
                  </a:lnTo>
                  <a:lnTo>
                    <a:pt x="2699011" y="367235"/>
                  </a:lnTo>
                  <a:lnTo>
                    <a:pt x="2710849" y="367235"/>
                  </a:lnTo>
                  <a:lnTo>
                    <a:pt x="2722687" y="367235"/>
                  </a:lnTo>
                  <a:lnTo>
                    <a:pt x="2734525" y="367235"/>
                  </a:lnTo>
                  <a:lnTo>
                    <a:pt x="2746362" y="367235"/>
                  </a:lnTo>
                  <a:lnTo>
                    <a:pt x="2758200" y="367235"/>
                  </a:lnTo>
                  <a:lnTo>
                    <a:pt x="2770038" y="367235"/>
                  </a:lnTo>
                  <a:lnTo>
                    <a:pt x="2781876" y="367235"/>
                  </a:lnTo>
                  <a:lnTo>
                    <a:pt x="2793713" y="367235"/>
                  </a:lnTo>
                  <a:lnTo>
                    <a:pt x="2805551" y="367235"/>
                  </a:lnTo>
                  <a:lnTo>
                    <a:pt x="2817389" y="367235"/>
                  </a:lnTo>
                  <a:lnTo>
                    <a:pt x="2829227" y="367235"/>
                  </a:lnTo>
                  <a:lnTo>
                    <a:pt x="2841065" y="367235"/>
                  </a:lnTo>
                  <a:lnTo>
                    <a:pt x="2852902" y="367235"/>
                  </a:lnTo>
                  <a:lnTo>
                    <a:pt x="2864740" y="367235"/>
                  </a:lnTo>
                  <a:lnTo>
                    <a:pt x="2876578" y="367235"/>
                  </a:lnTo>
                  <a:lnTo>
                    <a:pt x="2888416" y="367235"/>
                  </a:lnTo>
                  <a:lnTo>
                    <a:pt x="2900253" y="367235"/>
                  </a:lnTo>
                  <a:lnTo>
                    <a:pt x="2912091" y="367235"/>
                  </a:lnTo>
                  <a:lnTo>
                    <a:pt x="2923929" y="367235"/>
                  </a:lnTo>
                  <a:lnTo>
                    <a:pt x="2935767" y="367235"/>
                  </a:lnTo>
                  <a:lnTo>
                    <a:pt x="2947604" y="367235"/>
                  </a:lnTo>
                  <a:lnTo>
                    <a:pt x="2959442" y="367235"/>
                  </a:lnTo>
                  <a:lnTo>
                    <a:pt x="2971280" y="367235"/>
                  </a:lnTo>
                  <a:lnTo>
                    <a:pt x="2983118" y="367235"/>
                  </a:lnTo>
                  <a:lnTo>
                    <a:pt x="2994956" y="367235"/>
                  </a:lnTo>
                  <a:lnTo>
                    <a:pt x="3006793" y="367235"/>
                  </a:lnTo>
                  <a:lnTo>
                    <a:pt x="3018631" y="367235"/>
                  </a:lnTo>
                  <a:lnTo>
                    <a:pt x="3030469" y="367235"/>
                  </a:lnTo>
                  <a:lnTo>
                    <a:pt x="3042307" y="367235"/>
                  </a:lnTo>
                  <a:lnTo>
                    <a:pt x="3054144" y="367235"/>
                  </a:lnTo>
                  <a:lnTo>
                    <a:pt x="3065982" y="367235"/>
                  </a:lnTo>
                  <a:lnTo>
                    <a:pt x="3077820" y="367235"/>
                  </a:lnTo>
                  <a:lnTo>
                    <a:pt x="3089658" y="367235"/>
                  </a:lnTo>
                  <a:lnTo>
                    <a:pt x="3101496" y="367235"/>
                  </a:lnTo>
                  <a:lnTo>
                    <a:pt x="3113333" y="367235"/>
                  </a:lnTo>
                  <a:lnTo>
                    <a:pt x="3125171" y="367235"/>
                  </a:lnTo>
                  <a:lnTo>
                    <a:pt x="3137009" y="367235"/>
                  </a:lnTo>
                  <a:lnTo>
                    <a:pt x="3148847" y="367235"/>
                  </a:lnTo>
                  <a:lnTo>
                    <a:pt x="3160684" y="367235"/>
                  </a:lnTo>
                  <a:lnTo>
                    <a:pt x="3172522" y="367235"/>
                  </a:lnTo>
                  <a:lnTo>
                    <a:pt x="3184360" y="367235"/>
                  </a:lnTo>
                  <a:lnTo>
                    <a:pt x="3196198" y="367235"/>
                  </a:lnTo>
                  <a:lnTo>
                    <a:pt x="3208035" y="367235"/>
                  </a:lnTo>
                  <a:lnTo>
                    <a:pt x="3219873" y="367235"/>
                  </a:lnTo>
                  <a:lnTo>
                    <a:pt x="3231711" y="367235"/>
                  </a:lnTo>
                  <a:lnTo>
                    <a:pt x="3243549" y="367235"/>
                  </a:lnTo>
                  <a:lnTo>
                    <a:pt x="3255387" y="367235"/>
                  </a:lnTo>
                  <a:lnTo>
                    <a:pt x="3267224" y="367235"/>
                  </a:lnTo>
                  <a:lnTo>
                    <a:pt x="3279062" y="367235"/>
                  </a:lnTo>
                  <a:lnTo>
                    <a:pt x="3290900" y="367235"/>
                  </a:lnTo>
                  <a:lnTo>
                    <a:pt x="3302738" y="367235"/>
                  </a:lnTo>
                  <a:lnTo>
                    <a:pt x="3314575" y="367235"/>
                  </a:lnTo>
                  <a:lnTo>
                    <a:pt x="3326413" y="367235"/>
                  </a:lnTo>
                  <a:lnTo>
                    <a:pt x="3338251" y="367235"/>
                  </a:lnTo>
                  <a:lnTo>
                    <a:pt x="3350089" y="367235"/>
                  </a:lnTo>
                  <a:lnTo>
                    <a:pt x="3361926" y="367235"/>
                  </a:lnTo>
                  <a:lnTo>
                    <a:pt x="3373764" y="367235"/>
                  </a:lnTo>
                  <a:lnTo>
                    <a:pt x="3385602" y="367235"/>
                  </a:lnTo>
                  <a:lnTo>
                    <a:pt x="3397440" y="367235"/>
                  </a:lnTo>
                  <a:lnTo>
                    <a:pt x="3409278" y="367235"/>
                  </a:lnTo>
                  <a:lnTo>
                    <a:pt x="3421115" y="367235"/>
                  </a:lnTo>
                  <a:lnTo>
                    <a:pt x="3432953" y="367235"/>
                  </a:lnTo>
                  <a:lnTo>
                    <a:pt x="3444791" y="367235"/>
                  </a:lnTo>
                  <a:lnTo>
                    <a:pt x="3456629" y="367235"/>
                  </a:lnTo>
                  <a:lnTo>
                    <a:pt x="3468466" y="367235"/>
                  </a:lnTo>
                  <a:lnTo>
                    <a:pt x="3480304" y="367235"/>
                  </a:lnTo>
                  <a:lnTo>
                    <a:pt x="3492142" y="367235"/>
                  </a:lnTo>
                  <a:lnTo>
                    <a:pt x="3503980" y="367235"/>
                  </a:lnTo>
                  <a:lnTo>
                    <a:pt x="3515818" y="367235"/>
                  </a:lnTo>
                  <a:lnTo>
                    <a:pt x="3515818" y="367194"/>
                  </a:lnTo>
                  <a:lnTo>
                    <a:pt x="3527655" y="367186"/>
                  </a:lnTo>
                  <a:lnTo>
                    <a:pt x="3539493" y="367178"/>
                  </a:lnTo>
                  <a:lnTo>
                    <a:pt x="3551331" y="367168"/>
                  </a:lnTo>
                  <a:lnTo>
                    <a:pt x="3563169" y="367156"/>
                  </a:lnTo>
                  <a:lnTo>
                    <a:pt x="3575006" y="367143"/>
                  </a:lnTo>
                  <a:lnTo>
                    <a:pt x="3586844" y="367127"/>
                  </a:lnTo>
                  <a:lnTo>
                    <a:pt x="3598682" y="367108"/>
                  </a:lnTo>
                  <a:lnTo>
                    <a:pt x="3610520" y="367085"/>
                  </a:lnTo>
                  <a:lnTo>
                    <a:pt x="3622357" y="367059"/>
                  </a:lnTo>
                  <a:lnTo>
                    <a:pt x="3634195" y="367028"/>
                  </a:lnTo>
                  <a:lnTo>
                    <a:pt x="3646033" y="366992"/>
                  </a:lnTo>
                  <a:lnTo>
                    <a:pt x="3657871" y="366950"/>
                  </a:lnTo>
                  <a:lnTo>
                    <a:pt x="3669709" y="366900"/>
                  </a:lnTo>
                  <a:lnTo>
                    <a:pt x="3681546" y="366841"/>
                  </a:lnTo>
                  <a:lnTo>
                    <a:pt x="3693384" y="366773"/>
                  </a:lnTo>
                  <a:lnTo>
                    <a:pt x="3705222" y="366692"/>
                  </a:lnTo>
                  <a:lnTo>
                    <a:pt x="3717060" y="366597"/>
                  </a:lnTo>
                  <a:lnTo>
                    <a:pt x="3728897" y="366486"/>
                  </a:lnTo>
                  <a:lnTo>
                    <a:pt x="3740735" y="366356"/>
                  </a:lnTo>
                  <a:lnTo>
                    <a:pt x="3752573" y="366203"/>
                  </a:lnTo>
                  <a:lnTo>
                    <a:pt x="3764411" y="366024"/>
                  </a:lnTo>
                  <a:lnTo>
                    <a:pt x="3776248" y="365814"/>
                  </a:lnTo>
                  <a:lnTo>
                    <a:pt x="3788086" y="365568"/>
                  </a:lnTo>
                  <a:lnTo>
                    <a:pt x="3799924" y="365280"/>
                  </a:lnTo>
                  <a:lnTo>
                    <a:pt x="3811762" y="364944"/>
                  </a:lnTo>
                  <a:lnTo>
                    <a:pt x="3823600" y="364551"/>
                  </a:lnTo>
                  <a:lnTo>
                    <a:pt x="3835437" y="364092"/>
                  </a:lnTo>
                  <a:lnTo>
                    <a:pt x="3847275" y="363557"/>
                  </a:lnTo>
                  <a:lnTo>
                    <a:pt x="3859113" y="362935"/>
                  </a:lnTo>
                  <a:lnTo>
                    <a:pt x="3870951" y="362211"/>
                  </a:lnTo>
                  <a:lnTo>
                    <a:pt x="3882788" y="361372"/>
                  </a:lnTo>
                  <a:lnTo>
                    <a:pt x="3894626" y="360402"/>
                  </a:lnTo>
                  <a:lnTo>
                    <a:pt x="3906464" y="359281"/>
                  </a:lnTo>
                  <a:lnTo>
                    <a:pt x="3918302" y="357991"/>
                  </a:lnTo>
                  <a:lnTo>
                    <a:pt x="3930139" y="356512"/>
                  </a:lnTo>
                  <a:lnTo>
                    <a:pt x="3941977" y="354821"/>
                  </a:lnTo>
                  <a:lnTo>
                    <a:pt x="3953815" y="352899"/>
                  </a:lnTo>
                  <a:lnTo>
                    <a:pt x="3965653" y="350723"/>
                  </a:lnTo>
                  <a:lnTo>
                    <a:pt x="3977491" y="348276"/>
                  </a:lnTo>
                  <a:lnTo>
                    <a:pt x="3989328" y="345540"/>
                  </a:lnTo>
                  <a:lnTo>
                    <a:pt x="4001166" y="342503"/>
                  </a:lnTo>
                  <a:lnTo>
                    <a:pt x="4013004" y="339159"/>
                  </a:lnTo>
                  <a:lnTo>
                    <a:pt x="4024842" y="335511"/>
                  </a:lnTo>
                  <a:lnTo>
                    <a:pt x="4036679" y="331567"/>
                  </a:lnTo>
                  <a:lnTo>
                    <a:pt x="4048517" y="327349"/>
                  </a:lnTo>
                  <a:lnTo>
                    <a:pt x="4060355" y="322887"/>
                  </a:lnTo>
                  <a:lnTo>
                    <a:pt x="4072193" y="318223"/>
                  </a:lnTo>
                  <a:lnTo>
                    <a:pt x="4084031" y="313406"/>
                  </a:lnTo>
                  <a:lnTo>
                    <a:pt x="4095868" y="308494"/>
                  </a:lnTo>
                  <a:lnTo>
                    <a:pt x="4107706" y="303550"/>
                  </a:lnTo>
                  <a:lnTo>
                    <a:pt x="4119544" y="298638"/>
                  </a:lnTo>
                  <a:lnTo>
                    <a:pt x="4131382" y="293821"/>
                  </a:lnTo>
                  <a:lnTo>
                    <a:pt x="4143219" y="289157"/>
                  </a:lnTo>
                  <a:lnTo>
                    <a:pt x="4155057" y="284695"/>
                  </a:lnTo>
                  <a:lnTo>
                    <a:pt x="4166895" y="280477"/>
                  </a:lnTo>
                  <a:lnTo>
                    <a:pt x="4178733" y="276533"/>
                  </a:lnTo>
                  <a:lnTo>
                    <a:pt x="4190570" y="272885"/>
                  </a:lnTo>
                  <a:lnTo>
                    <a:pt x="4202408" y="269541"/>
                  </a:lnTo>
                  <a:lnTo>
                    <a:pt x="4214246" y="266505"/>
                  </a:lnTo>
                  <a:lnTo>
                    <a:pt x="4226084" y="263768"/>
                  </a:lnTo>
                  <a:lnTo>
                    <a:pt x="4237922" y="261321"/>
                  </a:lnTo>
                  <a:lnTo>
                    <a:pt x="4249759" y="259145"/>
                  </a:lnTo>
                  <a:lnTo>
                    <a:pt x="4261597" y="257223"/>
                  </a:lnTo>
                  <a:lnTo>
                    <a:pt x="4273435" y="255532"/>
                  </a:lnTo>
                  <a:lnTo>
                    <a:pt x="4285273" y="254053"/>
                  </a:lnTo>
                  <a:lnTo>
                    <a:pt x="4297110" y="252763"/>
                  </a:lnTo>
                  <a:lnTo>
                    <a:pt x="4308948" y="251642"/>
                  </a:lnTo>
                  <a:lnTo>
                    <a:pt x="4320786" y="250672"/>
                  </a:lnTo>
                  <a:lnTo>
                    <a:pt x="4332624" y="249833"/>
                  </a:lnTo>
                  <a:lnTo>
                    <a:pt x="4344461" y="249109"/>
                  </a:lnTo>
                  <a:lnTo>
                    <a:pt x="4356299" y="248487"/>
                  </a:lnTo>
                  <a:lnTo>
                    <a:pt x="4368137" y="247952"/>
                  </a:lnTo>
                  <a:lnTo>
                    <a:pt x="4379975" y="247493"/>
                  </a:lnTo>
                  <a:lnTo>
                    <a:pt x="4391813" y="247100"/>
                  </a:lnTo>
                  <a:lnTo>
                    <a:pt x="4403650" y="246764"/>
                  </a:lnTo>
                  <a:lnTo>
                    <a:pt x="4415488" y="246476"/>
                  </a:lnTo>
                  <a:lnTo>
                    <a:pt x="4427326" y="246230"/>
                  </a:lnTo>
                  <a:lnTo>
                    <a:pt x="4439164" y="246020"/>
                  </a:lnTo>
                  <a:lnTo>
                    <a:pt x="4451001" y="245841"/>
                  </a:lnTo>
                  <a:lnTo>
                    <a:pt x="4462839" y="245688"/>
                  </a:lnTo>
                  <a:lnTo>
                    <a:pt x="4474677" y="245558"/>
                  </a:lnTo>
                  <a:lnTo>
                    <a:pt x="4486515" y="245447"/>
                  </a:lnTo>
                  <a:lnTo>
                    <a:pt x="4498352" y="245352"/>
                  </a:lnTo>
                  <a:lnTo>
                    <a:pt x="4510190" y="245271"/>
                  </a:lnTo>
                  <a:lnTo>
                    <a:pt x="4522028" y="245203"/>
                  </a:lnTo>
                  <a:lnTo>
                    <a:pt x="4533866" y="245144"/>
                  </a:lnTo>
                  <a:lnTo>
                    <a:pt x="4545704" y="245094"/>
                  </a:lnTo>
                  <a:lnTo>
                    <a:pt x="4557541" y="245052"/>
                  </a:lnTo>
                  <a:lnTo>
                    <a:pt x="4569379" y="245016"/>
                  </a:lnTo>
                  <a:lnTo>
                    <a:pt x="4581217" y="244985"/>
                  </a:lnTo>
                  <a:lnTo>
                    <a:pt x="4593055" y="244959"/>
                  </a:lnTo>
                  <a:lnTo>
                    <a:pt x="4604892" y="244936"/>
                  </a:lnTo>
                  <a:lnTo>
                    <a:pt x="4616730" y="244918"/>
                  </a:lnTo>
                  <a:lnTo>
                    <a:pt x="4628568" y="244901"/>
                  </a:lnTo>
                  <a:lnTo>
                    <a:pt x="4640406" y="244888"/>
                  </a:lnTo>
                  <a:lnTo>
                    <a:pt x="4652244" y="244876"/>
                  </a:lnTo>
                  <a:lnTo>
                    <a:pt x="4664081" y="244866"/>
                  </a:lnTo>
                  <a:lnTo>
                    <a:pt x="4675919" y="244858"/>
                  </a:lnTo>
                  <a:lnTo>
                    <a:pt x="4687757" y="244850"/>
                  </a:lnTo>
                </a:path>
              </a:pathLst>
            </a:custGeom>
            <a:ln w="40651" cap="flat">
              <a:solidFill>
                <a:srgbClr val="E8E8E8">
                  <a:alpha val="100000"/>
                </a:srgbClr>
              </a:solidFill>
              <a:prstDash val="solid"/>
              <a:round/>
            </a:ln>
          </p:spPr>
          <p:txBody>
            <a:bodyPr/>
            <a:lstStyle/>
            <a:p/>
          </p:txBody>
        </p:sp>
        <p:sp>
          <p:nvSpPr>
            <p:cNvPr id="49" name="pl49"/>
            <p:cNvSpPr/>
            <p:nvPr/>
          </p:nvSpPr>
          <p:spPr>
            <a:xfrm>
              <a:off x="2482252" y="1272345"/>
              <a:ext cx="4687757" cy="122384"/>
            </a:xfrm>
            <a:custGeom>
              <a:avLst/>
              <a:pathLst>
                <a:path w="4687757" h="122384">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41"/>
                  </a:lnTo>
                  <a:lnTo>
                    <a:pt x="3527655" y="48"/>
                  </a:lnTo>
                  <a:lnTo>
                    <a:pt x="3539493" y="56"/>
                  </a:lnTo>
                  <a:lnTo>
                    <a:pt x="3551331" y="66"/>
                  </a:lnTo>
                  <a:lnTo>
                    <a:pt x="3563169" y="78"/>
                  </a:lnTo>
                  <a:lnTo>
                    <a:pt x="3575006" y="92"/>
                  </a:lnTo>
                  <a:lnTo>
                    <a:pt x="3586844" y="108"/>
                  </a:lnTo>
                  <a:lnTo>
                    <a:pt x="3598682" y="127"/>
                  </a:lnTo>
                  <a:lnTo>
                    <a:pt x="3610520" y="149"/>
                  </a:lnTo>
                  <a:lnTo>
                    <a:pt x="3622357" y="175"/>
                  </a:lnTo>
                  <a:lnTo>
                    <a:pt x="3634195" y="206"/>
                  </a:lnTo>
                  <a:lnTo>
                    <a:pt x="3646033" y="242"/>
                  </a:lnTo>
                  <a:lnTo>
                    <a:pt x="3657871" y="284"/>
                  </a:lnTo>
                  <a:lnTo>
                    <a:pt x="3669709" y="334"/>
                  </a:lnTo>
                  <a:lnTo>
                    <a:pt x="3681546" y="393"/>
                  </a:lnTo>
                  <a:lnTo>
                    <a:pt x="3693384" y="462"/>
                  </a:lnTo>
                  <a:lnTo>
                    <a:pt x="3705222" y="542"/>
                  </a:lnTo>
                  <a:lnTo>
                    <a:pt x="3717060" y="637"/>
                  </a:lnTo>
                  <a:lnTo>
                    <a:pt x="3728897" y="748"/>
                  </a:lnTo>
                  <a:lnTo>
                    <a:pt x="3740735" y="878"/>
                  </a:lnTo>
                  <a:lnTo>
                    <a:pt x="3752573" y="1031"/>
                  </a:lnTo>
                  <a:lnTo>
                    <a:pt x="3764411" y="1211"/>
                  </a:lnTo>
                  <a:lnTo>
                    <a:pt x="3776248" y="1421"/>
                  </a:lnTo>
                  <a:lnTo>
                    <a:pt x="3788086" y="1666"/>
                  </a:lnTo>
                  <a:lnTo>
                    <a:pt x="3799924" y="1954"/>
                  </a:lnTo>
                  <a:lnTo>
                    <a:pt x="3811762" y="2291"/>
                  </a:lnTo>
                  <a:lnTo>
                    <a:pt x="3823600" y="2684"/>
                  </a:lnTo>
                  <a:lnTo>
                    <a:pt x="3835437" y="3142"/>
                  </a:lnTo>
                  <a:lnTo>
                    <a:pt x="3847275" y="3677"/>
                  </a:lnTo>
                  <a:lnTo>
                    <a:pt x="3859113" y="4300"/>
                  </a:lnTo>
                  <a:lnTo>
                    <a:pt x="3870951" y="5023"/>
                  </a:lnTo>
                  <a:lnTo>
                    <a:pt x="3882788" y="5862"/>
                  </a:lnTo>
                  <a:lnTo>
                    <a:pt x="3894626" y="6833"/>
                  </a:lnTo>
                  <a:lnTo>
                    <a:pt x="3906464" y="7953"/>
                  </a:lnTo>
                  <a:lnTo>
                    <a:pt x="3918302" y="9243"/>
                  </a:lnTo>
                  <a:lnTo>
                    <a:pt x="3930139" y="10723"/>
                  </a:lnTo>
                  <a:lnTo>
                    <a:pt x="3941977" y="12413"/>
                  </a:lnTo>
                  <a:lnTo>
                    <a:pt x="3953815" y="14335"/>
                  </a:lnTo>
                  <a:lnTo>
                    <a:pt x="3965653" y="16511"/>
                  </a:lnTo>
                  <a:lnTo>
                    <a:pt x="3977491" y="18958"/>
                  </a:lnTo>
                  <a:lnTo>
                    <a:pt x="3989328" y="21695"/>
                  </a:lnTo>
                  <a:lnTo>
                    <a:pt x="4001166" y="24731"/>
                  </a:lnTo>
                  <a:lnTo>
                    <a:pt x="4013004" y="28075"/>
                  </a:lnTo>
                  <a:lnTo>
                    <a:pt x="4024842" y="31723"/>
                  </a:lnTo>
                  <a:lnTo>
                    <a:pt x="4036679" y="35667"/>
                  </a:lnTo>
                  <a:lnTo>
                    <a:pt x="4048517" y="39885"/>
                  </a:lnTo>
                  <a:lnTo>
                    <a:pt x="4060355" y="44347"/>
                  </a:lnTo>
                  <a:lnTo>
                    <a:pt x="4072193" y="49012"/>
                  </a:lnTo>
                  <a:lnTo>
                    <a:pt x="4084031" y="53829"/>
                  </a:lnTo>
                  <a:lnTo>
                    <a:pt x="4095868" y="58740"/>
                  </a:lnTo>
                  <a:lnTo>
                    <a:pt x="4107706" y="63684"/>
                  </a:lnTo>
                  <a:lnTo>
                    <a:pt x="4119544" y="68596"/>
                  </a:lnTo>
                  <a:lnTo>
                    <a:pt x="4131382" y="73413"/>
                  </a:lnTo>
                  <a:lnTo>
                    <a:pt x="4143219" y="78078"/>
                  </a:lnTo>
                  <a:lnTo>
                    <a:pt x="4155057" y="82540"/>
                  </a:lnTo>
                  <a:lnTo>
                    <a:pt x="4166895" y="86758"/>
                  </a:lnTo>
                  <a:lnTo>
                    <a:pt x="4178733" y="90701"/>
                  </a:lnTo>
                  <a:lnTo>
                    <a:pt x="4190570" y="94350"/>
                  </a:lnTo>
                  <a:lnTo>
                    <a:pt x="4202408" y="97693"/>
                  </a:lnTo>
                  <a:lnTo>
                    <a:pt x="4214246" y="100730"/>
                  </a:lnTo>
                  <a:lnTo>
                    <a:pt x="4226084" y="103466"/>
                  </a:lnTo>
                  <a:lnTo>
                    <a:pt x="4237922" y="105914"/>
                  </a:lnTo>
                  <a:lnTo>
                    <a:pt x="4249759" y="108089"/>
                  </a:lnTo>
                  <a:lnTo>
                    <a:pt x="4261597" y="110012"/>
                  </a:lnTo>
                  <a:lnTo>
                    <a:pt x="4273435" y="111702"/>
                  </a:lnTo>
                  <a:lnTo>
                    <a:pt x="4285273" y="113181"/>
                  </a:lnTo>
                  <a:lnTo>
                    <a:pt x="4297110" y="114471"/>
                  </a:lnTo>
                  <a:lnTo>
                    <a:pt x="4308948" y="115592"/>
                  </a:lnTo>
                  <a:lnTo>
                    <a:pt x="4320786" y="116563"/>
                  </a:lnTo>
                  <a:lnTo>
                    <a:pt x="4332624" y="117402"/>
                  </a:lnTo>
                  <a:lnTo>
                    <a:pt x="4344461" y="118125"/>
                  </a:lnTo>
                  <a:lnTo>
                    <a:pt x="4356299" y="118747"/>
                  </a:lnTo>
                  <a:lnTo>
                    <a:pt x="4368137" y="119282"/>
                  </a:lnTo>
                  <a:lnTo>
                    <a:pt x="4379975" y="119741"/>
                  </a:lnTo>
                  <a:lnTo>
                    <a:pt x="4391813" y="120134"/>
                  </a:lnTo>
                  <a:lnTo>
                    <a:pt x="4403650" y="120470"/>
                  </a:lnTo>
                  <a:lnTo>
                    <a:pt x="4415488" y="120758"/>
                  </a:lnTo>
                  <a:lnTo>
                    <a:pt x="4427326" y="121004"/>
                  </a:lnTo>
                  <a:lnTo>
                    <a:pt x="4439164" y="121214"/>
                  </a:lnTo>
                  <a:lnTo>
                    <a:pt x="4451001" y="121393"/>
                  </a:lnTo>
                  <a:lnTo>
                    <a:pt x="4462839" y="121546"/>
                  </a:lnTo>
                  <a:lnTo>
                    <a:pt x="4474677" y="121676"/>
                  </a:lnTo>
                  <a:lnTo>
                    <a:pt x="4486515" y="121787"/>
                  </a:lnTo>
                  <a:lnTo>
                    <a:pt x="4498352" y="121882"/>
                  </a:lnTo>
                  <a:lnTo>
                    <a:pt x="4510190" y="121963"/>
                  </a:lnTo>
                  <a:lnTo>
                    <a:pt x="4522028" y="122032"/>
                  </a:lnTo>
                  <a:lnTo>
                    <a:pt x="4533866" y="122090"/>
                  </a:lnTo>
                  <a:lnTo>
                    <a:pt x="4545704" y="122140"/>
                  </a:lnTo>
                  <a:lnTo>
                    <a:pt x="4557541" y="122182"/>
                  </a:lnTo>
                  <a:lnTo>
                    <a:pt x="4569379" y="122219"/>
                  </a:lnTo>
                  <a:lnTo>
                    <a:pt x="4581217" y="122249"/>
                  </a:lnTo>
                  <a:lnTo>
                    <a:pt x="4593055" y="122275"/>
                  </a:lnTo>
                  <a:lnTo>
                    <a:pt x="4604892" y="122298"/>
                  </a:lnTo>
                  <a:lnTo>
                    <a:pt x="4616730" y="122317"/>
                  </a:lnTo>
                  <a:lnTo>
                    <a:pt x="4628568" y="122333"/>
                  </a:lnTo>
                  <a:lnTo>
                    <a:pt x="4640406" y="122347"/>
                  </a:lnTo>
                  <a:lnTo>
                    <a:pt x="4652244" y="122358"/>
                  </a:lnTo>
                  <a:lnTo>
                    <a:pt x="4664081" y="122368"/>
                  </a:lnTo>
                  <a:lnTo>
                    <a:pt x="4675919" y="122377"/>
                  </a:lnTo>
                  <a:lnTo>
                    <a:pt x="4687757" y="122384"/>
                  </a:lnTo>
                </a:path>
              </a:pathLst>
            </a:custGeom>
            <a:ln w="40651" cap="flat">
              <a:solidFill>
                <a:srgbClr val="E8E8E8">
                  <a:alpha val="100000"/>
                </a:srgbClr>
              </a:solidFill>
              <a:prstDash val="solid"/>
              <a:round/>
            </a:ln>
          </p:spPr>
          <p:txBody>
            <a:bodyPr/>
            <a:lstStyle/>
            <a:p/>
          </p:txBody>
        </p:sp>
        <p:sp>
          <p:nvSpPr>
            <p:cNvPr id="50" name="pl50"/>
            <p:cNvSpPr/>
            <p:nvPr/>
          </p:nvSpPr>
          <p:spPr>
            <a:xfrm>
              <a:off x="2482252" y="4822682"/>
              <a:ext cx="4687757" cy="244850"/>
            </a:xfrm>
            <a:custGeom>
              <a:avLst/>
              <a:pathLst>
                <a:path w="4687757" h="244850">
                  <a:moveTo>
                    <a:pt x="0" y="122466"/>
                  </a:moveTo>
                  <a:lnTo>
                    <a:pt x="11837" y="122473"/>
                  </a:lnTo>
                  <a:lnTo>
                    <a:pt x="23675" y="122482"/>
                  </a:lnTo>
                  <a:lnTo>
                    <a:pt x="35513" y="122492"/>
                  </a:lnTo>
                  <a:lnTo>
                    <a:pt x="47351" y="122503"/>
                  </a:lnTo>
                  <a:lnTo>
                    <a:pt x="59188" y="122517"/>
                  </a:lnTo>
                  <a:lnTo>
                    <a:pt x="71026" y="122533"/>
                  </a:lnTo>
                  <a:lnTo>
                    <a:pt x="82864" y="122552"/>
                  </a:lnTo>
                  <a:lnTo>
                    <a:pt x="94702" y="122574"/>
                  </a:lnTo>
                  <a:lnTo>
                    <a:pt x="106539" y="122601"/>
                  </a:lnTo>
                  <a:lnTo>
                    <a:pt x="118377" y="122631"/>
                  </a:lnTo>
                  <a:lnTo>
                    <a:pt x="130215" y="122667"/>
                  </a:lnTo>
                  <a:lnTo>
                    <a:pt x="142053" y="122710"/>
                  </a:lnTo>
                  <a:lnTo>
                    <a:pt x="153891" y="122760"/>
                  </a:lnTo>
                  <a:lnTo>
                    <a:pt x="165728" y="122818"/>
                  </a:lnTo>
                  <a:lnTo>
                    <a:pt x="177566" y="122887"/>
                  </a:lnTo>
                  <a:lnTo>
                    <a:pt x="189404" y="122968"/>
                  </a:lnTo>
                  <a:lnTo>
                    <a:pt x="201242" y="123062"/>
                  </a:lnTo>
                  <a:lnTo>
                    <a:pt x="213079" y="123174"/>
                  </a:lnTo>
                  <a:lnTo>
                    <a:pt x="224917" y="123304"/>
                  </a:lnTo>
                  <a:lnTo>
                    <a:pt x="236755" y="123457"/>
                  </a:lnTo>
                  <a:lnTo>
                    <a:pt x="248593" y="123636"/>
                  </a:lnTo>
                  <a:lnTo>
                    <a:pt x="260430" y="123846"/>
                  </a:lnTo>
                  <a:lnTo>
                    <a:pt x="272268" y="124092"/>
                  </a:lnTo>
                  <a:lnTo>
                    <a:pt x="284106" y="124380"/>
                  </a:lnTo>
                  <a:lnTo>
                    <a:pt x="295944" y="124716"/>
                  </a:lnTo>
                  <a:lnTo>
                    <a:pt x="307782" y="125109"/>
                  </a:lnTo>
                  <a:lnTo>
                    <a:pt x="319619" y="125568"/>
                  </a:lnTo>
                  <a:lnTo>
                    <a:pt x="331457" y="126103"/>
                  </a:lnTo>
                  <a:lnTo>
                    <a:pt x="343295" y="126725"/>
                  </a:lnTo>
                  <a:lnTo>
                    <a:pt x="355133" y="127448"/>
                  </a:lnTo>
                  <a:lnTo>
                    <a:pt x="366970" y="128287"/>
                  </a:lnTo>
                  <a:lnTo>
                    <a:pt x="378808" y="129258"/>
                  </a:lnTo>
                  <a:lnTo>
                    <a:pt x="390646" y="130379"/>
                  </a:lnTo>
                  <a:lnTo>
                    <a:pt x="402484" y="131669"/>
                  </a:lnTo>
                  <a:lnTo>
                    <a:pt x="414321" y="133148"/>
                  </a:lnTo>
                  <a:lnTo>
                    <a:pt x="426159" y="134838"/>
                  </a:lnTo>
                  <a:lnTo>
                    <a:pt x="437997" y="136761"/>
                  </a:lnTo>
                  <a:lnTo>
                    <a:pt x="449835" y="138936"/>
                  </a:lnTo>
                  <a:lnTo>
                    <a:pt x="461673" y="141384"/>
                  </a:lnTo>
                  <a:lnTo>
                    <a:pt x="473510" y="144120"/>
                  </a:lnTo>
                  <a:lnTo>
                    <a:pt x="485348" y="147157"/>
                  </a:lnTo>
                  <a:lnTo>
                    <a:pt x="497186" y="150500"/>
                  </a:lnTo>
                  <a:lnTo>
                    <a:pt x="509024" y="154149"/>
                  </a:lnTo>
                  <a:lnTo>
                    <a:pt x="520861" y="158092"/>
                  </a:lnTo>
                  <a:lnTo>
                    <a:pt x="532699" y="162310"/>
                  </a:lnTo>
                  <a:lnTo>
                    <a:pt x="544537" y="166772"/>
                  </a:lnTo>
                  <a:lnTo>
                    <a:pt x="556375" y="171437"/>
                  </a:lnTo>
                  <a:lnTo>
                    <a:pt x="568213" y="176254"/>
                  </a:lnTo>
                  <a:lnTo>
                    <a:pt x="580050" y="181166"/>
                  </a:lnTo>
                  <a:lnTo>
                    <a:pt x="591888" y="186110"/>
                  </a:lnTo>
                  <a:lnTo>
                    <a:pt x="603726" y="191021"/>
                  </a:lnTo>
                  <a:lnTo>
                    <a:pt x="615564" y="195838"/>
                  </a:lnTo>
                  <a:lnTo>
                    <a:pt x="627401" y="200503"/>
                  </a:lnTo>
                  <a:lnTo>
                    <a:pt x="639239" y="204965"/>
                  </a:lnTo>
                  <a:lnTo>
                    <a:pt x="651077" y="209183"/>
                  </a:lnTo>
                  <a:lnTo>
                    <a:pt x="662915" y="213126"/>
                  </a:lnTo>
                  <a:lnTo>
                    <a:pt x="674752" y="216775"/>
                  </a:lnTo>
                  <a:lnTo>
                    <a:pt x="686590" y="220118"/>
                  </a:lnTo>
                  <a:lnTo>
                    <a:pt x="698428" y="223155"/>
                  </a:lnTo>
                  <a:lnTo>
                    <a:pt x="710266" y="225891"/>
                  </a:lnTo>
                  <a:lnTo>
                    <a:pt x="722104" y="228339"/>
                  </a:lnTo>
                  <a:lnTo>
                    <a:pt x="733941" y="230515"/>
                  </a:lnTo>
                  <a:lnTo>
                    <a:pt x="745779" y="232437"/>
                  </a:lnTo>
                  <a:lnTo>
                    <a:pt x="757617" y="234127"/>
                  </a:lnTo>
                  <a:lnTo>
                    <a:pt x="769455" y="235607"/>
                  </a:lnTo>
                  <a:lnTo>
                    <a:pt x="781292" y="236896"/>
                  </a:lnTo>
                  <a:lnTo>
                    <a:pt x="793130" y="238017"/>
                  </a:lnTo>
                  <a:lnTo>
                    <a:pt x="804968" y="238988"/>
                  </a:lnTo>
                  <a:lnTo>
                    <a:pt x="816806" y="239827"/>
                  </a:lnTo>
                  <a:lnTo>
                    <a:pt x="828643" y="240550"/>
                  </a:lnTo>
                  <a:lnTo>
                    <a:pt x="840481" y="241173"/>
                  </a:lnTo>
                  <a:lnTo>
                    <a:pt x="852319" y="241708"/>
                  </a:lnTo>
                  <a:lnTo>
                    <a:pt x="864157" y="242166"/>
                  </a:lnTo>
                  <a:lnTo>
                    <a:pt x="875995" y="242559"/>
                  </a:lnTo>
                  <a:lnTo>
                    <a:pt x="887832" y="242896"/>
                  </a:lnTo>
                  <a:lnTo>
                    <a:pt x="899670" y="243183"/>
                  </a:lnTo>
                  <a:lnTo>
                    <a:pt x="911508" y="243429"/>
                  </a:lnTo>
                  <a:lnTo>
                    <a:pt x="923346" y="243639"/>
                  </a:lnTo>
                  <a:lnTo>
                    <a:pt x="935183" y="243819"/>
                  </a:lnTo>
                  <a:lnTo>
                    <a:pt x="947021" y="243971"/>
                  </a:lnTo>
                  <a:lnTo>
                    <a:pt x="958859" y="244102"/>
                  </a:lnTo>
                  <a:lnTo>
                    <a:pt x="970697" y="244213"/>
                  </a:lnTo>
                  <a:lnTo>
                    <a:pt x="982534" y="244308"/>
                  </a:lnTo>
                  <a:lnTo>
                    <a:pt x="994372" y="244388"/>
                  </a:lnTo>
                  <a:lnTo>
                    <a:pt x="1006210" y="244457"/>
                  </a:lnTo>
                  <a:lnTo>
                    <a:pt x="1018048" y="244516"/>
                  </a:lnTo>
                  <a:lnTo>
                    <a:pt x="1029886" y="244565"/>
                  </a:lnTo>
                  <a:lnTo>
                    <a:pt x="1041723" y="244608"/>
                  </a:lnTo>
                  <a:lnTo>
                    <a:pt x="1053561" y="244644"/>
                  </a:lnTo>
                  <a:lnTo>
                    <a:pt x="1065399" y="244675"/>
                  </a:lnTo>
                  <a:lnTo>
                    <a:pt x="1077237" y="244701"/>
                  </a:lnTo>
                  <a:lnTo>
                    <a:pt x="1089074" y="244723"/>
                  </a:lnTo>
                  <a:lnTo>
                    <a:pt x="1100912" y="244742"/>
                  </a:lnTo>
                  <a:lnTo>
                    <a:pt x="1112750" y="244758"/>
                  </a:lnTo>
                  <a:lnTo>
                    <a:pt x="1124588" y="244772"/>
                  </a:lnTo>
                  <a:lnTo>
                    <a:pt x="1136426" y="244784"/>
                  </a:lnTo>
                  <a:lnTo>
                    <a:pt x="1148263" y="244794"/>
                  </a:lnTo>
                  <a:lnTo>
                    <a:pt x="1160101" y="244802"/>
                  </a:lnTo>
                  <a:lnTo>
                    <a:pt x="1171939" y="244809"/>
                  </a:lnTo>
                  <a:lnTo>
                    <a:pt x="1171939" y="244850"/>
                  </a:lnTo>
                  <a:lnTo>
                    <a:pt x="1183777" y="244850"/>
                  </a:lnTo>
                  <a:lnTo>
                    <a:pt x="1195614" y="244850"/>
                  </a:lnTo>
                  <a:lnTo>
                    <a:pt x="1207452" y="244850"/>
                  </a:lnTo>
                  <a:lnTo>
                    <a:pt x="1219290" y="244850"/>
                  </a:lnTo>
                  <a:lnTo>
                    <a:pt x="1231128" y="244850"/>
                  </a:lnTo>
                  <a:lnTo>
                    <a:pt x="1242965" y="244850"/>
                  </a:lnTo>
                  <a:lnTo>
                    <a:pt x="1254803" y="244850"/>
                  </a:lnTo>
                  <a:lnTo>
                    <a:pt x="1266641" y="244850"/>
                  </a:lnTo>
                  <a:lnTo>
                    <a:pt x="1278479" y="244850"/>
                  </a:lnTo>
                  <a:lnTo>
                    <a:pt x="1290317" y="244850"/>
                  </a:lnTo>
                  <a:lnTo>
                    <a:pt x="1302154" y="244850"/>
                  </a:lnTo>
                  <a:lnTo>
                    <a:pt x="1313992" y="244850"/>
                  </a:lnTo>
                  <a:lnTo>
                    <a:pt x="1325830" y="244850"/>
                  </a:lnTo>
                  <a:lnTo>
                    <a:pt x="1337668" y="244850"/>
                  </a:lnTo>
                  <a:lnTo>
                    <a:pt x="1349505" y="244850"/>
                  </a:lnTo>
                  <a:lnTo>
                    <a:pt x="1361343" y="244850"/>
                  </a:lnTo>
                  <a:lnTo>
                    <a:pt x="1373181" y="244850"/>
                  </a:lnTo>
                  <a:lnTo>
                    <a:pt x="1385019" y="244850"/>
                  </a:lnTo>
                  <a:lnTo>
                    <a:pt x="1396856" y="244850"/>
                  </a:lnTo>
                  <a:lnTo>
                    <a:pt x="1408694" y="244850"/>
                  </a:lnTo>
                  <a:lnTo>
                    <a:pt x="1420532" y="244850"/>
                  </a:lnTo>
                  <a:lnTo>
                    <a:pt x="1432370" y="244850"/>
                  </a:lnTo>
                  <a:lnTo>
                    <a:pt x="1444208" y="244850"/>
                  </a:lnTo>
                  <a:lnTo>
                    <a:pt x="1456045" y="244850"/>
                  </a:lnTo>
                  <a:lnTo>
                    <a:pt x="1467883" y="244850"/>
                  </a:lnTo>
                  <a:lnTo>
                    <a:pt x="1479721" y="244850"/>
                  </a:lnTo>
                  <a:lnTo>
                    <a:pt x="1491559" y="244850"/>
                  </a:lnTo>
                  <a:lnTo>
                    <a:pt x="1503396" y="244850"/>
                  </a:lnTo>
                  <a:lnTo>
                    <a:pt x="1515234" y="244850"/>
                  </a:lnTo>
                  <a:lnTo>
                    <a:pt x="1527072" y="244850"/>
                  </a:lnTo>
                  <a:lnTo>
                    <a:pt x="1538910" y="244850"/>
                  </a:lnTo>
                  <a:lnTo>
                    <a:pt x="1550748" y="244850"/>
                  </a:lnTo>
                  <a:lnTo>
                    <a:pt x="1562585" y="244850"/>
                  </a:lnTo>
                  <a:lnTo>
                    <a:pt x="1574423" y="244850"/>
                  </a:lnTo>
                  <a:lnTo>
                    <a:pt x="1586261" y="244850"/>
                  </a:lnTo>
                  <a:lnTo>
                    <a:pt x="1598099" y="244850"/>
                  </a:lnTo>
                  <a:lnTo>
                    <a:pt x="1609936" y="244850"/>
                  </a:lnTo>
                  <a:lnTo>
                    <a:pt x="1621774" y="244850"/>
                  </a:lnTo>
                  <a:lnTo>
                    <a:pt x="1633612" y="244850"/>
                  </a:lnTo>
                  <a:lnTo>
                    <a:pt x="1645450" y="244850"/>
                  </a:lnTo>
                  <a:lnTo>
                    <a:pt x="1657287" y="244850"/>
                  </a:lnTo>
                  <a:lnTo>
                    <a:pt x="1669125" y="244850"/>
                  </a:lnTo>
                  <a:lnTo>
                    <a:pt x="1680963" y="244850"/>
                  </a:lnTo>
                  <a:lnTo>
                    <a:pt x="1692801" y="244850"/>
                  </a:lnTo>
                  <a:lnTo>
                    <a:pt x="1704639" y="244850"/>
                  </a:lnTo>
                  <a:lnTo>
                    <a:pt x="1716476" y="244850"/>
                  </a:lnTo>
                  <a:lnTo>
                    <a:pt x="1728314" y="244850"/>
                  </a:lnTo>
                  <a:lnTo>
                    <a:pt x="1740152" y="244850"/>
                  </a:lnTo>
                  <a:lnTo>
                    <a:pt x="1751990" y="244850"/>
                  </a:lnTo>
                  <a:lnTo>
                    <a:pt x="1763827" y="244850"/>
                  </a:lnTo>
                  <a:lnTo>
                    <a:pt x="1775665" y="244850"/>
                  </a:lnTo>
                  <a:lnTo>
                    <a:pt x="1787503" y="244850"/>
                  </a:lnTo>
                  <a:lnTo>
                    <a:pt x="1799341" y="244850"/>
                  </a:lnTo>
                  <a:lnTo>
                    <a:pt x="1811178" y="244850"/>
                  </a:lnTo>
                  <a:lnTo>
                    <a:pt x="1823016" y="244850"/>
                  </a:lnTo>
                  <a:lnTo>
                    <a:pt x="1834854" y="244850"/>
                  </a:lnTo>
                  <a:lnTo>
                    <a:pt x="1846692" y="244850"/>
                  </a:lnTo>
                  <a:lnTo>
                    <a:pt x="1858530" y="244850"/>
                  </a:lnTo>
                  <a:lnTo>
                    <a:pt x="1870367" y="244850"/>
                  </a:lnTo>
                  <a:lnTo>
                    <a:pt x="1882205" y="244850"/>
                  </a:lnTo>
                  <a:lnTo>
                    <a:pt x="1894043" y="244850"/>
                  </a:lnTo>
                  <a:lnTo>
                    <a:pt x="1905881" y="244850"/>
                  </a:lnTo>
                  <a:lnTo>
                    <a:pt x="1917718" y="244850"/>
                  </a:lnTo>
                  <a:lnTo>
                    <a:pt x="1929556" y="244850"/>
                  </a:lnTo>
                  <a:lnTo>
                    <a:pt x="1941394" y="244850"/>
                  </a:lnTo>
                  <a:lnTo>
                    <a:pt x="1953232" y="244850"/>
                  </a:lnTo>
                  <a:lnTo>
                    <a:pt x="1965069" y="244850"/>
                  </a:lnTo>
                  <a:lnTo>
                    <a:pt x="1976907" y="244850"/>
                  </a:lnTo>
                  <a:lnTo>
                    <a:pt x="1988745" y="244850"/>
                  </a:lnTo>
                  <a:lnTo>
                    <a:pt x="2000583" y="244850"/>
                  </a:lnTo>
                  <a:lnTo>
                    <a:pt x="2012421" y="244850"/>
                  </a:lnTo>
                  <a:lnTo>
                    <a:pt x="2024258" y="244850"/>
                  </a:lnTo>
                  <a:lnTo>
                    <a:pt x="2036096" y="244850"/>
                  </a:lnTo>
                  <a:lnTo>
                    <a:pt x="2047934" y="244850"/>
                  </a:lnTo>
                  <a:lnTo>
                    <a:pt x="2059772" y="244850"/>
                  </a:lnTo>
                  <a:lnTo>
                    <a:pt x="2071609" y="244850"/>
                  </a:lnTo>
                  <a:lnTo>
                    <a:pt x="2083447" y="244850"/>
                  </a:lnTo>
                  <a:lnTo>
                    <a:pt x="2095285" y="244850"/>
                  </a:lnTo>
                  <a:lnTo>
                    <a:pt x="2107123" y="244850"/>
                  </a:lnTo>
                  <a:lnTo>
                    <a:pt x="2118961" y="244850"/>
                  </a:lnTo>
                  <a:lnTo>
                    <a:pt x="2130798" y="244850"/>
                  </a:lnTo>
                  <a:lnTo>
                    <a:pt x="2142636" y="244850"/>
                  </a:lnTo>
                  <a:lnTo>
                    <a:pt x="2154474" y="244850"/>
                  </a:lnTo>
                  <a:lnTo>
                    <a:pt x="2166312" y="244850"/>
                  </a:lnTo>
                  <a:lnTo>
                    <a:pt x="2178149" y="244850"/>
                  </a:lnTo>
                  <a:lnTo>
                    <a:pt x="2189987" y="244850"/>
                  </a:lnTo>
                  <a:lnTo>
                    <a:pt x="2201825" y="244850"/>
                  </a:lnTo>
                  <a:lnTo>
                    <a:pt x="2213663" y="244850"/>
                  </a:lnTo>
                  <a:lnTo>
                    <a:pt x="2225500" y="244850"/>
                  </a:lnTo>
                  <a:lnTo>
                    <a:pt x="2237338" y="244850"/>
                  </a:lnTo>
                  <a:lnTo>
                    <a:pt x="2249176" y="244850"/>
                  </a:lnTo>
                  <a:lnTo>
                    <a:pt x="2261014" y="244850"/>
                  </a:lnTo>
                  <a:lnTo>
                    <a:pt x="2272852" y="244850"/>
                  </a:lnTo>
                  <a:lnTo>
                    <a:pt x="2284689" y="244850"/>
                  </a:lnTo>
                  <a:lnTo>
                    <a:pt x="2296527" y="244850"/>
                  </a:lnTo>
                  <a:lnTo>
                    <a:pt x="2308365" y="244850"/>
                  </a:lnTo>
                  <a:lnTo>
                    <a:pt x="2320203" y="244850"/>
                  </a:lnTo>
                  <a:lnTo>
                    <a:pt x="2332040" y="244850"/>
                  </a:lnTo>
                  <a:lnTo>
                    <a:pt x="2343878" y="244850"/>
                  </a:lnTo>
                  <a:lnTo>
                    <a:pt x="2343878" y="244768"/>
                  </a:lnTo>
                  <a:lnTo>
                    <a:pt x="2355716" y="244754"/>
                  </a:lnTo>
                  <a:lnTo>
                    <a:pt x="2367554" y="244737"/>
                  </a:lnTo>
                  <a:lnTo>
                    <a:pt x="2379391" y="244717"/>
                  </a:lnTo>
                  <a:lnTo>
                    <a:pt x="2391229" y="244694"/>
                  </a:lnTo>
                  <a:lnTo>
                    <a:pt x="2403067" y="244666"/>
                  </a:lnTo>
                  <a:lnTo>
                    <a:pt x="2414905" y="244634"/>
                  </a:lnTo>
                  <a:lnTo>
                    <a:pt x="2426743" y="244596"/>
                  </a:lnTo>
                  <a:lnTo>
                    <a:pt x="2438580" y="244551"/>
                  </a:lnTo>
                  <a:lnTo>
                    <a:pt x="2450418" y="244499"/>
                  </a:lnTo>
                  <a:lnTo>
                    <a:pt x="2462256" y="244438"/>
                  </a:lnTo>
                  <a:lnTo>
                    <a:pt x="2474094" y="244365"/>
                  </a:lnTo>
                  <a:lnTo>
                    <a:pt x="2485931" y="244280"/>
                  </a:lnTo>
                  <a:lnTo>
                    <a:pt x="2497769" y="244181"/>
                  </a:lnTo>
                  <a:lnTo>
                    <a:pt x="2509607" y="244064"/>
                  </a:lnTo>
                  <a:lnTo>
                    <a:pt x="2521445" y="243926"/>
                  </a:lnTo>
                  <a:lnTo>
                    <a:pt x="2533283" y="243765"/>
                  </a:lnTo>
                  <a:lnTo>
                    <a:pt x="2545120" y="243575"/>
                  </a:lnTo>
                  <a:lnTo>
                    <a:pt x="2556958" y="243353"/>
                  </a:lnTo>
                  <a:lnTo>
                    <a:pt x="2568796" y="243092"/>
                  </a:lnTo>
                  <a:lnTo>
                    <a:pt x="2580634" y="242787"/>
                  </a:lnTo>
                  <a:lnTo>
                    <a:pt x="2592471" y="242428"/>
                  </a:lnTo>
                  <a:lnTo>
                    <a:pt x="2604309" y="242008"/>
                  </a:lnTo>
                  <a:lnTo>
                    <a:pt x="2616147" y="241517"/>
                  </a:lnTo>
                  <a:lnTo>
                    <a:pt x="2627985" y="240941"/>
                  </a:lnTo>
                  <a:lnTo>
                    <a:pt x="2639822" y="240268"/>
                  </a:lnTo>
                  <a:lnTo>
                    <a:pt x="2651660" y="239482"/>
                  </a:lnTo>
                  <a:lnTo>
                    <a:pt x="2663498" y="238565"/>
                  </a:lnTo>
                  <a:lnTo>
                    <a:pt x="2675336" y="237495"/>
                  </a:lnTo>
                  <a:lnTo>
                    <a:pt x="2687174" y="236250"/>
                  </a:lnTo>
                  <a:lnTo>
                    <a:pt x="2699011" y="234804"/>
                  </a:lnTo>
                  <a:lnTo>
                    <a:pt x="2710849" y="233126"/>
                  </a:lnTo>
                  <a:lnTo>
                    <a:pt x="2722687" y="231184"/>
                  </a:lnTo>
                  <a:lnTo>
                    <a:pt x="2734525" y="228943"/>
                  </a:lnTo>
                  <a:lnTo>
                    <a:pt x="2746362" y="226363"/>
                  </a:lnTo>
                  <a:lnTo>
                    <a:pt x="2758200" y="223404"/>
                  </a:lnTo>
                  <a:lnTo>
                    <a:pt x="2770038" y="220024"/>
                  </a:lnTo>
                  <a:lnTo>
                    <a:pt x="2781876" y="216179"/>
                  </a:lnTo>
                  <a:lnTo>
                    <a:pt x="2793713" y="211828"/>
                  </a:lnTo>
                  <a:lnTo>
                    <a:pt x="2805551" y="206932"/>
                  </a:lnTo>
                  <a:lnTo>
                    <a:pt x="2817389" y="201460"/>
                  </a:lnTo>
                  <a:lnTo>
                    <a:pt x="2829227" y="195386"/>
                  </a:lnTo>
                  <a:lnTo>
                    <a:pt x="2841065" y="188700"/>
                  </a:lnTo>
                  <a:lnTo>
                    <a:pt x="2852902" y="181403"/>
                  </a:lnTo>
                  <a:lnTo>
                    <a:pt x="2864740" y="173516"/>
                  </a:lnTo>
                  <a:lnTo>
                    <a:pt x="2876578" y="165080"/>
                  </a:lnTo>
                  <a:lnTo>
                    <a:pt x="2888416" y="156156"/>
                  </a:lnTo>
                  <a:lnTo>
                    <a:pt x="2900253" y="146826"/>
                  </a:lnTo>
                  <a:lnTo>
                    <a:pt x="2912091" y="137192"/>
                  </a:lnTo>
                  <a:lnTo>
                    <a:pt x="2923929" y="127369"/>
                  </a:lnTo>
                  <a:lnTo>
                    <a:pt x="2935767" y="117481"/>
                  </a:lnTo>
                  <a:lnTo>
                    <a:pt x="2947604" y="107658"/>
                  </a:lnTo>
                  <a:lnTo>
                    <a:pt x="2959442" y="98024"/>
                  </a:lnTo>
                  <a:lnTo>
                    <a:pt x="2971280" y="88694"/>
                  </a:lnTo>
                  <a:lnTo>
                    <a:pt x="2983118" y="79770"/>
                  </a:lnTo>
                  <a:lnTo>
                    <a:pt x="2994956" y="71334"/>
                  </a:lnTo>
                  <a:lnTo>
                    <a:pt x="3006793" y="63447"/>
                  </a:lnTo>
                  <a:lnTo>
                    <a:pt x="3018631" y="56150"/>
                  </a:lnTo>
                  <a:lnTo>
                    <a:pt x="3030469" y="49463"/>
                  </a:lnTo>
                  <a:lnTo>
                    <a:pt x="3042307" y="43390"/>
                  </a:lnTo>
                  <a:lnTo>
                    <a:pt x="3054144" y="37917"/>
                  </a:lnTo>
                  <a:lnTo>
                    <a:pt x="3065982" y="33022"/>
                  </a:lnTo>
                  <a:lnTo>
                    <a:pt x="3077820" y="28671"/>
                  </a:lnTo>
                  <a:lnTo>
                    <a:pt x="3089658" y="24826"/>
                  </a:lnTo>
                  <a:lnTo>
                    <a:pt x="3101496" y="21446"/>
                  </a:lnTo>
                  <a:lnTo>
                    <a:pt x="3113333" y="18487"/>
                  </a:lnTo>
                  <a:lnTo>
                    <a:pt x="3125171" y="15907"/>
                  </a:lnTo>
                  <a:lnTo>
                    <a:pt x="3137009" y="13666"/>
                  </a:lnTo>
                  <a:lnTo>
                    <a:pt x="3148847" y="11724"/>
                  </a:lnTo>
                  <a:lnTo>
                    <a:pt x="3160684" y="10046"/>
                  </a:lnTo>
                  <a:lnTo>
                    <a:pt x="3172522" y="8600"/>
                  </a:lnTo>
                  <a:lnTo>
                    <a:pt x="3184360" y="7355"/>
                  </a:lnTo>
                  <a:lnTo>
                    <a:pt x="3196198" y="6285"/>
                  </a:lnTo>
                  <a:lnTo>
                    <a:pt x="3208035" y="5368"/>
                  </a:lnTo>
                  <a:lnTo>
                    <a:pt x="3219873" y="4582"/>
                  </a:lnTo>
                  <a:lnTo>
                    <a:pt x="3231711" y="3909"/>
                  </a:lnTo>
                  <a:lnTo>
                    <a:pt x="3243549" y="3333"/>
                  </a:lnTo>
                  <a:lnTo>
                    <a:pt x="3255387" y="2842"/>
                  </a:lnTo>
                  <a:lnTo>
                    <a:pt x="3267224" y="2422"/>
                  </a:lnTo>
                  <a:lnTo>
                    <a:pt x="3279062" y="2063"/>
                  </a:lnTo>
                  <a:lnTo>
                    <a:pt x="3290900" y="1757"/>
                  </a:lnTo>
                  <a:lnTo>
                    <a:pt x="3302738" y="1497"/>
                  </a:lnTo>
                  <a:lnTo>
                    <a:pt x="3314575" y="1274"/>
                  </a:lnTo>
                  <a:lnTo>
                    <a:pt x="3326413" y="1085"/>
                  </a:lnTo>
                  <a:lnTo>
                    <a:pt x="3338251" y="924"/>
                  </a:lnTo>
                  <a:lnTo>
                    <a:pt x="3350089" y="786"/>
                  </a:lnTo>
                  <a:lnTo>
                    <a:pt x="3361926" y="669"/>
                  </a:lnTo>
                  <a:lnTo>
                    <a:pt x="3373764" y="569"/>
                  </a:lnTo>
                  <a:lnTo>
                    <a:pt x="3385602" y="485"/>
                  </a:lnTo>
                  <a:lnTo>
                    <a:pt x="3397440" y="412"/>
                  </a:lnTo>
                  <a:lnTo>
                    <a:pt x="3409278" y="351"/>
                  </a:lnTo>
                  <a:lnTo>
                    <a:pt x="3421115" y="298"/>
                  </a:lnTo>
                  <a:lnTo>
                    <a:pt x="3432953" y="254"/>
                  </a:lnTo>
                  <a:lnTo>
                    <a:pt x="3444791" y="216"/>
                  </a:lnTo>
                  <a:lnTo>
                    <a:pt x="3456629" y="184"/>
                  </a:lnTo>
                  <a:lnTo>
                    <a:pt x="3468466" y="156"/>
                  </a:lnTo>
                  <a:lnTo>
                    <a:pt x="3480304" y="133"/>
                  </a:lnTo>
                  <a:lnTo>
                    <a:pt x="3492142" y="113"/>
                  </a:lnTo>
                  <a:lnTo>
                    <a:pt x="3503980" y="96"/>
                  </a:lnTo>
                  <a:lnTo>
                    <a:pt x="3515818" y="82"/>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51" name="pl51"/>
            <p:cNvSpPr/>
            <p:nvPr/>
          </p:nvSpPr>
          <p:spPr>
            <a:xfrm>
              <a:off x="2482252" y="2863916"/>
              <a:ext cx="4687757" cy="1346597"/>
            </a:xfrm>
            <a:custGeom>
              <a:avLst/>
              <a:pathLst>
                <a:path w="4687757" h="1346597">
                  <a:moveTo>
                    <a:pt x="0" y="1224254"/>
                  </a:moveTo>
                  <a:lnTo>
                    <a:pt x="11837" y="1224261"/>
                  </a:lnTo>
                  <a:lnTo>
                    <a:pt x="23675" y="1224269"/>
                  </a:lnTo>
                  <a:lnTo>
                    <a:pt x="35513" y="1224279"/>
                  </a:lnTo>
                  <a:lnTo>
                    <a:pt x="47351" y="1224291"/>
                  </a:lnTo>
                  <a:lnTo>
                    <a:pt x="59188" y="1224305"/>
                  </a:lnTo>
                  <a:lnTo>
                    <a:pt x="71026" y="1224321"/>
                  </a:lnTo>
                  <a:lnTo>
                    <a:pt x="82864" y="1224340"/>
                  </a:lnTo>
                  <a:lnTo>
                    <a:pt x="94702" y="1224362"/>
                  </a:lnTo>
                  <a:lnTo>
                    <a:pt x="106539" y="1224388"/>
                  </a:lnTo>
                  <a:lnTo>
                    <a:pt x="118377" y="1224419"/>
                  </a:lnTo>
                  <a:lnTo>
                    <a:pt x="130215" y="1224455"/>
                  </a:lnTo>
                  <a:lnTo>
                    <a:pt x="142053" y="1224498"/>
                  </a:lnTo>
                  <a:lnTo>
                    <a:pt x="153891" y="1224548"/>
                  </a:lnTo>
                  <a:lnTo>
                    <a:pt x="165728" y="1224606"/>
                  </a:lnTo>
                  <a:lnTo>
                    <a:pt x="177566" y="1224675"/>
                  </a:lnTo>
                  <a:lnTo>
                    <a:pt x="189404" y="1224756"/>
                  </a:lnTo>
                  <a:lnTo>
                    <a:pt x="201242" y="1224850"/>
                  </a:lnTo>
                  <a:lnTo>
                    <a:pt x="213079" y="1224961"/>
                  </a:lnTo>
                  <a:lnTo>
                    <a:pt x="224917" y="1225092"/>
                  </a:lnTo>
                  <a:lnTo>
                    <a:pt x="236755" y="1225245"/>
                  </a:lnTo>
                  <a:lnTo>
                    <a:pt x="248593" y="1225424"/>
                  </a:lnTo>
                  <a:lnTo>
                    <a:pt x="260430" y="1225634"/>
                  </a:lnTo>
                  <a:lnTo>
                    <a:pt x="272268" y="1225880"/>
                  </a:lnTo>
                  <a:lnTo>
                    <a:pt x="284106" y="1226167"/>
                  </a:lnTo>
                  <a:lnTo>
                    <a:pt x="295944" y="1226504"/>
                  </a:lnTo>
                  <a:lnTo>
                    <a:pt x="307782" y="1226897"/>
                  </a:lnTo>
                  <a:lnTo>
                    <a:pt x="319619" y="1227356"/>
                  </a:lnTo>
                  <a:lnTo>
                    <a:pt x="331457" y="1227890"/>
                  </a:lnTo>
                  <a:lnTo>
                    <a:pt x="343295" y="1228513"/>
                  </a:lnTo>
                  <a:lnTo>
                    <a:pt x="355133" y="1229236"/>
                  </a:lnTo>
                  <a:lnTo>
                    <a:pt x="366970" y="1230075"/>
                  </a:lnTo>
                  <a:lnTo>
                    <a:pt x="378808" y="1231046"/>
                  </a:lnTo>
                  <a:lnTo>
                    <a:pt x="390646" y="1232167"/>
                  </a:lnTo>
                  <a:lnTo>
                    <a:pt x="402484" y="1233456"/>
                  </a:lnTo>
                  <a:lnTo>
                    <a:pt x="414321" y="1234936"/>
                  </a:lnTo>
                  <a:lnTo>
                    <a:pt x="426159" y="1236626"/>
                  </a:lnTo>
                  <a:lnTo>
                    <a:pt x="437997" y="1238549"/>
                  </a:lnTo>
                  <a:lnTo>
                    <a:pt x="449835" y="1240724"/>
                  </a:lnTo>
                  <a:lnTo>
                    <a:pt x="461673" y="1243172"/>
                  </a:lnTo>
                  <a:lnTo>
                    <a:pt x="473510" y="1245908"/>
                  </a:lnTo>
                  <a:lnTo>
                    <a:pt x="485348" y="1248945"/>
                  </a:lnTo>
                  <a:lnTo>
                    <a:pt x="497186" y="1252288"/>
                  </a:lnTo>
                  <a:lnTo>
                    <a:pt x="509024" y="1255937"/>
                  </a:lnTo>
                  <a:lnTo>
                    <a:pt x="520861" y="1259880"/>
                  </a:lnTo>
                  <a:lnTo>
                    <a:pt x="532699" y="1264098"/>
                  </a:lnTo>
                  <a:lnTo>
                    <a:pt x="544537" y="1268560"/>
                  </a:lnTo>
                  <a:lnTo>
                    <a:pt x="556375" y="1273225"/>
                  </a:lnTo>
                  <a:lnTo>
                    <a:pt x="568213" y="1278042"/>
                  </a:lnTo>
                  <a:lnTo>
                    <a:pt x="580050" y="1282954"/>
                  </a:lnTo>
                  <a:lnTo>
                    <a:pt x="591888" y="1287897"/>
                  </a:lnTo>
                  <a:lnTo>
                    <a:pt x="603726" y="1292809"/>
                  </a:lnTo>
                  <a:lnTo>
                    <a:pt x="615564" y="1297626"/>
                  </a:lnTo>
                  <a:lnTo>
                    <a:pt x="627401" y="1302291"/>
                  </a:lnTo>
                  <a:lnTo>
                    <a:pt x="639239" y="1306753"/>
                  </a:lnTo>
                  <a:lnTo>
                    <a:pt x="651077" y="1310971"/>
                  </a:lnTo>
                  <a:lnTo>
                    <a:pt x="662915" y="1314914"/>
                  </a:lnTo>
                  <a:lnTo>
                    <a:pt x="674752" y="1318563"/>
                  </a:lnTo>
                  <a:lnTo>
                    <a:pt x="686590" y="1321906"/>
                  </a:lnTo>
                  <a:lnTo>
                    <a:pt x="698428" y="1324943"/>
                  </a:lnTo>
                  <a:lnTo>
                    <a:pt x="710266" y="1327679"/>
                  </a:lnTo>
                  <a:lnTo>
                    <a:pt x="722104" y="1330127"/>
                  </a:lnTo>
                  <a:lnTo>
                    <a:pt x="733941" y="1332302"/>
                  </a:lnTo>
                  <a:lnTo>
                    <a:pt x="745779" y="1334225"/>
                  </a:lnTo>
                  <a:lnTo>
                    <a:pt x="757617" y="1335915"/>
                  </a:lnTo>
                  <a:lnTo>
                    <a:pt x="769455" y="1337394"/>
                  </a:lnTo>
                  <a:lnTo>
                    <a:pt x="781292" y="1338684"/>
                  </a:lnTo>
                  <a:lnTo>
                    <a:pt x="793130" y="1339805"/>
                  </a:lnTo>
                  <a:lnTo>
                    <a:pt x="804968" y="1340776"/>
                  </a:lnTo>
                  <a:lnTo>
                    <a:pt x="816806" y="1341615"/>
                  </a:lnTo>
                  <a:lnTo>
                    <a:pt x="828643" y="1342338"/>
                  </a:lnTo>
                  <a:lnTo>
                    <a:pt x="840481" y="1342961"/>
                  </a:lnTo>
                  <a:lnTo>
                    <a:pt x="852319" y="1343495"/>
                  </a:lnTo>
                  <a:lnTo>
                    <a:pt x="864157" y="1343954"/>
                  </a:lnTo>
                  <a:lnTo>
                    <a:pt x="875995" y="1344347"/>
                  </a:lnTo>
                  <a:lnTo>
                    <a:pt x="887832" y="1344684"/>
                  </a:lnTo>
                  <a:lnTo>
                    <a:pt x="899670" y="1344971"/>
                  </a:lnTo>
                  <a:lnTo>
                    <a:pt x="911508" y="1345217"/>
                  </a:lnTo>
                  <a:lnTo>
                    <a:pt x="923346" y="1345427"/>
                  </a:lnTo>
                  <a:lnTo>
                    <a:pt x="935183" y="1345606"/>
                  </a:lnTo>
                  <a:lnTo>
                    <a:pt x="947021" y="1345759"/>
                  </a:lnTo>
                  <a:lnTo>
                    <a:pt x="958859" y="1345890"/>
                  </a:lnTo>
                  <a:lnTo>
                    <a:pt x="970697" y="1346001"/>
                  </a:lnTo>
                  <a:lnTo>
                    <a:pt x="982534" y="1346095"/>
                  </a:lnTo>
                  <a:lnTo>
                    <a:pt x="994372" y="1346176"/>
                  </a:lnTo>
                  <a:lnTo>
                    <a:pt x="1006210" y="1346245"/>
                  </a:lnTo>
                  <a:lnTo>
                    <a:pt x="1018048" y="1346303"/>
                  </a:lnTo>
                  <a:lnTo>
                    <a:pt x="1029886" y="1346353"/>
                  </a:lnTo>
                  <a:lnTo>
                    <a:pt x="1041723" y="1346396"/>
                  </a:lnTo>
                  <a:lnTo>
                    <a:pt x="1053561" y="1346432"/>
                  </a:lnTo>
                  <a:lnTo>
                    <a:pt x="1065399" y="1346463"/>
                  </a:lnTo>
                  <a:lnTo>
                    <a:pt x="1077237" y="1346489"/>
                  </a:lnTo>
                  <a:lnTo>
                    <a:pt x="1089074" y="1346511"/>
                  </a:lnTo>
                  <a:lnTo>
                    <a:pt x="1100912" y="1346530"/>
                  </a:lnTo>
                  <a:lnTo>
                    <a:pt x="1112750" y="1346546"/>
                  </a:lnTo>
                  <a:lnTo>
                    <a:pt x="1124588" y="1346560"/>
                  </a:lnTo>
                  <a:lnTo>
                    <a:pt x="1136426" y="1346572"/>
                  </a:lnTo>
                  <a:lnTo>
                    <a:pt x="1148263" y="1346581"/>
                  </a:lnTo>
                  <a:lnTo>
                    <a:pt x="1160101" y="1346590"/>
                  </a:lnTo>
                  <a:lnTo>
                    <a:pt x="1171939" y="1346597"/>
                  </a:lnTo>
                  <a:lnTo>
                    <a:pt x="1171939" y="1346187"/>
                  </a:lnTo>
                  <a:lnTo>
                    <a:pt x="1183777" y="1346107"/>
                  </a:lnTo>
                  <a:lnTo>
                    <a:pt x="1195614" y="1346014"/>
                  </a:lnTo>
                  <a:lnTo>
                    <a:pt x="1207452" y="1345905"/>
                  </a:lnTo>
                  <a:lnTo>
                    <a:pt x="1219290" y="1345776"/>
                  </a:lnTo>
                  <a:lnTo>
                    <a:pt x="1231128" y="1345625"/>
                  </a:lnTo>
                  <a:lnTo>
                    <a:pt x="1242965" y="1345448"/>
                  </a:lnTo>
                  <a:lnTo>
                    <a:pt x="1254803" y="1345239"/>
                  </a:lnTo>
                  <a:lnTo>
                    <a:pt x="1266641" y="1344994"/>
                  </a:lnTo>
                  <a:lnTo>
                    <a:pt x="1278479" y="1344706"/>
                  </a:lnTo>
                  <a:lnTo>
                    <a:pt x="1290317" y="1344368"/>
                  </a:lnTo>
                  <a:lnTo>
                    <a:pt x="1302154" y="1343971"/>
                  </a:lnTo>
                  <a:lnTo>
                    <a:pt x="1313992" y="1343504"/>
                  </a:lnTo>
                  <a:lnTo>
                    <a:pt x="1325830" y="1342955"/>
                  </a:lnTo>
                  <a:lnTo>
                    <a:pt x="1337668" y="1342311"/>
                  </a:lnTo>
                  <a:lnTo>
                    <a:pt x="1349505" y="1341555"/>
                  </a:lnTo>
                  <a:lnTo>
                    <a:pt x="1361343" y="1340668"/>
                  </a:lnTo>
                  <a:lnTo>
                    <a:pt x="1373181" y="1339626"/>
                  </a:lnTo>
                  <a:lnTo>
                    <a:pt x="1385019" y="1338404"/>
                  </a:lnTo>
                  <a:lnTo>
                    <a:pt x="1396856" y="1336969"/>
                  </a:lnTo>
                  <a:lnTo>
                    <a:pt x="1408694" y="1335288"/>
                  </a:lnTo>
                  <a:lnTo>
                    <a:pt x="1420532" y="1333316"/>
                  </a:lnTo>
                  <a:lnTo>
                    <a:pt x="1432370" y="1331007"/>
                  </a:lnTo>
                  <a:lnTo>
                    <a:pt x="1444208" y="1328302"/>
                  </a:lnTo>
                  <a:lnTo>
                    <a:pt x="1456045" y="1325137"/>
                  </a:lnTo>
                  <a:lnTo>
                    <a:pt x="1467883" y="1321437"/>
                  </a:lnTo>
                  <a:lnTo>
                    <a:pt x="1479721" y="1317113"/>
                  </a:lnTo>
                  <a:lnTo>
                    <a:pt x="1491559" y="1312067"/>
                  </a:lnTo>
                  <a:lnTo>
                    <a:pt x="1503396" y="1306185"/>
                  </a:lnTo>
                  <a:lnTo>
                    <a:pt x="1515234" y="1299338"/>
                  </a:lnTo>
                  <a:lnTo>
                    <a:pt x="1527072" y="1291382"/>
                  </a:lnTo>
                  <a:lnTo>
                    <a:pt x="1538910" y="1282153"/>
                  </a:lnTo>
                  <a:lnTo>
                    <a:pt x="1550748" y="1271473"/>
                  </a:lnTo>
                  <a:lnTo>
                    <a:pt x="1562585" y="1259146"/>
                  </a:lnTo>
                  <a:lnTo>
                    <a:pt x="1574423" y="1244957"/>
                  </a:lnTo>
                  <a:lnTo>
                    <a:pt x="1586261" y="1228684"/>
                  </a:lnTo>
                  <a:lnTo>
                    <a:pt x="1598099" y="1210091"/>
                  </a:lnTo>
                  <a:lnTo>
                    <a:pt x="1609936" y="1188945"/>
                  </a:lnTo>
                  <a:lnTo>
                    <a:pt x="1621774" y="1165014"/>
                  </a:lnTo>
                  <a:lnTo>
                    <a:pt x="1633612" y="1138089"/>
                  </a:lnTo>
                  <a:lnTo>
                    <a:pt x="1645450" y="1107991"/>
                  </a:lnTo>
                  <a:lnTo>
                    <a:pt x="1657287" y="1074586"/>
                  </a:lnTo>
                  <a:lnTo>
                    <a:pt x="1669125" y="1037810"/>
                  </a:lnTo>
                  <a:lnTo>
                    <a:pt x="1680963" y="997676"/>
                  </a:lnTo>
                  <a:lnTo>
                    <a:pt x="1692801" y="954298"/>
                  </a:lnTo>
                  <a:lnTo>
                    <a:pt x="1704639" y="907899"/>
                  </a:lnTo>
                  <a:lnTo>
                    <a:pt x="1716476" y="858817"/>
                  </a:lnTo>
                  <a:lnTo>
                    <a:pt x="1728314" y="807506"/>
                  </a:lnTo>
                  <a:lnTo>
                    <a:pt x="1740152" y="754518"/>
                  </a:lnTo>
                  <a:lnTo>
                    <a:pt x="1751990" y="700489"/>
                  </a:lnTo>
                  <a:lnTo>
                    <a:pt x="1763827" y="646107"/>
                  </a:lnTo>
                  <a:lnTo>
                    <a:pt x="1775665" y="592079"/>
                  </a:lnTo>
                  <a:lnTo>
                    <a:pt x="1787503" y="539091"/>
                  </a:lnTo>
                  <a:lnTo>
                    <a:pt x="1799341" y="487779"/>
                  </a:lnTo>
                  <a:lnTo>
                    <a:pt x="1811178" y="438698"/>
                  </a:lnTo>
                  <a:lnTo>
                    <a:pt x="1823016" y="392299"/>
                  </a:lnTo>
                  <a:lnTo>
                    <a:pt x="1834854" y="348921"/>
                  </a:lnTo>
                  <a:lnTo>
                    <a:pt x="1846692" y="308787"/>
                  </a:lnTo>
                  <a:lnTo>
                    <a:pt x="1858530" y="272010"/>
                  </a:lnTo>
                  <a:lnTo>
                    <a:pt x="1870367" y="238606"/>
                  </a:lnTo>
                  <a:lnTo>
                    <a:pt x="1882205" y="208507"/>
                  </a:lnTo>
                  <a:lnTo>
                    <a:pt x="1894043" y="181582"/>
                  </a:lnTo>
                  <a:lnTo>
                    <a:pt x="1905881" y="157652"/>
                  </a:lnTo>
                  <a:lnTo>
                    <a:pt x="1917718" y="136505"/>
                  </a:lnTo>
                  <a:lnTo>
                    <a:pt x="1929556" y="117913"/>
                  </a:lnTo>
                  <a:lnTo>
                    <a:pt x="1941394" y="101639"/>
                  </a:lnTo>
                  <a:lnTo>
                    <a:pt x="1953232" y="87451"/>
                  </a:lnTo>
                  <a:lnTo>
                    <a:pt x="1965069" y="75123"/>
                  </a:lnTo>
                  <a:lnTo>
                    <a:pt x="1976907" y="64443"/>
                  </a:lnTo>
                  <a:lnTo>
                    <a:pt x="1988745" y="55215"/>
                  </a:lnTo>
                  <a:lnTo>
                    <a:pt x="2000583" y="47258"/>
                  </a:lnTo>
                  <a:lnTo>
                    <a:pt x="2012421" y="40412"/>
                  </a:lnTo>
                  <a:lnTo>
                    <a:pt x="2024258" y="34530"/>
                  </a:lnTo>
                  <a:lnTo>
                    <a:pt x="2036096" y="29484"/>
                  </a:lnTo>
                  <a:lnTo>
                    <a:pt x="2047934" y="25160"/>
                  </a:lnTo>
                  <a:lnTo>
                    <a:pt x="2059772" y="21459"/>
                  </a:lnTo>
                  <a:lnTo>
                    <a:pt x="2071609" y="18294"/>
                  </a:lnTo>
                  <a:lnTo>
                    <a:pt x="2083447" y="15590"/>
                  </a:lnTo>
                  <a:lnTo>
                    <a:pt x="2095285" y="13280"/>
                  </a:lnTo>
                  <a:lnTo>
                    <a:pt x="2107123" y="11309"/>
                  </a:lnTo>
                  <a:lnTo>
                    <a:pt x="2118961" y="9627"/>
                  </a:lnTo>
                  <a:lnTo>
                    <a:pt x="2130798" y="8193"/>
                  </a:lnTo>
                  <a:lnTo>
                    <a:pt x="2142636" y="6971"/>
                  </a:lnTo>
                  <a:lnTo>
                    <a:pt x="2154474" y="5929"/>
                  </a:lnTo>
                  <a:lnTo>
                    <a:pt x="2166312" y="5041"/>
                  </a:lnTo>
                  <a:lnTo>
                    <a:pt x="2178149" y="4285"/>
                  </a:lnTo>
                  <a:lnTo>
                    <a:pt x="2189987" y="3641"/>
                  </a:lnTo>
                  <a:lnTo>
                    <a:pt x="2201825" y="3093"/>
                  </a:lnTo>
                  <a:lnTo>
                    <a:pt x="2213663" y="2626"/>
                  </a:lnTo>
                  <a:lnTo>
                    <a:pt x="2225500" y="2229"/>
                  </a:lnTo>
                  <a:lnTo>
                    <a:pt x="2237338" y="1890"/>
                  </a:lnTo>
                  <a:lnTo>
                    <a:pt x="2249176" y="1602"/>
                  </a:lnTo>
                  <a:lnTo>
                    <a:pt x="2261014" y="1357"/>
                  </a:lnTo>
                  <a:lnTo>
                    <a:pt x="2272852" y="1149"/>
                  </a:lnTo>
                  <a:lnTo>
                    <a:pt x="2284689" y="971"/>
                  </a:lnTo>
                  <a:lnTo>
                    <a:pt x="2296527" y="820"/>
                  </a:lnTo>
                  <a:lnTo>
                    <a:pt x="2308365" y="692"/>
                  </a:lnTo>
                  <a:lnTo>
                    <a:pt x="2320203" y="582"/>
                  </a:lnTo>
                  <a:lnTo>
                    <a:pt x="2332040" y="489"/>
                  </a:lnTo>
                  <a:lnTo>
                    <a:pt x="2343878" y="410"/>
                  </a:lnTo>
                  <a:lnTo>
                    <a:pt x="2343878" y="0"/>
                  </a:lnTo>
                  <a:lnTo>
                    <a:pt x="2355716" y="7"/>
                  </a:lnTo>
                  <a:lnTo>
                    <a:pt x="2367554" y="15"/>
                  </a:lnTo>
                  <a:lnTo>
                    <a:pt x="2379391" y="25"/>
                  </a:lnTo>
                  <a:lnTo>
                    <a:pt x="2391229" y="37"/>
                  </a:lnTo>
                  <a:lnTo>
                    <a:pt x="2403067" y="51"/>
                  </a:lnTo>
                  <a:lnTo>
                    <a:pt x="2414905" y="67"/>
                  </a:lnTo>
                  <a:lnTo>
                    <a:pt x="2426743" y="86"/>
                  </a:lnTo>
                  <a:lnTo>
                    <a:pt x="2438580" y="108"/>
                  </a:lnTo>
                  <a:lnTo>
                    <a:pt x="2450418" y="134"/>
                  </a:lnTo>
                  <a:lnTo>
                    <a:pt x="2462256" y="165"/>
                  </a:lnTo>
                  <a:lnTo>
                    <a:pt x="2474094" y="201"/>
                  </a:lnTo>
                  <a:lnTo>
                    <a:pt x="2485931" y="243"/>
                  </a:lnTo>
                  <a:lnTo>
                    <a:pt x="2497769" y="293"/>
                  </a:lnTo>
                  <a:lnTo>
                    <a:pt x="2509607" y="352"/>
                  </a:lnTo>
                  <a:lnTo>
                    <a:pt x="2521445" y="421"/>
                  </a:lnTo>
                  <a:lnTo>
                    <a:pt x="2533283" y="501"/>
                  </a:lnTo>
                  <a:lnTo>
                    <a:pt x="2545120" y="596"/>
                  </a:lnTo>
                  <a:lnTo>
                    <a:pt x="2556958" y="707"/>
                  </a:lnTo>
                  <a:lnTo>
                    <a:pt x="2568796" y="837"/>
                  </a:lnTo>
                  <a:lnTo>
                    <a:pt x="2580634" y="990"/>
                  </a:lnTo>
                  <a:lnTo>
                    <a:pt x="2592471" y="1170"/>
                  </a:lnTo>
                  <a:lnTo>
                    <a:pt x="2604309" y="1379"/>
                  </a:lnTo>
                  <a:lnTo>
                    <a:pt x="2616147" y="1625"/>
                  </a:lnTo>
                  <a:lnTo>
                    <a:pt x="2627985" y="1913"/>
                  </a:lnTo>
                  <a:lnTo>
                    <a:pt x="2639822" y="2250"/>
                  </a:lnTo>
                  <a:lnTo>
                    <a:pt x="2651660" y="2643"/>
                  </a:lnTo>
                  <a:lnTo>
                    <a:pt x="2663498" y="3101"/>
                  </a:lnTo>
                  <a:lnTo>
                    <a:pt x="2675336" y="3636"/>
                  </a:lnTo>
                  <a:lnTo>
                    <a:pt x="2687174" y="4258"/>
                  </a:lnTo>
                  <a:lnTo>
                    <a:pt x="2699011" y="4982"/>
                  </a:lnTo>
                  <a:lnTo>
                    <a:pt x="2710849" y="5821"/>
                  </a:lnTo>
                  <a:lnTo>
                    <a:pt x="2722687" y="6792"/>
                  </a:lnTo>
                  <a:lnTo>
                    <a:pt x="2734525" y="7912"/>
                  </a:lnTo>
                  <a:lnTo>
                    <a:pt x="2746362" y="9202"/>
                  </a:lnTo>
                  <a:lnTo>
                    <a:pt x="2758200" y="10682"/>
                  </a:lnTo>
                  <a:lnTo>
                    <a:pt x="2770038" y="12372"/>
                  </a:lnTo>
                  <a:lnTo>
                    <a:pt x="2781876" y="14294"/>
                  </a:lnTo>
                  <a:lnTo>
                    <a:pt x="2793713" y="16470"/>
                  </a:lnTo>
                  <a:lnTo>
                    <a:pt x="2805551" y="18917"/>
                  </a:lnTo>
                  <a:lnTo>
                    <a:pt x="2817389" y="21654"/>
                  </a:lnTo>
                  <a:lnTo>
                    <a:pt x="2829227" y="24690"/>
                  </a:lnTo>
                  <a:lnTo>
                    <a:pt x="2841065" y="28034"/>
                  </a:lnTo>
                  <a:lnTo>
                    <a:pt x="2852902" y="31682"/>
                  </a:lnTo>
                  <a:lnTo>
                    <a:pt x="2864740" y="35626"/>
                  </a:lnTo>
                  <a:lnTo>
                    <a:pt x="2876578" y="39844"/>
                  </a:lnTo>
                  <a:lnTo>
                    <a:pt x="2888416" y="44306"/>
                  </a:lnTo>
                  <a:lnTo>
                    <a:pt x="2900253" y="48970"/>
                  </a:lnTo>
                  <a:lnTo>
                    <a:pt x="2912091" y="53788"/>
                  </a:lnTo>
                  <a:lnTo>
                    <a:pt x="2923929" y="58699"/>
                  </a:lnTo>
                  <a:lnTo>
                    <a:pt x="2935767" y="63643"/>
                  </a:lnTo>
                  <a:lnTo>
                    <a:pt x="2947604" y="68555"/>
                  </a:lnTo>
                  <a:lnTo>
                    <a:pt x="2959442" y="73372"/>
                  </a:lnTo>
                  <a:lnTo>
                    <a:pt x="2971280" y="78037"/>
                  </a:lnTo>
                  <a:lnTo>
                    <a:pt x="2983118" y="82498"/>
                  </a:lnTo>
                  <a:lnTo>
                    <a:pt x="2994956" y="86717"/>
                  </a:lnTo>
                  <a:lnTo>
                    <a:pt x="3006793" y="90660"/>
                  </a:lnTo>
                  <a:lnTo>
                    <a:pt x="3018631" y="94309"/>
                  </a:lnTo>
                  <a:lnTo>
                    <a:pt x="3030469" y="97652"/>
                  </a:lnTo>
                  <a:lnTo>
                    <a:pt x="3042307" y="100689"/>
                  </a:lnTo>
                  <a:lnTo>
                    <a:pt x="3054144" y="103425"/>
                  </a:lnTo>
                  <a:lnTo>
                    <a:pt x="3065982" y="105873"/>
                  </a:lnTo>
                  <a:lnTo>
                    <a:pt x="3077820" y="108048"/>
                  </a:lnTo>
                  <a:lnTo>
                    <a:pt x="3089658" y="109971"/>
                  </a:lnTo>
                  <a:lnTo>
                    <a:pt x="3101496" y="111661"/>
                  </a:lnTo>
                  <a:lnTo>
                    <a:pt x="3113333" y="113140"/>
                  </a:lnTo>
                  <a:lnTo>
                    <a:pt x="3125171" y="114430"/>
                  </a:lnTo>
                  <a:lnTo>
                    <a:pt x="3137009" y="115551"/>
                  </a:lnTo>
                  <a:lnTo>
                    <a:pt x="3148847" y="116522"/>
                  </a:lnTo>
                  <a:lnTo>
                    <a:pt x="3160684" y="117361"/>
                  </a:lnTo>
                  <a:lnTo>
                    <a:pt x="3172522" y="118084"/>
                  </a:lnTo>
                  <a:lnTo>
                    <a:pt x="3184360" y="118706"/>
                  </a:lnTo>
                  <a:lnTo>
                    <a:pt x="3196198" y="119241"/>
                  </a:lnTo>
                  <a:lnTo>
                    <a:pt x="3208035" y="119700"/>
                  </a:lnTo>
                  <a:lnTo>
                    <a:pt x="3219873" y="120093"/>
                  </a:lnTo>
                  <a:lnTo>
                    <a:pt x="3231711" y="120429"/>
                  </a:lnTo>
                  <a:lnTo>
                    <a:pt x="3243549" y="120717"/>
                  </a:lnTo>
                  <a:lnTo>
                    <a:pt x="3255387" y="120963"/>
                  </a:lnTo>
                  <a:lnTo>
                    <a:pt x="3267224" y="121173"/>
                  </a:lnTo>
                  <a:lnTo>
                    <a:pt x="3279062" y="121352"/>
                  </a:lnTo>
                  <a:lnTo>
                    <a:pt x="3290900" y="121505"/>
                  </a:lnTo>
                  <a:lnTo>
                    <a:pt x="3302738" y="121635"/>
                  </a:lnTo>
                  <a:lnTo>
                    <a:pt x="3314575" y="121746"/>
                  </a:lnTo>
                  <a:lnTo>
                    <a:pt x="3326413" y="121841"/>
                  </a:lnTo>
                  <a:lnTo>
                    <a:pt x="3338251" y="121922"/>
                  </a:lnTo>
                  <a:lnTo>
                    <a:pt x="3350089" y="121991"/>
                  </a:lnTo>
                  <a:lnTo>
                    <a:pt x="3361926" y="122049"/>
                  </a:lnTo>
                  <a:lnTo>
                    <a:pt x="3373764" y="122099"/>
                  </a:lnTo>
                  <a:lnTo>
                    <a:pt x="3385602" y="122141"/>
                  </a:lnTo>
                  <a:lnTo>
                    <a:pt x="3397440" y="122177"/>
                  </a:lnTo>
                  <a:lnTo>
                    <a:pt x="3409278" y="122208"/>
                  </a:lnTo>
                  <a:lnTo>
                    <a:pt x="3421115" y="122234"/>
                  </a:lnTo>
                  <a:lnTo>
                    <a:pt x="3432953" y="122257"/>
                  </a:lnTo>
                  <a:lnTo>
                    <a:pt x="3444791" y="122276"/>
                  </a:lnTo>
                  <a:lnTo>
                    <a:pt x="3456629" y="122292"/>
                  </a:lnTo>
                  <a:lnTo>
                    <a:pt x="3468466" y="122306"/>
                  </a:lnTo>
                  <a:lnTo>
                    <a:pt x="3480304" y="122317"/>
                  </a:lnTo>
                  <a:lnTo>
                    <a:pt x="3492142" y="122327"/>
                  </a:lnTo>
                  <a:lnTo>
                    <a:pt x="3503980" y="122336"/>
                  </a:lnTo>
                  <a:lnTo>
                    <a:pt x="3515818" y="122343"/>
                  </a:lnTo>
                  <a:lnTo>
                    <a:pt x="3515818" y="122384"/>
                  </a:lnTo>
                  <a:lnTo>
                    <a:pt x="3527655" y="122384"/>
                  </a:lnTo>
                  <a:lnTo>
                    <a:pt x="3539493" y="122384"/>
                  </a:lnTo>
                  <a:lnTo>
                    <a:pt x="3551331" y="122384"/>
                  </a:lnTo>
                  <a:lnTo>
                    <a:pt x="3563169" y="122384"/>
                  </a:lnTo>
                  <a:lnTo>
                    <a:pt x="3575006" y="122384"/>
                  </a:lnTo>
                  <a:lnTo>
                    <a:pt x="3586844" y="122384"/>
                  </a:lnTo>
                  <a:lnTo>
                    <a:pt x="3598682" y="122384"/>
                  </a:lnTo>
                  <a:lnTo>
                    <a:pt x="3610520" y="122384"/>
                  </a:lnTo>
                  <a:lnTo>
                    <a:pt x="3622357" y="122384"/>
                  </a:lnTo>
                  <a:lnTo>
                    <a:pt x="3634195" y="122384"/>
                  </a:lnTo>
                  <a:lnTo>
                    <a:pt x="3646033" y="122384"/>
                  </a:lnTo>
                  <a:lnTo>
                    <a:pt x="3657871" y="122384"/>
                  </a:lnTo>
                  <a:lnTo>
                    <a:pt x="3669709" y="122384"/>
                  </a:lnTo>
                  <a:lnTo>
                    <a:pt x="3681546" y="122384"/>
                  </a:lnTo>
                  <a:lnTo>
                    <a:pt x="3693384" y="122384"/>
                  </a:lnTo>
                  <a:lnTo>
                    <a:pt x="3705222" y="122384"/>
                  </a:lnTo>
                  <a:lnTo>
                    <a:pt x="3717060" y="122384"/>
                  </a:lnTo>
                  <a:lnTo>
                    <a:pt x="3728897" y="122384"/>
                  </a:lnTo>
                  <a:lnTo>
                    <a:pt x="3740735" y="122384"/>
                  </a:lnTo>
                  <a:lnTo>
                    <a:pt x="3752573" y="122384"/>
                  </a:lnTo>
                  <a:lnTo>
                    <a:pt x="3764411" y="122384"/>
                  </a:lnTo>
                  <a:lnTo>
                    <a:pt x="3776248" y="122384"/>
                  </a:lnTo>
                  <a:lnTo>
                    <a:pt x="3788086" y="122384"/>
                  </a:lnTo>
                  <a:lnTo>
                    <a:pt x="3799924" y="122384"/>
                  </a:lnTo>
                  <a:lnTo>
                    <a:pt x="3811762" y="122384"/>
                  </a:lnTo>
                  <a:lnTo>
                    <a:pt x="3823600" y="122384"/>
                  </a:lnTo>
                  <a:lnTo>
                    <a:pt x="3835437" y="122384"/>
                  </a:lnTo>
                  <a:lnTo>
                    <a:pt x="3847275" y="122384"/>
                  </a:lnTo>
                  <a:lnTo>
                    <a:pt x="3859113" y="122384"/>
                  </a:lnTo>
                  <a:lnTo>
                    <a:pt x="3870951" y="122384"/>
                  </a:lnTo>
                  <a:lnTo>
                    <a:pt x="3882788" y="122384"/>
                  </a:lnTo>
                  <a:lnTo>
                    <a:pt x="3894626" y="122384"/>
                  </a:lnTo>
                  <a:lnTo>
                    <a:pt x="3906464" y="122384"/>
                  </a:lnTo>
                  <a:lnTo>
                    <a:pt x="3918302" y="122384"/>
                  </a:lnTo>
                  <a:lnTo>
                    <a:pt x="3930139" y="122384"/>
                  </a:lnTo>
                  <a:lnTo>
                    <a:pt x="3941977" y="122384"/>
                  </a:lnTo>
                  <a:lnTo>
                    <a:pt x="3953815" y="122384"/>
                  </a:lnTo>
                  <a:lnTo>
                    <a:pt x="3965653" y="122384"/>
                  </a:lnTo>
                  <a:lnTo>
                    <a:pt x="3977491" y="122384"/>
                  </a:lnTo>
                  <a:lnTo>
                    <a:pt x="3989328" y="122384"/>
                  </a:lnTo>
                  <a:lnTo>
                    <a:pt x="4001166" y="122384"/>
                  </a:lnTo>
                  <a:lnTo>
                    <a:pt x="4013004" y="122384"/>
                  </a:lnTo>
                  <a:lnTo>
                    <a:pt x="4024842" y="122384"/>
                  </a:lnTo>
                  <a:lnTo>
                    <a:pt x="4036679" y="122384"/>
                  </a:lnTo>
                  <a:lnTo>
                    <a:pt x="4048517" y="122384"/>
                  </a:lnTo>
                  <a:lnTo>
                    <a:pt x="4060355" y="122384"/>
                  </a:lnTo>
                  <a:lnTo>
                    <a:pt x="4072193" y="122384"/>
                  </a:lnTo>
                  <a:lnTo>
                    <a:pt x="4084031" y="122384"/>
                  </a:lnTo>
                  <a:lnTo>
                    <a:pt x="4095868" y="122384"/>
                  </a:lnTo>
                  <a:lnTo>
                    <a:pt x="4107706" y="122384"/>
                  </a:lnTo>
                  <a:lnTo>
                    <a:pt x="4119544" y="122384"/>
                  </a:lnTo>
                  <a:lnTo>
                    <a:pt x="4131382" y="122384"/>
                  </a:lnTo>
                  <a:lnTo>
                    <a:pt x="4143219" y="122384"/>
                  </a:lnTo>
                  <a:lnTo>
                    <a:pt x="4155057" y="122384"/>
                  </a:lnTo>
                  <a:lnTo>
                    <a:pt x="4166895" y="122384"/>
                  </a:lnTo>
                  <a:lnTo>
                    <a:pt x="4178733" y="122384"/>
                  </a:lnTo>
                  <a:lnTo>
                    <a:pt x="4190570" y="122384"/>
                  </a:lnTo>
                  <a:lnTo>
                    <a:pt x="4202408" y="122384"/>
                  </a:lnTo>
                  <a:lnTo>
                    <a:pt x="4214246" y="122384"/>
                  </a:lnTo>
                  <a:lnTo>
                    <a:pt x="4226084" y="122384"/>
                  </a:lnTo>
                  <a:lnTo>
                    <a:pt x="4237922" y="122384"/>
                  </a:lnTo>
                  <a:lnTo>
                    <a:pt x="4249759" y="122384"/>
                  </a:lnTo>
                  <a:lnTo>
                    <a:pt x="4261597" y="122384"/>
                  </a:lnTo>
                  <a:lnTo>
                    <a:pt x="4273435" y="122384"/>
                  </a:lnTo>
                  <a:lnTo>
                    <a:pt x="4285273" y="122384"/>
                  </a:lnTo>
                  <a:lnTo>
                    <a:pt x="4297110" y="122384"/>
                  </a:lnTo>
                  <a:lnTo>
                    <a:pt x="4308948" y="122384"/>
                  </a:lnTo>
                  <a:lnTo>
                    <a:pt x="4320786" y="122384"/>
                  </a:lnTo>
                  <a:lnTo>
                    <a:pt x="4332624" y="122384"/>
                  </a:lnTo>
                  <a:lnTo>
                    <a:pt x="4344461" y="122384"/>
                  </a:lnTo>
                  <a:lnTo>
                    <a:pt x="4356299" y="122384"/>
                  </a:lnTo>
                  <a:lnTo>
                    <a:pt x="4368137" y="122384"/>
                  </a:lnTo>
                  <a:lnTo>
                    <a:pt x="4379975" y="122384"/>
                  </a:lnTo>
                  <a:lnTo>
                    <a:pt x="4391813" y="122384"/>
                  </a:lnTo>
                  <a:lnTo>
                    <a:pt x="4403650" y="122384"/>
                  </a:lnTo>
                  <a:lnTo>
                    <a:pt x="4415488" y="122384"/>
                  </a:lnTo>
                  <a:lnTo>
                    <a:pt x="4427326" y="122384"/>
                  </a:lnTo>
                  <a:lnTo>
                    <a:pt x="4439164" y="122384"/>
                  </a:lnTo>
                  <a:lnTo>
                    <a:pt x="4451001" y="122384"/>
                  </a:lnTo>
                  <a:lnTo>
                    <a:pt x="4462839" y="122384"/>
                  </a:lnTo>
                  <a:lnTo>
                    <a:pt x="4474677" y="122384"/>
                  </a:lnTo>
                  <a:lnTo>
                    <a:pt x="4486515" y="122384"/>
                  </a:lnTo>
                  <a:lnTo>
                    <a:pt x="4498352" y="122384"/>
                  </a:lnTo>
                  <a:lnTo>
                    <a:pt x="4510190" y="122384"/>
                  </a:lnTo>
                  <a:lnTo>
                    <a:pt x="4522028" y="122384"/>
                  </a:lnTo>
                  <a:lnTo>
                    <a:pt x="4533866" y="122384"/>
                  </a:lnTo>
                  <a:lnTo>
                    <a:pt x="4545704" y="122384"/>
                  </a:lnTo>
                  <a:lnTo>
                    <a:pt x="4557541" y="122384"/>
                  </a:lnTo>
                  <a:lnTo>
                    <a:pt x="4569379" y="122384"/>
                  </a:lnTo>
                  <a:lnTo>
                    <a:pt x="4581217" y="122384"/>
                  </a:lnTo>
                  <a:lnTo>
                    <a:pt x="4593055" y="122384"/>
                  </a:lnTo>
                  <a:lnTo>
                    <a:pt x="4604892" y="122384"/>
                  </a:lnTo>
                  <a:lnTo>
                    <a:pt x="4616730" y="122384"/>
                  </a:lnTo>
                  <a:lnTo>
                    <a:pt x="4628568" y="122384"/>
                  </a:lnTo>
                  <a:lnTo>
                    <a:pt x="4640406" y="122384"/>
                  </a:lnTo>
                  <a:lnTo>
                    <a:pt x="4652244" y="122384"/>
                  </a:lnTo>
                  <a:lnTo>
                    <a:pt x="4664081" y="122384"/>
                  </a:lnTo>
                  <a:lnTo>
                    <a:pt x="4675919" y="122384"/>
                  </a:lnTo>
                  <a:lnTo>
                    <a:pt x="4687757" y="122384"/>
                  </a:lnTo>
                </a:path>
              </a:pathLst>
            </a:custGeom>
            <a:ln w="40651" cap="flat">
              <a:solidFill>
                <a:srgbClr val="E8E8E8">
                  <a:alpha val="100000"/>
                </a:srgbClr>
              </a:solidFill>
              <a:prstDash val="solid"/>
              <a:round/>
            </a:ln>
          </p:spPr>
          <p:txBody>
            <a:bodyPr/>
            <a:lstStyle/>
            <a:p/>
          </p:txBody>
        </p:sp>
        <p:sp>
          <p:nvSpPr>
            <p:cNvPr id="52" name="pl52"/>
            <p:cNvSpPr/>
            <p:nvPr/>
          </p:nvSpPr>
          <p:spPr>
            <a:xfrm>
              <a:off x="2482252" y="3476084"/>
              <a:ext cx="4687757" cy="612003"/>
            </a:xfrm>
            <a:custGeom>
              <a:avLst/>
              <a:pathLst>
                <a:path w="4687757" h="612003">
                  <a:moveTo>
                    <a:pt x="0" y="244850"/>
                  </a:moveTo>
                  <a:lnTo>
                    <a:pt x="11837" y="244865"/>
                  </a:lnTo>
                  <a:lnTo>
                    <a:pt x="23675" y="244882"/>
                  </a:lnTo>
                  <a:lnTo>
                    <a:pt x="35513" y="244902"/>
                  </a:lnTo>
                  <a:lnTo>
                    <a:pt x="47351" y="244925"/>
                  </a:lnTo>
                  <a:lnTo>
                    <a:pt x="59188" y="244952"/>
                  </a:lnTo>
                  <a:lnTo>
                    <a:pt x="71026" y="244985"/>
                  </a:lnTo>
                  <a:lnTo>
                    <a:pt x="82864" y="245023"/>
                  </a:lnTo>
                  <a:lnTo>
                    <a:pt x="94702" y="245067"/>
                  </a:lnTo>
                  <a:lnTo>
                    <a:pt x="106539" y="245120"/>
                  </a:lnTo>
                  <a:lnTo>
                    <a:pt x="118377" y="245181"/>
                  </a:lnTo>
                  <a:lnTo>
                    <a:pt x="130215" y="245253"/>
                  </a:lnTo>
                  <a:lnTo>
                    <a:pt x="142053" y="245338"/>
                  </a:lnTo>
                  <a:lnTo>
                    <a:pt x="153891" y="245438"/>
                  </a:lnTo>
                  <a:lnTo>
                    <a:pt x="165728" y="245555"/>
                  </a:lnTo>
                  <a:lnTo>
                    <a:pt x="177566" y="245692"/>
                  </a:lnTo>
                  <a:lnTo>
                    <a:pt x="189404" y="245854"/>
                  </a:lnTo>
                  <a:lnTo>
                    <a:pt x="201242" y="246043"/>
                  </a:lnTo>
                  <a:lnTo>
                    <a:pt x="213079" y="246265"/>
                  </a:lnTo>
                  <a:lnTo>
                    <a:pt x="224917" y="246526"/>
                  </a:lnTo>
                  <a:lnTo>
                    <a:pt x="236755" y="246832"/>
                  </a:lnTo>
                  <a:lnTo>
                    <a:pt x="248593" y="247190"/>
                  </a:lnTo>
                  <a:lnTo>
                    <a:pt x="260430" y="247610"/>
                  </a:lnTo>
                  <a:lnTo>
                    <a:pt x="272268" y="248102"/>
                  </a:lnTo>
                  <a:lnTo>
                    <a:pt x="284106" y="248677"/>
                  </a:lnTo>
                  <a:lnTo>
                    <a:pt x="295944" y="249350"/>
                  </a:lnTo>
                  <a:lnTo>
                    <a:pt x="307782" y="250136"/>
                  </a:lnTo>
                  <a:lnTo>
                    <a:pt x="319619" y="251054"/>
                  </a:lnTo>
                  <a:lnTo>
                    <a:pt x="331457" y="252123"/>
                  </a:lnTo>
                  <a:lnTo>
                    <a:pt x="343295" y="253368"/>
                  </a:lnTo>
                  <a:lnTo>
                    <a:pt x="355133" y="254815"/>
                  </a:lnTo>
                  <a:lnTo>
                    <a:pt x="366970" y="256493"/>
                  </a:lnTo>
                  <a:lnTo>
                    <a:pt x="378808" y="258435"/>
                  </a:lnTo>
                  <a:lnTo>
                    <a:pt x="390646" y="260676"/>
                  </a:lnTo>
                  <a:lnTo>
                    <a:pt x="402484" y="263256"/>
                  </a:lnTo>
                  <a:lnTo>
                    <a:pt x="414321" y="266215"/>
                  </a:lnTo>
                  <a:lnTo>
                    <a:pt x="426159" y="269595"/>
                  </a:lnTo>
                  <a:lnTo>
                    <a:pt x="437997" y="273440"/>
                  </a:lnTo>
                  <a:lnTo>
                    <a:pt x="449835" y="277791"/>
                  </a:lnTo>
                  <a:lnTo>
                    <a:pt x="461673" y="282686"/>
                  </a:lnTo>
                  <a:lnTo>
                    <a:pt x="473510" y="288159"/>
                  </a:lnTo>
                  <a:lnTo>
                    <a:pt x="485348" y="294232"/>
                  </a:lnTo>
                  <a:lnTo>
                    <a:pt x="497186" y="300919"/>
                  </a:lnTo>
                  <a:lnTo>
                    <a:pt x="509024" y="308216"/>
                  </a:lnTo>
                  <a:lnTo>
                    <a:pt x="520861" y="316103"/>
                  </a:lnTo>
                  <a:lnTo>
                    <a:pt x="532699" y="324539"/>
                  </a:lnTo>
                  <a:lnTo>
                    <a:pt x="544537" y="333463"/>
                  </a:lnTo>
                  <a:lnTo>
                    <a:pt x="556375" y="342792"/>
                  </a:lnTo>
                  <a:lnTo>
                    <a:pt x="568213" y="352426"/>
                  </a:lnTo>
                  <a:lnTo>
                    <a:pt x="580050" y="362250"/>
                  </a:lnTo>
                  <a:lnTo>
                    <a:pt x="591888" y="372137"/>
                  </a:lnTo>
                  <a:lnTo>
                    <a:pt x="603726" y="381961"/>
                  </a:lnTo>
                  <a:lnTo>
                    <a:pt x="615564" y="391595"/>
                  </a:lnTo>
                  <a:lnTo>
                    <a:pt x="627401" y="400924"/>
                  </a:lnTo>
                  <a:lnTo>
                    <a:pt x="639239" y="409848"/>
                  </a:lnTo>
                  <a:lnTo>
                    <a:pt x="651077" y="418284"/>
                  </a:lnTo>
                  <a:lnTo>
                    <a:pt x="662915" y="426171"/>
                  </a:lnTo>
                  <a:lnTo>
                    <a:pt x="674752" y="433468"/>
                  </a:lnTo>
                  <a:lnTo>
                    <a:pt x="686590" y="440155"/>
                  </a:lnTo>
                  <a:lnTo>
                    <a:pt x="698428" y="446229"/>
                  </a:lnTo>
                  <a:lnTo>
                    <a:pt x="710266" y="451701"/>
                  </a:lnTo>
                  <a:lnTo>
                    <a:pt x="722104" y="456597"/>
                  </a:lnTo>
                  <a:lnTo>
                    <a:pt x="733941" y="460948"/>
                  </a:lnTo>
                  <a:lnTo>
                    <a:pt x="745779" y="464792"/>
                  </a:lnTo>
                  <a:lnTo>
                    <a:pt x="757617" y="468173"/>
                  </a:lnTo>
                  <a:lnTo>
                    <a:pt x="769455" y="471132"/>
                  </a:lnTo>
                  <a:lnTo>
                    <a:pt x="781292" y="473711"/>
                  </a:lnTo>
                  <a:lnTo>
                    <a:pt x="793130" y="475953"/>
                  </a:lnTo>
                  <a:lnTo>
                    <a:pt x="804968" y="477895"/>
                  </a:lnTo>
                  <a:lnTo>
                    <a:pt x="816806" y="479572"/>
                  </a:lnTo>
                  <a:lnTo>
                    <a:pt x="828643" y="481019"/>
                  </a:lnTo>
                  <a:lnTo>
                    <a:pt x="840481" y="482264"/>
                  </a:lnTo>
                  <a:lnTo>
                    <a:pt x="852319" y="483333"/>
                  </a:lnTo>
                  <a:lnTo>
                    <a:pt x="864157" y="484251"/>
                  </a:lnTo>
                  <a:lnTo>
                    <a:pt x="875995" y="485037"/>
                  </a:lnTo>
                  <a:lnTo>
                    <a:pt x="887832" y="485710"/>
                  </a:lnTo>
                  <a:lnTo>
                    <a:pt x="899670" y="486285"/>
                  </a:lnTo>
                  <a:lnTo>
                    <a:pt x="911508" y="486777"/>
                  </a:lnTo>
                  <a:lnTo>
                    <a:pt x="923346" y="487197"/>
                  </a:lnTo>
                  <a:lnTo>
                    <a:pt x="935183" y="487555"/>
                  </a:lnTo>
                  <a:lnTo>
                    <a:pt x="947021" y="487861"/>
                  </a:lnTo>
                  <a:lnTo>
                    <a:pt x="958859" y="488122"/>
                  </a:lnTo>
                  <a:lnTo>
                    <a:pt x="970697" y="488344"/>
                  </a:lnTo>
                  <a:lnTo>
                    <a:pt x="982534" y="488534"/>
                  </a:lnTo>
                  <a:lnTo>
                    <a:pt x="994372" y="488695"/>
                  </a:lnTo>
                  <a:lnTo>
                    <a:pt x="1006210" y="488832"/>
                  </a:lnTo>
                  <a:lnTo>
                    <a:pt x="1018048" y="488950"/>
                  </a:lnTo>
                  <a:lnTo>
                    <a:pt x="1029886" y="489049"/>
                  </a:lnTo>
                  <a:lnTo>
                    <a:pt x="1041723" y="489134"/>
                  </a:lnTo>
                  <a:lnTo>
                    <a:pt x="1053561" y="489206"/>
                  </a:lnTo>
                  <a:lnTo>
                    <a:pt x="1065399" y="489268"/>
                  </a:lnTo>
                  <a:lnTo>
                    <a:pt x="1077237" y="489320"/>
                  </a:lnTo>
                  <a:lnTo>
                    <a:pt x="1089074" y="489365"/>
                  </a:lnTo>
                  <a:lnTo>
                    <a:pt x="1100912" y="489403"/>
                  </a:lnTo>
                  <a:lnTo>
                    <a:pt x="1112750" y="489435"/>
                  </a:lnTo>
                  <a:lnTo>
                    <a:pt x="1124588" y="489462"/>
                  </a:lnTo>
                  <a:lnTo>
                    <a:pt x="1136426" y="489486"/>
                  </a:lnTo>
                  <a:lnTo>
                    <a:pt x="1148263" y="489506"/>
                  </a:lnTo>
                  <a:lnTo>
                    <a:pt x="1160101" y="489523"/>
                  </a:lnTo>
                  <a:lnTo>
                    <a:pt x="1171939" y="489537"/>
                  </a:lnTo>
                  <a:lnTo>
                    <a:pt x="1171939" y="489660"/>
                  </a:lnTo>
                  <a:lnTo>
                    <a:pt x="1183777" y="489667"/>
                  </a:lnTo>
                  <a:lnTo>
                    <a:pt x="1195614" y="489676"/>
                  </a:lnTo>
                  <a:lnTo>
                    <a:pt x="1207452" y="489686"/>
                  </a:lnTo>
                  <a:lnTo>
                    <a:pt x="1219290" y="489697"/>
                  </a:lnTo>
                  <a:lnTo>
                    <a:pt x="1231128" y="489711"/>
                  </a:lnTo>
                  <a:lnTo>
                    <a:pt x="1242965" y="489727"/>
                  </a:lnTo>
                  <a:lnTo>
                    <a:pt x="1254803" y="489746"/>
                  </a:lnTo>
                  <a:lnTo>
                    <a:pt x="1266641" y="489769"/>
                  </a:lnTo>
                  <a:lnTo>
                    <a:pt x="1278479" y="489795"/>
                  </a:lnTo>
                  <a:lnTo>
                    <a:pt x="1290317" y="489825"/>
                  </a:lnTo>
                  <a:lnTo>
                    <a:pt x="1302154" y="489862"/>
                  </a:lnTo>
                  <a:lnTo>
                    <a:pt x="1313992" y="489904"/>
                  </a:lnTo>
                  <a:lnTo>
                    <a:pt x="1325830" y="489954"/>
                  </a:lnTo>
                  <a:lnTo>
                    <a:pt x="1337668" y="490012"/>
                  </a:lnTo>
                  <a:lnTo>
                    <a:pt x="1349505" y="490081"/>
                  </a:lnTo>
                  <a:lnTo>
                    <a:pt x="1361343" y="490162"/>
                  </a:lnTo>
                  <a:lnTo>
                    <a:pt x="1373181" y="490257"/>
                  </a:lnTo>
                  <a:lnTo>
                    <a:pt x="1385019" y="490368"/>
                  </a:lnTo>
                  <a:lnTo>
                    <a:pt x="1396856" y="490498"/>
                  </a:lnTo>
                  <a:lnTo>
                    <a:pt x="1408694" y="490651"/>
                  </a:lnTo>
                  <a:lnTo>
                    <a:pt x="1420532" y="490830"/>
                  </a:lnTo>
                  <a:lnTo>
                    <a:pt x="1432370" y="491040"/>
                  </a:lnTo>
                  <a:lnTo>
                    <a:pt x="1444208" y="491286"/>
                  </a:lnTo>
                  <a:lnTo>
                    <a:pt x="1456045" y="491574"/>
                  </a:lnTo>
                  <a:lnTo>
                    <a:pt x="1467883" y="491910"/>
                  </a:lnTo>
                  <a:lnTo>
                    <a:pt x="1479721" y="492303"/>
                  </a:lnTo>
                  <a:lnTo>
                    <a:pt x="1491559" y="492762"/>
                  </a:lnTo>
                  <a:lnTo>
                    <a:pt x="1503396" y="493297"/>
                  </a:lnTo>
                  <a:lnTo>
                    <a:pt x="1515234" y="493919"/>
                  </a:lnTo>
                  <a:lnTo>
                    <a:pt x="1527072" y="494642"/>
                  </a:lnTo>
                  <a:lnTo>
                    <a:pt x="1538910" y="495481"/>
                  </a:lnTo>
                  <a:lnTo>
                    <a:pt x="1550748" y="496452"/>
                  </a:lnTo>
                  <a:lnTo>
                    <a:pt x="1562585" y="497573"/>
                  </a:lnTo>
                  <a:lnTo>
                    <a:pt x="1574423" y="498863"/>
                  </a:lnTo>
                  <a:lnTo>
                    <a:pt x="1586261" y="500342"/>
                  </a:lnTo>
                  <a:lnTo>
                    <a:pt x="1598099" y="502032"/>
                  </a:lnTo>
                  <a:lnTo>
                    <a:pt x="1609936" y="503955"/>
                  </a:lnTo>
                  <a:lnTo>
                    <a:pt x="1621774" y="506130"/>
                  </a:lnTo>
                  <a:lnTo>
                    <a:pt x="1633612" y="508578"/>
                  </a:lnTo>
                  <a:lnTo>
                    <a:pt x="1645450" y="511314"/>
                  </a:lnTo>
                  <a:lnTo>
                    <a:pt x="1657287" y="514351"/>
                  </a:lnTo>
                  <a:lnTo>
                    <a:pt x="1669125" y="517694"/>
                  </a:lnTo>
                  <a:lnTo>
                    <a:pt x="1680963" y="521343"/>
                  </a:lnTo>
                  <a:lnTo>
                    <a:pt x="1692801" y="525286"/>
                  </a:lnTo>
                  <a:lnTo>
                    <a:pt x="1704639" y="529505"/>
                  </a:lnTo>
                  <a:lnTo>
                    <a:pt x="1716476" y="533966"/>
                  </a:lnTo>
                  <a:lnTo>
                    <a:pt x="1728314" y="538631"/>
                  </a:lnTo>
                  <a:lnTo>
                    <a:pt x="1740152" y="543448"/>
                  </a:lnTo>
                  <a:lnTo>
                    <a:pt x="1751990" y="548360"/>
                  </a:lnTo>
                  <a:lnTo>
                    <a:pt x="1763827" y="553304"/>
                  </a:lnTo>
                  <a:lnTo>
                    <a:pt x="1775665" y="558215"/>
                  </a:lnTo>
                  <a:lnTo>
                    <a:pt x="1787503" y="563033"/>
                  </a:lnTo>
                  <a:lnTo>
                    <a:pt x="1799341" y="567697"/>
                  </a:lnTo>
                  <a:lnTo>
                    <a:pt x="1811178" y="572159"/>
                  </a:lnTo>
                  <a:lnTo>
                    <a:pt x="1823016" y="576377"/>
                  </a:lnTo>
                  <a:lnTo>
                    <a:pt x="1834854" y="580321"/>
                  </a:lnTo>
                  <a:lnTo>
                    <a:pt x="1846692" y="583969"/>
                  </a:lnTo>
                  <a:lnTo>
                    <a:pt x="1858530" y="587313"/>
                  </a:lnTo>
                  <a:lnTo>
                    <a:pt x="1870367" y="590349"/>
                  </a:lnTo>
                  <a:lnTo>
                    <a:pt x="1882205" y="593086"/>
                  </a:lnTo>
                  <a:lnTo>
                    <a:pt x="1894043" y="595533"/>
                  </a:lnTo>
                  <a:lnTo>
                    <a:pt x="1905881" y="597709"/>
                  </a:lnTo>
                  <a:lnTo>
                    <a:pt x="1917718" y="599631"/>
                  </a:lnTo>
                  <a:lnTo>
                    <a:pt x="1929556" y="601321"/>
                  </a:lnTo>
                  <a:lnTo>
                    <a:pt x="1941394" y="602801"/>
                  </a:lnTo>
                  <a:lnTo>
                    <a:pt x="1953232" y="604091"/>
                  </a:lnTo>
                  <a:lnTo>
                    <a:pt x="1965069" y="605211"/>
                  </a:lnTo>
                  <a:lnTo>
                    <a:pt x="1976907" y="606182"/>
                  </a:lnTo>
                  <a:lnTo>
                    <a:pt x="1988745" y="607021"/>
                  </a:lnTo>
                  <a:lnTo>
                    <a:pt x="2000583" y="607745"/>
                  </a:lnTo>
                  <a:lnTo>
                    <a:pt x="2012421" y="608367"/>
                  </a:lnTo>
                  <a:lnTo>
                    <a:pt x="2024258" y="608902"/>
                  </a:lnTo>
                  <a:lnTo>
                    <a:pt x="2036096" y="609360"/>
                  </a:lnTo>
                  <a:lnTo>
                    <a:pt x="2047934" y="609753"/>
                  </a:lnTo>
                  <a:lnTo>
                    <a:pt x="2059772" y="610090"/>
                  </a:lnTo>
                  <a:lnTo>
                    <a:pt x="2071609" y="610378"/>
                  </a:lnTo>
                  <a:lnTo>
                    <a:pt x="2083447" y="610624"/>
                  </a:lnTo>
                  <a:lnTo>
                    <a:pt x="2095285" y="610833"/>
                  </a:lnTo>
                  <a:lnTo>
                    <a:pt x="2107123" y="611013"/>
                  </a:lnTo>
                  <a:lnTo>
                    <a:pt x="2118961" y="611166"/>
                  </a:lnTo>
                  <a:lnTo>
                    <a:pt x="2130798" y="611296"/>
                  </a:lnTo>
                  <a:lnTo>
                    <a:pt x="2142636" y="611407"/>
                  </a:lnTo>
                  <a:lnTo>
                    <a:pt x="2154474" y="611502"/>
                  </a:lnTo>
                  <a:lnTo>
                    <a:pt x="2166312" y="611582"/>
                  </a:lnTo>
                  <a:lnTo>
                    <a:pt x="2178149" y="611651"/>
                  </a:lnTo>
                  <a:lnTo>
                    <a:pt x="2189987" y="611710"/>
                  </a:lnTo>
                  <a:lnTo>
                    <a:pt x="2201825" y="611760"/>
                  </a:lnTo>
                  <a:lnTo>
                    <a:pt x="2213663" y="611802"/>
                  </a:lnTo>
                  <a:lnTo>
                    <a:pt x="2225500" y="611838"/>
                  </a:lnTo>
                  <a:lnTo>
                    <a:pt x="2237338" y="611869"/>
                  </a:lnTo>
                  <a:lnTo>
                    <a:pt x="2249176" y="611895"/>
                  </a:lnTo>
                  <a:lnTo>
                    <a:pt x="2261014" y="611917"/>
                  </a:lnTo>
                  <a:lnTo>
                    <a:pt x="2272852" y="611936"/>
                  </a:lnTo>
                  <a:lnTo>
                    <a:pt x="2284689" y="611952"/>
                  </a:lnTo>
                  <a:lnTo>
                    <a:pt x="2296527" y="611966"/>
                  </a:lnTo>
                  <a:lnTo>
                    <a:pt x="2308365" y="611978"/>
                  </a:lnTo>
                  <a:lnTo>
                    <a:pt x="2320203" y="611988"/>
                  </a:lnTo>
                  <a:lnTo>
                    <a:pt x="2332040" y="611996"/>
                  </a:lnTo>
                  <a:lnTo>
                    <a:pt x="2343878" y="612003"/>
                  </a:lnTo>
                  <a:lnTo>
                    <a:pt x="2343878" y="611921"/>
                  </a:lnTo>
                  <a:lnTo>
                    <a:pt x="2355716" y="611900"/>
                  </a:lnTo>
                  <a:lnTo>
                    <a:pt x="2367554" y="611874"/>
                  </a:lnTo>
                  <a:lnTo>
                    <a:pt x="2379391" y="611845"/>
                  </a:lnTo>
                  <a:lnTo>
                    <a:pt x="2391229" y="611810"/>
                  </a:lnTo>
                  <a:lnTo>
                    <a:pt x="2403067" y="611768"/>
                  </a:lnTo>
                  <a:lnTo>
                    <a:pt x="2414905" y="611720"/>
                  </a:lnTo>
                  <a:lnTo>
                    <a:pt x="2426743" y="611663"/>
                  </a:lnTo>
                  <a:lnTo>
                    <a:pt x="2438580" y="611596"/>
                  </a:lnTo>
                  <a:lnTo>
                    <a:pt x="2450418" y="611518"/>
                  </a:lnTo>
                  <a:lnTo>
                    <a:pt x="2462256" y="611425"/>
                  </a:lnTo>
                  <a:lnTo>
                    <a:pt x="2474094" y="611317"/>
                  </a:lnTo>
                  <a:lnTo>
                    <a:pt x="2485931" y="611190"/>
                  </a:lnTo>
                  <a:lnTo>
                    <a:pt x="2497769" y="611040"/>
                  </a:lnTo>
                  <a:lnTo>
                    <a:pt x="2509607" y="610865"/>
                  </a:lnTo>
                  <a:lnTo>
                    <a:pt x="2521445" y="610658"/>
                  </a:lnTo>
                  <a:lnTo>
                    <a:pt x="2533283" y="610416"/>
                  </a:lnTo>
                  <a:lnTo>
                    <a:pt x="2545120" y="610132"/>
                  </a:lnTo>
                  <a:lnTo>
                    <a:pt x="2556958" y="609799"/>
                  </a:lnTo>
                  <a:lnTo>
                    <a:pt x="2568796" y="609408"/>
                  </a:lnTo>
                  <a:lnTo>
                    <a:pt x="2580634" y="608949"/>
                  </a:lnTo>
                  <a:lnTo>
                    <a:pt x="2592471" y="608411"/>
                  </a:lnTo>
                  <a:lnTo>
                    <a:pt x="2604309" y="607781"/>
                  </a:lnTo>
                  <a:lnTo>
                    <a:pt x="2616147" y="607044"/>
                  </a:lnTo>
                  <a:lnTo>
                    <a:pt x="2627985" y="606181"/>
                  </a:lnTo>
                  <a:lnTo>
                    <a:pt x="2639822" y="605171"/>
                  </a:lnTo>
                  <a:lnTo>
                    <a:pt x="2651660" y="603992"/>
                  </a:lnTo>
                  <a:lnTo>
                    <a:pt x="2663498" y="602616"/>
                  </a:lnTo>
                  <a:lnTo>
                    <a:pt x="2675336" y="601012"/>
                  </a:lnTo>
                  <a:lnTo>
                    <a:pt x="2687174" y="599145"/>
                  </a:lnTo>
                  <a:lnTo>
                    <a:pt x="2699011" y="596975"/>
                  </a:lnTo>
                  <a:lnTo>
                    <a:pt x="2710849" y="594458"/>
                  </a:lnTo>
                  <a:lnTo>
                    <a:pt x="2722687" y="591545"/>
                  </a:lnTo>
                  <a:lnTo>
                    <a:pt x="2734525" y="588183"/>
                  </a:lnTo>
                  <a:lnTo>
                    <a:pt x="2746362" y="584313"/>
                  </a:lnTo>
                  <a:lnTo>
                    <a:pt x="2758200" y="579875"/>
                  </a:lnTo>
                  <a:lnTo>
                    <a:pt x="2770038" y="574805"/>
                  </a:lnTo>
                  <a:lnTo>
                    <a:pt x="2781876" y="569037"/>
                  </a:lnTo>
                  <a:lnTo>
                    <a:pt x="2793713" y="562511"/>
                  </a:lnTo>
                  <a:lnTo>
                    <a:pt x="2805551" y="555168"/>
                  </a:lnTo>
                  <a:lnTo>
                    <a:pt x="2817389" y="546959"/>
                  </a:lnTo>
                  <a:lnTo>
                    <a:pt x="2829227" y="537849"/>
                  </a:lnTo>
                  <a:lnTo>
                    <a:pt x="2841065" y="527819"/>
                  </a:lnTo>
                  <a:lnTo>
                    <a:pt x="2852902" y="516873"/>
                  </a:lnTo>
                  <a:lnTo>
                    <a:pt x="2864740" y="505043"/>
                  </a:lnTo>
                  <a:lnTo>
                    <a:pt x="2876578" y="492388"/>
                  </a:lnTo>
                  <a:lnTo>
                    <a:pt x="2888416" y="479003"/>
                  </a:lnTo>
                  <a:lnTo>
                    <a:pt x="2900253" y="465008"/>
                  </a:lnTo>
                  <a:lnTo>
                    <a:pt x="2912091" y="450557"/>
                  </a:lnTo>
                  <a:lnTo>
                    <a:pt x="2923929" y="435822"/>
                  </a:lnTo>
                  <a:lnTo>
                    <a:pt x="2935767" y="420991"/>
                  </a:lnTo>
                  <a:lnTo>
                    <a:pt x="2947604" y="406256"/>
                  </a:lnTo>
                  <a:lnTo>
                    <a:pt x="2959442" y="391804"/>
                  </a:lnTo>
                  <a:lnTo>
                    <a:pt x="2971280" y="377810"/>
                  </a:lnTo>
                  <a:lnTo>
                    <a:pt x="2983118" y="364424"/>
                  </a:lnTo>
                  <a:lnTo>
                    <a:pt x="2994956" y="351770"/>
                  </a:lnTo>
                  <a:lnTo>
                    <a:pt x="3006793" y="339940"/>
                  </a:lnTo>
                  <a:lnTo>
                    <a:pt x="3018631" y="328994"/>
                  </a:lnTo>
                  <a:lnTo>
                    <a:pt x="3030469" y="318964"/>
                  </a:lnTo>
                  <a:lnTo>
                    <a:pt x="3042307" y="309854"/>
                  </a:lnTo>
                  <a:lnTo>
                    <a:pt x="3054144" y="301645"/>
                  </a:lnTo>
                  <a:lnTo>
                    <a:pt x="3065982" y="294302"/>
                  </a:lnTo>
                  <a:lnTo>
                    <a:pt x="3077820" y="287776"/>
                  </a:lnTo>
                  <a:lnTo>
                    <a:pt x="3089658" y="282008"/>
                  </a:lnTo>
                  <a:lnTo>
                    <a:pt x="3101496" y="276938"/>
                  </a:lnTo>
                  <a:lnTo>
                    <a:pt x="3113333" y="272499"/>
                  </a:lnTo>
                  <a:lnTo>
                    <a:pt x="3125171" y="268630"/>
                  </a:lnTo>
                  <a:lnTo>
                    <a:pt x="3137009" y="265268"/>
                  </a:lnTo>
                  <a:lnTo>
                    <a:pt x="3148847" y="262355"/>
                  </a:lnTo>
                  <a:lnTo>
                    <a:pt x="3160684" y="259838"/>
                  </a:lnTo>
                  <a:lnTo>
                    <a:pt x="3172522" y="257668"/>
                  </a:lnTo>
                  <a:lnTo>
                    <a:pt x="3184360" y="255801"/>
                  </a:lnTo>
                  <a:lnTo>
                    <a:pt x="3196198" y="254197"/>
                  </a:lnTo>
                  <a:lnTo>
                    <a:pt x="3208035" y="252821"/>
                  </a:lnTo>
                  <a:lnTo>
                    <a:pt x="3219873" y="251641"/>
                  </a:lnTo>
                  <a:lnTo>
                    <a:pt x="3231711" y="250632"/>
                  </a:lnTo>
                  <a:lnTo>
                    <a:pt x="3243549" y="249769"/>
                  </a:lnTo>
                  <a:lnTo>
                    <a:pt x="3255387" y="249031"/>
                  </a:lnTo>
                  <a:lnTo>
                    <a:pt x="3267224" y="248401"/>
                  </a:lnTo>
                  <a:lnTo>
                    <a:pt x="3279062" y="247864"/>
                  </a:lnTo>
                  <a:lnTo>
                    <a:pt x="3290900" y="247405"/>
                  </a:lnTo>
                  <a:lnTo>
                    <a:pt x="3302738" y="247014"/>
                  </a:lnTo>
                  <a:lnTo>
                    <a:pt x="3314575" y="246681"/>
                  </a:lnTo>
                  <a:lnTo>
                    <a:pt x="3326413" y="246397"/>
                  </a:lnTo>
                  <a:lnTo>
                    <a:pt x="3338251" y="246154"/>
                  </a:lnTo>
                  <a:lnTo>
                    <a:pt x="3350089" y="245948"/>
                  </a:lnTo>
                  <a:lnTo>
                    <a:pt x="3361926" y="245773"/>
                  </a:lnTo>
                  <a:lnTo>
                    <a:pt x="3373764" y="245623"/>
                  </a:lnTo>
                  <a:lnTo>
                    <a:pt x="3385602" y="245496"/>
                  </a:lnTo>
                  <a:lnTo>
                    <a:pt x="3397440" y="245387"/>
                  </a:lnTo>
                  <a:lnTo>
                    <a:pt x="3409278" y="245295"/>
                  </a:lnTo>
                  <a:lnTo>
                    <a:pt x="3421115" y="245217"/>
                  </a:lnTo>
                  <a:lnTo>
                    <a:pt x="3432953" y="245150"/>
                  </a:lnTo>
                  <a:lnTo>
                    <a:pt x="3444791" y="245093"/>
                  </a:lnTo>
                  <a:lnTo>
                    <a:pt x="3456629" y="245044"/>
                  </a:lnTo>
                  <a:lnTo>
                    <a:pt x="3468466" y="245003"/>
                  </a:lnTo>
                  <a:lnTo>
                    <a:pt x="3480304" y="244968"/>
                  </a:lnTo>
                  <a:lnTo>
                    <a:pt x="3492142" y="244938"/>
                  </a:lnTo>
                  <a:lnTo>
                    <a:pt x="3503980" y="244913"/>
                  </a:lnTo>
                  <a:lnTo>
                    <a:pt x="3515818" y="244891"/>
                  </a:lnTo>
                  <a:lnTo>
                    <a:pt x="3515818" y="244686"/>
                  </a:lnTo>
                  <a:lnTo>
                    <a:pt x="3527655" y="244672"/>
                  </a:lnTo>
                  <a:lnTo>
                    <a:pt x="3539493" y="244655"/>
                  </a:lnTo>
                  <a:lnTo>
                    <a:pt x="3551331" y="244635"/>
                  </a:lnTo>
                  <a:lnTo>
                    <a:pt x="3563169" y="244612"/>
                  </a:lnTo>
                  <a:lnTo>
                    <a:pt x="3575006" y="244584"/>
                  </a:lnTo>
                  <a:lnTo>
                    <a:pt x="3586844" y="244552"/>
                  </a:lnTo>
                  <a:lnTo>
                    <a:pt x="3598682" y="244514"/>
                  </a:lnTo>
                  <a:lnTo>
                    <a:pt x="3610520" y="244469"/>
                  </a:lnTo>
                  <a:lnTo>
                    <a:pt x="3622357" y="244417"/>
                  </a:lnTo>
                  <a:lnTo>
                    <a:pt x="3634195" y="244355"/>
                  </a:lnTo>
                  <a:lnTo>
                    <a:pt x="3646033" y="244283"/>
                  </a:lnTo>
                  <a:lnTo>
                    <a:pt x="3657871" y="244198"/>
                  </a:lnTo>
                  <a:lnTo>
                    <a:pt x="3669709" y="244099"/>
                  </a:lnTo>
                  <a:lnTo>
                    <a:pt x="3681546" y="243982"/>
                  </a:lnTo>
                  <a:lnTo>
                    <a:pt x="3693384" y="243844"/>
                  </a:lnTo>
                  <a:lnTo>
                    <a:pt x="3705222" y="243683"/>
                  </a:lnTo>
                  <a:lnTo>
                    <a:pt x="3717060" y="243493"/>
                  </a:lnTo>
                  <a:lnTo>
                    <a:pt x="3728897" y="243271"/>
                  </a:lnTo>
                  <a:lnTo>
                    <a:pt x="3740735" y="243010"/>
                  </a:lnTo>
                  <a:lnTo>
                    <a:pt x="3752573" y="242705"/>
                  </a:lnTo>
                  <a:lnTo>
                    <a:pt x="3764411" y="242346"/>
                  </a:lnTo>
                  <a:lnTo>
                    <a:pt x="3776248" y="241926"/>
                  </a:lnTo>
                  <a:lnTo>
                    <a:pt x="3788086" y="241434"/>
                  </a:lnTo>
                  <a:lnTo>
                    <a:pt x="3799924" y="240859"/>
                  </a:lnTo>
                  <a:lnTo>
                    <a:pt x="3811762" y="240186"/>
                  </a:lnTo>
                  <a:lnTo>
                    <a:pt x="3823600" y="239400"/>
                  </a:lnTo>
                  <a:lnTo>
                    <a:pt x="3835437" y="238483"/>
                  </a:lnTo>
                  <a:lnTo>
                    <a:pt x="3847275" y="237413"/>
                  </a:lnTo>
                  <a:lnTo>
                    <a:pt x="3859113" y="236168"/>
                  </a:lnTo>
                  <a:lnTo>
                    <a:pt x="3870951" y="234722"/>
                  </a:lnTo>
                  <a:lnTo>
                    <a:pt x="3882788" y="233044"/>
                  </a:lnTo>
                  <a:lnTo>
                    <a:pt x="3894626" y="231102"/>
                  </a:lnTo>
                  <a:lnTo>
                    <a:pt x="3906464" y="228860"/>
                  </a:lnTo>
                  <a:lnTo>
                    <a:pt x="3918302" y="226281"/>
                  </a:lnTo>
                  <a:lnTo>
                    <a:pt x="3930139" y="223322"/>
                  </a:lnTo>
                  <a:lnTo>
                    <a:pt x="3941977" y="219942"/>
                  </a:lnTo>
                  <a:lnTo>
                    <a:pt x="3953815" y="216097"/>
                  </a:lnTo>
                  <a:lnTo>
                    <a:pt x="3965653" y="211746"/>
                  </a:lnTo>
                  <a:lnTo>
                    <a:pt x="3977491" y="206850"/>
                  </a:lnTo>
                  <a:lnTo>
                    <a:pt x="3989328" y="201378"/>
                  </a:lnTo>
                  <a:lnTo>
                    <a:pt x="4001166" y="195304"/>
                  </a:lnTo>
                  <a:lnTo>
                    <a:pt x="4013004" y="188618"/>
                  </a:lnTo>
                  <a:lnTo>
                    <a:pt x="4024842" y="181321"/>
                  </a:lnTo>
                  <a:lnTo>
                    <a:pt x="4036679" y="173434"/>
                  </a:lnTo>
                  <a:lnTo>
                    <a:pt x="4048517" y="164997"/>
                  </a:lnTo>
                  <a:lnTo>
                    <a:pt x="4060355" y="156074"/>
                  </a:lnTo>
                  <a:lnTo>
                    <a:pt x="4072193" y="146744"/>
                  </a:lnTo>
                  <a:lnTo>
                    <a:pt x="4084031" y="137110"/>
                  </a:lnTo>
                  <a:lnTo>
                    <a:pt x="4095868" y="127287"/>
                  </a:lnTo>
                  <a:lnTo>
                    <a:pt x="4107706" y="117399"/>
                  </a:lnTo>
                  <a:lnTo>
                    <a:pt x="4119544" y="107576"/>
                  </a:lnTo>
                  <a:lnTo>
                    <a:pt x="4131382" y="97941"/>
                  </a:lnTo>
                  <a:lnTo>
                    <a:pt x="4143219" y="88612"/>
                  </a:lnTo>
                  <a:lnTo>
                    <a:pt x="4155057" y="79688"/>
                  </a:lnTo>
                  <a:lnTo>
                    <a:pt x="4166895" y="71252"/>
                  </a:lnTo>
                  <a:lnTo>
                    <a:pt x="4178733" y="63365"/>
                  </a:lnTo>
                  <a:lnTo>
                    <a:pt x="4190570" y="56068"/>
                  </a:lnTo>
                  <a:lnTo>
                    <a:pt x="4202408" y="49381"/>
                  </a:lnTo>
                  <a:lnTo>
                    <a:pt x="4214246" y="43308"/>
                  </a:lnTo>
                  <a:lnTo>
                    <a:pt x="4226084" y="37835"/>
                  </a:lnTo>
                  <a:lnTo>
                    <a:pt x="4237922" y="32940"/>
                  </a:lnTo>
                  <a:lnTo>
                    <a:pt x="4249759" y="28589"/>
                  </a:lnTo>
                  <a:lnTo>
                    <a:pt x="4261597" y="24744"/>
                  </a:lnTo>
                  <a:lnTo>
                    <a:pt x="4273435" y="21364"/>
                  </a:lnTo>
                  <a:lnTo>
                    <a:pt x="4285273" y="18405"/>
                  </a:lnTo>
                  <a:lnTo>
                    <a:pt x="4297110" y="15825"/>
                  </a:lnTo>
                  <a:lnTo>
                    <a:pt x="4308948" y="13584"/>
                  </a:lnTo>
                  <a:lnTo>
                    <a:pt x="4320786" y="11642"/>
                  </a:lnTo>
                  <a:lnTo>
                    <a:pt x="4332624" y="9964"/>
                  </a:lnTo>
                  <a:lnTo>
                    <a:pt x="4344461" y="8517"/>
                  </a:lnTo>
                  <a:lnTo>
                    <a:pt x="4356299" y="7273"/>
                  </a:lnTo>
                  <a:lnTo>
                    <a:pt x="4368137" y="6203"/>
                  </a:lnTo>
                  <a:lnTo>
                    <a:pt x="4379975" y="5286"/>
                  </a:lnTo>
                  <a:lnTo>
                    <a:pt x="4391813" y="4500"/>
                  </a:lnTo>
                  <a:lnTo>
                    <a:pt x="4403650" y="3827"/>
                  </a:lnTo>
                  <a:lnTo>
                    <a:pt x="4415488" y="3251"/>
                  </a:lnTo>
                  <a:lnTo>
                    <a:pt x="4427326" y="2759"/>
                  </a:lnTo>
                  <a:lnTo>
                    <a:pt x="4439164" y="2340"/>
                  </a:lnTo>
                  <a:lnTo>
                    <a:pt x="4451001" y="1981"/>
                  </a:lnTo>
                  <a:lnTo>
                    <a:pt x="4462839" y="1675"/>
                  </a:lnTo>
                  <a:lnTo>
                    <a:pt x="4474677" y="1415"/>
                  </a:lnTo>
                  <a:lnTo>
                    <a:pt x="4486515" y="1192"/>
                  </a:lnTo>
                  <a:lnTo>
                    <a:pt x="4498352" y="1003"/>
                  </a:lnTo>
                  <a:lnTo>
                    <a:pt x="4510190" y="842"/>
                  </a:lnTo>
                  <a:lnTo>
                    <a:pt x="4522028" y="704"/>
                  </a:lnTo>
                  <a:lnTo>
                    <a:pt x="4533866" y="587"/>
                  </a:lnTo>
                  <a:lnTo>
                    <a:pt x="4545704" y="487"/>
                  </a:lnTo>
                  <a:lnTo>
                    <a:pt x="4557541" y="402"/>
                  </a:lnTo>
                  <a:lnTo>
                    <a:pt x="4569379" y="330"/>
                  </a:lnTo>
                  <a:lnTo>
                    <a:pt x="4581217" y="269"/>
                  </a:lnTo>
                  <a:lnTo>
                    <a:pt x="4593055" y="216"/>
                  </a:lnTo>
                  <a:lnTo>
                    <a:pt x="4604892" y="172"/>
                  </a:lnTo>
                  <a:lnTo>
                    <a:pt x="4616730" y="134"/>
                  </a:lnTo>
                  <a:lnTo>
                    <a:pt x="4628568" y="102"/>
                  </a:lnTo>
                  <a:lnTo>
                    <a:pt x="4640406" y="74"/>
                  </a:lnTo>
                  <a:lnTo>
                    <a:pt x="4652244" y="51"/>
                  </a:lnTo>
                  <a:lnTo>
                    <a:pt x="4664081" y="31"/>
                  </a:lnTo>
                  <a:lnTo>
                    <a:pt x="4675919" y="14"/>
                  </a:lnTo>
                  <a:lnTo>
                    <a:pt x="4687757" y="0"/>
                  </a:lnTo>
                </a:path>
              </a:pathLst>
            </a:custGeom>
            <a:ln w="40651" cap="flat">
              <a:solidFill>
                <a:srgbClr val="E8E8E8">
                  <a:alpha val="100000"/>
                </a:srgbClr>
              </a:solidFill>
              <a:prstDash val="solid"/>
              <a:round/>
            </a:ln>
          </p:spPr>
          <p:txBody>
            <a:bodyPr/>
            <a:lstStyle/>
            <a:p/>
          </p:txBody>
        </p:sp>
        <p:sp>
          <p:nvSpPr>
            <p:cNvPr id="53" name="pl53"/>
            <p:cNvSpPr/>
            <p:nvPr/>
          </p:nvSpPr>
          <p:spPr>
            <a:xfrm>
              <a:off x="2482252" y="3476084"/>
              <a:ext cx="4687757" cy="489455"/>
            </a:xfrm>
            <a:custGeom>
              <a:avLst/>
              <a:pathLst>
                <a:path w="4687757" h="489455">
                  <a:moveTo>
                    <a:pt x="0" y="367153"/>
                  </a:moveTo>
                  <a:lnTo>
                    <a:pt x="11837" y="367145"/>
                  </a:lnTo>
                  <a:lnTo>
                    <a:pt x="23675" y="367137"/>
                  </a:lnTo>
                  <a:lnTo>
                    <a:pt x="35513" y="367127"/>
                  </a:lnTo>
                  <a:lnTo>
                    <a:pt x="47351" y="367115"/>
                  </a:lnTo>
                  <a:lnTo>
                    <a:pt x="59188" y="367102"/>
                  </a:lnTo>
                  <a:lnTo>
                    <a:pt x="71026" y="367085"/>
                  </a:lnTo>
                  <a:lnTo>
                    <a:pt x="82864" y="367067"/>
                  </a:lnTo>
                  <a:lnTo>
                    <a:pt x="94702" y="367044"/>
                  </a:lnTo>
                  <a:lnTo>
                    <a:pt x="106539" y="367018"/>
                  </a:lnTo>
                  <a:lnTo>
                    <a:pt x="118377" y="366987"/>
                  </a:lnTo>
                  <a:lnTo>
                    <a:pt x="130215" y="366951"/>
                  </a:lnTo>
                  <a:lnTo>
                    <a:pt x="142053" y="366909"/>
                  </a:lnTo>
                  <a:lnTo>
                    <a:pt x="153891" y="366859"/>
                  </a:lnTo>
                  <a:lnTo>
                    <a:pt x="165728" y="366800"/>
                  </a:lnTo>
                  <a:lnTo>
                    <a:pt x="177566" y="366732"/>
                  </a:lnTo>
                  <a:lnTo>
                    <a:pt x="189404" y="366651"/>
                  </a:lnTo>
                  <a:lnTo>
                    <a:pt x="201242" y="366556"/>
                  </a:lnTo>
                  <a:lnTo>
                    <a:pt x="213079" y="366445"/>
                  </a:lnTo>
                  <a:lnTo>
                    <a:pt x="224917" y="366315"/>
                  </a:lnTo>
                  <a:lnTo>
                    <a:pt x="236755" y="366162"/>
                  </a:lnTo>
                  <a:lnTo>
                    <a:pt x="248593" y="365983"/>
                  </a:lnTo>
                  <a:lnTo>
                    <a:pt x="260430" y="365773"/>
                  </a:lnTo>
                  <a:lnTo>
                    <a:pt x="272268" y="365527"/>
                  </a:lnTo>
                  <a:lnTo>
                    <a:pt x="284106" y="365239"/>
                  </a:lnTo>
                  <a:lnTo>
                    <a:pt x="295944" y="364903"/>
                  </a:lnTo>
                  <a:lnTo>
                    <a:pt x="307782" y="364510"/>
                  </a:lnTo>
                  <a:lnTo>
                    <a:pt x="319619" y="364051"/>
                  </a:lnTo>
                  <a:lnTo>
                    <a:pt x="331457" y="363516"/>
                  </a:lnTo>
                  <a:lnTo>
                    <a:pt x="343295" y="362894"/>
                  </a:lnTo>
                  <a:lnTo>
                    <a:pt x="355133" y="362170"/>
                  </a:lnTo>
                  <a:lnTo>
                    <a:pt x="366970" y="361331"/>
                  </a:lnTo>
                  <a:lnTo>
                    <a:pt x="378808" y="360361"/>
                  </a:lnTo>
                  <a:lnTo>
                    <a:pt x="390646" y="359240"/>
                  </a:lnTo>
                  <a:lnTo>
                    <a:pt x="402484" y="357950"/>
                  </a:lnTo>
                  <a:lnTo>
                    <a:pt x="414321" y="356471"/>
                  </a:lnTo>
                  <a:lnTo>
                    <a:pt x="426159" y="354780"/>
                  </a:lnTo>
                  <a:lnTo>
                    <a:pt x="437997" y="352858"/>
                  </a:lnTo>
                  <a:lnTo>
                    <a:pt x="449835" y="350682"/>
                  </a:lnTo>
                  <a:lnTo>
                    <a:pt x="461673" y="348235"/>
                  </a:lnTo>
                  <a:lnTo>
                    <a:pt x="473510" y="345498"/>
                  </a:lnTo>
                  <a:lnTo>
                    <a:pt x="485348" y="342462"/>
                  </a:lnTo>
                  <a:lnTo>
                    <a:pt x="497186" y="339118"/>
                  </a:lnTo>
                  <a:lnTo>
                    <a:pt x="509024" y="335470"/>
                  </a:lnTo>
                  <a:lnTo>
                    <a:pt x="520861" y="331526"/>
                  </a:lnTo>
                  <a:lnTo>
                    <a:pt x="532699" y="327308"/>
                  </a:lnTo>
                  <a:lnTo>
                    <a:pt x="544537" y="322846"/>
                  </a:lnTo>
                  <a:lnTo>
                    <a:pt x="556375" y="318182"/>
                  </a:lnTo>
                  <a:lnTo>
                    <a:pt x="568213" y="313365"/>
                  </a:lnTo>
                  <a:lnTo>
                    <a:pt x="580050" y="308453"/>
                  </a:lnTo>
                  <a:lnTo>
                    <a:pt x="591888" y="303509"/>
                  </a:lnTo>
                  <a:lnTo>
                    <a:pt x="603726" y="298597"/>
                  </a:lnTo>
                  <a:lnTo>
                    <a:pt x="615564" y="293780"/>
                  </a:lnTo>
                  <a:lnTo>
                    <a:pt x="627401" y="289116"/>
                  </a:lnTo>
                  <a:lnTo>
                    <a:pt x="639239" y="284654"/>
                  </a:lnTo>
                  <a:lnTo>
                    <a:pt x="651077" y="280436"/>
                  </a:lnTo>
                  <a:lnTo>
                    <a:pt x="662915" y="276492"/>
                  </a:lnTo>
                  <a:lnTo>
                    <a:pt x="674752" y="272844"/>
                  </a:lnTo>
                  <a:lnTo>
                    <a:pt x="686590" y="269500"/>
                  </a:lnTo>
                  <a:lnTo>
                    <a:pt x="698428" y="266463"/>
                  </a:lnTo>
                  <a:lnTo>
                    <a:pt x="710266" y="263727"/>
                  </a:lnTo>
                  <a:lnTo>
                    <a:pt x="722104" y="261280"/>
                  </a:lnTo>
                  <a:lnTo>
                    <a:pt x="733941" y="259104"/>
                  </a:lnTo>
                  <a:lnTo>
                    <a:pt x="745779" y="257182"/>
                  </a:lnTo>
                  <a:lnTo>
                    <a:pt x="757617" y="255491"/>
                  </a:lnTo>
                  <a:lnTo>
                    <a:pt x="769455" y="254012"/>
                  </a:lnTo>
                  <a:lnTo>
                    <a:pt x="781292" y="252722"/>
                  </a:lnTo>
                  <a:lnTo>
                    <a:pt x="793130" y="251601"/>
                  </a:lnTo>
                  <a:lnTo>
                    <a:pt x="804968" y="250631"/>
                  </a:lnTo>
                  <a:lnTo>
                    <a:pt x="816806" y="249792"/>
                  </a:lnTo>
                  <a:lnTo>
                    <a:pt x="828643" y="249068"/>
                  </a:lnTo>
                  <a:lnTo>
                    <a:pt x="840481" y="248446"/>
                  </a:lnTo>
                  <a:lnTo>
                    <a:pt x="852319" y="247911"/>
                  </a:lnTo>
                  <a:lnTo>
                    <a:pt x="864157" y="247452"/>
                  </a:lnTo>
                  <a:lnTo>
                    <a:pt x="875995" y="247059"/>
                  </a:lnTo>
                  <a:lnTo>
                    <a:pt x="887832" y="246723"/>
                  </a:lnTo>
                  <a:lnTo>
                    <a:pt x="899670" y="246435"/>
                  </a:lnTo>
                  <a:lnTo>
                    <a:pt x="911508" y="246189"/>
                  </a:lnTo>
                  <a:lnTo>
                    <a:pt x="923346" y="245979"/>
                  </a:lnTo>
                  <a:lnTo>
                    <a:pt x="935183" y="245800"/>
                  </a:lnTo>
                  <a:lnTo>
                    <a:pt x="947021" y="245647"/>
                  </a:lnTo>
                  <a:lnTo>
                    <a:pt x="958859" y="245517"/>
                  </a:lnTo>
                  <a:lnTo>
                    <a:pt x="970697" y="245406"/>
                  </a:lnTo>
                  <a:lnTo>
                    <a:pt x="982534" y="245311"/>
                  </a:lnTo>
                  <a:lnTo>
                    <a:pt x="994372" y="245230"/>
                  </a:lnTo>
                  <a:lnTo>
                    <a:pt x="1006210" y="245162"/>
                  </a:lnTo>
                  <a:lnTo>
                    <a:pt x="1018048" y="245103"/>
                  </a:lnTo>
                  <a:lnTo>
                    <a:pt x="1029886" y="245053"/>
                  </a:lnTo>
                  <a:lnTo>
                    <a:pt x="1041723" y="245011"/>
                  </a:lnTo>
                  <a:lnTo>
                    <a:pt x="1053561" y="244975"/>
                  </a:lnTo>
                  <a:lnTo>
                    <a:pt x="1065399" y="244944"/>
                  </a:lnTo>
                  <a:lnTo>
                    <a:pt x="1077237" y="244918"/>
                  </a:lnTo>
                  <a:lnTo>
                    <a:pt x="1089074" y="244895"/>
                  </a:lnTo>
                  <a:lnTo>
                    <a:pt x="1100912" y="244876"/>
                  </a:lnTo>
                  <a:lnTo>
                    <a:pt x="1112750" y="244860"/>
                  </a:lnTo>
                  <a:lnTo>
                    <a:pt x="1124588" y="244847"/>
                  </a:lnTo>
                  <a:lnTo>
                    <a:pt x="1136426" y="244835"/>
                  </a:lnTo>
                  <a:lnTo>
                    <a:pt x="1148263" y="244825"/>
                  </a:lnTo>
                  <a:lnTo>
                    <a:pt x="1160101" y="244817"/>
                  </a:lnTo>
                  <a:lnTo>
                    <a:pt x="1171939" y="244809"/>
                  </a:lnTo>
                  <a:lnTo>
                    <a:pt x="1171939" y="244768"/>
                  </a:lnTo>
                  <a:lnTo>
                    <a:pt x="1183777" y="244768"/>
                  </a:lnTo>
                  <a:lnTo>
                    <a:pt x="1195614" y="244768"/>
                  </a:lnTo>
                  <a:lnTo>
                    <a:pt x="1207452" y="244768"/>
                  </a:lnTo>
                  <a:lnTo>
                    <a:pt x="1219290" y="244768"/>
                  </a:lnTo>
                  <a:lnTo>
                    <a:pt x="1231128" y="244768"/>
                  </a:lnTo>
                  <a:lnTo>
                    <a:pt x="1242965" y="244768"/>
                  </a:lnTo>
                  <a:lnTo>
                    <a:pt x="1254803" y="244768"/>
                  </a:lnTo>
                  <a:lnTo>
                    <a:pt x="1266641" y="244768"/>
                  </a:lnTo>
                  <a:lnTo>
                    <a:pt x="1278479" y="244768"/>
                  </a:lnTo>
                  <a:lnTo>
                    <a:pt x="1290317" y="244768"/>
                  </a:lnTo>
                  <a:lnTo>
                    <a:pt x="1302154" y="244768"/>
                  </a:lnTo>
                  <a:lnTo>
                    <a:pt x="1313992" y="244768"/>
                  </a:lnTo>
                  <a:lnTo>
                    <a:pt x="1325830" y="244768"/>
                  </a:lnTo>
                  <a:lnTo>
                    <a:pt x="1337668" y="244768"/>
                  </a:lnTo>
                  <a:lnTo>
                    <a:pt x="1349505" y="244768"/>
                  </a:lnTo>
                  <a:lnTo>
                    <a:pt x="1361343" y="244768"/>
                  </a:lnTo>
                  <a:lnTo>
                    <a:pt x="1373181" y="244768"/>
                  </a:lnTo>
                  <a:lnTo>
                    <a:pt x="1385019" y="244768"/>
                  </a:lnTo>
                  <a:lnTo>
                    <a:pt x="1396856" y="244768"/>
                  </a:lnTo>
                  <a:lnTo>
                    <a:pt x="1408694" y="244768"/>
                  </a:lnTo>
                  <a:lnTo>
                    <a:pt x="1420532" y="244768"/>
                  </a:lnTo>
                  <a:lnTo>
                    <a:pt x="1432370" y="244768"/>
                  </a:lnTo>
                  <a:lnTo>
                    <a:pt x="1444208" y="244768"/>
                  </a:lnTo>
                  <a:lnTo>
                    <a:pt x="1456045" y="244768"/>
                  </a:lnTo>
                  <a:lnTo>
                    <a:pt x="1467883" y="244768"/>
                  </a:lnTo>
                  <a:lnTo>
                    <a:pt x="1479721" y="244768"/>
                  </a:lnTo>
                  <a:lnTo>
                    <a:pt x="1491559" y="244768"/>
                  </a:lnTo>
                  <a:lnTo>
                    <a:pt x="1503396" y="244768"/>
                  </a:lnTo>
                  <a:lnTo>
                    <a:pt x="1515234" y="244768"/>
                  </a:lnTo>
                  <a:lnTo>
                    <a:pt x="1527072" y="244768"/>
                  </a:lnTo>
                  <a:lnTo>
                    <a:pt x="1538910" y="244768"/>
                  </a:lnTo>
                  <a:lnTo>
                    <a:pt x="1550748" y="244768"/>
                  </a:lnTo>
                  <a:lnTo>
                    <a:pt x="1562585" y="244768"/>
                  </a:lnTo>
                  <a:lnTo>
                    <a:pt x="1574423" y="244768"/>
                  </a:lnTo>
                  <a:lnTo>
                    <a:pt x="1586261" y="244768"/>
                  </a:lnTo>
                  <a:lnTo>
                    <a:pt x="1598099" y="244768"/>
                  </a:lnTo>
                  <a:lnTo>
                    <a:pt x="1609936" y="244768"/>
                  </a:lnTo>
                  <a:lnTo>
                    <a:pt x="1621774" y="244768"/>
                  </a:lnTo>
                  <a:lnTo>
                    <a:pt x="1633612" y="244768"/>
                  </a:lnTo>
                  <a:lnTo>
                    <a:pt x="1645450" y="244768"/>
                  </a:lnTo>
                  <a:lnTo>
                    <a:pt x="1657287" y="244768"/>
                  </a:lnTo>
                  <a:lnTo>
                    <a:pt x="1669125" y="244768"/>
                  </a:lnTo>
                  <a:lnTo>
                    <a:pt x="1680963" y="244768"/>
                  </a:lnTo>
                  <a:lnTo>
                    <a:pt x="1692801" y="244768"/>
                  </a:lnTo>
                  <a:lnTo>
                    <a:pt x="1704639" y="244768"/>
                  </a:lnTo>
                  <a:lnTo>
                    <a:pt x="1716476" y="244768"/>
                  </a:lnTo>
                  <a:lnTo>
                    <a:pt x="1728314" y="244768"/>
                  </a:lnTo>
                  <a:lnTo>
                    <a:pt x="1740152" y="244768"/>
                  </a:lnTo>
                  <a:lnTo>
                    <a:pt x="1751990" y="244768"/>
                  </a:lnTo>
                  <a:lnTo>
                    <a:pt x="1763827" y="244768"/>
                  </a:lnTo>
                  <a:lnTo>
                    <a:pt x="1775665" y="244768"/>
                  </a:lnTo>
                  <a:lnTo>
                    <a:pt x="1787503" y="244768"/>
                  </a:lnTo>
                  <a:lnTo>
                    <a:pt x="1799341" y="244768"/>
                  </a:lnTo>
                  <a:lnTo>
                    <a:pt x="1811178" y="244768"/>
                  </a:lnTo>
                  <a:lnTo>
                    <a:pt x="1823016" y="244768"/>
                  </a:lnTo>
                  <a:lnTo>
                    <a:pt x="1834854" y="244768"/>
                  </a:lnTo>
                  <a:lnTo>
                    <a:pt x="1846692" y="244768"/>
                  </a:lnTo>
                  <a:lnTo>
                    <a:pt x="1858530" y="244768"/>
                  </a:lnTo>
                  <a:lnTo>
                    <a:pt x="1870367" y="244768"/>
                  </a:lnTo>
                  <a:lnTo>
                    <a:pt x="1882205" y="244768"/>
                  </a:lnTo>
                  <a:lnTo>
                    <a:pt x="1894043" y="244768"/>
                  </a:lnTo>
                  <a:lnTo>
                    <a:pt x="1905881" y="244768"/>
                  </a:lnTo>
                  <a:lnTo>
                    <a:pt x="1917718" y="244768"/>
                  </a:lnTo>
                  <a:lnTo>
                    <a:pt x="1929556" y="244768"/>
                  </a:lnTo>
                  <a:lnTo>
                    <a:pt x="1941394" y="244768"/>
                  </a:lnTo>
                  <a:lnTo>
                    <a:pt x="1953232" y="244768"/>
                  </a:lnTo>
                  <a:lnTo>
                    <a:pt x="1965069" y="244768"/>
                  </a:lnTo>
                  <a:lnTo>
                    <a:pt x="1976907" y="244768"/>
                  </a:lnTo>
                  <a:lnTo>
                    <a:pt x="1988745" y="244768"/>
                  </a:lnTo>
                  <a:lnTo>
                    <a:pt x="2000583" y="244768"/>
                  </a:lnTo>
                  <a:lnTo>
                    <a:pt x="2012421" y="244768"/>
                  </a:lnTo>
                  <a:lnTo>
                    <a:pt x="2024258" y="244768"/>
                  </a:lnTo>
                  <a:lnTo>
                    <a:pt x="2036096" y="244768"/>
                  </a:lnTo>
                  <a:lnTo>
                    <a:pt x="2047934" y="244768"/>
                  </a:lnTo>
                  <a:lnTo>
                    <a:pt x="2059772" y="244768"/>
                  </a:lnTo>
                  <a:lnTo>
                    <a:pt x="2071609" y="244768"/>
                  </a:lnTo>
                  <a:lnTo>
                    <a:pt x="2083447" y="244768"/>
                  </a:lnTo>
                  <a:lnTo>
                    <a:pt x="2095285" y="244768"/>
                  </a:lnTo>
                  <a:lnTo>
                    <a:pt x="2107123" y="244768"/>
                  </a:lnTo>
                  <a:lnTo>
                    <a:pt x="2118961" y="244768"/>
                  </a:lnTo>
                  <a:lnTo>
                    <a:pt x="2130798" y="244768"/>
                  </a:lnTo>
                  <a:lnTo>
                    <a:pt x="2142636" y="244768"/>
                  </a:lnTo>
                  <a:lnTo>
                    <a:pt x="2154474" y="244768"/>
                  </a:lnTo>
                  <a:lnTo>
                    <a:pt x="2166312" y="244768"/>
                  </a:lnTo>
                  <a:lnTo>
                    <a:pt x="2178149" y="244768"/>
                  </a:lnTo>
                  <a:lnTo>
                    <a:pt x="2189987" y="244768"/>
                  </a:lnTo>
                  <a:lnTo>
                    <a:pt x="2201825" y="244768"/>
                  </a:lnTo>
                  <a:lnTo>
                    <a:pt x="2213663" y="244768"/>
                  </a:lnTo>
                  <a:lnTo>
                    <a:pt x="2225500" y="244768"/>
                  </a:lnTo>
                  <a:lnTo>
                    <a:pt x="2237338" y="244768"/>
                  </a:lnTo>
                  <a:lnTo>
                    <a:pt x="2249176" y="244768"/>
                  </a:lnTo>
                  <a:lnTo>
                    <a:pt x="2261014" y="244768"/>
                  </a:lnTo>
                  <a:lnTo>
                    <a:pt x="2272852" y="244768"/>
                  </a:lnTo>
                  <a:lnTo>
                    <a:pt x="2284689" y="244768"/>
                  </a:lnTo>
                  <a:lnTo>
                    <a:pt x="2296527" y="244768"/>
                  </a:lnTo>
                  <a:lnTo>
                    <a:pt x="2308365" y="244768"/>
                  </a:lnTo>
                  <a:lnTo>
                    <a:pt x="2320203" y="244768"/>
                  </a:lnTo>
                  <a:lnTo>
                    <a:pt x="2332040" y="244768"/>
                  </a:lnTo>
                  <a:lnTo>
                    <a:pt x="2343878" y="244768"/>
                  </a:lnTo>
                  <a:lnTo>
                    <a:pt x="2343878" y="244686"/>
                  </a:lnTo>
                  <a:lnTo>
                    <a:pt x="2355716" y="244672"/>
                  </a:lnTo>
                  <a:lnTo>
                    <a:pt x="2367554" y="244655"/>
                  </a:lnTo>
                  <a:lnTo>
                    <a:pt x="2379391" y="244635"/>
                  </a:lnTo>
                  <a:lnTo>
                    <a:pt x="2391229" y="244612"/>
                  </a:lnTo>
                  <a:lnTo>
                    <a:pt x="2403067" y="244584"/>
                  </a:lnTo>
                  <a:lnTo>
                    <a:pt x="2414905" y="244552"/>
                  </a:lnTo>
                  <a:lnTo>
                    <a:pt x="2426743" y="244514"/>
                  </a:lnTo>
                  <a:lnTo>
                    <a:pt x="2438580" y="244469"/>
                  </a:lnTo>
                  <a:lnTo>
                    <a:pt x="2450418" y="244417"/>
                  </a:lnTo>
                  <a:lnTo>
                    <a:pt x="2462256" y="244355"/>
                  </a:lnTo>
                  <a:lnTo>
                    <a:pt x="2474094" y="244283"/>
                  </a:lnTo>
                  <a:lnTo>
                    <a:pt x="2485931" y="244198"/>
                  </a:lnTo>
                  <a:lnTo>
                    <a:pt x="2497769" y="244099"/>
                  </a:lnTo>
                  <a:lnTo>
                    <a:pt x="2509607" y="243982"/>
                  </a:lnTo>
                  <a:lnTo>
                    <a:pt x="2521445" y="243844"/>
                  </a:lnTo>
                  <a:lnTo>
                    <a:pt x="2533283" y="243683"/>
                  </a:lnTo>
                  <a:lnTo>
                    <a:pt x="2545120" y="243493"/>
                  </a:lnTo>
                  <a:lnTo>
                    <a:pt x="2556958" y="243271"/>
                  </a:lnTo>
                  <a:lnTo>
                    <a:pt x="2568796" y="243010"/>
                  </a:lnTo>
                  <a:lnTo>
                    <a:pt x="2580634" y="242705"/>
                  </a:lnTo>
                  <a:lnTo>
                    <a:pt x="2592471" y="242346"/>
                  </a:lnTo>
                  <a:lnTo>
                    <a:pt x="2604309" y="241926"/>
                  </a:lnTo>
                  <a:lnTo>
                    <a:pt x="2616147" y="241434"/>
                  </a:lnTo>
                  <a:lnTo>
                    <a:pt x="2627985" y="240859"/>
                  </a:lnTo>
                  <a:lnTo>
                    <a:pt x="2639822" y="240186"/>
                  </a:lnTo>
                  <a:lnTo>
                    <a:pt x="2651660" y="239400"/>
                  </a:lnTo>
                  <a:lnTo>
                    <a:pt x="2663498" y="238483"/>
                  </a:lnTo>
                  <a:lnTo>
                    <a:pt x="2675336" y="237413"/>
                  </a:lnTo>
                  <a:lnTo>
                    <a:pt x="2687174" y="236168"/>
                  </a:lnTo>
                  <a:lnTo>
                    <a:pt x="2699011" y="234722"/>
                  </a:lnTo>
                  <a:lnTo>
                    <a:pt x="2710849" y="233044"/>
                  </a:lnTo>
                  <a:lnTo>
                    <a:pt x="2722687" y="231102"/>
                  </a:lnTo>
                  <a:lnTo>
                    <a:pt x="2734525" y="228860"/>
                  </a:lnTo>
                  <a:lnTo>
                    <a:pt x="2746362" y="226281"/>
                  </a:lnTo>
                  <a:lnTo>
                    <a:pt x="2758200" y="223322"/>
                  </a:lnTo>
                  <a:lnTo>
                    <a:pt x="2770038" y="219942"/>
                  </a:lnTo>
                  <a:lnTo>
                    <a:pt x="2781876" y="216097"/>
                  </a:lnTo>
                  <a:lnTo>
                    <a:pt x="2793713" y="211746"/>
                  </a:lnTo>
                  <a:lnTo>
                    <a:pt x="2805551" y="206850"/>
                  </a:lnTo>
                  <a:lnTo>
                    <a:pt x="2817389" y="201378"/>
                  </a:lnTo>
                  <a:lnTo>
                    <a:pt x="2829227" y="195304"/>
                  </a:lnTo>
                  <a:lnTo>
                    <a:pt x="2841065" y="188618"/>
                  </a:lnTo>
                  <a:lnTo>
                    <a:pt x="2852902" y="181321"/>
                  </a:lnTo>
                  <a:lnTo>
                    <a:pt x="2864740" y="173434"/>
                  </a:lnTo>
                  <a:lnTo>
                    <a:pt x="2876578" y="164997"/>
                  </a:lnTo>
                  <a:lnTo>
                    <a:pt x="2888416" y="156074"/>
                  </a:lnTo>
                  <a:lnTo>
                    <a:pt x="2900253" y="146744"/>
                  </a:lnTo>
                  <a:lnTo>
                    <a:pt x="2912091" y="137110"/>
                  </a:lnTo>
                  <a:lnTo>
                    <a:pt x="2923929" y="127287"/>
                  </a:lnTo>
                  <a:lnTo>
                    <a:pt x="2935767" y="117399"/>
                  </a:lnTo>
                  <a:lnTo>
                    <a:pt x="2947604" y="107576"/>
                  </a:lnTo>
                  <a:lnTo>
                    <a:pt x="2959442" y="97941"/>
                  </a:lnTo>
                  <a:lnTo>
                    <a:pt x="2971280" y="88612"/>
                  </a:lnTo>
                  <a:lnTo>
                    <a:pt x="2983118" y="79688"/>
                  </a:lnTo>
                  <a:lnTo>
                    <a:pt x="2994956" y="71252"/>
                  </a:lnTo>
                  <a:lnTo>
                    <a:pt x="3006793" y="63365"/>
                  </a:lnTo>
                  <a:lnTo>
                    <a:pt x="3018631" y="56068"/>
                  </a:lnTo>
                  <a:lnTo>
                    <a:pt x="3030469" y="49381"/>
                  </a:lnTo>
                  <a:lnTo>
                    <a:pt x="3042307" y="43308"/>
                  </a:lnTo>
                  <a:lnTo>
                    <a:pt x="3054144" y="37835"/>
                  </a:lnTo>
                  <a:lnTo>
                    <a:pt x="3065982" y="32940"/>
                  </a:lnTo>
                  <a:lnTo>
                    <a:pt x="3077820" y="28589"/>
                  </a:lnTo>
                  <a:lnTo>
                    <a:pt x="3089658" y="24744"/>
                  </a:lnTo>
                  <a:lnTo>
                    <a:pt x="3101496" y="21364"/>
                  </a:lnTo>
                  <a:lnTo>
                    <a:pt x="3113333" y="18405"/>
                  </a:lnTo>
                  <a:lnTo>
                    <a:pt x="3125171" y="15825"/>
                  </a:lnTo>
                  <a:lnTo>
                    <a:pt x="3137009" y="13584"/>
                  </a:lnTo>
                  <a:lnTo>
                    <a:pt x="3148847" y="11642"/>
                  </a:lnTo>
                  <a:lnTo>
                    <a:pt x="3160684" y="9964"/>
                  </a:lnTo>
                  <a:lnTo>
                    <a:pt x="3172522" y="8517"/>
                  </a:lnTo>
                  <a:lnTo>
                    <a:pt x="3184360" y="7273"/>
                  </a:lnTo>
                  <a:lnTo>
                    <a:pt x="3196198" y="6203"/>
                  </a:lnTo>
                  <a:lnTo>
                    <a:pt x="3208035" y="5286"/>
                  </a:lnTo>
                  <a:lnTo>
                    <a:pt x="3219873" y="4500"/>
                  </a:lnTo>
                  <a:lnTo>
                    <a:pt x="3231711" y="3827"/>
                  </a:lnTo>
                  <a:lnTo>
                    <a:pt x="3243549" y="3251"/>
                  </a:lnTo>
                  <a:lnTo>
                    <a:pt x="3255387" y="2759"/>
                  </a:lnTo>
                  <a:lnTo>
                    <a:pt x="3267224" y="2340"/>
                  </a:lnTo>
                  <a:lnTo>
                    <a:pt x="3279062" y="1981"/>
                  </a:lnTo>
                  <a:lnTo>
                    <a:pt x="3290900" y="1675"/>
                  </a:lnTo>
                  <a:lnTo>
                    <a:pt x="3302738" y="1415"/>
                  </a:lnTo>
                  <a:lnTo>
                    <a:pt x="3314575" y="1192"/>
                  </a:lnTo>
                  <a:lnTo>
                    <a:pt x="3326413" y="1003"/>
                  </a:lnTo>
                  <a:lnTo>
                    <a:pt x="3338251" y="842"/>
                  </a:lnTo>
                  <a:lnTo>
                    <a:pt x="3350089" y="704"/>
                  </a:lnTo>
                  <a:lnTo>
                    <a:pt x="3361926" y="587"/>
                  </a:lnTo>
                  <a:lnTo>
                    <a:pt x="3373764" y="487"/>
                  </a:lnTo>
                  <a:lnTo>
                    <a:pt x="3385602" y="402"/>
                  </a:lnTo>
                  <a:lnTo>
                    <a:pt x="3397440" y="330"/>
                  </a:lnTo>
                  <a:lnTo>
                    <a:pt x="3409278" y="269"/>
                  </a:lnTo>
                  <a:lnTo>
                    <a:pt x="3421115" y="216"/>
                  </a:lnTo>
                  <a:lnTo>
                    <a:pt x="3432953" y="172"/>
                  </a:lnTo>
                  <a:lnTo>
                    <a:pt x="3444791" y="134"/>
                  </a:lnTo>
                  <a:lnTo>
                    <a:pt x="3456629" y="102"/>
                  </a:lnTo>
                  <a:lnTo>
                    <a:pt x="3468466" y="74"/>
                  </a:lnTo>
                  <a:lnTo>
                    <a:pt x="3480304" y="51"/>
                  </a:lnTo>
                  <a:lnTo>
                    <a:pt x="3492142" y="31"/>
                  </a:lnTo>
                  <a:lnTo>
                    <a:pt x="3503980" y="14"/>
                  </a:lnTo>
                  <a:lnTo>
                    <a:pt x="3515818" y="0"/>
                  </a:lnTo>
                  <a:lnTo>
                    <a:pt x="3515818" y="82"/>
                  </a:lnTo>
                  <a:lnTo>
                    <a:pt x="3527655" y="110"/>
                  </a:lnTo>
                  <a:lnTo>
                    <a:pt x="3539493" y="144"/>
                  </a:lnTo>
                  <a:lnTo>
                    <a:pt x="3551331" y="184"/>
                  </a:lnTo>
                  <a:lnTo>
                    <a:pt x="3563169" y="231"/>
                  </a:lnTo>
                  <a:lnTo>
                    <a:pt x="3575006" y="286"/>
                  </a:lnTo>
                  <a:lnTo>
                    <a:pt x="3586844" y="350"/>
                  </a:lnTo>
                  <a:lnTo>
                    <a:pt x="3598682" y="426"/>
                  </a:lnTo>
                  <a:lnTo>
                    <a:pt x="3610520" y="515"/>
                  </a:lnTo>
                  <a:lnTo>
                    <a:pt x="3622357" y="620"/>
                  </a:lnTo>
                  <a:lnTo>
                    <a:pt x="3634195" y="743"/>
                  </a:lnTo>
                  <a:lnTo>
                    <a:pt x="3646033" y="887"/>
                  </a:lnTo>
                  <a:lnTo>
                    <a:pt x="3657871" y="1057"/>
                  </a:lnTo>
                  <a:lnTo>
                    <a:pt x="3669709" y="1257"/>
                  </a:lnTo>
                  <a:lnTo>
                    <a:pt x="3681546" y="1491"/>
                  </a:lnTo>
                  <a:lnTo>
                    <a:pt x="3693384" y="1766"/>
                  </a:lnTo>
                  <a:lnTo>
                    <a:pt x="3705222" y="2088"/>
                  </a:lnTo>
                  <a:lnTo>
                    <a:pt x="3717060" y="2467"/>
                  </a:lnTo>
                  <a:lnTo>
                    <a:pt x="3728897" y="2912"/>
                  </a:lnTo>
                  <a:lnTo>
                    <a:pt x="3740735" y="3433"/>
                  </a:lnTo>
                  <a:lnTo>
                    <a:pt x="3752573" y="4045"/>
                  </a:lnTo>
                  <a:lnTo>
                    <a:pt x="3764411" y="4762"/>
                  </a:lnTo>
                  <a:lnTo>
                    <a:pt x="3776248" y="5602"/>
                  </a:lnTo>
                  <a:lnTo>
                    <a:pt x="3788086" y="6585"/>
                  </a:lnTo>
                  <a:lnTo>
                    <a:pt x="3799924" y="7736"/>
                  </a:lnTo>
                  <a:lnTo>
                    <a:pt x="3811762" y="9082"/>
                  </a:lnTo>
                  <a:lnTo>
                    <a:pt x="3823600" y="10654"/>
                  </a:lnTo>
                  <a:lnTo>
                    <a:pt x="3835437" y="12489"/>
                  </a:lnTo>
                  <a:lnTo>
                    <a:pt x="3847275" y="14628"/>
                  </a:lnTo>
                  <a:lnTo>
                    <a:pt x="3859113" y="17117"/>
                  </a:lnTo>
                  <a:lnTo>
                    <a:pt x="3870951" y="20011"/>
                  </a:lnTo>
                  <a:lnTo>
                    <a:pt x="3882788" y="23366"/>
                  </a:lnTo>
                  <a:lnTo>
                    <a:pt x="3894626" y="27250"/>
                  </a:lnTo>
                  <a:lnTo>
                    <a:pt x="3906464" y="31733"/>
                  </a:lnTo>
                  <a:lnTo>
                    <a:pt x="3918302" y="36892"/>
                  </a:lnTo>
                  <a:lnTo>
                    <a:pt x="3930139" y="42810"/>
                  </a:lnTo>
                  <a:lnTo>
                    <a:pt x="3941977" y="49571"/>
                  </a:lnTo>
                  <a:lnTo>
                    <a:pt x="3953815" y="57261"/>
                  </a:lnTo>
                  <a:lnTo>
                    <a:pt x="3965653" y="65962"/>
                  </a:lnTo>
                  <a:lnTo>
                    <a:pt x="3977491" y="75753"/>
                  </a:lnTo>
                  <a:lnTo>
                    <a:pt x="3989328" y="86698"/>
                  </a:lnTo>
                  <a:lnTo>
                    <a:pt x="4001166" y="98845"/>
                  </a:lnTo>
                  <a:lnTo>
                    <a:pt x="4013004" y="112219"/>
                  </a:lnTo>
                  <a:lnTo>
                    <a:pt x="4024842" y="126813"/>
                  </a:lnTo>
                  <a:lnTo>
                    <a:pt x="4036679" y="142587"/>
                  </a:lnTo>
                  <a:lnTo>
                    <a:pt x="4048517" y="159459"/>
                  </a:lnTo>
                  <a:lnTo>
                    <a:pt x="4060355" y="177307"/>
                  </a:lnTo>
                  <a:lnTo>
                    <a:pt x="4072193" y="195966"/>
                  </a:lnTo>
                  <a:lnTo>
                    <a:pt x="4084031" y="215234"/>
                  </a:lnTo>
                  <a:lnTo>
                    <a:pt x="4095868" y="234881"/>
                  </a:lnTo>
                  <a:lnTo>
                    <a:pt x="4107706" y="254656"/>
                  </a:lnTo>
                  <a:lnTo>
                    <a:pt x="4119544" y="274303"/>
                  </a:lnTo>
                  <a:lnTo>
                    <a:pt x="4131382" y="293571"/>
                  </a:lnTo>
                  <a:lnTo>
                    <a:pt x="4143219" y="312230"/>
                  </a:lnTo>
                  <a:lnTo>
                    <a:pt x="4155057" y="330077"/>
                  </a:lnTo>
                  <a:lnTo>
                    <a:pt x="4166895" y="346950"/>
                  </a:lnTo>
                  <a:lnTo>
                    <a:pt x="4178733" y="362724"/>
                  </a:lnTo>
                  <a:lnTo>
                    <a:pt x="4190570" y="377318"/>
                  </a:lnTo>
                  <a:lnTo>
                    <a:pt x="4202408" y="390691"/>
                  </a:lnTo>
                  <a:lnTo>
                    <a:pt x="4214246" y="402838"/>
                  </a:lnTo>
                  <a:lnTo>
                    <a:pt x="4226084" y="413783"/>
                  </a:lnTo>
                  <a:lnTo>
                    <a:pt x="4237922" y="423574"/>
                  </a:lnTo>
                  <a:lnTo>
                    <a:pt x="4249759" y="432276"/>
                  </a:lnTo>
                  <a:lnTo>
                    <a:pt x="4261597" y="439966"/>
                  </a:lnTo>
                  <a:lnTo>
                    <a:pt x="4273435" y="446727"/>
                  </a:lnTo>
                  <a:lnTo>
                    <a:pt x="4285273" y="452644"/>
                  </a:lnTo>
                  <a:lnTo>
                    <a:pt x="4297110" y="457804"/>
                  </a:lnTo>
                  <a:lnTo>
                    <a:pt x="4308948" y="462286"/>
                  </a:lnTo>
                  <a:lnTo>
                    <a:pt x="4320786" y="466170"/>
                  </a:lnTo>
                  <a:lnTo>
                    <a:pt x="4332624" y="469526"/>
                  </a:lnTo>
                  <a:lnTo>
                    <a:pt x="4344461" y="472419"/>
                  </a:lnTo>
                  <a:lnTo>
                    <a:pt x="4356299" y="474909"/>
                  </a:lnTo>
                  <a:lnTo>
                    <a:pt x="4368137" y="477048"/>
                  </a:lnTo>
                  <a:lnTo>
                    <a:pt x="4379975" y="478883"/>
                  </a:lnTo>
                  <a:lnTo>
                    <a:pt x="4391813" y="480455"/>
                  </a:lnTo>
                  <a:lnTo>
                    <a:pt x="4403650" y="481801"/>
                  </a:lnTo>
                  <a:lnTo>
                    <a:pt x="4415488" y="482952"/>
                  </a:lnTo>
                  <a:lnTo>
                    <a:pt x="4427326" y="483935"/>
                  </a:lnTo>
                  <a:lnTo>
                    <a:pt x="4439164" y="484775"/>
                  </a:lnTo>
                  <a:lnTo>
                    <a:pt x="4451001" y="485492"/>
                  </a:lnTo>
                  <a:lnTo>
                    <a:pt x="4462839" y="486103"/>
                  </a:lnTo>
                  <a:lnTo>
                    <a:pt x="4474677" y="486625"/>
                  </a:lnTo>
                  <a:lnTo>
                    <a:pt x="4486515" y="487069"/>
                  </a:lnTo>
                  <a:lnTo>
                    <a:pt x="4498352" y="487448"/>
                  </a:lnTo>
                  <a:lnTo>
                    <a:pt x="4510190" y="487771"/>
                  </a:lnTo>
                  <a:lnTo>
                    <a:pt x="4522028" y="488046"/>
                  </a:lnTo>
                  <a:lnTo>
                    <a:pt x="4533866" y="488280"/>
                  </a:lnTo>
                  <a:lnTo>
                    <a:pt x="4545704" y="488479"/>
                  </a:lnTo>
                  <a:lnTo>
                    <a:pt x="4557541" y="488649"/>
                  </a:lnTo>
                  <a:lnTo>
                    <a:pt x="4569379" y="488794"/>
                  </a:lnTo>
                  <a:lnTo>
                    <a:pt x="4581217" y="488917"/>
                  </a:lnTo>
                  <a:lnTo>
                    <a:pt x="4593055" y="489021"/>
                  </a:lnTo>
                  <a:lnTo>
                    <a:pt x="4604892" y="489110"/>
                  </a:lnTo>
                  <a:lnTo>
                    <a:pt x="4616730" y="489186"/>
                  </a:lnTo>
                  <a:lnTo>
                    <a:pt x="4628568" y="489251"/>
                  </a:lnTo>
                  <a:lnTo>
                    <a:pt x="4640406" y="489306"/>
                  </a:lnTo>
                  <a:lnTo>
                    <a:pt x="4652244" y="489352"/>
                  </a:lnTo>
                  <a:lnTo>
                    <a:pt x="4664081" y="489392"/>
                  </a:lnTo>
                  <a:lnTo>
                    <a:pt x="4675919" y="489426"/>
                  </a:lnTo>
                  <a:lnTo>
                    <a:pt x="4687757" y="489455"/>
                  </a:lnTo>
                </a:path>
              </a:pathLst>
            </a:custGeom>
            <a:ln w="40651" cap="flat">
              <a:solidFill>
                <a:srgbClr val="E8E8E8">
                  <a:alpha val="100000"/>
                </a:srgbClr>
              </a:solidFill>
              <a:prstDash val="solid"/>
              <a:round/>
            </a:ln>
          </p:spPr>
          <p:txBody>
            <a:bodyPr/>
            <a:lstStyle/>
            <a:p/>
          </p:txBody>
        </p:sp>
        <p:sp>
          <p:nvSpPr>
            <p:cNvPr id="54" name="pl54"/>
            <p:cNvSpPr/>
            <p:nvPr/>
          </p:nvSpPr>
          <p:spPr>
            <a:xfrm>
              <a:off x="2482252" y="3843320"/>
              <a:ext cx="4687757" cy="367235"/>
            </a:xfrm>
            <a:custGeom>
              <a:avLst/>
              <a:pathLst>
                <a:path w="4687757" h="367235">
                  <a:moveTo>
                    <a:pt x="0" y="367112"/>
                  </a:moveTo>
                  <a:lnTo>
                    <a:pt x="11837" y="367090"/>
                  </a:lnTo>
                  <a:lnTo>
                    <a:pt x="23675" y="367065"/>
                  </a:lnTo>
                  <a:lnTo>
                    <a:pt x="35513" y="367035"/>
                  </a:lnTo>
                  <a:lnTo>
                    <a:pt x="47351" y="367000"/>
                  </a:lnTo>
                  <a:lnTo>
                    <a:pt x="59188" y="366959"/>
                  </a:lnTo>
                  <a:lnTo>
                    <a:pt x="71026" y="366910"/>
                  </a:lnTo>
                  <a:lnTo>
                    <a:pt x="82864" y="366853"/>
                  </a:lnTo>
                  <a:lnTo>
                    <a:pt x="94702" y="366786"/>
                  </a:lnTo>
                  <a:lnTo>
                    <a:pt x="106539" y="366708"/>
                  </a:lnTo>
                  <a:lnTo>
                    <a:pt x="118377" y="366616"/>
                  </a:lnTo>
                  <a:lnTo>
                    <a:pt x="130215" y="366507"/>
                  </a:lnTo>
                  <a:lnTo>
                    <a:pt x="142053" y="366380"/>
                  </a:lnTo>
                  <a:lnTo>
                    <a:pt x="153891" y="366230"/>
                  </a:lnTo>
                  <a:lnTo>
                    <a:pt x="165728" y="366055"/>
                  </a:lnTo>
                  <a:lnTo>
                    <a:pt x="177566" y="365849"/>
                  </a:lnTo>
                  <a:lnTo>
                    <a:pt x="189404" y="365606"/>
                  </a:lnTo>
                  <a:lnTo>
                    <a:pt x="201242" y="365322"/>
                  </a:lnTo>
                  <a:lnTo>
                    <a:pt x="213079" y="364989"/>
                  </a:lnTo>
                  <a:lnTo>
                    <a:pt x="224917" y="364598"/>
                  </a:lnTo>
                  <a:lnTo>
                    <a:pt x="236755" y="364139"/>
                  </a:lnTo>
                  <a:lnTo>
                    <a:pt x="248593" y="363602"/>
                  </a:lnTo>
                  <a:lnTo>
                    <a:pt x="260430" y="362972"/>
                  </a:lnTo>
                  <a:lnTo>
                    <a:pt x="272268" y="362234"/>
                  </a:lnTo>
                  <a:lnTo>
                    <a:pt x="284106" y="361371"/>
                  </a:lnTo>
                  <a:lnTo>
                    <a:pt x="295944" y="360362"/>
                  </a:lnTo>
                  <a:lnTo>
                    <a:pt x="307782" y="359182"/>
                  </a:lnTo>
                  <a:lnTo>
                    <a:pt x="319619" y="357806"/>
                  </a:lnTo>
                  <a:lnTo>
                    <a:pt x="331457" y="356202"/>
                  </a:lnTo>
                  <a:lnTo>
                    <a:pt x="343295" y="354335"/>
                  </a:lnTo>
                  <a:lnTo>
                    <a:pt x="355133" y="352165"/>
                  </a:lnTo>
                  <a:lnTo>
                    <a:pt x="366970" y="349648"/>
                  </a:lnTo>
                  <a:lnTo>
                    <a:pt x="378808" y="346735"/>
                  </a:lnTo>
                  <a:lnTo>
                    <a:pt x="390646" y="343373"/>
                  </a:lnTo>
                  <a:lnTo>
                    <a:pt x="402484" y="339504"/>
                  </a:lnTo>
                  <a:lnTo>
                    <a:pt x="414321" y="335065"/>
                  </a:lnTo>
                  <a:lnTo>
                    <a:pt x="426159" y="329995"/>
                  </a:lnTo>
                  <a:lnTo>
                    <a:pt x="437997" y="324227"/>
                  </a:lnTo>
                  <a:lnTo>
                    <a:pt x="449835" y="317701"/>
                  </a:lnTo>
                  <a:lnTo>
                    <a:pt x="461673" y="310358"/>
                  </a:lnTo>
                  <a:lnTo>
                    <a:pt x="473510" y="302149"/>
                  </a:lnTo>
                  <a:lnTo>
                    <a:pt x="485348" y="293039"/>
                  </a:lnTo>
                  <a:lnTo>
                    <a:pt x="497186" y="283009"/>
                  </a:lnTo>
                  <a:lnTo>
                    <a:pt x="509024" y="272063"/>
                  </a:lnTo>
                  <a:lnTo>
                    <a:pt x="520861" y="260233"/>
                  </a:lnTo>
                  <a:lnTo>
                    <a:pt x="532699" y="247579"/>
                  </a:lnTo>
                  <a:lnTo>
                    <a:pt x="544537" y="234193"/>
                  </a:lnTo>
                  <a:lnTo>
                    <a:pt x="556375" y="220199"/>
                  </a:lnTo>
                  <a:lnTo>
                    <a:pt x="568213" y="205747"/>
                  </a:lnTo>
                  <a:lnTo>
                    <a:pt x="580050" y="191012"/>
                  </a:lnTo>
                  <a:lnTo>
                    <a:pt x="591888" y="176181"/>
                  </a:lnTo>
                  <a:lnTo>
                    <a:pt x="603726" y="161446"/>
                  </a:lnTo>
                  <a:lnTo>
                    <a:pt x="615564" y="146995"/>
                  </a:lnTo>
                  <a:lnTo>
                    <a:pt x="627401" y="133000"/>
                  </a:lnTo>
                  <a:lnTo>
                    <a:pt x="639239" y="119615"/>
                  </a:lnTo>
                  <a:lnTo>
                    <a:pt x="651077" y="106960"/>
                  </a:lnTo>
                  <a:lnTo>
                    <a:pt x="662915" y="95130"/>
                  </a:lnTo>
                  <a:lnTo>
                    <a:pt x="674752" y="84184"/>
                  </a:lnTo>
                  <a:lnTo>
                    <a:pt x="686590" y="74154"/>
                  </a:lnTo>
                  <a:lnTo>
                    <a:pt x="698428" y="65044"/>
                  </a:lnTo>
                  <a:lnTo>
                    <a:pt x="710266" y="56835"/>
                  </a:lnTo>
                  <a:lnTo>
                    <a:pt x="722104" y="49492"/>
                  </a:lnTo>
                  <a:lnTo>
                    <a:pt x="733941" y="42966"/>
                  </a:lnTo>
                  <a:lnTo>
                    <a:pt x="745779" y="37198"/>
                  </a:lnTo>
                  <a:lnTo>
                    <a:pt x="757617" y="32128"/>
                  </a:lnTo>
                  <a:lnTo>
                    <a:pt x="769455" y="27690"/>
                  </a:lnTo>
                  <a:lnTo>
                    <a:pt x="781292" y="23820"/>
                  </a:lnTo>
                  <a:lnTo>
                    <a:pt x="793130" y="20458"/>
                  </a:lnTo>
                  <a:lnTo>
                    <a:pt x="804968" y="17545"/>
                  </a:lnTo>
                  <a:lnTo>
                    <a:pt x="816806" y="15028"/>
                  </a:lnTo>
                  <a:lnTo>
                    <a:pt x="828643" y="12858"/>
                  </a:lnTo>
                  <a:lnTo>
                    <a:pt x="840481" y="10991"/>
                  </a:lnTo>
                  <a:lnTo>
                    <a:pt x="852319" y="9387"/>
                  </a:lnTo>
                  <a:lnTo>
                    <a:pt x="864157" y="8011"/>
                  </a:lnTo>
                  <a:lnTo>
                    <a:pt x="875995" y="6832"/>
                  </a:lnTo>
                  <a:lnTo>
                    <a:pt x="887832" y="5822"/>
                  </a:lnTo>
                  <a:lnTo>
                    <a:pt x="899670" y="4959"/>
                  </a:lnTo>
                  <a:lnTo>
                    <a:pt x="911508" y="4222"/>
                  </a:lnTo>
                  <a:lnTo>
                    <a:pt x="923346" y="3592"/>
                  </a:lnTo>
                  <a:lnTo>
                    <a:pt x="935183" y="3054"/>
                  </a:lnTo>
                  <a:lnTo>
                    <a:pt x="947021" y="2595"/>
                  </a:lnTo>
                  <a:lnTo>
                    <a:pt x="958859" y="2204"/>
                  </a:lnTo>
                  <a:lnTo>
                    <a:pt x="970697" y="1871"/>
                  </a:lnTo>
                  <a:lnTo>
                    <a:pt x="982534" y="1587"/>
                  </a:lnTo>
                  <a:lnTo>
                    <a:pt x="994372" y="1345"/>
                  </a:lnTo>
                  <a:lnTo>
                    <a:pt x="1006210" y="1138"/>
                  </a:lnTo>
                  <a:lnTo>
                    <a:pt x="1018048" y="963"/>
                  </a:lnTo>
                  <a:lnTo>
                    <a:pt x="1029886" y="813"/>
                  </a:lnTo>
                  <a:lnTo>
                    <a:pt x="1041723" y="686"/>
                  </a:lnTo>
                  <a:lnTo>
                    <a:pt x="1053561" y="578"/>
                  </a:lnTo>
                  <a:lnTo>
                    <a:pt x="1065399" y="485"/>
                  </a:lnTo>
                  <a:lnTo>
                    <a:pt x="1077237" y="407"/>
                  </a:lnTo>
                  <a:lnTo>
                    <a:pt x="1089074" y="340"/>
                  </a:lnTo>
                  <a:lnTo>
                    <a:pt x="1100912" y="283"/>
                  </a:lnTo>
                  <a:lnTo>
                    <a:pt x="1112750" y="235"/>
                  </a:lnTo>
                  <a:lnTo>
                    <a:pt x="1124588" y="193"/>
                  </a:lnTo>
                  <a:lnTo>
                    <a:pt x="1136426" y="158"/>
                  </a:lnTo>
                  <a:lnTo>
                    <a:pt x="1148263" y="129"/>
                  </a:lnTo>
                  <a:lnTo>
                    <a:pt x="1160101" y="103"/>
                  </a:lnTo>
                  <a:lnTo>
                    <a:pt x="1171939" y="82"/>
                  </a:lnTo>
                  <a:lnTo>
                    <a:pt x="1171939" y="0"/>
                  </a:lnTo>
                  <a:lnTo>
                    <a:pt x="1183777" y="7"/>
                  </a:lnTo>
                  <a:lnTo>
                    <a:pt x="1195614" y="15"/>
                  </a:lnTo>
                  <a:lnTo>
                    <a:pt x="1207452" y="25"/>
                  </a:lnTo>
                  <a:lnTo>
                    <a:pt x="1219290" y="37"/>
                  </a:lnTo>
                  <a:lnTo>
                    <a:pt x="1231128" y="51"/>
                  </a:lnTo>
                  <a:lnTo>
                    <a:pt x="1242965" y="67"/>
                  </a:lnTo>
                  <a:lnTo>
                    <a:pt x="1254803" y="86"/>
                  </a:lnTo>
                  <a:lnTo>
                    <a:pt x="1266641" y="108"/>
                  </a:lnTo>
                  <a:lnTo>
                    <a:pt x="1278479" y="134"/>
                  </a:lnTo>
                  <a:lnTo>
                    <a:pt x="1290317" y="165"/>
                  </a:lnTo>
                  <a:lnTo>
                    <a:pt x="1302154" y="201"/>
                  </a:lnTo>
                  <a:lnTo>
                    <a:pt x="1313992" y="243"/>
                  </a:lnTo>
                  <a:lnTo>
                    <a:pt x="1325830" y="293"/>
                  </a:lnTo>
                  <a:lnTo>
                    <a:pt x="1337668" y="352"/>
                  </a:lnTo>
                  <a:lnTo>
                    <a:pt x="1349505" y="421"/>
                  </a:lnTo>
                  <a:lnTo>
                    <a:pt x="1361343" y="501"/>
                  </a:lnTo>
                  <a:lnTo>
                    <a:pt x="1373181" y="596"/>
                  </a:lnTo>
                  <a:lnTo>
                    <a:pt x="1385019" y="707"/>
                  </a:lnTo>
                  <a:lnTo>
                    <a:pt x="1396856" y="837"/>
                  </a:lnTo>
                  <a:lnTo>
                    <a:pt x="1408694" y="990"/>
                  </a:lnTo>
                  <a:lnTo>
                    <a:pt x="1420532" y="1170"/>
                  </a:lnTo>
                  <a:lnTo>
                    <a:pt x="1432370" y="1379"/>
                  </a:lnTo>
                  <a:lnTo>
                    <a:pt x="1444208" y="1625"/>
                  </a:lnTo>
                  <a:lnTo>
                    <a:pt x="1456045" y="1913"/>
                  </a:lnTo>
                  <a:lnTo>
                    <a:pt x="1467883" y="2250"/>
                  </a:lnTo>
                  <a:lnTo>
                    <a:pt x="1479721" y="2643"/>
                  </a:lnTo>
                  <a:lnTo>
                    <a:pt x="1491559" y="3101"/>
                  </a:lnTo>
                  <a:lnTo>
                    <a:pt x="1503396" y="3636"/>
                  </a:lnTo>
                  <a:lnTo>
                    <a:pt x="1515234" y="4258"/>
                  </a:lnTo>
                  <a:lnTo>
                    <a:pt x="1527072" y="4982"/>
                  </a:lnTo>
                  <a:lnTo>
                    <a:pt x="1538910" y="5821"/>
                  </a:lnTo>
                  <a:lnTo>
                    <a:pt x="1550748" y="6792"/>
                  </a:lnTo>
                  <a:lnTo>
                    <a:pt x="1562585" y="7912"/>
                  </a:lnTo>
                  <a:lnTo>
                    <a:pt x="1574423" y="9202"/>
                  </a:lnTo>
                  <a:lnTo>
                    <a:pt x="1586261" y="10682"/>
                  </a:lnTo>
                  <a:lnTo>
                    <a:pt x="1598099" y="12372"/>
                  </a:lnTo>
                  <a:lnTo>
                    <a:pt x="1609936" y="14294"/>
                  </a:lnTo>
                  <a:lnTo>
                    <a:pt x="1621774" y="16470"/>
                  </a:lnTo>
                  <a:lnTo>
                    <a:pt x="1633612" y="18917"/>
                  </a:lnTo>
                  <a:lnTo>
                    <a:pt x="1645450" y="21654"/>
                  </a:lnTo>
                  <a:lnTo>
                    <a:pt x="1657287" y="24690"/>
                  </a:lnTo>
                  <a:lnTo>
                    <a:pt x="1669125" y="28034"/>
                  </a:lnTo>
                  <a:lnTo>
                    <a:pt x="1680963" y="31682"/>
                  </a:lnTo>
                  <a:lnTo>
                    <a:pt x="1692801" y="35626"/>
                  </a:lnTo>
                  <a:lnTo>
                    <a:pt x="1704639" y="39844"/>
                  </a:lnTo>
                  <a:lnTo>
                    <a:pt x="1716476" y="44306"/>
                  </a:lnTo>
                  <a:lnTo>
                    <a:pt x="1728314" y="48970"/>
                  </a:lnTo>
                  <a:lnTo>
                    <a:pt x="1740152" y="53788"/>
                  </a:lnTo>
                  <a:lnTo>
                    <a:pt x="1751990" y="58699"/>
                  </a:lnTo>
                  <a:lnTo>
                    <a:pt x="1763827" y="63643"/>
                  </a:lnTo>
                  <a:lnTo>
                    <a:pt x="1775665" y="68555"/>
                  </a:lnTo>
                  <a:lnTo>
                    <a:pt x="1787503" y="73372"/>
                  </a:lnTo>
                  <a:lnTo>
                    <a:pt x="1799341" y="78037"/>
                  </a:lnTo>
                  <a:lnTo>
                    <a:pt x="1811178" y="82498"/>
                  </a:lnTo>
                  <a:lnTo>
                    <a:pt x="1823016" y="86717"/>
                  </a:lnTo>
                  <a:lnTo>
                    <a:pt x="1834854" y="90660"/>
                  </a:lnTo>
                  <a:lnTo>
                    <a:pt x="1846692" y="94309"/>
                  </a:lnTo>
                  <a:lnTo>
                    <a:pt x="1858530" y="97652"/>
                  </a:lnTo>
                  <a:lnTo>
                    <a:pt x="1870367" y="100689"/>
                  </a:lnTo>
                  <a:lnTo>
                    <a:pt x="1882205" y="103425"/>
                  </a:lnTo>
                  <a:lnTo>
                    <a:pt x="1894043" y="105873"/>
                  </a:lnTo>
                  <a:lnTo>
                    <a:pt x="1905881" y="108048"/>
                  </a:lnTo>
                  <a:lnTo>
                    <a:pt x="1917718" y="109971"/>
                  </a:lnTo>
                  <a:lnTo>
                    <a:pt x="1929556" y="111661"/>
                  </a:lnTo>
                  <a:lnTo>
                    <a:pt x="1941394" y="113140"/>
                  </a:lnTo>
                  <a:lnTo>
                    <a:pt x="1953232" y="114430"/>
                  </a:lnTo>
                  <a:lnTo>
                    <a:pt x="1965069" y="115551"/>
                  </a:lnTo>
                  <a:lnTo>
                    <a:pt x="1976907" y="116522"/>
                  </a:lnTo>
                  <a:lnTo>
                    <a:pt x="1988745" y="117361"/>
                  </a:lnTo>
                  <a:lnTo>
                    <a:pt x="2000583" y="118084"/>
                  </a:lnTo>
                  <a:lnTo>
                    <a:pt x="2012421" y="118706"/>
                  </a:lnTo>
                  <a:lnTo>
                    <a:pt x="2024258" y="119241"/>
                  </a:lnTo>
                  <a:lnTo>
                    <a:pt x="2036096" y="119700"/>
                  </a:lnTo>
                  <a:lnTo>
                    <a:pt x="2047934" y="120093"/>
                  </a:lnTo>
                  <a:lnTo>
                    <a:pt x="2059772" y="120429"/>
                  </a:lnTo>
                  <a:lnTo>
                    <a:pt x="2071609" y="120717"/>
                  </a:lnTo>
                  <a:lnTo>
                    <a:pt x="2083447" y="120963"/>
                  </a:lnTo>
                  <a:lnTo>
                    <a:pt x="2095285" y="121173"/>
                  </a:lnTo>
                  <a:lnTo>
                    <a:pt x="2107123" y="121352"/>
                  </a:lnTo>
                  <a:lnTo>
                    <a:pt x="2118961" y="121505"/>
                  </a:lnTo>
                  <a:lnTo>
                    <a:pt x="2130798" y="121635"/>
                  </a:lnTo>
                  <a:lnTo>
                    <a:pt x="2142636" y="121746"/>
                  </a:lnTo>
                  <a:lnTo>
                    <a:pt x="2154474" y="121841"/>
                  </a:lnTo>
                  <a:lnTo>
                    <a:pt x="2166312" y="121922"/>
                  </a:lnTo>
                  <a:lnTo>
                    <a:pt x="2178149" y="121991"/>
                  </a:lnTo>
                  <a:lnTo>
                    <a:pt x="2189987" y="122049"/>
                  </a:lnTo>
                  <a:lnTo>
                    <a:pt x="2201825" y="122099"/>
                  </a:lnTo>
                  <a:lnTo>
                    <a:pt x="2213663" y="122141"/>
                  </a:lnTo>
                  <a:lnTo>
                    <a:pt x="2225500" y="122177"/>
                  </a:lnTo>
                  <a:lnTo>
                    <a:pt x="2237338" y="122208"/>
                  </a:lnTo>
                  <a:lnTo>
                    <a:pt x="2249176" y="122234"/>
                  </a:lnTo>
                  <a:lnTo>
                    <a:pt x="2261014" y="122257"/>
                  </a:lnTo>
                  <a:lnTo>
                    <a:pt x="2272852" y="122276"/>
                  </a:lnTo>
                  <a:lnTo>
                    <a:pt x="2284689" y="122292"/>
                  </a:lnTo>
                  <a:lnTo>
                    <a:pt x="2296527" y="122306"/>
                  </a:lnTo>
                  <a:lnTo>
                    <a:pt x="2308365" y="122317"/>
                  </a:lnTo>
                  <a:lnTo>
                    <a:pt x="2320203" y="122327"/>
                  </a:lnTo>
                  <a:lnTo>
                    <a:pt x="2332040" y="122336"/>
                  </a:lnTo>
                  <a:lnTo>
                    <a:pt x="2343878" y="122343"/>
                  </a:lnTo>
                  <a:lnTo>
                    <a:pt x="2343878" y="122466"/>
                  </a:lnTo>
                  <a:lnTo>
                    <a:pt x="2355716" y="122480"/>
                  </a:lnTo>
                  <a:lnTo>
                    <a:pt x="2367554" y="122497"/>
                  </a:lnTo>
                  <a:lnTo>
                    <a:pt x="2379391" y="122517"/>
                  </a:lnTo>
                  <a:lnTo>
                    <a:pt x="2391229" y="122541"/>
                  </a:lnTo>
                  <a:lnTo>
                    <a:pt x="2403067" y="122568"/>
                  </a:lnTo>
                  <a:lnTo>
                    <a:pt x="2414905" y="122600"/>
                  </a:lnTo>
                  <a:lnTo>
                    <a:pt x="2426743" y="122638"/>
                  </a:lnTo>
                  <a:lnTo>
                    <a:pt x="2438580" y="122683"/>
                  </a:lnTo>
                  <a:lnTo>
                    <a:pt x="2450418" y="122735"/>
                  </a:lnTo>
                  <a:lnTo>
                    <a:pt x="2462256" y="122797"/>
                  </a:lnTo>
                  <a:lnTo>
                    <a:pt x="2474094" y="122869"/>
                  </a:lnTo>
                  <a:lnTo>
                    <a:pt x="2485931" y="122954"/>
                  </a:lnTo>
                  <a:lnTo>
                    <a:pt x="2497769" y="123053"/>
                  </a:lnTo>
                  <a:lnTo>
                    <a:pt x="2509607" y="123171"/>
                  </a:lnTo>
                  <a:lnTo>
                    <a:pt x="2521445" y="123308"/>
                  </a:lnTo>
                  <a:lnTo>
                    <a:pt x="2533283" y="123469"/>
                  </a:lnTo>
                  <a:lnTo>
                    <a:pt x="2545120" y="123659"/>
                  </a:lnTo>
                  <a:lnTo>
                    <a:pt x="2556958" y="123881"/>
                  </a:lnTo>
                  <a:lnTo>
                    <a:pt x="2568796" y="124142"/>
                  </a:lnTo>
                  <a:lnTo>
                    <a:pt x="2580634" y="124448"/>
                  </a:lnTo>
                  <a:lnTo>
                    <a:pt x="2592471" y="124806"/>
                  </a:lnTo>
                  <a:lnTo>
                    <a:pt x="2604309" y="125226"/>
                  </a:lnTo>
                  <a:lnTo>
                    <a:pt x="2616147" y="125718"/>
                  </a:lnTo>
                  <a:lnTo>
                    <a:pt x="2627985" y="126293"/>
                  </a:lnTo>
                  <a:lnTo>
                    <a:pt x="2639822" y="126966"/>
                  </a:lnTo>
                  <a:lnTo>
                    <a:pt x="2651660" y="127752"/>
                  </a:lnTo>
                  <a:lnTo>
                    <a:pt x="2663498" y="128670"/>
                  </a:lnTo>
                  <a:lnTo>
                    <a:pt x="2675336" y="129739"/>
                  </a:lnTo>
                  <a:lnTo>
                    <a:pt x="2687174" y="130984"/>
                  </a:lnTo>
                  <a:lnTo>
                    <a:pt x="2699011" y="132431"/>
                  </a:lnTo>
                  <a:lnTo>
                    <a:pt x="2710849" y="134108"/>
                  </a:lnTo>
                  <a:lnTo>
                    <a:pt x="2722687" y="136050"/>
                  </a:lnTo>
                  <a:lnTo>
                    <a:pt x="2734525" y="138292"/>
                  </a:lnTo>
                  <a:lnTo>
                    <a:pt x="2746362" y="140871"/>
                  </a:lnTo>
                  <a:lnTo>
                    <a:pt x="2758200" y="143830"/>
                  </a:lnTo>
                  <a:lnTo>
                    <a:pt x="2770038" y="147211"/>
                  </a:lnTo>
                  <a:lnTo>
                    <a:pt x="2781876" y="151055"/>
                  </a:lnTo>
                  <a:lnTo>
                    <a:pt x="2793713" y="155406"/>
                  </a:lnTo>
                  <a:lnTo>
                    <a:pt x="2805551" y="160302"/>
                  </a:lnTo>
                  <a:lnTo>
                    <a:pt x="2817389" y="165774"/>
                  </a:lnTo>
                  <a:lnTo>
                    <a:pt x="2829227" y="171848"/>
                  </a:lnTo>
                  <a:lnTo>
                    <a:pt x="2841065" y="178535"/>
                  </a:lnTo>
                  <a:lnTo>
                    <a:pt x="2852902" y="185832"/>
                  </a:lnTo>
                  <a:lnTo>
                    <a:pt x="2864740" y="193719"/>
                  </a:lnTo>
                  <a:lnTo>
                    <a:pt x="2876578" y="202155"/>
                  </a:lnTo>
                  <a:lnTo>
                    <a:pt x="2888416" y="211079"/>
                  </a:lnTo>
                  <a:lnTo>
                    <a:pt x="2900253" y="220408"/>
                  </a:lnTo>
                  <a:lnTo>
                    <a:pt x="2912091" y="230042"/>
                  </a:lnTo>
                  <a:lnTo>
                    <a:pt x="2923929" y="239866"/>
                  </a:lnTo>
                  <a:lnTo>
                    <a:pt x="2935767" y="249753"/>
                  </a:lnTo>
                  <a:lnTo>
                    <a:pt x="2947604" y="259577"/>
                  </a:lnTo>
                  <a:lnTo>
                    <a:pt x="2959442" y="269211"/>
                  </a:lnTo>
                  <a:lnTo>
                    <a:pt x="2971280" y="278540"/>
                  </a:lnTo>
                  <a:lnTo>
                    <a:pt x="2983118" y="287464"/>
                  </a:lnTo>
                  <a:lnTo>
                    <a:pt x="2994956" y="295900"/>
                  </a:lnTo>
                  <a:lnTo>
                    <a:pt x="3006793" y="303787"/>
                  </a:lnTo>
                  <a:lnTo>
                    <a:pt x="3018631" y="311084"/>
                  </a:lnTo>
                  <a:lnTo>
                    <a:pt x="3030469" y="317771"/>
                  </a:lnTo>
                  <a:lnTo>
                    <a:pt x="3042307" y="323844"/>
                  </a:lnTo>
                  <a:lnTo>
                    <a:pt x="3054144" y="329317"/>
                  </a:lnTo>
                  <a:lnTo>
                    <a:pt x="3065982" y="334212"/>
                  </a:lnTo>
                  <a:lnTo>
                    <a:pt x="3077820" y="338563"/>
                  </a:lnTo>
                  <a:lnTo>
                    <a:pt x="3089658" y="342408"/>
                  </a:lnTo>
                  <a:lnTo>
                    <a:pt x="3101496" y="345788"/>
                  </a:lnTo>
                  <a:lnTo>
                    <a:pt x="3113333" y="348747"/>
                  </a:lnTo>
                  <a:lnTo>
                    <a:pt x="3125171" y="351327"/>
                  </a:lnTo>
                  <a:lnTo>
                    <a:pt x="3137009" y="353568"/>
                  </a:lnTo>
                  <a:lnTo>
                    <a:pt x="3148847" y="355510"/>
                  </a:lnTo>
                  <a:lnTo>
                    <a:pt x="3160684" y="357188"/>
                  </a:lnTo>
                  <a:lnTo>
                    <a:pt x="3172522" y="358635"/>
                  </a:lnTo>
                  <a:lnTo>
                    <a:pt x="3184360" y="359880"/>
                  </a:lnTo>
                  <a:lnTo>
                    <a:pt x="3196198" y="360949"/>
                  </a:lnTo>
                  <a:lnTo>
                    <a:pt x="3208035" y="361866"/>
                  </a:lnTo>
                  <a:lnTo>
                    <a:pt x="3219873" y="362653"/>
                  </a:lnTo>
                  <a:lnTo>
                    <a:pt x="3231711" y="363325"/>
                  </a:lnTo>
                  <a:lnTo>
                    <a:pt x="3243549" y="363901"/>
                  </a:lnTo>
                  <a:lnTo>
                    <a:pt x="3255387" y="364393"/>
                  </a:lnTo>
                  <a:lnTo>
                    <a:pt x="3267224" y="364813"/>
                  </a:lnTo>
                  <a:lnTo>
                    <a:pt x="3279062" y="365171"/>
                  </a:lnTo>
                  <a:lnTo>
                    <a:pt x="3290900" y="365477"/>
                  </a:lnTo>
                  <a:lnTo>
                    <a:pt x="3302738" y="365738"/>
                  </a:lnTo>
                  <a:lnTo>
                    <a:pt x="3314575" y="365960"/>
                  </a:lnTo>
                  <a:lnTo>
                    <a:pt x="3326413" y="366149"/>
                  </a:lnTo>
                  <a:lnTo>
                    <a:pt x="3338251" y="366311"/>
                  </a:lnTo>
                  <a:lnTo>
                    <a:pt x="3350089" y="366448"/>
                  </a:lnTo>
                  <a:lnTo>
                    <a:pt x="3361926" y="366565"/>
                  </a:lnTo>
                  <a:lnTo>
                    <a:pt x="3373764" y="366665"/>
                  </a:lnTo>
                  <a:lnTo>
                    <a:pt x="3385602" y="366750"/>
                  </a:lnTo>
                  <a:lnTo>
                    <a:pt x="3397440" y="366822"/>
                  </a:lnTo>
                  <a:lnTo>
                    <a:pt x="3409278" y="366883"/>
                  </a:lnTo>
                  <a:lnTo>
                    <a:pt x="3421115" y="366936"/>
                  </a:lnTo>
                  <a:lnTo>
                    <a:pt x="3432953" y="366980"/>
                  </a:lnTo>
                  <a:lnTo>
                    <a:pt x="3444791" y="367018"/>
                  </a:lnTo>
                  <a:lnTo>
                    <a:pt x="3456629" y="367051"/>
                  </a:lnTo>
                  <a:lnTo>
                    <a:pt x="3468466" y="367078"/>
                  </a:lnTo>
                  <a:lnTo>
                    <a:pt x="3480304" y="367101"/>
                  </a:lnTo>
                  <a:lnTo>
                    <a:pt x="3492142" y="367121"/>
                  </a:lnTo>
                  <a:lnTo>
                    <a:pt x="3503980" y="367138"/>
                  </a:lnTo>
                  <a:lnTo>
                    <a:pt x="3515818" y="367153"/>
                  </a:lnTo>
                  <a:lnTo>
                    <a:pt x="3515818" y="367235"/>
                  </a:lnTo>
                  <a:lnTo>
                    <a:pt x="3527655" y="367235"/>
                  </a:lnTo>
                  <a:lnTo>
                    <a:pt x="3539493" y="367235"/>
                  </a:lnTo>
                  <a:lnTo>
                    <a:pt x="3551331" y="367235"/>
                  </a:lnTo>
                  <a:lnTo>
                    <a:pt x="3563169" y="367235"/>
                  </a:lnTo>
                  <a:lnTo>
                    <a:pt x="3575006" y="367235"/>
                  </a:lnTo>
                  <a:lnTo>
                    <a:pt x="3586844" y="367235"/>
                  </a:lnTo>
                  <a:lnTo>
                    <a:pt x="3598682" y="367235"/>
                  </a:lnTo>
                  <a:lnTo>
                    <a:pt x="3610520" y="367235"/>
                  </a:lnTo>
                  <a:lnTo>
                    <a:pt x="3622357" y="367235"/>
                  </a:lnTo>
                  <a:lnTo>
                    <a:pt x="3634195" y="367235"/>
                  </a:lnTo>
                  <a:lnTo>
                    <a:pt x="3646033" y="367235"/>
                  </a:lnTo>
                  <a:lnTo>
                    <a:pt x="3657871" y="367235"/>
                  </a:lnTo>
                  <a:lnTo>
                    <a:pt x="3669709" y="367235"/>
                  </a:lnTo>
                  <a:lnTo>
                    <a:pt x="3681546" y="367235"/>
                  </a:lnTo>
                  <a:lnTo>
                    <a:pt x="3693384" y="367235"/>
                  </a:lnTo>
                  <a:lnTo>
                    <a:pt x="3705222" y="367235"/>
                  </a:lnTo>
                  <a:lnTo>
                    <a:pt x="3717060" y="367235"/>
                  </a:lnTo>
                  <a:lnTo>
                    <a:pt x="3728897" y="367235"/>
                  </a:lnTo>
                  <a:lnTo>
                    <a:pt x="3740735" y="367235"/>
                  </a:lnTo>
                  <a:lnTo>
                    <a:pt x="3752573" y="367235"/>
                  </a:lnTo>
                  <a:lnTo>
                    <a:pt x="3764411" y="367235"/>
                  </a:lnTo>
                  <a:lnTo>
                    <a:pt x="3776248" y="367235"/>
                  </a:lnTo>
                  <a:lnTo>
                    <a:pt x="3788086" y="367235"/>
                  </a:lnTo>
                  <a:lnTo>
                    <a:pt x="3799924" y="367235"/>
                  </a:lnTo>
                  <a:lnTo>
                    <a:pt x="3811762" y="367235"/>
                  </a:lnTo>
                  <a:lnTo>
                    <a:pt x="3823600" y="367235"/>
                  </a:lnTo>
                  <a:lnTo>
                    <a:pt x="3835437" y="367235"/>
                  </a:lnTo>
                  <a:lnTo>
                    <a:pt x="3847275" y="367235"/>
                  </a:lnTo>
                  <a:lnTo>
                    <a:pt x="3859113" y="367235"/>
                  </a:lnTo>
                  <a:lnTo>
                    <a:pt x="3870951" y="367235"/>
                  </a:lnTo>
                  <a:lnTo>
                    <a:pt x="3882788" y="367235"/>
                  </a:lnTo>
                  <a:lnTo>
                    <a:pt x="3894626" y="367235"/>
                  </a:lnTo>
                  <a:lnTo>
                    <a:pt x="3906464" y="367235"/>
                  </a:lnTo>
                  <a:lnTo>
                    <a:pt x="3918302" y="367235"/>
                  </a:lnTo>
                  <a:lnTo>
                    <a:pt x="3930139" y="367235"/>
                  </a:lnTo>
                  <a:lnTo>
                    <a:pt x="3941977" y="367235"/>
                  </a:lnTo>
                  <a:lnTo>
                    <a:pt x="3953815" y="367235"/>
                  </a:lnTo>
                  <a:lnTo>
                    <a:pt x="3965653" y="367235"/>
                  </a:lnTo>
                  <a:lnTo>
                    <a:pt x="3977491" y="367235"/>
                  </a:lnTo>
                  <a:lnTo>
                    <a:pt x="3989328" y="367235"/>
                  </a:lnTo>
                  <a:lnTo>
                    <a:pt x="4001166" y="367235"/>
                  </a:lnTo>
                  <a:lnTo>
                    <a:pt x="4013004" y="367235"/>
                  </a:lnTo>
                  <a:lnTo>
                    <a:pt x="4024842" y="367235"/>
                  </a:lnTo>
                  <a:lnTo>
                    <a:pt x="4036679" y="367235"/>
                  </a:lnTo>
                  <a:lnTo>
                    <a:pt x="4048517" y="367235"/>
                  </a:lnTo>
                  <a:lnTo>
                    <a:pt x="4060355" y="367235"/>
                  </a:lnTo>
                  <a:lnTo>
                    <a:pt x="4072193" y="367235"/>
                  </a:lnTo>
                  <a:lnTo>
                    <a:pt x="4084031" y="367235"/>
                  </a:lnTo>
                  <a:lnTo>
                    <a:pt x="4095868" y="367235"/>
                  </a:lnTo>
                  <a:lnTo>
                    <a:pt x="4107706" y="367235"/>
                  </a:lnTo>
                  <a:lnTo>
                    <a:pt x="4119544" y="367235"/>
                  </a:lnTo>
                  <a:lnTo>
                    <a:pt x="4131382" y="367235"/>
                  </a:lnTo>
                  <a:lnTo>
                    <a:pt x="4143219" y="367235"/>
                  </a:lnTo>
                  <a:lnTo>
                    <a:pt x="4155057" y="367235"/>
                  </a:lnTo>
                  <a:lnTo>
                    <a:pt x="4166895" y="367235"/>
                  </a:lnTo>
                  <a:lnTo>
                    <a:pt x="4178733" y="367235"/>
                  </a:lnTo>
                  <a:lnTo>
                    <a:pt x="4190570" y="367235"/>
                  </a:lnTo>
                  <a:lnTo>
                    <a:pt x="4202408" y="367235"/>
                  </a:lnTo>
                  <a:lnTo>
                    <a:pt x="4214246" y="367235"/>
                  </a:lnTo>
                  <a:lnTo>
                    <a:pt x="4226084" y="367235"/>
                  </a:lnTo>
                  <a:lnTo>
                    <a:pt x="4237922" y="367235"/>
                  </a:lnTo>
                  <a:lnTo>
                    <a:pt x="4249759" y="367235"/>
                  </a:lnTo>
                  <a:lnTo>
                    <a:pt x="4261597" y="367235"/>
                  </a:lnTo>
                  <a:lnTo>
                    <a:pt x="4273435" y="367235"/>
                  </a:lnTo>
                  <a:lnTo>
                    <a:pt x="4285273" y="367235"/>
                  </a:lnTo>
                  <a:lnTo>
                    <a:pt x="4297110" y="367235"/>
                  </a:lnTo>
                  <a:lnTo>
                    <a:pt x="4308948" y="367235"/>
                  </a:lnTo>
                  <a:lnTo>
                    <a:pt x="4320786" y="367235"/>
                  </a:lnTo>
                  <a:lnTo>
                    <a:pt x="4332624" y="367235"/>
                  </a:lnTo>
                  <a:lnTo>
                    <a:pt x="4344461" y="367235"/>
                  </a:lnTo>
                  <a:lnTo>
                    <a:pt x="4356299" y="367235"/>
                  </a:lnTo>
                  <a:lnTo>
                    <a:pt x="4368137" y="367235"/>
                  </a:lnTo>
                  <a:lnTo>
                    <a:pt x="4379975" y="367235"/>
                  </a:lnTo>
                  <a:lnTo>
                    <a:pt x="4391813" y="367235"/>
                  </a:lnTo>
                  <a:lnTo>
                    <a:pt x="4403650" y="367235"/>
                  </a:lnTo>
                  <a:lnTo>
                    <a:pt x="4415488" y="367235"/>
                  </a:lnTo>
                  <a:lnTo>
                    <a:pt x="4427326" y="367235"/>
                  </a:lnTo>
                  <a:lnTo>
                    <a:pt x="4439164" y="367235"/>
                  </a:lnTo>
                  <a:lnTo>
                    <a:pt x="4451001" y="367235"/>
                  </a:lnTo>
                  <a:lnTo>
                    <a:pt x="4462839" y="367235"/>
                  </a:lnTo>
                  <a:lnTo>
                    <a:pt x="4474677" y="367235"/>
                  </a:lnTo>
                  <a:lnTo>
                    <a:pt x="4486515" y="367235"/>
                  </a:lnTo>
                  <a:lnTo>
                    <a:pt x="4498352" y="367235"/>
                  </a:lnTo>
                  <a:lnTo>
                    <a:pt x="4510190" y="367235"/>
                  </a:lnTo>
                  <a:lnTo>
                    <a:pt x="4522028" y="367235"/>
                  </a:lnTo>
                  <a:lnTo>
                    <a:pt x="4533866" y="367235"/>
                  </a:lnTo>
                  <a:lnTo>
                    <a:pt x="4545704" y="367235"/>
                  </a:lnTo>
                  <a:lnTo>
                    <a:pt x="4557541" y="367235"/>
                  </a:lnTo>
                  <a:lnTo>
                    <a:pt x="4569379" y="367235"/>
                  </a:lnTo>
                  <a:lnTo>
                    <a:pt x="4581217" y="367235"/>
                  </a:lnTo>
                  <a:lnTo>
                    <a:pt x="4593055" y="367235"/>
                  </a:lnTo>
                  <a:lnTo>
                    <a:pt x="4604892" y="367235"/>
                  </a:lnTo>
                  <a:lnTo>
                    <a:pt x="4616730" y="367235"/>
                  </a:lnTo>
                  <a:lnTo>
                    <a:pt x="4628568" y="367235"/>
                  </a:lnTo>
                  <a:lnTo>
                    <a:pt x="4640406" y="367235"/>
                  </a:lnTo>
                  <a:lnTo>
                    <a:pt x="4652244" y="367235"/>
                  </a:lnTo>
                  <a:lnTo>
                    <a:pt x="4664081" y="367235"/>
                  </a:lnTo>
                  <a:lnTo>
                    <a:pt x="4675919" y="367235"/>
                  </a:lnTo>
                  <a:lnTo>
                    <a:pt x="4687757" y="367235"/>
                  </a:lnTo>
                </a:path>
              </a:pathLst>
            </a:custGeom>
            <a:ln w="40651" cap="flat">
              <a:solidFill>
                <a:srgbClr val="E8E8E8">
                  <a:alpha val="100000"/>
                </a:srgbClr>
              </a:solidFill>
              <a:prstDash val="solid"/>
              <a:round/>
            </a:ln>
          </p:spPr>
          <p:txBody>
            <a:bodyPr/>
            <a:lstStyle/>
            <a:p/>
          </p:txBody>
        </p:sp>
        <p:sp>
          <p:nvSpPr>
            <p:cNvPr id="55" name="pl55"/>
            <p:cNvSpPr/>
            <p:nvPr/>
          </p:nvSpPr>
          <p:spPr>
            <a:xfrm>
              <a:off x="2482252" y="2006938"/>
              <a:ext cx="4687757" cy="122384"/>
            </a:xfrm>
            <a:custGeom>
              <a:avLst/>
              <a:pathLst>
                <a:path w="4687757" h="122384">
                  <a:moveTo>
                    <a:pt x="0" y="122343"/>
                  </a:moveTo>
                  <a:lnTo>
                    <a:pt x="11837" y="122336"/>
                  </a:lnTo>
                  <a:lnTo>
                    <a:pt x="23675" y="122327"/>
                  </a:lnTo>
                  <a:lnTo>
                    <a:pt x="35513" y="122317"/>
                  </a:lnTo>
                  <a:lnTo>
                    <a:pt x="47351" y="122306"/>
                  </a:lnTo>
                  <a:lnTo>
                    <a:pt x="59188" y="122292"/>
                  </a:lnTo>
                  <a:lnTo>
                    <a:pt x="71026" y="122276"/>
                  </a:lnTo>
                  <a:lnTo>
                    <a:pt x="82864" y="122257"/>
                  </a:lnTo>
                  <a:lnTo>
                    <a:pt x="94702" y="122234"/>
                  </a:lnTo>
                  <a:lnTo>
                    <a:pt x="106539" y="122208"/>
                  </a:lnTo>
                  <a:lnTo>
                    <a:pt x="118377" y="122177"/>
                  </a:lnTo>
                  <a:lnTo>
                    <a:pt x="130215" y="122141"/>
                  </a:lnTo>
                  <a:lnTo>
                    <a:pt x="142053" y="122099"/>
                  </a:lnTo>
                  <a:lnTo>
                    <a:pt x="153891" y="122049"/>
                  </a:lnTo>
                  <a:lnTo>
                    <a:pt x="165728" y="121991"/>
                  </a:lnTo>
                  <a:lnTo>
                    <a:pt x="177566" y="121922"/>
                  </a:lnTo>
                  <a:lnTo>
                    <a:pt x="189404" y="121841"/>
                  </a:lnTo>
                  <a:lnTo>
                    <a:pt x="201242" y="121746"/>
                  </a:lnTo>
                  <a:lnTo>
                    <a:pt x="213079" y="121635"/>
                  </a:lnTo>
                  <a:lnTo>
                    <a:pt x="224917" y="121505"/>
                  </a:lnTo>
                  <a:lnTo>
                    <a:pt x="236755" y="121352"/>
                  </a:lnTo>
                  <a:lnTo>
                    <a:pt x="248593" y="121173"/>
                  </a:lnTo>
                  <a:lnTo>
                    <a:pt x="260430" y="120963"/>
                  </a:lnTo>
                  <a:lnTo>
                    <a:pt x="272268" y="120717"/>
                  </a:lnTo>
                  <a:lnTo>
                    <a:pt x="284106" y="120429"/>
                  </a:lnTo>
                  <a:lnTo>
                    <a:pt x="295944" y="120093"/>
                  </a:lnTo>
                  <a:lnTo>
                    <a:pt x="307782" y="119700"/>
                  </a:lnTo>
                  <a:lnTo>
                    <a:pt x="319619" y="119241"/>
                  </a:lnTo>
                  <a:lnTo>
                    <a:pt x="331457" y="118706"/>
                  </a:lnTo>
                  <a:lnTo>
                    <a:pt x="343295" y="118084"/>
                  </a:lnTo>
                  <a:lnTo>
                    <a:pt x="355133" y="117361"/>
                  </a:lnTo>
                  <a:lnTo>
                    <a:pt x="366970" y="116522"/>
                  </a:lnTo>
                  <a:lnTo>
                    <a:pt x="378808" y="115551"/>
                  </a:lnTo>
                  <a:lnTo>
                    <a:pt x="390646" y="114430"/>
                  </a:lnTo>
                  <a:lnTo>
                    <a:pt x="402484" y="113140"/>
                  </a:lnTo>
                  <a:lnTo>
                    <a:pt x="414321" y="111661"/>
                  </a:lnTo>
                  <a:lnTo>
                    <a:pt x="426159" y="109971"/>
                  </a:lnTo>
                  <a:lnTo>
                    <a:pt x="437997" y="108048"/>
                  </a:lnTo>
                  <a:lnTo>
                    <a:pt x="449835" y="105873"/>
                  </a:lnTo>
                  <a:lnTo>
                    <a:pt x="461673" y="103425"/>
                  </a:lnTo>
                  <a:lnTo>
                    <a:pt x="473510" y="100689"/>
                  </a:lnTo>
                  <a:lnTo>
                    <a:pt x="485348" y="97652"/>
                  </a:lnTo>
                  <a:lnTo>
                    <a:pt x="497186" y="94309"/>
                  </a:lnTo>
                  <a:lnTo>
                    <a:pt x="509024" y="90660"/>
                  </a:lnTo>
                  <a:lnTo>
                    <a:pt x="520861" y="86717"/>
                  </a:lnTo>
                  <a:lnTo>
                    <a:pt x="532699" y="82498"/>
                  </a:lnTo>
                  <a:lnTo>
                    <a:pt x="544537" y="78037"/>
                  </a:lnTo>
                  <a:lnTo>
                    <a:pt x="556375" y="73372"/>
                  </a:lnTo>
                  <a:lnTo>
                    <a:pt x="568213" y="68555"/>
                  </a:lnTo>
                  <a:lnTo>
                    <a:pt x="580050" y="63643"/>
                  </a:lnTo>
                  <a:lnTo>
                    <a:pt x="591888" y="58699"/>
                  </a:lnTo>
                  <a:lnTo>
                    <a:pt x="603726" y="53788"/>
                  </a:lnTo>
                  <a:lnTo>
                    <a:pt x="615564" y="48970"/>
                  </a:lnTo>
                  <a:lnTo>
                    <a:pt x="627401" y="44306"/>
                  </a:lnTo>
                  <a:lnTo>
                    <a:pt x="639239" y="39844"/>
                  </a:lnTo>
                  <a:lnTo>
                    <a:pt x="651077" y="35626"/>
                  </a:lnTo>
                  <a:lnTo>
                    <a:pt x="662915" y="31682"/>
                  </a:lnTo>
                  <a:lnTo>
                    <a:pt x="674752" y="28034"/>
                  </a:lnTo>
                  <a:lnTo>
                    <a:pt x="686590" y="24690"/>
                  </a:lnTo>
                  <a:lnTo>
                    <a:pt x="698428" y="21654"/>
                  </a:lnTo>
                  <a:lnTo>
                    <a:pt x="710266" y="18917"/>
                  </a:lnTo>
                  <a:lnTo>
                    <a:pt x="722104" y="16470"/>
                  </a:lnTo>
                  <a:lnTo>
                    <a:pt x="733941" y="14294"/>
                  </a:lnTo>
                  <a:lnTo>
                    <a:pt x="745779" y="12372"/>
                  </a:lnTo>
                  <a:lnTo>
                    <a:pt x="757617" y="10682"/>
                  </a:lnTo>
                  <a:lnTo>
                    <a:pt x="769455" y="9202"/>
                  </a:lnTo>
                  <a:lnTo>
                    <a:pt x="781292" y="7912"/>
                  </a:lnTo>
                  <a:lnTo>
                    <a:pt x="793130" y="6792"/>
                  </a:lnTo>
                  <a:lnTo>
                    <a:pt x="804968" y="5821"/>
                  </a:lnTo>
                  <a:lnTo>
                    <a:pt x="816806" y="4982"/>
                  </a:lnTo>
                  <a:lnTo>
                    <a:pt x="828643" y="4258"/>
                  </a:lnTo>
                  <a:lnTo>
                    <a:pt x="840481" y="3636"/>
                  </a:lnTo>
                  <a:lnTo>
                    <a:pt x="852319" y="3101"/>
                  </a:lnTo>
                  <a:lnTo>
                    <a:pt x="864157" y="2643"/>
                  </a:lnTo>
                  <a:lnTo>
                    <a:pt x="875995" y="2250"/>
                  </a:lnTo>
                  <a:lnTo>
                    <a:pt x="887832" y="1913"/>
                  </a:lnTo>
                  <a:lnTo>
                    <a:pt x="899670" y="1625"/>
                  </a:lnTo>
                  <a:lnTo>
                    <a:pt x="911508" y="1379"/>
                  </a:lnTo>
                  <a:lnTo>
                    <a:pt x="923346" y="1170"/>
                  </a:lnTo>
                  <a:lnTo>
                    <a:pt x="935183" y="990"/>
                  </a:lnTo>
                  <a:lnTo>
                    <a:pt x="947021" y="837"/>
                  </a:lnTo>
                  <a:lnTo>
                    <a:pt x="958859" y="707"/>
                  </a:lnTo>
                  <a:lnTo>
                    <a:pt x="970697" y="596"/>
                  </a:lnTo>
                  <a:lnTo>
                    <a:pt x="982534" y="501"/>
                  </a:lnTo>
                  <a:lnTo>
                    <a:pt x="994372" y="421"/>
                  </a:lnTo>
                  <a:lnTo>
                    <a:pt x="1006210" y="352"/>
                  </a:lnTo>
                  <a:lnTo>
                    <a:pt x="1018048" y="293"/>
                  </a:lnTo>
                  <a:lnTo>
                    <a:pt x="1029886" y="243"/>
                  </a:lnTo>
                  <a:lnTo>
                    <a:pt x="1041723" y="201"/>
                  </a:lnTo>
                  <a:lnTo>
                    <a:pt x="1053561" y="165"/>
                  </a:lnTo>
                  <a:lnTo>
                    <a:pt x="1065399" y="134"/>
                  </a:lnTo>
                  <a:lnTo>
                    <a:pt x="1077237" y="108"/>
                  </a:lnTo>
                  <a:lnTo>
                    <a:pt x="1089074" y="86"/>
                  </a:lnTo>
                  <a:lnTo>
                    <a:pt x="1100912" y="67"/>
                  </a:lnTo>
                  <a:lnTo>
                    <a:pt x="1112750" y="51"/>
                  </a:lnTo>
                  <a:lnTo>
                    <a:pt x="1124588" y="37"/>
                  </a:lnTo>
                  <a:lnTo>
                    <a:pt x="1136426" y="25"/>
                  </a:lnTo>
                  <a:lnTo>
                    <a:pt x="1148263" y="15"/>
                  </a:lnTo>
                  <a:lnTo>
                    <a:pt x="1160101" y="7"/>
                  </a:lnTo>
                  <a:lnTo>
                    <a:pt x="1171939" y="0"/>
                  </a:lnTo>
                  <a:lnTo>
                    <a:pt x="1171939" y="0"/>
                  </a:lnTo>
                  <a:lnTo>
                    <a:pt x="1183777" y="7"/>
                  </a:lnTo>
                  <a:lnTo>
                    <a:pt x="1195614" y="15"/>
                  </a:lnTo>
                  <a:lnTo>
                    <a:pt x="1207452" y="25"/>
                  </a:lnTo>
                  <a:lnTo>
                    <a:pt x="1219290" y="37"/>
                  </a:lnTo>
                  <a:lnTo>
                    <a:pt x="1231128" y="51"/>
                  </a:lnTo>
                  <a:lnTo>
                    <a:pt x="1242965" y="67"/>
                  </a:lnTo>
                  <a:lnTo>
                    <a:pt x="1254803" y="86"/>
                  </a:lnTo>
                  <a:lnTo>
                    <a:pt x="1266641" y="108"/>
                  </a:lnTo>
                  <a:lnTo>
                    <a:pt x="1278479" y="134"/>
                  </a:lnTo>
                  <a:lnTo>
                    <a:pt x="1290317" y="165"/>
                  </a:lnTo>
                  <a:lnTo>
                    <a:pt x="1302154" y="201"/>
                  </a:lnTo>
                  <a:lnTo>
                    <a:pt x="1313992" y="243"/>
                  </a:lnTo>
                  <a:lnTo>
                    <a:pt x="1325830" y="293"/>
                  </a:lnTo>
                  <a:lnTo>
                    <a:pt x="1337668" y="352"/>
                  </a:lnTo>
                  <a:lnTo>
                    <a:pt x="1349505" y="421"/>
                  </a:lnTo>
                  <a:lnTo>
                    <a:pt x="1361343" y="501"/>
                  </a:lnTo>
                  <a:lnTo>
                    <a:pt x="1373181" y="596"/>
                  </a:lnTo>
                  <a:lnTo>
                    <a:pt x="1385019" y="707"/>
                  </a:lnTo>
                  <a:lnTo>
                    <a:pt x="1396856" y="837"/>
                  </a:lnTo>
                  <a:lnTo>
                    <a:pt x="1408694" y="990"/>
                  </a:lnTo>
                  <a:lnTo>
                    <a:pt x="1420532" y="1170"/>
                  </a:lnTo>
                  <a:lnTo>
                    <a:pt x="1432370" y="1379"/>
                  </a:lnTo>
                  <a:lnTo>
                    <a:pt x="1444208" y="1625"/>
                  </a:lnTo>
                  <a:lnTo>
                    <a:pt x="1456045" y="1913"/>
                  </a:lnTo>
                  <a:lnTo>
                    <a:pt x="1467883" y="2250"/>
                  </a:lnTo>
                  <a:lnTo>
                    <a:pt x="1479721" y="2643"/>
                  </a:lnTo>
                  <a:lnTo>
                    <a:pt x="1491559" y="3101"/>
                  </a:lnTo>
                  <a:lnTo>
                    <a:pt x="1503396" y="3636"/>
                  </a:lnTo>
                  <a:lnTo>
                    <a:pt x="1515234" y="4258"/>
                  </a:lnTo>
                  <a:lnTo>
                    <a:pt x="1527072" y="4982"/>
                  </a:lnTo>
                  <a:lnTo>
                    <a:pt x="1538910" y="5821"/>
                  </a:lnTo>
                  <a:lnTo>
                    <a:pt x="1550748" y="6792"/>
                  </a:lnTo>
                  <a:lnTo>
                    <a:pt x="1562585" y="7912"/>
                  </a:lnTo>
                  <a:lnTo>
                    <a:pt x="1574423" y="9202"/>
                  </a:lnTo>
                  <a:lnTo>
                    <a:pt x="1586261" y="10682"/>
                  </a:lnTo>
                  <a:lnTo>
                    <a:pt x="1598099" y="12372"/>
                  </a:lnTo>
                  <a:lnTo>
                    <a:pt x="1609936" y="14294"/>
                  </a:lnTo>
                  <a:lnTo>
                    <a:pt x="1621774" y="16470"/>
                  </a:lnTo>
                  <a:lnTo>
                    <a:pt x="1633612" y="18917"/>
                  </a:lnTo>
                  <a:lnTo>
                    <a:pt x="1645450" y="21654"/>
                  </a:lnTo>
                  <a:lnTo>
                    <a:pt x="1657287" y="24690"/>
                  </a:lnTo>
                  <a:lnTo>
                    <a:pt x="1669125" y="28034"/>
                  </a:lnTo>
                  <a:lnTo>
                    <a:pt x="1680963" y="31682"/>
                  </a:lnTo>
                  <a:lnTo>
                    <a:pt x="1692801" y="35626"/>
                  </a:lnTo>
                  <a:lnTo>
                    <a:pt x="1704639" y="39844"/>
                  </a:lnTo>
                  <a:lnTo>
                    <a:pt x="1716476" y="44306"/>
                  </a:lnTo>
                  <a:lnTo>
                    <a:pt x="1728314" y="48970"/>
                  </a:lnTo>
                  <a:lnTo>
                    <a:pt x="1740152" y="53788"/>
                  </a:lnTo>
                  <a:lnTo>
                    <a:pt x="1751990" y="58699"/>
                  </a:lnTo>
                  <a:lnTo>
                    <a:pt x="1763827" y="63643"/>
                  </a:lnTo>
                  <a:lnTo>
                    <a:pt x="1775665" y="68555"/>
                  </a:lnTo>
                  <a:lnTo>
                    <a:pt x="1787503" y="73372"/>
                  </a:lnTo>
                  <a:lnTo>
                    <a:pt x="1799341" y="78037"/>
                  </a:lnTo>
                  <a:lnTo>
                    <a:pt x="1811178" y="82498"/>
                  </a:lnTo>
                  <a:lnTo>
                    <a:pt x="1823016" y="86717"/>
                  </a:lnTo>
                  <a:lnTo>
                    <a:pt x="1834854" y="90660"/>
                  </a:lnTo>
                  <a:lnTo>
                    <a:pt x="1846692" y="94309"/>
                  </a:lnTo>
                  <a:lnTo>
                    <a:pt x="1858530" y="97652"/>
                  </a:lnTo>
                  <a:lnTo>
                    <a:pt x="1870367" y="100689"/>
                  </a:lnTo>
                  <a:lnTo>
                    <a:pt x="1882205" y="103425"/>
                  </a:lnTo>
                  <a:lnTo>
                    <a:pt x="1894043" y="105873"/>
                  </a:lnTo>
                  <a:lnTo>
                    <a:pt x="1905881" y="108048"/>
                  </a:lnTo>
                  <a:lnTo>
                    <a:pt x="1917718" y="109971"/>
                  </a:lnTo>
                  <a:lnTo>
                    <a:pt x="1929556" y="111661"/>
                  </a:lnTo>
                  <a:lnTo>
                    <a:pt x="1941394" y="113140"/>
                  </a:lnTo>
                  <a:lnTo>
                    <a:pt x="1953232" y="114430"/>
                  </a:lnTo>
                  <a:lnTo>
                    <a:pt x="1965069" y="115551"/>
                  </a:lnTo>
                  <a:lnTo>
                    <a:pt x="1976907" y="116522"/>
                  </a:lnTo>
                  <a:lnTo>
                    <a:pt x="1988745" y="117361"/>
                  </a:lnTo>
                  <a:lnTo>
                    <a:pt x="2000583" y="118084"/>
                  </a:lnTo>
                  <a:lnTo>
                    <a:pt x="2012421" y="118706"/>
                  </a:lnTo>
                  <a:lnTo>
                    <a:pt x="2024258" y="119241"/>
                  </a:lnTo>
                  <a:lnTo>
                    <a:pt x="2036096" y="119700"/>
                  </a:lnTo>
                  <a:lnTo>
                    <a:pt x="2047934" y="120093"/>
                  </a:lnTo>
                  <a:lnTo>
                    <a:pt x="2059772" y="120429"/>
                  </a:lnTo>
                  <a:lnTo>
                    <a:pt x="2071609" y="120717"/>
                  </a:lnTo>
                  <a:lnTo>
                    <a:pt x="2083447" y="120963"/>
                  </a:lnTo>
                  <a:lnTo>
                    <a:pt x="2095285" y="121173"/>
                  </a:lnTo>
                  <a:lnTo>
                    <a:pt x="2107123" y="121352"/>
                  </a:lnTo>
                  <a:lnTo>
                    <a:pt x="2118961" y="121505"/>
                  </a:lnTo>
                  <a:lnTo>
                    <a:pt x="2130798" y="121635"/>
                  </a:lnTo>
                  <a:lnTo>
                    <a:pt x="2142636" y="121746"/>
                  </a:lnTo>
                  <a:lnTo>
                    <a:pt x="2154474" y="121841"/>
                  </a:lnTo>
                  <a:lnTo>
                    <a:pt x="2166312" y="121922"/>
                  </a:lnTo>
                  <a:lnTo>
                    <a:pt x="2178149" y="121991"/>
                  </a:lnTo>
                  <a:lnTo>
                    <a:pt x="2189987" y="122049"/>
                  </a:lnTo>
                  <a:lnTo>
                    <a:pt x="2201825" y="122099"/>
                  </a:lnTo>
                  <a:lnTo>
                    <a:pt x="2213663" y="122141"/>
                  </a:lnTo>
                  <a:lnTo>
                    <a:pt x="2225500" y="122177"/>
                  </a:lnTo>
                  <a:lnTo>
                    <a:pt x="2237338" y="122208"/>
                  </a:lnTo>
                  <a:lnTo>
                    <a:pt x="2249176" y="122234"/>
                  </a:lnTo>
                  <a:lnTo>
                    <a:pt x="2261014" y="122257"/>
                  </a:lnTo>
                  <a:lnTo>
                    <a:pt x="2272852" y="122276"/>
                  </a:lnTo>
                  <a:lnTo>
                    <a:pt x="2284689" y="122292"/>
                  </a:lnTo>
                  <a:lnTo>
                    <a:pt x="2296527" y="122306"/>
                  </a:lnTo>
                  <a:lnTo>
                    <a:pt x="2308365" y="122317"/>
                  </a:lnTo>
                  <a:lnTo>
                    <a:pt x="2320203" y="122327"/>
                  </a:lnTo>
                  <a:lnTo>
                    <a:pt x="2332040" y="122336"/>
                  </a:lnTo>
                  <a:lnTo>
                    <a:pt x="2343878" y="122343"/>
                  </a:lnTo>
                  <a:lnTo>
                    <a:pt x="2343878" y="122384"/>
                  </a:lnTo>
                  <a:lnTo>
                    <a:pt x="2355716" y="122384"/>
                  </a:lnTo>
                  <a:lnTo>
                    <a:pt x="2367554" y="122384"/>
                  </a:lnTo>
                  <a:lnTo>
                    <a:pt x="2379391" y="122384"/>
                  </a:lnTo>
                  <a:lnTo>
                    <a:pt x="2391229" y="122384"/>
                  </a:lnTo>
                  <a:lnTo>
                    <a:pt x="2403067" y="122384"/>
                  </a:lnTo>
                  <a:lnTo>
                    <a:pt x="2414905" y="122384"/>
                  </a:lnTo>
                  <a:lnTo>
                    <a:pt x="2426743" y="122384"/>
                  </a:lnTo>
                  <a:lnTo>
                    <a:pt x="2438580" y="122384"/>
                  </a:lnTo>
                  <a:lnTo>
                    <a:pt x="2450418" y="122384"/>
                  </a:lnTo>
                  <a:lnTo>
                    <a:pt x="2462256" y="122384"/>
                  </a:lnTo>
                  <a:lnTo>
                    <a:pt x="2474094" y="122384"/>
                  </a:lnTo>
                  <a:lnTo>
                    <a:pt x="2485931" y="122384"/>
                  </a:lnTo>
                  <a:lnTo>
                    <a:pt x="2497769" y="122384"/>
                  </a:lnTo>
                  <a:lnTo>
                    <a:pt x="2509607" y="122384"/>
                  </a:lnTo>
                  <a:lnTo>
                    <a:pt x="2521445" y="122384"/>
                  </a:lnTo>
                  <a:lnTo>
                    <a:pt x="2533283" y="122384"/>
                  </a:lnTo>
                  <a:lnTo>
                    <a:pt x="2545120" y="122384"/>
                  </a:lnTo>
                  <a:lnTo>
                    <a:pt x="2556958" y="122384"/>
                  </a:lnTo>
                  <a:lnTo>
                    <a:pt x="2568796" y="122384"/>
                  </a:lnTo>
                  <a:lnTo>
                    <a:pt x="2580634" y="122384"/>
                  </a:lnTo>
                  <a:lnTo>
                    <a:pt x="2592471" y="122384"/>
                  </a:lnTo>
                  <a:lnTo>
                    <a:pt x="2604309" y="122384"/>
                  </a:lnTo>
                  <a:lnTo>
                    <a:pt x="2616147" y="122384"/>
                  </a:lnTo>
                  <a:lnTo>
                    <a:pt x="2627985" y="122384"/>
                  </a:lnTo>
                  <a:lnTo>
                    <a:pt x="2639822" y="122384"/>
                  </a:lnTo>
                  <a:lnTo>
                    <a:pt x="2651660" y="122384"/>
                  </a:lnTo>
                  <a:lnTo>
                    <a:pt x="2663498" y="122384"/>
                  </a:lnTo>
                  <a:lnTo>
                    <a:pt x="2675336" y="122384"/>
                  </a:lnTo>
                  <a:lnTo>
                    <a:pt x="2687174" y="122384"/>
                  </a:lnTo>
                  <a:lnTo>
                    <a:pt x="2699011" y="122384"/>
                  </a:lnTo>
                  <a:lnTo>
                    <a:pt x="2710849" y="122384"/>
                  </a:lnTo>
                  <a:lnTo>
                    <a:pt x="2722687" y="122384"/>
                  </a:lnTo>
                  <a:lnTo>
                    <a:pt x="2734525" y="122384"/>
                  </a:lnTo>
                  <a:lnTo>
                    <a:pt x="2746362" y="122384"/>
                  </a:lnTo>
                  <a:lnTo>
                    <a:pt x="2758200" y="122384"/>
                  </a:lnTo>
                  <a:lnTo>
                    <a:pt x="2770038" y="122384"/>
                  </a:lnTo>
                  <a:lnTo>
                    <a:pt x="2781876" y="122384"/>
                  </a:lnTo>
                  <a:lnTo>
                    <a:pt x="2793713" y="122384"/>
                  </a:lnTo>
                  <a:lnTo>
                    <a:pt x="2805551" y="122384"/>
                  </a:lnTo>
                  <a:lnTo>
                    <a:pt x="2817389" y="122384"/>
                  </a:lnTo>
                  <a:lnTo>
                    <a:pt x="2829227" y="122384"/>
                  </a:lnTo>
                  <a:lnTo>
                    <a:pt x="2841065" y="122384"/>
                  </a:lnTo>
                  <a:lnTo>
                    <a:pt x="2852902" y="122384"/>
                  </a:lnTo>
                  <a:lnTo>
                    <a:pt x="2864740" y="122384"/>
                  </a:lnTo>
                  <a:lnTo>
                    <a:pt x="2876578" y="122384"/>
                  </a:lnTo>
                  <a:lnTo>
                    <a:pt x="2888416" y="122384"/>
                  </a:lnTo>
                  <a:lnTo>
                    <a:pt x="2900253" y="122384"/>
                  </a:lnTo>
                  <a:lnTo>
                    <a:pt x="2912091" y="122384"/>
                  </a:lnTo>
                  <a:lnTo>
                    <a:pt x="2923929" y="122384"/>
                  </a:lnTo>
                  <a:lnTo>
                    <a:pt x="2935767" y="122384"/>
                  </a:lnTo>
                  <a:lnTo>
                    <a:pt x="2947604" y="122384"/>
                  </a:lnTo>
                  <a:lnTo>
                    <a:pt x="2959442" y="122384"/>
                  </a:lnTo>
                  <a:lnTo>
                    <a:pt x="2971280" y="122384"/>
                  </a:lnTo>
                  <a:lnTo>
                    <a:pt x="2983118" y="122384"/>
                  </a:lnTo>
                  <a:lnTo>
                    <a:pt x="2994956" y="122384"/>
                  </a:lnTo>
                  <a:lnTo>
                    <a:pt x="3006793" y="122384"/>
                  </a:lnTo>
                  <a:lnTo>
                    <a:pt x="3018631" y="122384"/>
                  </a:lnTo>
                  <a:lnTo>
                    <a:pt x="3030469" y="122384"/>
                  </a:lnTo>
                  <a:lnTo>
                    <a:pt x="3042307" y="122384"/>
                  </a:lnTo>
                  <a:lnTo>
                    <a:pt x="3054144" y="122384"/>
                  </a:lnTo>
                  <a:lnTo>
                    <a:pt x="3065982" y="122384"/>
                  </a:lnTo>
                  <a:lnTo>
                    <a:pt x="3077820" y="122384"/>
                  </a:lnTo>
                  <a:lnTo>
                    <a:pt x="3089658" y="122384"/>
                  </a:lnTo>
                  <a:lnTo>
                    <a:pt x="3101496" y="122384"/>
                  </a:lnTo>
                  <a:lnTo>
                    <a:pt x="3113333" y="122384"/>
                  </a:lnTo>
                  <a:lnTo>
                    <a:pt x="3125171" y="122384"/>
                  </a:lnTo>
                  <a:lnTo>
                    <a:pt x="3137009" y="122384"/>
                  </a:lnTo>
                  <a:lnTo>
                    <a:pt x="3148847" y="122384"/>
                  </a:lnTo>
                  <a:lnTo>
                    <a:pt x="3160684" y="122384"/>
                  </a:lnTo>
                  <a:lnTo>
                    <a:pt x="3172522" y="122384"/>
                  </a:lnTo>
                  <a:lnTo>
                    <a:pt x="3184360" y="122384"/>
                  </a:lnTo>
                  <a:lnTo>
                    <a:pt x="3196198" y="122384"/>
                  </a:lnTo>
                  <a:lnTo>
                    <a:pt x="3208035" y="122384"/>
                  </a:lnTo>
                  <a:lnTo>
                    <a:pt x="3219873" y="122384"/>
                  </a:lnTo>
                  <a:lnTo>
                    <a:pt x="3231711" y="122384"/>
                  </a:lnTo>
                  <a:lnTo>
                    <a:pt x="3243549" y="122384"/>
                  </a:lnTo>
                  <a:lnTo>
                    <a:pt x="3255387" y="122384"/>
                  </a:lnTo>
                  <a:lnTo>
                    <a:pt x="3267224" y="122384"/>
                  </a:lnTo>
                  <a:lnTo>
                    <a:pt x="3279062" y="122384"/>
                  </a:lnTo>
                  <a:lnTo>
                    <a:pt x="3290900" y="122384"/>
                  </a:lnTo>
                  <a:lnTo>
                    <a:pt x="3302738" y="122384"/>
                  </a:lnTo>
                  <a:lnTo>
                    <a:pt x="3314575" y="122384"/>
                  </a:lnTo>
                  <a:lnTo>
                    <a:pt x="3326413" y="122384"/>
                  </a:lnTo>
                  <a:lnTo>
                    <a:pt x="3338251" y="122384"/>
                  </a:lnTo>
                  <a:lnTo>
                    <a:pt x="3350089" y="122384"/>
                  </a:lnTo>
                  <a:lnTo>
                    <a:pt x="3361926" y="122384"/>
                  </a:lnTo>
                  <a:lnTo>
                    <a:pt x="3373764" y="122384"/>
                  </a:lnTo>
                  <a:lnTo>
                    <a:pt x="3385602" y="122384"/>
                  </a:lnTo>
                  <a:lnTo>
                    <a:pt x="3397440" y="122384"/>
                  </a:lnTo>
                  <a:lnTo>
                    <a:pt x="3409278" y="122384"/>
                  </a:lnTo>
                  <a:lnTo>
                    <a:pt x="3421115" y="122384"/>
                  </a:lnTo>
                  <a:lnTo>
                    <a:pt x="3432953" y="122384"/>
                  </a:lnTo>
                  <a:lnTo>
                    <a:pt x="3444791" y="122384"/>
                  </a:lnTo>
                  <a:lnTo>
                    <a:pt x="3456629" y="122384"/>
                  </a:lnTo>
                  <a:lnTo>
                    <a:pt x="3468466" y="122384"/>
                  </a:lnTo>
                  <a:lnTo>
                    <a:pt x="3480304" y="122384"/>
                  </a:lnTo>
                  <a:lnTo>
                    <a:pt x="3492142" y="122384"/>
                  </a:lnTo>
                  <a:lnTo>
                    <a:pt x="3503980" y="122384"/>
                  </a:lnTo>
                  <a:lnTo>
                    <a:pt x="3515818" y="122384"/>
                  </a:lnTo>
                  <a:lnTo>
                    <a:pt x="3515818" y="122384"/>
                  </a:lnTo>
                  <a:lnTo>
                    <a:pt x="3527655" y="122384"/>
                  </a:lnTo>
                  <a:lnTo>
                    <a:pt x="3539493" y="122384"/>
                  </a:lnTo>
                  <a:lnTo>
                    <a:pt x="3551331" y="122384"/>
                  </a:lnTo>
                  <a:lnTo>
                    <a:pt x="3563169" y="122384"/>
                  </a:lnTo>
                  <a:lnTo>
                    <a:pt x="3575006" y="122384"/>
                  </a:lnTo>
                  <a:lnTo>
                    <a:pt x="3586844" y="122384"/>
                  </a:lnTo>
                  <a:lnTo>
                    <a:pt x="3598682" y="122384"/>
                  </a:lnTo>
                  <a:lnTo>
                    <a:pt x="3610520" y="122384"/>
                  </a:lnTo>
                  <a:lnTo>
                    <a:pt x="3622357" y="122384"/>
                  </a:lnTo>
                  <a:lnTo>
                    <a:pt x="3634195" y="122384"/>
                  </a:lnTo>
                  <a:lnTo>
                    <a:pt x="3646033" y="122384"/>
                  </a:lnTo>
                  <a:lnTo>
                    <a:pt x="3657871" y="122384"/>
                  </a:lnTo>
                  <a:lnTo>
                    <a:pt x="3669709" y="122384"/>
                  </a:lnTo>
                  <a:lnTo>
                    <a:pt x="3681546" y="122384"/>
                  </a:lnTo>
                  <a:lnTo>
                    <a:pt x="3693384" y="122384"/>
                  </a:lnTo>
                  <a:lnTo>
                    <a:pt x="3705222" y="122384"/>
                  </a:lnTo>
                  <a:lnTo>
                    <a:pt x="3717060" y="122384"/>
                  </a:lnTo>
                  <a:lnTo>
                    <a:pt x="3728897" y="122384"/>
                  </a:lnTo>
                  <a:lnTo>
                    <a:pt x="3740735" y="122384"/>
                  </a:lnTo>
                  <a:lnTo>
                    <a:pt x="3752573" y="122384"/>
                  </a:lnTo>
                  <a:lnTo>
                    <a:pt x="3764411" y="122384"/>
                  </a:lnTo>
                  <a:lnTo>
                    <a:pt x="3776248" y="122384"/>
                  </a:lnTo>
                  <a:lnTo>
                    <a:pt x="3788086" y="122384"/>
                  </a:lnTo>
                  <a:lnTo>
                    <a:pt x="3799924" y="122384"/>
                  </a:lnTo>
                  <a:lnTo>
                    <a:pt x="3811762" y="122384"/>
                  </a:lnTo>
                  <a:lnTo>
                    <a:pt x="3823600" y="122384"/>
                  </a:lnTo>
                  <a:lnTo>
                    <a:pt x="3835437" y="122384"/>
                  </a:lnTo>
                  <a:lnTo>
                    <a:pt x="3847275" y="122384"/>
                  </a:lnTo>
                  <a:lnTo>
                    <a:pt x="3859113" y="122384"/>
                  </a:lnTo>
                  <a:lnTo>
                    <a:pt x="3870951" y="122384"/>
                  </a:lnTo>
                  <a:lnTo>
                    <a:pt x="3882788" y="122384"/>
                  </a:lnTo>
                  <a:lnTo>
                    <a:pt x="3894626" y="122384"/>
                  </a:lnTo>
                  <a:lnTo>
                    <a:pt x="3906464" y="122384"/>
                  </a:lnTo>
                  <a:lnTo>
                    <a:pt x="3918302" y="122384"/>
                  </a:lnTo>
                  <a:lnTo>
                    <a:pt x="3930139" y="122384"/>
                  </a:lnTo>
                  <a:lnTo>
                    <a:pt x="3941977" y="122384"/>
                  </a:lnTo>
                  <a:lnTo>
                    <a:pt x="3953815" y="122384"/>
                  </a:lnTo>
                  <a:lnTo>
                    <a:pt x="3965653" y="122384"/>
                  </a:lnTo>
                  <a:lnTo>
                    <a:pt x="3977491" y="122384"/>
                  </a:lnTo>
                  <a:lnTo>
                    <a:pt x="3989328" y="122384"/>
                  </a:lnTo>
                  <a:lnTo>
                    <a:pt x="4001166" y="122384"/>
                  </a:lnTo>
                  <a:lnTo>
                    <a:pt x="4013004" y="122384"/>
                  </a:lnTo>
                  <a:lnTo>
                    <a:pt x="4024842" y="122384"/>
                  </a:lnTo>
                  <a:lnTo>
                    <a:pt x="4036679" y="122384"/>
                  </a:lnTo>
                  <a:lnTo>
                    <a:pt x="4048517" y="122384"/>
                  </a:lnTo>
                  <a:lnTo>
                    <a:pt x="4060355" y="122384"/>
                  </a:lnTo>
                  <a:lnTo>
                    <a:pt x="4072193" y="122384"/>
                  </a:lnTo>
                  <a:lnTo>
                    <a:pt x="4084031" y="122384"/>
                  </a:lnTo>
                  <a:lnTo>
                    <a:pt x="4095868" y="122384"/>
                  </a:lnTo>
                  <a:lnTo>
                    <a:pt x="4107706" y="122384"/>
                  </a:lnTo>
                  <a:lnTo>
                    <a:pt x="4119544" y="122384"/>
                  </a:lnTo>
                  <a:lnTo>
                    <a:pt x="4131382" y="122384"/>
                  </a:lnTo>
                  <a:lnTo>
                    <a:pt x="4143219" y="122384"/>
                  </a:lnTo>
                  <a:lnTo>
                    <a:pt x="4155057" y="122384"/>
                  </a:lnTo>
                  <a:lnTo>
                    <a:pt x="4166895" y="122384"/>
                  </a:lnTo>
                  <a:lnTo>
                    <a:pt x="4178733" y="122384"/>
                  </a:lnTo>
                  <a:lnTo>
                    <a:pt x="4190570" y="122384"/>
                  </a:lnTo>
                  <a:lnTo>
                    <a:pt x="4202408" y="122384"/>
                  </a:lnTo>
                  <a:lnTo>
                    <a:pt x="4214246" y="122384"/>
                  </a:lnTo>
                  <a:lnTo>
                    <a:pt x="4226084" y="122384"/>
                  </a:lnTo>
                  <a:lnTo>
                    <a:pt x="4237922" y="122384"/>
                  </a:lnTo>
                  <a:lnTo>
                    <a:pt x="4249759" y="122384"/>
                  </a:lnTo>
                  <a:lnTo>
                    <a:pt x="4261597" y="122384"/>
                  </a:lnTo>
                  <a:lnTo>
                    <a:pt x="4273435" y="122384"/>
                  </a:lnTo>
                  <a:lnTo>
                    <a:pt x="4285273" y="122384"/>
                  </a:lnTo>
                  <a:lnTo>
                    <a:pt x="4297110" y="122384"/>
                  </a:lnTo>
                  <a:lnTo>
                    <a:pt x="4308948" y="122384"/>
                  </a:lnTo>
                  <a:lnTo>
                    <a:pt x="4320786" y="122384"/>
                  </a:lnTo>
                  <a:lnTo>
                    <a:pt x="4332624" y="122384"/>
                  </a:lnTo>
                  <a:lnTo>
                    <a:pt x="4344461" y="122384"/>
                  </a:lnTo>
                  <a:lnTo>
                    <a:pt x="4356299" y="122384"/>
                  </a:lnTo>
                  <a:lnTo>
                    <a:pt x="4368137" y="122384"/>
                  </a:lnTo>
                  <a:lnTo>
                    <a:pt x="4379975" y="122384"/>
                  </a:lnTo>
                  <a:lnTo>
                    <a:pt x="4391813" y="122384"/>
                  </a:lnTo>
                  <a:lnTo>
                    <a:pt x="4403650" y="122384"/>
                  </a:lnTo>
                  <a:lnTo>
                    <a:pt x="4415488" y="122384"/>
                  </a:lnTo>
                  <a:lnTo>
                    <a:pt x="4427326" y="122384"/>
                  </a:lnTo>
                  <a:lnTo>
                    <a:pt x="4439164" y="122384"/>
                  </a:lnTo>
                  <a:lnTo>
                    <a:pt x="4451001" y="122384"/>
                  </a:lnTo>
                  <a:lnTo>
                    <a:pt x="4462839" y="122384"/>
                  </a:lnTo>
                  <a:lnTo>
                    <a:pt x="4474677" y="122384"/>
                  </a:lnTo>
                  <a:lnTo>
                    <a:pt x="4486515" y="122384"/>
                  </a:lnTo>
                  <a:lnTo>
                    <a:pt x="4498352" y="122384"/>
                  </a:lnTo>
                  <a:lnTo>
                    <a:pt x="4510190" y="122384"/>
                  </a:lnTo>
                  <a:lnTo>
                    <a:pt x="4522028" y="122384"/>
                  </a:lnTo>
                  <a:lnTo>
                    <a:pt x="4533866" y="122384"/>
                  </a:lnTo>
                  <a:lnTo>
                    <a:pt x="4545704" y="122384"/>
                  </a:lnTo>
                  <a:lnTo>
                    <a:pt x="4557541" y="122384"/>
                  </a:lnTo>
                  <a:lnTo>
                    <a:pt x="4569379" y="122384"/>
                  </a:lnTo>
                  <a:lnTo>
                    <a:pt x="4581217" y="122384"/>
                  </a:lnTo>
                  <a:lnTo>
                    <a:pt x="4593055" y="122384"/>
                  </a:lnTo>
                  <a:lnTo>
                    <a:pt x="4604892" y="122384"/>
                  </a:lnTo>
                  <a:lnTo>
                    <a:pt x="4616730" y="122384"/>
                  </a:lnTo>
                  <a:lnTo>
                    <a:pt x="4628568" y="122384"/>
                  </a:lnTo>
                  <a:lnTo>
                    <a:pt x="4640406" y="122384"/>
                  </a:lnTo>
                  <a:lnTo>
                    <a:pt x="4652244" y="122384"/>
                  </a:lnTo>
                  <a:lnTo>
                    <a:pt x="4664081" y="122384"/>
                  </a:lnTo>
                  <a:lnTo>
                    <a:pt x="4675919" y="122384"/>
                  </a:lnTo>
                  <a:lnTo>
                    <a:pt x="4687757" y="122384"/>
                  </a:lnTo>
                </a:path>
              </a:pathLst>
            </a:custGeom>
            <a:ln w="40651" cap="flat">
              <a:solidFill>
                <a:srgbClr val="E8E8E8">
                  <a:alpha val="100000"/>
                </a:srgbClr>
              </a:solidFill>
              <a:prstDash val="solid"/>
              <a:round/>
            </a:ln>
          </p:spPr>
          <p:txBody>
            <a:bodyPr/>
            <a:lstStyle/>
            <a:p/>
          </p:txBody>
        </p:sp>
        <p:sp>
          <p:nvSpPr>
            <p:cNvPr id="56" name="pl56"/>
            <p:cNvSpPr/>
            <p:nvPr/>
          </p:nvSpPr>
          <p:spPr>
            <a:xfrm>
              <a:off x="2482252" y="1394770"/>
              <a:ext cx="4687757" cy="244809"/>
            </a:xfrm>
            <a:custGeom>
              <a:avLst/>
              <a:pathLst>
                <a:path w="4687757" h="244809">
                  <a:moveTo>
                    <a:pt x="0" y="122384"/>
                  </a:moveTo>
                  <a:lnTo>
                    <a:pt x="11837" y="122377"/>
                  </a:lnTo>
                  <a:lnTo>
                    <a:pt x="23675" y="122368"/>
                  </a:lnTo>
                  <a:lnTo>
                    <a:pt x="35513" y="122358"/>
                  </a:lnTo>
                  <a:lnTo>
                    <a:pt x="47351" y="122347"/>
                  </a:lnTo>
                  <a:lnTo>
                    <a:pt x="59188" y="122333"/>
                  </a:lnTo>
                  <a:lnTo>
                    <a:pt x="71026" y="122317"/>
                  </a:lnTo>
                  <a:lnTo>
                    <a:pt x="82864" y="122298"/>
                  </a:lnTo>
                  <a:lnTo>
                    <a:pt x="94702" y="122275"/>
                  </a:lnTo>
                  <a:lnTo>
                    <a:pt x="106539" y="122249"/>
                  </a:lnTo>
                  <a:lnTo>
                    <a:pt x="118377" y="122219"/>
                  </a:lnTo>
                  <a:lnTo>
                    <a:pt x="130215" y="122182"/>
                  </a:lnTo>
                  <a:lnTo>
                    <a:pt x="142053" y="122140"/>
                  </a:lnTo>
                  <a:lnTo>
                    <a:pt x="153891" y="122090"/>
                  </a:lnTo>
                  <a:lnTo>
                    <a:pt x="165728" y="122032"/>
                  </a:lnTo>
                  <a:lnTo>
                    <a:pt x="177566" y="121963"/>
                  </a:lnTo>
                  <a:lnTo>
                    <a:pt x="189404" y="121882"/>
                  </a:lnTo>
                  <a:lnTo>
                    <a:pt x="201242" y="121787"/>
                  </a:lnTo>
                  <a:lnTo>
                    <a:pt x="213079" y="121676"/>
                  </a:lnTo>
                  <a:lnTo>
                    <a:pt x="224917" y="121546"/>
                  </a:lnTo>
                  <a:lnTo>
                    <a:pt x="236755" y="121393"/>
                  </a:lnTo>
                  <a:lnTo>
                    <a:pt x="248593" y="121214"/>
                  </a:lnTo>
                  <a:lnTo>
                    <a:pt x="260430" y="121004"/>
                  </a:lnTo>
                  <a:lnTo>
                    <a:pt x="272268" y="120758"/>
                  </a:lnTo>
                  <a:lnTo>
                    <a:pt x="284106" y="120470"/>
                  </a:lnTo>
                  <a:lnTo>
                    <a:pt x="295944" y="120134"/>
                  </a:lnTo>
                  <a:lnTo>
                    <a:pt x="307782" y="119741"/>
                  </a:lnTo>
                  <a:lnTo>
                    <a:pt x="319619" y="119282"/>
                  </a:lnTo>
                  <a:lnTo>
                    <a:pt x="331457" y="118747"/>
                  </a:lnTo>
                  <a:lnTo>
                    <a:pt x="343295" y="118125"/>
                  </a:lnTo>
                  <a:lnTo>
                    <a:pt x="355133" y="117402"/>
                  </a:lnTo>
                  <a:lnTo>
                    <a:pt x="366970" y="116563"/>
                  </a:lnTo>
                  <a:lnTo>
                    <a:pt x="378808" y="115592"/>
                  </a:lnTo>
                  <a:lnTo>
                    <a:pt x="390646" y="114471"/>
                  </a:lnTo>
                  <a:lnTo>
                    <a:pt x="402484" y="113181"/>
                  </a:lnTo>
                  <a:lnTo>
                    <a:pt x="414321" y="111702"/>
                  </a:lnTo>
                  <a:lnTo>
                    <a:pt x="426159" y="110012"/>
                  </a:lnTo>
                  <a:lnTo>
                    <a:pt x="437997" y="108089"/>
                  </a:lnTo>
                  <a:lnTo>
                    <a:pt x="449835" y="105914"/>
                  </a:lnTo>
                  <a:lnTo>
                    <a:pt x="461673" y="103466"/>
                  </a:lnTo>
                  <a:lnTo>
                    <a:pt x="473510" y="100730"/>
                  </a:lnTo>
                  <a:lnTo>
                    <a:pt x="485348" y="97693"/>
                  </a:lnTo>
                  <a:lnTo>
                    <a:pt x="497186" y="94350"/>
                  </a:lnTo>
                  <a:lnTo>
                    <a:pt x="509024" y="90701"/>
                  </a:lnTo>
                  <a:lnTo>
                    <a:pt x="520861" y="86758"/>
                  </a:lnTo>
                  <a:lnTo>
                    <a:pt x="532699" y="82540"/>
                  </a:lnTo>
                  <a:lnTo>
                    <a:pt x="544537" y="78078"/>
                  </a:lnTo>
                  <a:lnTo>
                    <a:pt x="556375" y="73413"/>
                  </a:lnTo>
                  <a:lnTo>
                    <a:pt x="568213" y="68596"/>
                  </a:lnTo>
                  <a:lnTo>
                    <a:pt x="580050" y="63684"/>
                  </a:lnTo>
                  <a:lnTo>
                    <a:pt x="591888" y="58740"/>
                  </a:lnTo>
                  <a:lnTo>
                    <a:pt x="603726" y="53829"/>
                  </a:lnTo>
                  <a:lnTo>
                    <a:pt x="615564" y="49012"/>
                  </a:lnTo>
                  <a:lnTo>
                    <a:pt x="627401" y="44347"/>
                  </a:lnTo>
                  <a:lnTo>
                    <a:pt x="639239" y="39885"/>
                  </a:lnTo>
                  <a:lnTo>
                    <a:pt x="651077" y="35667"/>
                  </a:lnTo>
                  <a:lnTo>
                    <a:pt x="662915" y="31723"/>
                  </a:lnTo>
                  <a:lnTo>
                    <a:pt x="674752" y="28075"/>
                  </a:lnTo>
                  <a:lnTo>
                    <a:pt x="686590" y="24731"/>
                  </a:lnTo>
                  <a:lnTo>
                    <a:pt x="698428" y="21695"/>
                  </a:lnTo>
                  <a:lnTo>
                    <a:pt x="710266" y="18958"/>
                  </a:lnTo>
                  <a:lnTo>
                    <a:pt x="722104" y="16511"/>
                  </a:lnTo>
                  <a:lnTo>
                    <a:pt x="733941" y="14335"/>
                  </a:lnTo>
                  <a:lnTo>
                    <a:pt x="745779" y="12413"/>
                  </a:lnTo>
                  <a:lnTo>
                    <a:pt x="757617" y="10723"/>
                  </a:lnTo>
                  <a:lnTo>
                    <a:pt x="769455" y="9243"/>
                  </a:lnTo>
                  <a:lnTo>
                    <a:pt x="781292" y="7953"/>
                  </a:lnTo>
                  <a:lnTo>
                    <a:pt x="793130" y="6833"/>
                  </a:lnTo>
                  <a:lnTo>
                    <a:pt x="804968" y="5862"/>
                  </a:lnTo>
                  <a:lnTo>
                    <a:pt x="816806" y="5023"/>
                  </a:lnTo>
                  <a:lnTo>
                    <a:pt x="828643" y="4300"/>
                  </a:lnTo>
                  <a:lnTo>
                    <a:pt x="840481" y="3677"/>
                  </a:lnTo>
                  <a:lnTo>
                    <a:pt x="852319" y="3142"/>
                  </a:lnTo>
                  <a:lnTo>
                    <a:pt x="864157" y="2684"/>
                  </a:lnTo>
                  <a:lnTo>
                    <a:pt x="875995" y="2291"/>
                  </a:lnTo>
                  <a:lnTo>
                    <a:pt x="887832" y="1954"/>
                  </a:lnTo>
                  <a:lnTo>
                    <a:pt x="899670" y="1666"/>
                  </a:lnTo>
                  <a:lnTo>
                    <a:pt x="911508" y="1421"/>
                  </a:lnTo>
                  <a:lnTo>
                    <a:pt x="923346" y="1211"/>
                  </a:lnTo>
                  <a:lnTo>
                    <a:pt x="935183" y="1031"/>
                  </a:lnTo>
                  <a:lnTo>
                    <a:pt x="947021" y="878"/>
                  </a:lnTo>
                  <a:lnTo>
                    <a:pt x="958859" y="748"/>
                  </a:lnTo>
                  <a:lnTo>
                    <a:pt x="970697" y="637"/>
                  </a:lnTo>
                  <a:lnTo>
                    <a:pt x="982534" y="542"/>
                  </a:lnTo>
                  <a:lnTo>
                    <a:pt x="994372" y="462"/>
                  </a:lnTo>
                  <a:lnTo>
                    <a:pt x="1006210" y="393"/>
                  </a:lnTo>
                  <a:lnTo>
                    <a:pt x="1018048" y="334"/>
                  </a:lnTo>
                  <a:lnTo>
                    <a:pt x="1029886" y="284"/>
                  </a:lnTo>
                  <a:lnTo>
                    <a:pt x="1041723" y="242"/>
                  </a:lnTo>
                  <a:lnTo>
                    <a:pt x="1053561" y="206"/>
                  </a:lnTo>
                  <a:lnTo>
                    <a:pt x="1065399" y="175"/>
                  </a:lnTo>
                  <a:lnTo>
                    <a:pt x="1077237" y="149"/>
                  </a:lnTo>
                  <a:lnTo>
                    <a:pt x="1089074" y="127"/>
                  </a:lnTo>
                  <a:lnTo>
                    <a:pt x="1100912" y="108"/>
                  </a:lnTo>
                  <a:lnTo>
                    <a:pt x="1112750" y="92"/>
                  </a:lnTo>
                  <a:lnTo>
                    <a:pt x="1124588" y="78"/>
                  </a:lnTo>
                  <a:lnTo>
                    <a:pt x="1136426" y="66"/>
                  </a:lnTo>
                  <a:lnTo>
                    <a:pt x="1148263" y="56"/>
                  </a:lnTo>
                  <a:lnTo>
                    <a:pt x="1160101" y="48"/>
                  </a:lnTo>
                  <a:lnTo>
                    <a:pt x="1171939" y="41"/>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41"/>
                  </a:lnTo>
                  <a:lnTo>
                    <a:pt x="2355716" y="48"/>
                  </a:lnTo>
                  <a:lnTo>
                    <a:pt x="2367554" y="56"/>
                  </a:lnTo>
                  <a:lnTo>
                    <a:pt x="2379391" y="66"/>
                  </a:lnTo>
                  <a:lnTo>
                    <a:pt x="2391229" y="78"/>
                  </a:lnTo>
                  <a:lnTo>
                    <a:pt x="2403067" y="92"/>
                  </a:lnTo>
                  <a:lnTo>
                    <a:pt x="2414905" y="108"/>
                  </a:lnTo>
                  <a:lnTo>
                    <a:pt x="2426743" y="127"/>
                  </a:lnTo>
                  <a:lnTo>
                    <a:pt x="2438580" y="149"/>
                  </a:lnTo>
                  <a:lnTo>
                    <a:pt x="2450418" y="175"/>
                  </a:lnTo>
                  <a:lnTo>
                    <a:pt x="2462256" y="206"/>
                  </a:lnTo>
                  <a:lnTo>
                    <a:pt x="2474094" y="242"/>
                  </a:lnTo>
                  <a:lnTo>
                    <a:pt x="2485931" y="284"/>
                  </a:lnTo>
                  <a:lnTo>
                    <a:pt x="2497769" y="334"/>
                  </a:lnTo>
                  <a:lnTo>
                    <a:pt x="2509607" y="393"/>
                  </a:lnTo>
                  <a:lnTo>
                    <a:pt x="2521445" y="462"/>
                  </a:lnTo>
                  <a:lnTo>
                    <a:pt x="2533283" y="542"/>
                  </a:lnTo>
                  <a:lnTo>
                    <a:pt x="2545120" y="637"/>
                  </a:lnTo>
                  <a:lnTo>
                    <a:pt x="2556958" y="748"/>
                  </a:lnTo>
                  <a:lnTo>
                    <a:pt x="2568796" y="878"/>
                  </a:lnTo>
                  <a:lnTo>
                    <a:pt x="2580634" y="1031"/>
                  </a:lnTo>
                  <a:lnTo>
                    <a:pt x="2592471" y="1211"/>
                  </a:lnTo>
                  <a:lnTo>
                    <a:pt x="2604309" y="1421"/>
                  </a:lnTo>
                  <a:lnTo>
                    <a:pt x="2616147" y="1666"/>
                  </a:lnTo>
                  <a:lnTo>
                    <a:pt x="2627985" y="1954"/>
                  </a:lnTo>
                  <a:lnTo>
                    <a:pt x="2639822" y="2291"/>
                  </a:lnTo>
                  <a:lnTo>
                    <a:pt x="2651660" y="2684"/>
                  </a:lnTo>
                  <a:lnTo>
                    <a:pt x="2663498" y="3142"/>
                  </a:lnTo>
                  <a:lnTo>
                    <a:pt x="2675336" y="3677"/>
                  </a:lnTo>
                  <a:lnTo>
                    <a:pt x="2687174" y="4300"/>
                  </a:lnTo>
                  <a:lnTo>
                    <a:pt x="2699011" y="5023"/>
                  </a:lnTo>
                  <a:lnTo>
                    <a:pt x="2710849" y="5862"/>
                  </a:lnTo>
                  <a:lnTo>
                    <a:pt x="2722687" y="6833"/>
                  </a:lnTo>
                  <a:lnTo>
                    <a:pt x="2734525" y="7953"/>
                  </a:lnTo>
                  <a:lnTo>
                    <a:pt x="2746362" y="9243"/>
                  </a:lnTo>
                  <a:lnTo>
                    <a:pt x="2758200" y="10723"/>
                  </a:lnTo>
                  <a:lnTo>
                    <a:pt x="2770038" y="12413"/>
                  </a:lnTo>
                  <a:lnTo>
                    <a:pt x="2781876" y="14335"/>
                  </a:lnTo>
                  <a:lnTo>
                    <a:pt x="2793713" y="16511"/>
                  </a:lnTo>
                  <a:lnTo>
                    <a:pt x="2805551" y="18958"/>
                  </a:lnTo>
                  <a:lnTo>
                    <a:pt x="2817389" y="21695"/>
                  </a:lnTo>
                  <a:lnTo>
                    <a:pt x="2829227" y="24731"/>
                  </a:lnTo>
                  <a:lnTo>
                    <a:pt x="2841065" y="28075"/>
                  </a:lnTo>
                  <a:lnTo>
                    <a:pt x="2852902" y="31723"/>
                  </a:lnTo>
                  <a:lnTo>
                    <a:pt x="2864740" y="35667"/>
                  </a:lnTo>
                  <a:lnTo>
                    <a:pt x="2876578" y="39885"/>
                  </a:lnTo>
                  <a:lnTo>
                    <a:pt x="2888416" y="44347"/>
                  </a:lnTo>
                  <a:lnTo>
                    <a:pt x="2900253" y="49012"/>
                  </a:lnTo>
                  <a:lnTo>
                    <a:pt x="2912091" y="53829"/>
                  </a:lnTo>
                  <a:lnTo>
                    <a:pt x="2923929" y="58740"/>
                  </a:lnTo>
                  <a:lnTo>
                    <a:pt x="2935767" y="63684"/>
                  </a:lnTo>
                  <a:lnTo>
                    <a:pt x="2947604" y="68596"/>
                  </a:lnTo>
                  <a:lnTo>
                    <a:pt x="2959442" y="73413"/>
                  </a:lnTo>
                  <a:lnTo>
                    <a:pt x="2971280" y="78078"/>
                  </a:lnTo>
                  <a:lnTo>
                    <a:pt x="2983118" y="82540"/>
                  </a:lnTo>
                  <a:lnTo>
                    <a:pt x="2994956" y="86758"/>
                  </a:lnTo>
                  <a:lnTo>
                    <a:pt x="3006793" y="90701"/>
                  </a:lnTo>
                  <a:lnTo>
                    <a:pt x="3018631" y="94350"/>
                  </a:lnTo>
                  <a:lnTo>
                    <a:pt x="3030469" y="97693"/>
                  </a:lnTo>
                  <a:lnTo>
                    <a:pt x="3042307" y="100730"/>
                  </a:lnTo>
                  <a:lnTo>
                    <a:pt x="3054144" y="103466"/>
                  </a:lnTo>
                  <a:lnTo>
                    <a:pt x="3065982" y="105914"/>
                  </a:lnTo>
                  <a:lnTo>
                    <a:pt x="3077820" y="108089"/>
                  </a:lnTo>
                  <a:lnTo>
                    <a:pt x="3089658" y="110012"/>
                  </a:lnTo>
                  <a:lnTo>
                    <a:pt x="3101496" y="111702"/>
                  </a:lnTo>
                  <a:lnTo>
                    <a:pt x="3113333" y="113181"/>
                  </a:lnTo>
                  <a:lnTo>
                    <a:pt x="3125171" y="114471"/>
                  </a:lnTo>
                  <a:lnTo>
                    <a:pt x="3137009" y="115592"/>
                  </a:lnTo>
                  <a:lnTo>
                    <a:pt x="3148847" y="116563"/>
                  </a:lnTo>
                  <a:lnTo>
                    <a:pt x="3160684" y="117402"/>
                  </a:lnTo>
                  <a:lnTo>
                    <a:pt x="3172522" y="118125"/>
                  </a:lnTo>
                  <a:lnTo>
                    <a:pt x="3184360" y="118747"/>
                  </a:lnTo>
                  <a:lnTo>
                    <a:pt x="3196198" y="119282"/>
                  </a:lnTo>
                  <a:lnTo>
                    <a:pt x="3208035" y="119741"/>
                  </a:lnTo>
                  <a:lnTo>
                    <a:pt x="3219873" y="120134"/>
                  </a:lnTo>
                  <a:lnTo>
                    <a:pt x="3231711" y="120470"/>
                  </a:lnTo>
                  <a:lnTo>
                    <a:pt x="3243549" y="120758"/>
                  </a:lnTo>
                  <a:lnTo>
                    <a:pt x="3255387" y="121004"/>
                  </a:lnTo>
                  <a:lnTo>
                    <a:pt x="3267224" y="121214"/>
                  </a:lnTo>
                  <a:lnTo>
                    <a:pt x="3279062" y="121393"/>
                  </a:lnTo>
                  <a:lnTo>
                    <a:pt x="3290900" y="121546"/>
                  </a:lnTo>
                  <a:lnTo>
                    <a:pt x="3302738" y="121676"/>
                  </a:lnTo>
                  <a:lnTo>
                    <a:pt x="3314575" y="121787"/>
                  </a:lnTo>
                  <a:lnTo>
                    <a:pt x="3326413" y="121882"/>
                  </a:lnTo>
                  <a:lnTo>
                    <a:pt x="3338251" y="121963"/>
                  </a:lnTo>
                  <a:lnTo>
                    <a:pt x="3350089" y="122032"/>
                  </a:lnTo>
                  <a:lnTo>
                    <a:pt x="3361926" y="122090"/>
                  </a:lnTo>
                  <a:lnTo>
                    <a:pt x="3373764" y="122140"/>
                  </a:lnTo>
                  <a:lnTo>
                    <a:pt x="3385602" y="122182"/>
                  </a:lnTo>
                  <a:lnTo>
                    <a:pt x="3397440" y="122219"/>
                  </a:lnTo>
                  <a:lnTo>
                    <a:pt x="3409278" y="122249"/>
                  </a:lnTo>
                  <a:lnTo>
                    <a:pt x="3421115" y="122275"/>
                  </a:lnTo>
                  <a:lnTo>
                    <a:pt x="3432953" y="122298"/>
                  </a:lnTo>
                  <a:lnTo>
                    <a:pt x="3444791" y="122317"/>
                  </a:lnTo>
                  <a:lnTo>
                    <a:pt x="3456629" y="122333"/>
                  </a:lnTo>
                  <a:lnTo>
                    <a:pt x="3468466" y="122347"/>
                  </a:lnTo>
                  <a:lnTo>
                    <a:pt x="3480304" y="122358"/>
                  </a:lnTo>
                  <a:lnTo>
                    <a:pt x="3492142" y="122368"/>
                  </a:lnTo>
                  <a:lnTo>
                    <a:pt x="3503980" y="122377"/>
                  </a:lnTo>
                  <a:lnTo>
                    <a:pt x="3515818" y="122384"/>
                  </a:lnTo>
                  <a:lnTo>
                    <a:pt x="3515818" y="122466"/>
                  </a:lnTo>
                  <a:lnTo>
                    <a:pt x="3527655" y="122473"/>
                  </a:lnTo>
                  <a:lnTo>
                    <a:pt x="3539493" y="122482"/>
                  </a:lnTo>
                  <a:lnTo>
                    <a:pt x="3551331" y="122492"/>
                  </a:lnTo>
                  <a:lnTo>
                    <a:pt x="3563169" y="122503"/>
                  </a:lnTo>
                  <a:lnTo>
                    <a:pt x="3575006" y="122517"/>
                  </a:lnTo>
                  <a:lnTo>
                    <a:pt x="3586844" y="122533"/>
                  </a:lnTo>
                  <a:lnTo>
                    <a:pt x="3598682" y="122552"/>
                  </a:lnTo>
                  <a:lnTo>
                    <a:pt x="3610520" y="122574"/>
                  </a:lnTo>
                  <a:lnTo>
                    <a:pt x="3622357" y="122601"/>
                  </a:lnTo>
                  <a:lnTo>
                    <a:pt x="3634195" y="122631"/>
                  </a:lnTo>
                  <a:lnTo>
                    <a:pt x="3646033" y="122667"/>
                  </a:lnTo>
                  <a:lnTo>
                    <a:pt x="3657871" y="122710"/>
                  </a:lnTo>
                  <a:lnTo>
                    <a:pt x="3669709" y="122760"/>
                  </a:lnTo>
                  <a:lnTo>
                    <a:pt x="3681546" y="122818"/>
                  </a:lnTo>
                  <a:lnTo>
                    <a:pt x="3693384" y="122887"/>
                  </a:lnTo>
                  <a:lnTo>
                    <a:pt x="3705222" y="122968"/>
                  </a:lnTo>
                  <a:lnTo>
                    <a:pt x="3717060" y="123062"/>
                  </a:lnTo>
                  <a:lnTo>
                    <a:pt x="3728897" y="123174"/>
                  </a:lnTo>
                  <a:lnTo>
                    <a:pt x="3740735" y="123304"/>
                  </a:lnTo>
                  <a:lnTo>
                    <a:pt x="3752573" y="123457"/>
                  </a:lnTo>
                  <a:lnTo>
                    <a:pt x="3764411" y="123636"/>
                  </a:lnTo>
                  <a:lnTo>
                    <a:pt x="3776248" y="123846"/>
                  </a:lnTo>
                  <a:lnTo>
                    <a:pt x="3788086" y="124092"/>
                  </a:lnTo>
                  <a:lnTo>
                    <a:pt x="3799924" y="124380"/>
                  </a:lnTo>
                  <a:lnTo>
                    <a:pt x="3811762" y="124716"/>
                  </a:lnTo>
                  <a:lnTo>
                    <a:pt x="3823600" y="125109"/>
                  </a:lnTo>
                  <a:lnTo>
                    <a:pt x="3835437" y="125568"/>
                  </a:lnTo>
                  <a:lnTo>
                    <a:pt x="3847275" y="126103"/>
                  </a:lnTo>
                  <a:lnTo>
                    <a:pt x="3859113" y="126725"/>
                  </a:lnTo>
                  <a:lnTo>
                    <a:pt x="3870951" y="127448"/>
                  </a:lnTo>
                  <a:lnTo>
                    <a:pt x="3882788" y="128287"/>
                  </a:lnTo>
                  <a:lnTo>
                    <a:pt x="3894626" y="129258"/>
                  </a:lnTo>
                  <a:lnTo>
                    <a:pt x="3906464" y="130379"/>
                  </a:lnTo>
                  <a:lnTo>
                    <a:pt x="3918302" y="131669"/>
                  </a:lnTo>
                  <a:lnTo>
                    <a:pt x="3930139" y="133148"/>
                  </a:lnTo>
                  <a:lnTo>
                    <a:pt x="3941977" y="134838"/>
                  </a:lnTo>
                  <a:lnTo>
                    <a:pt x="3953815" y="136761"/>
                  </a:lnTo>
                  <a:lnTo>
                    <a:pt x="3965653" y="138936"/>
                  </a:lnTo>
                  <a:lnTo>
                    <a:pt x="3977491" y="141384"/>
                  </a:lnTo>
                  <a:lnTo>
                    <a:pt x="3989328" y="144120"/>
                  </a:lnTo>
                  <a:lnTo>
                    <a:pt x="4001166" y="147157"/>
                  </a:lnTo>
                  <a:lnTo>
                    <a:pt x="4013004" y="150500"/>
                  </a:lnTo>
                  <a:lnTo>
                    <a:pt x="4024842" y="154149"/>
                  </a:lnTo>
                  <a:lnTo>
                    <a:pt x="4036679" y="158092"/>
                  </a:lnTo>
                  <a:lnTo>
                    <a:pt x="4048517" y="162310"/>
                  </a:lnTo>
                  <a:lnTo>
                    <a:pt x="4060355" y="166772"/>
                  </a:lnTo>
                  <a:lnTo>
                    <a:pt x="4072193" y="171437"/>
                  </a:lnTo>
                  <a:lnTo>
                    <a:pt x="4084031" y="176254"/>
                  </a:lnTo>
                  <a:lnTo>
                    <a:pt x="4095868" y="181166"/>
                  </a:lnTo>
                  <a:lnTo>
                    <a:pt x="4107706" y="186110"/>
                  </a:lnTo>
                  <a:lnTo>
                    <a:pt x="4119544" y="191021"/>
                  </a:lnTo>
                  <a:lnTo>
                    <a:pt x="4131382" y="195838"/>
                  </a:lnTo>
                  <a:lnTo>
                    <a:pt x="4143219" y="200503"/>
                  </a:lnTo>
                  <a:lnTo>
                    <a:pt x="4155057" y="204965"/>
                  </a:lnTo>
                  <a:lnTo>
                    <a:pt x="4166895" y="209183"/>
                  </a:lnTo>
                  <a:lnTo>
                    <a:pt x="4178733" y="213126"/>
                  </a:lnTo>
                  <a:lnTo>
                    <a:pt x="4190570" y="216775"/>
                  </a:lnTo>
                  <a:lnTo>
                    <a:pt x="4202408" y="220118"/>
                  </a:lnTo>
                  <a:lnTo>
                    <a:pt x="4214246" y="223155"/>
                  </a:lnTo>
                  <a:lnTo>
                    <a:pt x="4226084" y="225891"/>
                  </a:lnTo>
                  <a:lnTo>
                    <a:pt x="4237922" y="228339"/>
                  </a:lnTo>
                  <a:lnTo>
                    <a:pt x="4249759" y="230515"/>
                  </a:lnTo>
                  <a:lnTo>
                    <a:pt x="4261597" y="232437"/>
                  </a:lnTo>
                  <a:lnTo>
                    <a:pt x="4273435" y="234127"/>
                  </a:lnTo>
                  <a:lnTo>
                    <a:pt x="4285273" y="235607"/>
                  </a:lnTo>
                  <a:lnTo>
                    <a:pt x="4297110" y="236896"/>
                  </a:lnTo>
                  <a:lnTo>
                    <a:pt x="4308948" y="238017"/>
                  </a:lnTo>
                  <a:lnTo>
                    <a:pt x="4320786" y="238988"/>
                  </a:lnTo>
                  <a:lnTo>
                    <a:pt x="4332624" y="239827"/>
                  </a:lnTo>
                  <a:lnTo>
                    <a:pt x="4344461" y="240550"/>
                  </a:lnTo>
                  <a:lnTo>
                    <a:pt x="4356299" y="241173"/>
                  </a:lnTo>
                  <a:lnTo>
                    <a:pt x="4368137" y="241708"/>
                  </a:lnTo>
                  <a:lnTo>
                    <a:pt x="4379975" y="242166"/>
                  </a:lnTo>
                  <a:lnTo>
                    <a:pt x="4391813" y="242559"/>
                  </a:lnTo>
                  <a:lnTo>
                    <a:pt x="4403650" y="242896"/>
                  </a:lnTo>
                  <a:lnTo>
                    <a:pt x="4415488" y="243183"/>
                  </a:lnTo>
                  <a:lnTo>
                    <a:pt x="4427326" y="243429"/>
                  </a:lnTo>
                  <a:lnTo>
                    <a:pt x="4439164" y="243639"/>
                  </a:lnTo>
                  <a:lnTo>
                    <a:pt x="4451001" y="243819"/>
                  </a:lnTo>
                  <a:lnTo>
                    <a:pt x="4462839" y="243971"/>
                  </a:lnTo>
                  <a:lnTo>
                    <a:pt x="4474677" y="244102"/>
                  </a:lnTo>
                  <a:lnTo>
                    <a:pt x="4486515" y="244213"/>
                  </a:lnTo>
                  <a:lnTo>
                    <a:pt x="4498352" y="244308"/>
                  </a:lnTo>
                  <a:lnTo>
                    <a:pt x="4510190" y="244388"/>
                  </a:lnTo>
                  <a:lnTo>
                    <a:pt x="4522028" y="244457"/>
                  </a:lnTo>
                  <a:lnTo>
                    <a:pt x="4533866" y="244516"/>
                  </a:lnTo>
                  <a:lnTo>
                    <a:pt x="4545704" y="244565"/>
                  </a:lnTo>
                  <a:lnTo>
                    <a:pt x="4557541" y="244608"/>
                  </a:lnTo>
                  <a:lnTo>
                    <a:pt x="4569379" y="244644"/>
                  </a:lnTo>
                  <a:lnTo>
                    <a:pt x="4581217" y="244675"/>
                  </a:lnTo>
                  <a:lnTo>
                    <a:pt x="4593055" y="244701"/>
                  </a:lnTo>
                  <a:lnTo>
                    <a:pt x="4604892" y="244723"/>
                  </a:lnTo>
                  <a:lnTo>
                    <a:pt x="4616730" y="244742"/>
                  </a:lnTo>
                  <a:lnTo>
                    <a:pt x="4628568" y="244758"/>
                  </a:lnTo>
                  <a:lnTo>
                    <a:pt x="4640406" y="244772"/>
                  </a:lnTo>
                  <a:lnTo>
                    <a:pt x="4652244" y="244784"/>
                  </a:lnTo>
                  <a:lnTo>
                    <a:pt x="4664081" y="244794"/>
                  </a:lnTo>
                  <a:lnTo>
                    <a:pt x="4675919" y="244802"/>
                  </a:lnTo>
                  <a:lnTo>
                    <a:pt x="4687757" y="244809"/>
                  </a:lnTo>
                </a:path>
              </a:pathLst>
            </a:custGeom>
            <a:ln w="40651" cap="flat">
              <a:solidFill>
                <a:srgbClr val="E8E8E8">
                  <a:alpha val="100000"/>
                </a:srgbClr>
              </a:solidFill>
              <a:prstDash val="solid"/>
              <a:round/>
            </a:ln>
          </p:spPr>
          <p:txBody>
            <a:bodyPr/>
            <a:lstStyle/>
            <a:p/>
          </p:txBody>
        </p:sp>
        <p:sp>
          <p:nvSpPr>
            <p:cNvPr id="57" name="pl57"/>
            <p:cNvSpPr/>
            <p:nvPr/>
          </p:nvSpPr>
          <p:spPr>
            <a:xfrm>
              <a:off x="2482252" y="4332980"/>
              <a:ext cx="4687757" cy="122425"/>
            </a:xfrm>
            <a:custGeom>
              <a:avLst/>
              <a:pathLst>
                <a:path w="4687757" h="122425">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41"/>
                  </a:lnTo>
                  <a:lnTo>
                    <a:pt x="1183777" y="48"/>
                  </a:lnTo>
                  <a:lnTo>
                    <a:pt x="1195614" y="56"/>
                  </a:lnTo>
                  <a:lnTo>
                    <a:pt x="1207452" y="66"/>
                  </a:lnTo>
                  <a:lnTo>
                    <a:pt x="1219290" y="78"/>
                  </a:lnTo>
                  <a:lnTo>
                    <a:pt x="1231128" y="92"/>
                  </a:lnTo>
                  <a:lnTo>
                    <a:pt x="1242965" y="108"/>
                  </a:lnTo>
                  <a:lnTo>
                    <a:pt x="1254803" y="127"/>
                  </a:lnTo>
                  <a:lnTo>
                    <a:pt x="1266641" y="149"/>
                  </a:lnTo>
                  <a:lnTo>
                    <a:pt x="1278479" y="175"/>
                  </a:lnTo>
                  <a:lnTo>
                    <a:pt x="1290317" y="206"/>
                  </a:lnTo>
                  <a:lnTo>
                    <a:pt x="1302154" y="242"/>
                  </a:lnTo>
                  <a:lnTo>
                    <a:pt x="1313992" y="284"/>
                  </a:lnTo>
                  <a:lnTo>
                    <a:pt x="1325830" y="334"/>
                  </a:lnTo>
                  <a:lnTo>
                    <a:pt x="1337668" y="393"/>
                  </a:lnTo>
                  <a:lnTo>
                    <a:pt x="1349505" y="462"/>
                  </a:lnTo>
                  <a:lnTo>
                    <a:pt x="1361343" y="542"/>
                  </a:lnTo>
                  <a:lnTo>
                    <a:pt x="1373181" y="637"/>
                  </a:lnTo>
                  <a:lnTo>
                    <a:pt x="1385019" y="748"/>
                  </a:lnTo>
                  <a:lnTo>
                    <a:pt x="1396856" y="878"/>
                  </a:lnTo>
                  <a:lnTo>
                    <a:pt x="1408694" y="1031"/>
                  </a:lnTo>
                  <a:lnTo>
                    <a:pt x="1420532" y="1211"/>
                  </a:lnTo>
                  <a:lnTo>
                    <a:pt x="1432370" y="1421"/>
                  </a:lnTo>
                  <a:lnTo>
                    <a:pt x="1444208" y="1666"/>
                  </a:lnTo>
                  <a:lnTo>
                    <a:pt x="1456045" y="1954"/>
                  </a:lnTo>
                  <a:lnTo>
                    <a:pt x="1467883" y="2291"/>
                  </a:lnTo>
                  <a:lnTo>
                    <a:pt x="1479721" y="2684"/>
                  </a:lnTo>
                  <a:lnTo>
                    <a:pt x="1491559" y="3142"/>
                  </a:lnTo>
                  <a:lnTo>
                    <a:pt x="1503396" y="3677"/>
                  </a:lnTo>
                  <a:lnTo>
                    <a:pt x="1515234" y="4300"/>
                  </a:lnTo>
                  <a:lnTo>
                    <a:pt x="1527072" y="5023"/>
                  </a:lnTo>
                  <a:lnTo>
                    <a:pt x="1538910" y="5862"/>
                  </a:lnTo>
                  <a:lnTo>
                    <a:pt x="1550748" y="6833"/>
                  </a:lnTo>
                  <a:lnTo>
                    <a:pt x="1562585" y="7953"/>
                  </a:lnTo>
                  <a:lnTo>
                    <a:pt x="1574423" y="9243"/>
                  </a:lnTo>
                  <a:lnTo>
                    <a:pt x="1586261" y="10723"/>
                  </a:lnTo>
                  <a:lnTo>
                    <a:pt x="1598099" y="12413"/>
                  </a:lnTo>
                  <a:lnTo>
                    <a:pt x="1609936" y="14335"/>
                  </a:lnTo>
                  <a:lnTo>
                    <a:pt x="1621774" y="16511"/>
                  </a:lnTo>
                  <a:lnTo>
                    <a:pt x="1633612" y="18958"/>
                  </a:lnTo>
                  <a:lnTo>
                    <a:pt x="1645450" y="21695"/>
                  </a:lnTo>
                  <a:lnTo>
                    <a:pt x="1657287" y="24731"/>
                  </a:lnTo>
                  <a:lnTo>
                    <a:pt x="1669125" y="28075"/>
                  </a:lnTo>
                  <a:lnTo>
                    <a:pt x="1680963" y="31723"/>
                  </a:lnTo>
                  <a:lnTo>
                    <a:pt x="1692801" y="35667"/>
                  </a:lnTo>
                  <a:lnTo>
                    <a:pt x="1704639" y="39885"/>
                  </a:lnTo>
                  <a:lnTo>
                    <a:pt x="1716476" y="44347"/>
                  </a:lnTo>
                  <a:lnTo>
                    <a:pt x="1728314" y="49012"/>
                  </a:lnTo>
                  <a:lnTo>
                    <a:pt x="1740152" y="53829"/>
                  </a:lnTo>
                  <a:lnTo>
                    <a:pt x="1751990" y="58740"/>
                  </a:lnTo>
                  <a:lnTo>
                    <a:pt x="1763827" y="63684"/>
                  </a:lnTo>
                  <a:lnTo>
                    <a:pt x="1775665" y="68596"/>
                  </a:lnTo>
                  <a:lnTo>
                    <a:pt x="1787503" y="73413"/>
                  </a:lnTo>
                  <a:lnTo>
                    <a:pt x="1799341" y="78078"/>
                  </a:lnTo>
                  <a:lnTo>
                    <a:pt x="1811178" y="82540"/>
                  </a:lnTo>
                  <a:lnTo>
                    <a:pt x="1823016" y="86758"/>
                  </a:lnTo>
                  <a:lnTo>
                    <a:pt x="1834854" y="90701"/>
                  </a:lnTo>
                  <a:lnTo>
                    <a:pt x="1846692" y="94350"/>
                  </a:lnTo>
                  <a:lnTo>
                    <a:pt x="1858530" y="97693"/>
                  </a:lnTo>
                  <a:lnTo>
                    <a:pt x="1870367" y="100730"/>
                  </a:lnTo>
                  <a:lnTo>
                    <a:pt x="1882205" y="103466"/>
                  </a:lnTo>
                  <a:lnTo>
                    <a:pt x="1894043" y="105914"/>
                  </a:lnTo>
                  <a:lnTo>
                    <a:pt x="1905881" y="108089"/>
                  </a:lnTo>
                  <a:lnTo>
                    <a:pt x="1917718" y="110012"/>
                  </a:lnTo>
                  <a:lnTo>
                    <a:pt x="1929556" y="111702"/>
                  </a:lnTo>
                  <a:lnTo>
                    <a:pt x="1941394" y="113181"/>
                  </a:lnTo>
                  <a:lnTo>
                    <a:pt x="1953232" y="114471"/>
                  </a:lnTo>
                  <a:lnTo>
                    <a:pt x="1965069" y="115592"/>
                  </a:lnTo>
                  <a:lnTo>
                    <a:pt x="1976907" y="116563"/>
                  </a:lnTo>
                  <a:lnTo>
                    <a:pt x="1988745" y="117402"/>
                  </a:lnTo>
                  <a:lnTo>
                    <a:pt x="2000583" y="118125"/>
                  </a:lnTo>
                  <a:lnTo>
                    <a:pt x="2012421" y="118747"/>
                  </a:lnTo>
                  <a:lnTo>
                    <a:pt x="2024258" y="119282"/>
                  </a:lnTo>
                  <a:lnTo>
                    <a:pt x="2036096" y="119741"/>
                  </a:lnTo>
                  <a:lnTo>
                    <a:pt x="2047934" y="120134"/>
                  </a:lnTo>
                  <a:lnTo>
                    <a:pt x="2059772" y="120470"/>
                  </a:lnTo>
                  <a:lnTo>
                    <a:pt x="2071609" y="120758"/>
                  </a:lnTo>
                  <a:lnTo>
                    <a:pt x="2083447" y="121004"/>
                  </a:lnTo>
                  <a:lnTo>
                    <a:pt x="2095285" y="121214"/>
                  </a:lnTo>
                  <a:lnTo>
                    <a:pt x="2107123" y="121393"/>
                  </a:lnTo>
                  <a:lnTo>
                    <a:pt x="2118961" y="121546"/>
                  </a:lnTo>
                  <a:lnTo>
                    <a:pt x="2130798" y="121676"/>
                  </a:lnTo>
                  <a:lnTo>
                    <a:pt x="2142636" y="121787"/>
                  </a:lnTo>
                  <a:lnTo>
                    <a:pt x="2154474" y="121882"/>
                  </a:lnTo>
                  <a:lnTo>
                    <a:pt x="2166312" y="121963"/>
                  </a:lnTo>
                  <a:lnTo>
                    <a:pt x="2178149" y="122032"/>
                  </a:lnTo>
                  <a:lnTo>
                    <a:pt x="2189987" y="122090"/>
                  </a:lnTo>
                  <a:lnTo>
                    <a:pt x="2201825" y="122140"/>
                  </a:lnTo>
                  <a:lnTo>
                    <a:pt x="2213663" y="122182"/>
                  </a:lnTo>
                  <a:lnTo>
                    <a:pt x="2225500" y="122219"/>
                  </a:lnTo>
                  <a:lnTo>
                    <a:pt x="2237338" y="122249"/>
                  </a:lnTo>
                  <a:lnTo>
                    <a:pt x="2249176" y="122275"/>
                  </a:lnTo>
                  <a:lnTo>
                    <a:pt x="2261014" y="122298"/>
                  </a:lnTo>
                  <a:lnTo>
                    <a:pt x="2272852" y="122317"/>
                  </a:lnTo>
                  <a:lnTo>
                    <a:pt x="2284689" y="122333"/>
                  </a:lnTo>
                  <a:lnTo>
                    <a:pt x="2296527" y="122347"/>
                  </a:lnTo>
                  <a:lnTo>
                    <a:pt x="2308365" y="122358"/>
                  </a:lnTo>
                  <a:lnTo>
                    <a:pt x="2320203" y="122368"/>
                  </a:lnTo>
                  <a:lnTo>
                    <a:pt x="2332040" y="122377"/>
                  </a:lnTo>
                  <a:lnTo>
                    <a:pt x="2343878" y="122384"/>
                  </a:lnTo>
                  <a:lnTo>
                    <a:pt x="2343878" y="122425"/>
                  </a:lnTo>
                  <a:lnTo>
                    <a:pt x="2355716" y="122425"/>
                  </a:lnTo>
                  <a:lnTo>
                    <a:pt x="2367554" y="122425"/>
                  </a:lnTo>
                  <a:lnTo>
                    <a:pt x="2379391" y="122425"/>
                  </a:lnTo>
                  <a:lnTo>
                    <a:pt x="2391229" y="122425"/>
                  </a:lnTo>
                  <a:lnTo>
                    <a:pt x="2403067" y="122425"/>
                  </a:lnTo>
                  <a:lnTo>
                    <a:pt x="2414905" y="122425"/>
                  </a:lnTo>
                  <a:lnTo>
                    <a:pt x="2426743" y="122425"/>
                  </a:lnTo>
                  <a:lnTo>
                    <a:pt x="2438580" y="122425"/>
                  </a:lnTo>
                  <a:lnTo>
                    <a:pt x="2450418" y="122425"/>
                  </a:lnTo>
                  <a:lnTo>
                    <a:pt x="2462256" y="122425"/>
                  </a:lnTo>
                  <a:lnTo>
                    <a:pt x="2474094" y="122425"/>
                  </a:lnTo>
                  <a:lnTo>
                    <a:pt x="2485931" y="122425"/>
                  </a:lnTo>
                  <a:lnTo>
                    <a:pt x="2497769" y="122425"/>
                  </a:lnTo>
                  <a:lnTo>
                    <a:pt x="2509607" y="122425"/>
                  </a:lnTo>
                  <a:lnTo>
                    <a:pt x="2521445" y="122425"/>
                  </a:lnTo>
                  <a:lnTo>
                    <a:pt x="2533283" y="122425"/>
                  </a:lnTo>
                  <a:lnTo>
                    <a:pt x="2545120" y="122425"/>
                  </a:lnTo>
                  <a:lnTo>
                    <a:pt x="2556958" y="122425"/>
                  </a:lnTo>
                  <a:lnTo>
                    <a:pt x="2568796" y="122425"/>
                  </a:lnTo>
                  <a:lnTo>
                    <a:pt x="2580634" y="122425"/>
                  </a:lnTo>
                  <a:lnTo>
                    <a:pt x="2592471" y="122425"/>
                  </a:lnTo>
                  <a:lnTo>
                    <a:pt x="2604309" y="122425"/>
                  </a:lnTo>
                  <a:lnTo>
                    <a:pt x="2616147" y="122425"/>
                  </a:lnTo>
                  <a:lnTo>
                    <a:pt x="2627985" y="122425"/>
                  </a:lnTo>
                  <a:lnTo>
                    <a:pt x="2639822" y="122425"/>
                  </a:lnTo>
                  <a:lnTo>
                    <a:pt x="2651660" y="122425"/>
                  </a:lnTo>
                  <a:lnTo>
                    <a:pt x="2663498" y="122425"/>
                  </a:lnTo>
                  <a:lnTo>
                    <a:pt x="2675336" y="122425"/>
                  </a:lnTo>
                  <a:lnTo>
                    <a:pt x="2687174" y="122425"/>
                  </a:lnTo>
                  <a:lnTo>
                    <a:pt x="2699011" y="122425"/>
                  </a:lnTo>
                  <a:lnTo>
                    <a:pt x="2710849" y="122425"/>
                  </a:lnTo>
                  <a:lnTo>
                    <a:pt x="2722687" y="122425"/>
                  </a:lnTo>
                  <a:lnTo>
                    <a:pt x="2734525" y="122425"/>
                  </a:lnTo>
                  <a:lnTo>
                    <a:pt x="2746362" y="122425"/>
                  </a:lnTo>
                  <a:lnTo>
                    <a:pt x="2758200" y="122425"/>
                  </a:lnTo>
                  <a:lnTo>
                    <a:pt x="2770038" y="122425"/>
                  </a:lnTo>
                  <a:lnTo>
                    <a:pt x="2781876" y="122425"/>
                  </a:lnTo>
                  <a:lnTo>
                    <a:pt x="2793713" y="122425"/>
                  </a:lnTo>
                  <a:lnTo>
                    <a:pt x="2805551" y="122425"/>
                  </a:lnTo>
                  <a:lnTo>
                    <a:pt x="2817389" y="122425"/>
                  </a:lnTo>
                  <a:lnTo>
                    <a:pt x="2829227" y="122425"/>
                  </a:lnTo>
                  <a:lnTo>
                    <a:pt x="2841065" y="122425"/>
                  </a:lnTo>
                  <a:lnTo>
                    <a:pt x="2852902" y="122425"/>
                  </a:lnTo>
                  <a:lnTo>
                    <a:pt x="2864740" y="122425"/>
                  </a:lnTo>
                  <a:lnTo>
                    <a:pt x="2876578" y="122425"/>
                  </a:lnTo>
                  <a:lnTo>
                    <a:pt x="2888416" y="122425"/>
                  </a:lnTo>
                  <a:lnTo>
                    <a:pt x="2900253" y="122425"/>
                  </a:lnTo>
                  <a:lnTo>
                    <a:pt x="2912091" y="122425"/>
                  </a:lnTo>
                  <a:lnTo>
                    <a:pt x="2923929" y="122425"/>
                  </a:lnTo>
                  <a:lnTo>
                    <a:pt x="2935767" y="122425"/>
                  </a:lnTo>
                  <a:lnTo>
                    <a:pt x="2947604" y="122425"/>
                  </a:lnTo>
                  <a:lnTo>
                    <a:pt x="2959442" y="122425"/>
                  </a:lnTo>
                  <a:lnTo>
                    <a:pt x="2971280" y="122425"/>
                  </a:lnTo>
                  <a:lnTo>
                    <a:pt x="2983118" y="122425"/>
                  </a:lnTo>
                  <a:lnTo>
                    <a:pt x="2994956" y="122425"/>
                  </a:lnTo>
                  <a:lnTo>
                    <a:pt x="3006793" y="122425"/>
                  </a:lnTo>
                  <a:lnTo>
                    <a:pt x="3018631" y="122425"/>
                  </a:lnTo>
                  <a:lnTo>
                    <a:pt x="3030469" y="122425"/>
                  </a:lnTo>
                  <a:lnTo>
                    <a:pt x="3042307" y="122425"/>
                  </a:lnTo>
                  <a:lnTo>
                    <a:pt x="3054144" y="122425"/>
                  </a:lnTo>
                  <a:lnTo>
                    <a:pt x="3065982" y="122425"/>
                  </a:lnTo>
                  <a:lnTo>
                    <a:pt x="3077820" y="122425"/>
                  </a:lnTo>
                  <a:lnTo>
                    <a:pt x="3089658" y="122425"/>
                  </a:lnTo>
                  <a:lnTo>
                    <a:pt x="3101496" y="122425"/>
                  </a:lnTo>
                  <a:lnTo>
                    <a:pt x="3113333" y="122425"/>
                  </a:lnTo>
                  <a:lnTo>
                    <a:pt x="3125171" y="122425"/>
                  </a:lnTo>
                  <a:lnTo>
                    <a:pt x="3137009" y="122425"/>
                  </a:lnTo>
                  <a:lnTo>
                    <a:pt x="3148847" y="122425"/>
                  </a:lnTo>
                  <a:lnTo>
                    <a:pt x="3160684" y="122425"/>
                  </a:lnTo>
                  <a:lnTo>
                    <a:pt x="3172522" y="122425"/>
                  </a:lnTo>
                  <a:lnTo>
                    <a:pt x="3184360" y="122425"/>
                  </a:lnTo>
                  <a:lnTo>
                    <a:pt x="3196198" y="122425"/>
                  </a:lnTo>
                  <a:lnTo>
                    <a:pt x="3208035" y="122425"/>
                  </a:lnTo>
                  <a:lnTo>
                    <a:pt x="3219873" y="122425"/>
                  </a:lnTo>
                  <a:lnTo>
                    <a:pt x="3231711" y="122425"/>
                  </a:lnTo>
                  <a:lnTo>
                    <a:pt x="3243549" y="122425"/>
                  </a:lnTo>
                  <a:lnTo>
                    <a:pt x="3255387" y="122425"/>
                  </a:lnTo>
                  <a:lnTo>
                    <a:pt x="3267224" y="122425"/>
                  </a:lnTo>
                  <a:lnTo>
                    <a:pt x="3279062" y="122425"/>
                  </a:lnTo>
                  <a:lnTo>
                    <a:pt x="3290900" y="122425"/>
                  </a:lnTo>
                  <a:lnTo>
                    <a:pt x="3302738" y="122425"/>
                  </a:lnTo>
                  <a:lnTo>
                    <a:pt x="3314575" y="122425"/>
                  </a:lnTo>
                  <a:lnTo>
                    <a:pt x="3326413" y="122425"/>
                  </a:lnTo>
                  <a:lnTo>
                    <a:pt x="3338251" y="122425"/>
                  </a:lnTo>
                  <a:lnTo>
                    <a:pt x="3350089" y="122425"/>
                  </a:lnTo>
                  <a:lnTo>
                    <a:pt x="3361926" y="122425"/>
                  </a:lnTo>
                  <a:lnTo>
                    <a:pt x="3373764" y="122425"/>
                  </a:lnTo>
                  <a:lnTo>
                    <a:pt x="3385602" y="122425"/>
                  </a:lnTo>
                  <a:lnTo>
                    <a:pt x="3397440" y="122425"/>
                  </a:lnTo>
                  <a:lnTo>
                    <a:pt x="3409278" y="122425"/>
                  </a:lnTo>
                  <a:lnTo>
                    <a:pt x="3421115" y="122425"/>
                  </a:lnTo>
                  <a:lnTo>
                    <a:pt x="3432953" y="122425"/>
                  </a:lnTo>
                  <a:lnTo>
                    <a:pt x="3444791" y="122425"/>
                  </a:lnTo>
                  <a:lnTo>
                    <a:pt x="3456629" y="122425"/>
                  </a:lnTo>
                  <a:lnTo>
                    <a:pt x="3468466" y="122425"/>
                  </a:lnTo>
                  <a:lnTo>
                    <a:pt x="3480304" y="122425"/>
                  </a:lnTo>
                  <a:lnTo>
                    <a:pt x="3492142" y="122425"/>
                  </a:lnTo>
                  <a:lnTo>
                    <a:pt x="3503980" y="122425"/>
                  </a:lnTo>
                  <a:lnTo>
                    <a:pt x="3515818" y="122425"/>
                  </a:lnTo>
                  <a:lnTo>
                    <a:pt x="3515818" y="122425"/>
                  </a:lnTo>
                  <a:lnTo>
                    <a:pt x="3527655" y="122425"/>
                  </a:lnTo>
                  <a:lnTo>
                    <a:pt x="3539493" y="122425"/>
                  </a:lnTo>
                  <a:lnTo>
                    <a:pt x="3551331" y="122425"/>
                  </a:lnTo>
                  <a:lnTo>
                    <a:pt x="3563169" y="122425"/>
                  </a:lnTo>
                  <a:lnTo>
                    <a:pt x="3575006" y="122425"/>
                  </a:lnTo>
                  <a:lnTo>
                    <a:pt x="3586844" y="122425"/>
                  </a:lnTo>
                  <a:lnTo>
                    <a:pt x="3598682" y="122425"/>
                  </a:lnTo>
                  <a:lnTo>
                    <a:pt x="3610520" y="122425"/>
                  </a:lnTo>
                  <a:lnTo>
                    <a:pt x="3622357" y="122425"/>
                  </a:lnTo>
                  <a:lnTo>
                    <a:pt x="3634195" y="122425"/>
                  </a:lnTo>
                  <a:lnTo>
                    <a:pt x="3646033" y="122425"/>
                  </a:lnTo>
                  <a:lnTo>
                    <a:pt x="3657871" y="122425"/>
                  </a:lnTo>
                  <a:lnTo>
                    <a:pt x="3669709" y="122425"/>
                  </a:lnTo>
                  <a:lnTo>
                    <a:pt x="3681546" y="122425"/>
                  </a:lnTo>
                  <a:lnTo>
                    <a:pt x="3693384" y="122425"/>
                  </a:lnTo>
                  <a:lnTo>
                    <a:pt x="3705222" y="122425"/>
                  </a:lnTo>
                  <a:lnTo>
                    <a:pt x="3717060" y="122425"/>
                  </a:lnTo>
                  <a:lnTo>
                    <a:pt x="3728897" y="122425"/>
                  </a:lnTo>
                  <a:lnTo>
                    <a:pt x="3740735" y="122425"/>
                  </a:lnTo>
                  <a:lnTo>
                    <a:pt x="3752573" y="122425"/>
                  </a:lnTo>
                  <a:lnTo>
                    <a:pt x="3764411" y="122425"/>
                  </a:lnTo>
                  <a:lnTo>
                    <a:pt x="3776248" y="122425"/>
                  </a:lnTo>
                  <a:lnTo>
                    <a:pt x="3788086" y="122425"/>
                  </a:lnTo>
                  <a:lnTo>
                    <a:pt x="3799924" y="122425"/>
                  </a:lnTo>
                  <a:lnTo>
                    <a:pt x="3811762" y="122425"/>
                  </a:lnTo>
                  <a:lnTo>
                    <a:pt x="3823600" y="122425"/>
                  </a:lnTo>
                  <a:lnTo>
                    <a:pt x="3835437" y="122425"/>
                  </a:lnTo>
                  <a:lnTo>
                    <a:pt x="3847275" y="122425"/>
                  </a:lnTo>
                  <a:lnTo>
                    <a:pt x="3859113" y="122425"/>
                  </a:lnTo>
                  <a:lnTo>
                    <a:pt x="3870951" y="122425"/>
                  </a:lnTo>
                  <a:lnTo>
                    <a:pt x="3882788" y="122425"/>
                  </a:lnTo>
                  <a:lnTo>
                    <a:pt x="3894626" y="122425"/>
                  </a:lnTo>
                  <a:lnTo>
                    <a:pt x="3906464" y="122425"/>
                  </a:lnTo>
                  <a:lnTo>
                    <a:pt x="3918302" y="122425"/>
                  </a:lnTo>
                  <a:lnTo>
                    <a:pt x="3930139" y="122425"/>
                  </a:lnTo>
                  <a:lnTo>
                    <a:pt x="3941977" y="122425"/>
                  </a:lnTo>
                  <a:lnTo>
                    <a:pt x="3953815" y="122425"/>
                  </a:lnTo>
                  <a:lnTo>
                    <a:pt x="3965653" y="122425"/>
                  </a:lnTo>
                  <a:lnTo>
                    <a:pt x="3977491" y="122425"/>
                  </a:lnTo>
                  <a:lnTo>
                    <a:pt x="3989328" y="122425"/>
                  </a:lnTo>
                  <a:lnTo>
                    <a:pt x="4001166" y="122425"/>
                  </a:lnTo>
                  <a:lnTo>
                    <a:pt x="4013004" y="122425"/>
                  </a:lnTo>
                  <a:lnTo>
                    <a:pt x="4024842" y="122425"/>
                  </a:lnTo>
                  <a:lnTo>
                    <a:pt x="4036679" y="122425"/>
                  </a:lnTo>
                  <a:lnTo>
                    <a:pt x="4048517" y="122425"/>
                  </a:lnTo>
                  <a:lnTo>
                    <a:pt x="4060355" y="122425"/>
                  </a:lnTo>
                  <a:lnTo>
                    <a:pt x="4072193" y="122425"/>
                  </a:lnTo>
                  <a:lnTo>
                    <a:pt x="4084031" y="122425"/>
                  </a:lnTo>
                  <a:lnTo>
                    <a:pt x="4095868" y="122425"/>
                  </a:lnTo>
                  <a:lnTo>
                    <a:pt x="4107706" y="122425"/>
                  </a:lnTo>
                  <a:lnTo>
                    <a:pt x="4119544" y="122425"/>
                  </a:lnTo>
                  <a:lnTo>
                    <a:pt x="4131382" y="122425"/>
                  </a:lnTo>
                  <a:lnTo>
                    <a:pt x="4143219" y="122425"/>
                  </a:lnTo>
                  <a:lnTo>
                    <a:pt x="4155057" y="122425"/>
                  </a:lnTo>
                  <a:lnTo>
                    <a:pt x="4166895" y="122425"/>
                  </a:lnTo>
                  <a:lnTo>
                    <a:pt x="4178733" y="122425"/>
                  </a:lnTo>
                  <a:lnTo>
                    <a:pt x="4190570" y="122425"/>
                  </a:lnTo>
                  <a:lnTo>
                    <a:pt x="4202408" y="122425"/>
                  </a:lnTo>
                  <a:lnTo>
                    <a:pt x="4214246" y="122425"/>
                  </a:lnTo>
                  <a:lnTo>
                    <a:pt x="4226084" y="122425"/>
                  </a:lnTo>
                  <a:lnTo>
                    <a:pt x="4237922" y="122425"/>
                  </a:lnTo>
                  <a:lnTo>
                    <a:pt x="4249759" y="122425"/>
                  </a:lnTo>
                  <a:lnTo>
                    <a:pt x="4261597" y="122425"/>
                  </a:lnTo>
                  <a:lnTo>
                    <a:pt x="4273435" y="122425"/>
                  </a:lnTo>
                  <a:lnTo>
                    <a:pt x="4285273" y="122425"/>
                  </a:lnTo>
                  <a:lnTo>
                    <a:pt x="4297110" y="122425"/>
                  </a:lnTo>
                  <a:lnTo>
                    <a:pt x="4308948" y="122425"/>
                  </a:lnTo>
                  <a:lnTo>
                    <a:pt x="4320786" y="122425"/>
                  </a:lnTo>
                  <a:lnTo>
                    <a:pt x="4332624" y="122425"/>
                  </a:lnTo>
                  <a:lnTo>
                    <a:pt x="4344461" y="122425"/>
                  </a:lnTo>
                  <a:lnTo>
                    <a:pt x="4356299" y="122425"/>
                  </a:lnTo>
                  <a:lnTo>
                    <a:pt x="4368137" y="122425"/>
                  </a:lnTo>
                  <a:lnTo>
                    <a:pt x="4379975" y="122425"/>
                  </a:lnTo>
                  <a:lnTo>
                    <a:pt x="4391813" y="122425"/>
                  </a:lnTo>
                  <a:lnTo>
                    <a:pt x="4403650" y="122425"/>
                  </a:lnTo>
                  <a:lnTo>
                    <a:pt x="4415488" y="122425"/>
                  </a:lnTo>
                  <a:lnTo>
                    <a:pt x="4427326" y="122425"/>
                  </a:lnTo>
                  <a:lnTo>
                    <a:pt x="4439164" y="122425"/>
                  </a:lnTo>
                  <a:lnTo>
                    <a:pt x="4451001" y="122425"/>
                  </a:lnTo>
                  <a:lnTo>
                    <a:pt x="4462839" y="122425"/>
                  </a:lnTo>
                  <a:lnTo>
                    <a:pt x="4474677" y="122425"/>
                  </a:lnTo>
                  <a:lnTo>
                    <a:pt x="4486515" y="122425"/>
                  </a:lnTo>
                  <a:lnTo>
                    <a:pt x="4498352" y="122425"/>
                  </a:lnTo>
                  <a:lnTo>
                    <a:pt x="4510190" y="122425"/>
                  </a:lnTo>
                  <a:lnTo>
                    <a:pt x="4522028" y="122425"/>
                  </a:lnTo>
                  <a:lnTo>
                    <a:pt x="4533866" y="122425"/>
                  </a:lnTo>
                  <a:lnTo>
                    <a:pt x="4545704" y="122425"/>
                  </a:lnTo>
                  <a:lnTo>
                    <a:pt x="4557541" y="122425"/>
                  </a:lnTo>
                  <a:lnTo>
                    <a:pt x="4569379" y="122425"/>
                  </a:lnTo>
                  <a:lnTo>
                    <a:pt x="4581217" y="122425"/>
                  </a:lnTo>
                  <a:lnTo>
                    <a:pt x="4593055" y="122425"/>
                  </a:lnTo>
                  <a:lnTo>
                    <a:pt x="4604892" y="122425"/>
                  </a:lnTo>
                  <a:lnTo>
                    <a:pt x="4616730" y="122425"/>
                  </a:lnTo>
                  <a:lnTo>
                    <a:pt x="4628568" y="122425"/>
                  </a:lnTo>
                  <a:lnTo>
                    <a:pt x="4640406" y="122425"/>
                  </a:lnTo>
                  <a:lnTo>
                    <a:pt x="4652244" y="122425"/>
                  </a:lnTo>
                  <a:lnTo>
                    <a:pt x="4664081" y="122425"/>
                  </a:lnTo>
                  <a:lnTo>
                    <a:pt x="4675919" y="122425"/>
                  </a:lnTo>
                  <a:lnTo>
                    <a:pt x="4687757" y="122425"/>
                  </a:lnTo>
                </a:path>
              </a:pathLst>
            </a:custGeom>
            <a:ln w="40651" cap="flat">
              <a:solidFill>
                <a:srgbClr val="E8E8E8">
                  <a:alpha val="100000"/>
                </a:srgbClr>
              </a:solidFill>
              <a:prstDash val="solid"/>
              <a:round/>
            </a:ln>
          </p:spPr>
          <p:txBody>
            <a:bodyPr/>
            <a:lstStyle/>
            <a:p/>
          </p:txBody>
        </p:sp>
        <p:sp>
          <p:nvSpPr>
            <p:cNvPr id="58" name="pl58"/>
            <p:cNvSpPr/>
            <p:nvPr/>
          </p:nvSpPr>
          <p:spPr>
            <a:xfrm>
              <a:off x="2482252" y="4822723"/>
              <a:ext cx="4687757" cy="244809"/>
            </a:xfrm>
            <a:custGeom>
              <a:avLst/>
              <a:pathLst>
                <a:path w="4687757" h="244809">
                  <a:moveTo>
                    <a:pt x="0" y="244727"/>
                  </a:moveTo>
                  <a:lnTo>
                    <a:pt x="11837" y="244713"/>
                  </a:lnTo>
                  <a:lnTo>
                    <a:pt x="23675" y="244696"/>
                  </a:lnTo>
                  <a:lnTo>
                    <a:pt x="35513" y="244676"/>
                  </a:lnTo>
                  <a:lnTo>
                    <a:pt x="47351" y="244653"/>
                  </a:lnTo>
                  <a:lnTo>
                    <a:pt x="59188" y="244625"/>
                  </a:lnTo>
                  <a:lnTo>
                    <a:pt x="71026" y="244593"/>
                  </a:lnTo>
                  <a:lnTo>
                    <a:pt x="82864" y="244555"/>
                  </a:lnTo>
                  <a:lnTo>
                    <a:pt x="94702" y="244510"/>
                  </a:lnTo>
                  <a:lnTo>
                    <a:pt x="106539" y="244458"/>
                  </a:lnTo>
                  <a:lnTo>
                    <a:pt x="118377" y="244397"/>
                  </a:lnTo>
                  <a:lnTo>
                    <a:pt x="130215" y="244324"/>
                  </a:lnTo>
                  <a:lnTo>
                    <a:pt x="142053" y="244239"/>
                  </a:lnTo>
                  <a:lnTo>
                    <a:pt x="153891" y="244140"/>
                  </a:lnTo>
                  <a:lnTo>
                    <a:pt x="165728" y="244023"/>
                  </a:lnTo>
                  <a:lnTo>
                    <a:pt x="177566" y="243885"/>
                  </a:lnTo>
                  <a:lnTo>
                    <a:pt x="189404" y="243724"/>
                  </a:lnTo>
                  <a:lnTo>
                    <a:pt x="201242" y="243534"/>
                  </a:lnTo>
                  <a:lnTo>
                    <a:pt x="213079" y="243312"/>
                  </a:lnTo>
                  <a:lnTo>
                    <a:pt x="224917" y="243051"/>
                  </a:lnTo>
                  <a:lnTo>
                    <a:pt x="236755" y="242746"/>
                  </a:lnTo>
                  <a:lnTo>
                    <a:pt x="248593" y="242387"/>
                  </a:lnTo>
                  <a:lnTo>
                    <a:pt x="260430" y="241967"/>
                  </a:lnTo>
                  <a:lnTo>
                    <a:pt x="272268" y="241476"/>
                  </a:lnTo>
                  <a:lnTo>
                    <a:pt x="284106" y="240900"/>
                  </a:lnTo>
                  <a:lnTo>
                    <a:pt x="295944" y="240227"/>
                  </a:lnTo>
                  <a:lnTo>
                    <a:pt x="307782" y="239441"/>
                  </a:lnTo>
                  <a:lnTo>
                    <a:pt x="319619" y="238524"/>
                  </a:lnTo>
                  <a:lnTo>
                    <a:pt x="331457" y="237454"/>
                  </a:lnTo>
                  <a:lnTo>
                    <a:pt x="343295" y="236209"/>
                  </a:lnTo>
                  <a:lnTo>
                    <a:pt x="355133" y="234763"/>
                  </a:lnTo>
                  <a:lnTo>
                    <a:pt x="366970" y="233085"/>
                  </a:lnTo>
                  <a:lnTo>
                    <a:pt x="378808" y="231143"/>
                  </a:lnTo>
                  <a:lnTo>
                    <a:pt x="390646" y="228902"/>
                  </a:lnTo>
                  <a:lnTo>
                    <a:pt x="402484" y="226322"/>
                  </a:lnTo>
                  <a:lnTo>
                    <a:pt x="414321" y="223363"/>
                  </a:lnTo>
                  <a:lnTo>
                    <a:pt x="426159" y="219983"/>
                  </a:lnTo>
                  <a:lnTo>
                    <a:pt x="437997" y="216138"/>
                  </a:lnTo>
                  <a:lnTo>
                    <a:pt x="449835" y="211787"/>
                  </a:lnTo>
                  <a:lnTo>
                    <a:pt x="461673" y="206891"/>
                  </a:lnTo>
                  <a:lnTo>
                    <a:pt x="473510" y="201419"/>
                  </a:lnTo>
                  <a:lnTo>
                    <a:pt x="485348" y="195345"/>
                  </a:lnTo>
                  <a:lnTo>
                    <a:pt x="497186" y="188659"/>
                  </a:lnTo>
                  <a:lnTo>
                    <a:pt x="509024" y="181362"/>
                  </a:lnTo>
                  <a:lnTo>
                    <a:pt x="520861" y="173475"/>
                  </a:lnTo>
                  <a:lnTo>
                    <a:pt x="532699" y="165038"/>
                  </a:lnTo>
                  <a:lnTo>
                    <a:pt x="544537" y="156115"/>
                  </a:lnTo>
                  <a:lnTo>
                    <a:pt x="556375" y="146785"/>
                  </a:lnTo>
                  <a:lnTo>
                    <a:pt x="568213" y="137151"/>
                  </a:lnTo>
                  <a:lnTo>
                    <a:pt x="580050" y="127328"/>
                  </a:lnTo>
                  <a:lnTo>
                    <a:pt x="591888" y="117440"/>
                  </a:lnTo>
                  <a:lnTo>
                    <a:pt x="603726" y="107617"/>
                  </a:lnTo>
                  <a:lnTo>
                    <a:pt x="615564" y="97983"/>
                  </a:lnTo>
                  <a:lnTo>
                    <a:pt x="627401" y="88653"/>
                  </a:lnTo>
                  <a:lnTo>
                    <a:pt x="639239" y="79729"/>
                  </a:lnTo>
                  <a:lnTo>
                    <a:pt x="651077" y="71293"/>
                  </a:lnTo>
                  <a:lnTo>
                    <a:pt x="662915" y="63406"/>
                  </a:lnTo>
                  <a:lnTo>
                    <a:pt x="674752" y="56109"/>
                  </a:lnTo>
                  <a:lnTo>
                    <a:pt x="686590" y="49422"/>
                  </a:lnTo>
                  <a:lnTo>
                    <a:pt x="698428" y="43349"/>
                  </a:lnTo>
                  <a:lnTo>
                    <a:pt x="710266" y="37876"/>
                  </a:lnTo>
                  <a:lnTo>
                    <a:pt x="722104" y="32981"/>
                  </a:lnTo>
                  <a:lnTo>
                    <a:pt x="733941" y="28630"/>
                  </a:lnTo>
                  <a:lnTo>
                    <a:pt x="745779" y="24785"/>
                  </a:lnTo>
                  <a:lnTo>
                    <a:pt x="757617" y="21405"/>
                  </a:lnTo>
                  <a:lnTo>
                    <a:pt x="769455" y="18446"/>
                  </a:lnTo>
                  <a:lnTo>
                    <a:pt x="781292" y="15866"/>
                  </a:lnTo>
                  <a:lnTo>
                    <a:pt x="793130" y="13625"/>
                  </a:lnTo>
                  <a:lnTo>
                    <a:pt x="804968" y="11683"/>
                  </a:lnTo>
                  <a:lnTo>
                    <a:pt x="816806" y="10005"/>
                  </a:lnTo>
                  <a:lnTo>
                    <a:pt x="828643" y="8558"/>
                  </a:lnTo>
                  <a:lnTo>
                    <a:pt x="840481" y="7314"/>
                  </a:lnTo>
                  <a:lnTo>
                    <a:pt x="852319" y="6244"/>
                  </a:lnTo>
                  <a:lnTo>
                    <a:pt x="864157" y="5327"/>
                  </a:lnTo>
                  <a:lnTo>
                    <a:pt x="875995" y="4541"/>
                  </a:lnTo>
                  <a:lnTo>
                    <a:pt x="887832" y="3868"/>
                  </a:lnTo>
                  <a:lnTo>
                    <a:pt x="899670" y="3292"/>
                  </a:lnTo>
                  <a:lnTo>
                    <a:pt x="911508" y="2801"/>
                  </a:lnTo>
                  <a:lnTo>
                    <a:pt x="923346" y="2381"/>
                  </a:lnTo>
                  <a:lnTo>
                    <a:pt x="935183" y="2022"/>
                  </a:lnTo>
                  <a:lnTo>
                    <a:pt x="947021" y="1716"/>
                  </a:lnTo>
                  <a:lnTo>
                    <a:pt x="958859" y="1456"/>
                  </a:lnTo>
                  <a:lnTo>
                    <a:pt x="970697" y="1233"/>
                  </a:lnTo>
                  <a:lnTo>
                    <a:pt x="982534" y="1044"/>
                  </a:lnTo>
                  <a:lnTo>
                    <a:pt x="994372" y="883"/>
                  </a:lnTo>
                  <a:lnTo>
                    <a:pt x="1006210" y="745"/>
                  </a:lnTo>
                  <a:lnTo>
                    <a:pt x="1018048" y="628"/>
                  </a:lnTo>
                  <a:lnTo>
                    <a:pt x="1029886" y="528"/>
                  </a:lnTo>
                  <a:lnTo>
                    <a:pt x="1041723" y="443"/>
                  </a:lnTo>
                  <a:lnTo>
                    <a:pt x="1053561" y="371"/>
                  </a:lnTo>
                  <a:lnTo>
                    <a:pt x="1065399" y="310"/>
                  </a:lnTo>
                  <a:lnTo>
                    <a:pt x="1077237" y="257"/>
                  </a:lnTo>
                  <a:lnTo>
                    <a:pt x="1089074" y="213"/>
                  </a:lnTo>
                  <a:lnTo>
                    <a:pt x="1100912" y="175"/>
                  </a:lnTo>
                  <a:lnTo>
                    <a:pt x="1112750" y="143"/>
                  </a:lnTo>
                  <a:lnTo>
                    <a:pt x="1124588" y="115"/>
                  </a:lnTo>
                  <a:lnTo>
                    <a:pt x="1136426" y="92"/>
                  </a:lnTo>
                  <a:lnTo>
                    <a:pt x="1148263" y="72"/>
                  </a:lnTo>
                  <a:lnTo>
                    <a:pt x="1160101" y="55"/>
                  </a:lnTo>
                  <a:lnTo>
                    <a:pt x="1171939" y="41"/>
                  </a:lnTo>
                  <a:lnTo>
                    <a:pt x="1171939" y="0"/>
                  </a:lnTo>
                  <a:lnTo>
                    <a:pt x="1183777" y="7"/>
                  </a:lnTo>
                  <a:lnTo>
                    <a:pt x="1195614" y="15"/>
                  </a:lnTo>
                  <a:lnTo>
                    <a:pt x="1207452" y="25"/>
                  </a:lnTo>
                  <a:lnTo>
                    <a:pt x="1219290" y="37"/>
                  </a:lnTo>
                  <a:lnTo>
                    <a:pt x="1231128" y="51"/>
                  </a:lnTo>
                  <a:lnTo>
                    <a:pt x="1242965" y="67"/>
                  </a:lnTo>
                  <a:lnTo>
                    <a:pt x="1254803" y="86"/>
                  </a:lnTo>
                  <a:lnTo>
                    <a:pt x="1266641" y="108"/>
                  </a:lnTo>
                  <a:lnTo>
                    <a:pt x="1278479" y="134"/>
                  </a:lnTo>
                  <a:lnTo>
                    <a:pt x="1290317" y="165"/>
                  </a:lnTo>
                  <a:lnTo>
                    <a:pt x="1302154" y="201"/>
                  </a:lnTo>
                  <a:lnTo>
                    <a:pt x="1313992" y="243"/>
                  </a:lnTo>
                  <a:lnTo>
                    <a:pt x="1325830" y="293"/>
                  </a:lnTo>
                  <a:lnTo>
                    <a:pt x="1337668" y="352"/>
                  </a:lnTo>
                  <a:lnTo>
                    <a:pt x="1349505" y="421"/>
                  </a:lnTo>
                  <a:lnTo>
                    <a:pt x="1361343" y="501"/>
                  </a:lnTo>
                  <a:lnTo>
                    <a:pt x="1373181" y="596"/>
                  </a:lnTo>
                  <a:lnTo>
                    <a:pt x="1385019" y="707"/>
                  </a:lnTo>
                  <a:lnTo>
                    <a:pt x="1396856" y="837"/>
                  </a:lnTo>
                  <a:lnTo>
                    <a:pt x="1408694" y="990"/>
                  </a:lnTo>
                  <a:lnTo>
                    <a:pt x="1420532" y="1170"/>
                  </a:lnTo>
                  <a:lnTo>
                    <a:pt x="1432370" y="1379"/>
                  </a:lnTo>
                  <a:lnTo>
                    <a:pt x="1444208" y="1625"/>
                  </a:lnTo>
                  <a:lnTo>
                    <a:pt x="1456045" y="1913"/>
                  </a:lnTo>
                  <a:lnTo>
                    <a:pt x="1467883" y="2250"/>
                  </a:lnTo>
                  <a:lnTo>
                    <a:pt x="1479721" y="2643"/>
                  </a:lnTo>
                  <a:lnTo>
                    <a:pt x="1491559" y="3101"/>
                  </a:lnTo>
                  <a:lnTo>
                    <a:pt x="1503396" y="3636"/>
                  </a:lnTo>
                  <a:lnTo>
                    <a:pt x="1515234" y="4258"/>
                  </a:lnTo>
                  <a:lnTo>
                    <a:pt x="1527072" y="4982"/>
                  </a:lnTo>
                  <a:lnTo>
                    <a:pt x="1538910" y="5821"/>
                  </a:lnTo>
                  <a:lnTo>
                    <a:pt x="1550748" y="6792"/>
                  </a:lnTo>
                  <a:lnTo>
                    <a:pt x="1562585" y="7912"/>
                  </a:lnTo>
                  <a:lnTo>
                    <a:pt x="1574423" y="9202"/>
                  </a:lnTo>
                  <a:lnTo>
                    <a:pt x="1586261" y="10682"/>
                  </a:lnTo>
                  <a:lnTo>
                    <a:pt x="1598099" y="12372"/>
                  </a:lnTo>
                  <a:lnTo>
                    <a:pt x="1609936" y="14294"/>
                  </a:lnTo>
                  <a:lnTo>
                    <a:pt x="1621774" y="16470"/>
                  </a:lnTo>
                  <a:lnTo>
                    <a:pt x="1633612" y="18917"/>
                  </a:lnTo>
                  <a:lnTo>
                    <a:pt x="1645450" y="21654"/>
                  </a:lnTo>
                  <a:lnTo>
                    <a:pt x="1657287" y="24690"/>
                  </a:lnTo>
                  <a:lnTo>
                    <a:pt x="1669125" y="28034"/>
                  </a:lnTo>
                  <a:lnTo>
                    <a:pt x="1680963" y="31682"/>
                  </a:lnTo>
                  <a:lnTo>
                    <a:pt x="1692801" y="35626"/>
                  </a:lnTo>
                  <a:lnTo>
                    <a:pt x="1704639" y="39844"/>
                  </a:lnTo>
                  <a:lnTo>
                    <a:pt x="1716476" y="44306"/>
                  </a:lnTo>
                  <a:lnTo>
                    <a:pt x="1728314" y="48970"/>
                  </a:lnTo>
                  <a:lnTo>
                    <a:pt x="1740152" y="53788"/>
                  </a:lnTo>
                  <a:lnTo>
                    <a:pt x="1751990" y="58699"/>
                  </a:lnTo>
                  <a:lnTo>
                    <a:pt x="1763827" y="63643"/>
                  </a:lnTo>
                  <a:lnTo>
                    <a:pt x="1775665" y="68555"/>
                  </a:lnTo>
                  <a:lnTo>
                    <a:pt x="1787503" y="73372"/>
                  </a:lnTo>
                  <a:lnTo>
                    <a:pt x="1799341" y="78037"/>
                  </a:lnTo>
                  <a:lnTo>
                    <a:pt x="1811178" y="82498"/>
                  </a:lnTo>
                  <a:lnTo>
                    <a:pt x="1823016" y="86717"/>
                  </a:lnTo>
                  <a:lnTo>
                    <a:pt x="1834854" y="90660"/>
                  </a:lnTo>
                  <a:lnTo>
                    <a:pt x="1846692" y="94309"/>
                  </a:lnTo>
                  <a:lnTo>
                    <a:pt x="1858530" y="97652"/>
                  </a:lnTo>
                  <a:lnTo>
                    <a:pt x="1870367" y="100689"/>
                  </a:lnTo>
                  <a:lnTo>
                    <a:pt x="1882205" y="103425"/>
                  </a:lnTo>
                  <a:lnTo>
                    <a:pt x="1894043" y="105873"/>
                  </a:lnTo>
                  <a:lnTo>
                    <a:pt x="1905881" y="108048"/>
                  </a:lnTo>
                  <a:lnTo>
                    <a:pt x="1917718" y="109971"/>
                  </a:lnTo>
                  <a:lnTo>
                    <a:pt x="1929556" y="111661"/>
                  </a:lnTo>
                  <a:lnTo>
                    <a:pt x="1941394" y="113140"/>
                  </a:lnTo>
                  <a:lnTo>
                    <a:pt x="1953232" y="114430"/>
                  </a:lnTo>
                  <a:lnTo>
                    <a:pt x="1965069" y="115551"/>
                  </a:lnTo>
                  <a:lnTo>
                    <a:pt x="1976907" y="116522"/>
                  </a:lnTo>
                  <a:lnTo>
                    <a:pt x="1988745" y="117361"/>
                  </a:lnTo>
                  <a:lnTo>
                    <a:pt x="2000583" y="118084"/>
                  </a:lnTo>
                  <a:lnTo>
                    <a:pt x="2012421" y="118706"/>
                  </a:lnTo>
                  <a:lnTo>
                    <a:pt x="2024258" y="119241"/>
                  </a:lnTo>
                  <a:lnTo>
                    <a:pt x="2036096" y="119700"/>
                  </a:lnTo>
                  <a:lnTo>
                    <a:pt x="2047934" y="120093"/>
                  </a:lnTo>
                  <a:lnTo>
                    <a:pt x="2059772" y="120429"/>
                  </a:lnTo>
                  <a:lnTo>
                    <a:pt x="2071609" y="120717"/>
                  </a:lnTo>
                  <a:lnTo>
                    <a:pt x="2083447" y="120963"/>
                  </a:lnTo>
                  <a:lnTo>
                    <a:pt x="2095285" y="121173"/>
                  </a:lnTo>
                  <a:lnTo>
                    <a:pt x="2107123" y="121352"/>
                  </a:lnTo>
                  <a:lnTo>
                    <a:pt x="2118961" y="121505"/>
                  </a:lnTo>
                  <a:lnTo>
                    <a:pt x="2130798" y="121635"/>
                  </a:lnTo>
                  <a:lnTo>
                    <a:pt x="2142636" y="121746"/>
                  </a:lnTo>
                  <a:lnTo>
                    <a:pt x="2154474" y="121841"/>
                  </a:lnTo>
                  <a:lnTo>
                    <a:pt x="2166312" y="121922"/>
                  </a:lnTo>
                  <a:lnTo>
                    <a:pt x="2178149" y="121991"/>
                  </a:lnTo>
                  <a:lnTo>
                    <a:pt x="2189987" y="122049"/>
                  </a:lnTo>
                  <a:lnTo>
                    <a:pt x="2201825" y="122099"/>
                  </a:lnTo>
                  <a:lnTo>
                    <a:pt x="2213663" y="122141"/>
                  </a:lnTo>
                  <a:lnTo>
                    <a:pt x="2225500" y="122177"/>
                  </a:lnTo>
                  <a:lnTo>
                    <a:pt x="2237338" y="122208"/>
                  </a:lnTo>
                  <a:lnTo>
                    <a:pt x="2249176" y="122234"/>
                  </a:lnTo>
                  <a:lnTo>
                    <a:pt x="2261014" y="122257"/>
                  </a:lnTo>
                  <a:lnTo>
                    <a:pt x="2272852" y="122276"/>
                  </a:lnTo>
                  <a:lnTo>
                    <a:pt x="2284689" y="122292"/>
                  </a:lnTo>
                  <a:lnTo>
                    <a:pt x="2296527" y="122306"/>
                  </a:lnTo>
                  <a:lnTo>
                    <a:pt x="2308365" y="122317"/>
                  </a:lnTo>
                  <a:lnTo>
                    <a:pt x="2320203" y="122327"/>
                  </a:lnTo>
                  <a:lnTo>
                    <a:pt x="2332040" y="122336"/>
                  </a:lnTo>
                  <a:lnTo>
                    <a:pt x="2343878" y="122343"/>
                  </a:lnTo>
                  <a:lnTo>
                    <a:pt x="2343878" y="122425"/>
                  </a:lnTo>
                  <a:lnTo>
                    <a:pt x="2355716" y="122432"/>
                  </a:lnTo>
                  <a:lnTo>
                    <a:pt x="2367554" y="122441"/>
                  </a:lnTo>
                  <a:lnTo>
                    <a:pt x="2379391" y="122451"/>
                  </a:lnTo>
                  <a:lnTo>
                    <a:pt x="2391229" y="122462"/>
                  </a:lnTo>
                  <a:lnTo>
                    <a:pt x="2403067" y="122476"/>
                  </a:lnTo>
                  <a:lnTo>
                    <a:pt x="2414905" y="122492"/>
                  </a:lnTo>
                  <a:lnTo>
                    <a:pt x="2426743" y="122511"/>
                  </a:lnTo>
                  <a:lnTo>
                    <a:pt x="2438580" y="122533"/>
                  </a:lnTo>
                  <a:lnTo>
                    <a:pt x="2450418" y="122560"/>
                  </a:lnTo>
                  <a:lnTo>
                    <a:pt x="2462256" y="122590"/>
                  </a:lnTo>
                  <a:lnTo>
                    <a:pt x="2474094" y="122626"/>
                  </a:lnTo>
                  <a:lnTo>
                    <a:pt x="2485931" y="122669"/>
                  </a:lnTo>
                  <a:lnTo>
                    <a:pt x="2497769" y="122719"/>
                  </a:lnTo>
                  <a:lnTo>
                    <a:pt x="2509607" y="122777"/>
                  </a:lnTo>
                  <a:lnTo>
                    <a:pt x="2521445" y="122846"/>
                  </a:lnTo>
                  <a:lnTo>
                    <a:pt x="2533283" y="122927"/>
                  </a:lnTo>
                  <a:lnTo>
                    <a:pt x="2545120" y="123021"/>
                  </a:lnTo>
                  <a:lnTo>
                    <a:pt x="2556958" y="123132"/>
                  </a:lnTo>
                  <a:lnTo>
                    <a:pt x="2568796" y="123263"/>
                  </a:lnTo>
                  <a:lnTo>
                    <a:pt x="2580634" y="123416"/>
                  </a:lnTo>
                  <a:lnTo>
                    <a:pt x="2592471" y="123595"/>
                  </a:lnTo>
                  <a:lnTo>
                    <a:pt x="2604309" y="123805"/>
                  </a:lnTo>
                  <a:lnTo>
                    <a:pt x="2616147" y="124051"/>
                  </a:lnTo>
                  <a:lnTo>
                    <a:pt x="2627985" y="124338"/>
                  </a:lnTo>
                  <a:lnTo>
                    <a:pt x="2639822" y="124675"/>
                  </a:lnTo>
                  <a:lnTo>
                    <a:pt x="2651660" y="125068"/>
                  </a:lnTo>
                  <a:lnTo>
                    <a:pt x="2663498" y="125527"/>
                  </a:lnTo>
                  <a:lnTo>
                    <a:pt x="2675336" y="126061"/>
                  </a:lnTo>
                  <a:lnTo>
                    <a:pt x="2687174" y="126684"/>
                  </a:lnTo>
                  <a:lnTo>
                    <a:pt x="2699011" y="127407"/>
                  </a:lnTo>
                  <a:lnTo>
                    <a:pt x="2710849" y="128246"/>
                  </a:lnTo>
                  <a:lnTo>
                    <a:pt x="2722687" y="129217"/>
                  </a:lnTo>
                  <a:lnTo>
                    <a:pt x="2734525" y="130338"/>
                  </a:lnTo>
                  <a:lnTo>
                    <a:pt x="2746362" y="131628"/>
                  </a:lnTo>
                  <a:lnTo>
                    <a:pt x="2758200" y="133107"/>
                  </a:lnTo>
                  <a:lnTo>
                    <a:pt x="2770038" y="134797"/>
                  </a:lnTo>
                  <a:lnTo>
                    <a:pt x="2781876" y="136720"/>
                  </a:lnTo>
                  <a:lnTo>
                    <a:pt x="2793713" y="138895"/>
                  </a:lnTo>
                  <a:lnTo>
                    <a:pt x="2805551" y="141343"/>
                  </a:lnTo>
                  <a:lnTo>
                    <a:pt x="2817389" y="144079"/>
                  </a:lnTo>
                  <a:lnTo>
                    <a:pt x="2829227" y="147116"/>
                  </a:lnTo>
                  <a:lnTo>
                    <a:pt x="2841065" y="150459"/>
                  </a:lnTo>
                  <a:lnTo>
                    <a:pt x="2852902" y="154108"/>
                  </a:lnTo>
                  <a:lnTo>
                    <a:pt x="2864740" y="158051"/>
                  </a:lnTo>
                  <a:lnTo>
                    <a:pt x="2876578" y="162269"/>
                  </a:lnTo>
                  <a:lnTo>
                    <a:pt x="2888416" y="166731"/>
                  </a:lnTo>
                  <a:lnTo>
                    <a:pt x="2900253" y="171396"/>
                  </a:lnTo>
                  <a:lnTo>
                    <a:pt x="2912091" y="176213"/>
                  </a:lnTo>
                  <a:lnTo>
                    <a:pt x="2923929" y="181125"/>
                  </a:lnTo>
                  <a:lnTo>
                    <a:pt x="2935767" y="186068"/>
                  </a:lnTo>
                  <a:lnTo>
                    <a:pt x="2947604" y="190980"/>
                  </a:lnTo>
                  <a:lnTo>
                    <a:pt x="2959442" y="195797"/>
                  </a:lnTo>
                  <a:lnTo>
                    <a:pt x="2971280" y="200462"/>
                  </a:lnTo>
                  <a:lnTo>
                    <a:pt x="2983118" y="204924"/>
                  </a:lnTo>
                  <a:lnTo>
                    <a:pt x="2994956" y="209142"/>
                  </a:lnTo>
                  <a:lnTo>
                    <a:pt x="3006793" y="213085"/>
                  </a:lnTo>
                  <a:lnTo>
                    <a:pt x="3018631" y="216734"/>
                  </a:lnTo>
                  <a:lnTo>
                    <a:pt x="3030469" y="220077"/>
                  </a:lnTo>
                  <a:lnTo>
                    <a:pt x="3042307" y="223114"/>
                  </a:lnTo>
                  <a:lnTo>
                    <a:pt x="3054144" y="225850"/>
                  </a:lnTo>
                  <a:lnTo>
                    <a:pt x="3065982" y="228298"/>
                  </a:lnTo>
                  <a:lnTo>
                    <a:pt x="3077820" y="230474"/>
                  </a:lnTo>
                  <a:lnTo>
                    <a:pt x="3089658" y="232396"/>
                  </a:lnTo>
                  <a:lnTo>
                    <a:pt x="3101496" y="234086"/>
                  </a:lnTo>
                  <a:lnTo>
                    <a:pt x="3113333" y="235566"/>
                  </a:lnTo>
                  <a:lnTo>
                    <a:pt x="3125171" y="236855"/>
                  </a:lnTo>
                  <a:lnTo>
                    <a:pt x="3137009" y="237976"/>
                  </a:lnTo>
                  <a:lnTo>
                    <a:pt x="3148847" y="238947"/>
                  </a:lnTo>
                  <a:lnTo>
                    <a:pt x="3160684" y="239786"/>
                  </a:lnTo>
                  <a:lnTo>
                    <a:pt x="3172522" y="240509"/>
                  </a:lnTo>
                  <a:lnTo>
                    <a:pt x="3184360" y="241132"/>
                  </a:lnTo>
                  <a:lnTo>
                    <a:pt x="3196198" y="241666"/>
                  </a:lnTo>
                  <a:lnTo>
                    <a:pt x="3208035" y="242125"/>
                  </a:lnTo>
                  <a:lnTo>
                    <a:pt x="3219873" y="242518"/>
                  </a:lnTo>
                  <a:lnTo>
                    <a:pt x="3231711" y="242855"/>
                  </a:lnTo>
                  <a:lnTo>
                    <a:pt x="3243549" y="243142"/>
                  </a:lnTo>
                  <a:lnTo>
                    <a:pt x="3255387" y="243388"/>
                  </a:lnTo>
                  <a:lnTo>
                    <a:pt x="3267224" y="243598"/>
                  </a:lnTo>
                  <a:lnTo>
                    <a:pt x="3279062" y="243777"/>
                  </a:lnTo>
                  <a:lnTo>
                    <a:pt x="3290900" y="243930"/>
                  </a:lnTo>
                  <a:lnTo>
                    <a:pt x="3302738" y="244061"/>
                  </a:lnTo>
                  <a:lnTo>
                    <a:pt x="3314575" y="244172"/>
                  </a:lnTo>
                  <a:lnTo>
                    <a:pt x="3326413" y="244267"/>
                  </a:lnTo>
                  <a:lnTo>
                    <a:pt x="3338251" y="244347"/>
                  </a:lnTo>
                  <a:lnTo>
                    <a:pt x="3350089" y="244416"/>
                  </a:lnTo>
                  <a:lnTo>
                    <a:pt x="3361926" y="244475"/>
                  </a:lnTo>
                  <a:lnTo>
                    <a:pt x="3373764" y="244524"/>
                  </a:lnTo>
                  <a:lnTo>
                    <a:pt x="3385602" y="244567"/>
                  </a:lnTo>
                  <a:lnTo>
                    <a:pt x="3397440" y="244603"/>
                  </a:lnTo>
                  <a:lnTo>
                    <a:pt x="3409278" y="244634"/>
                  </a:lnTo>
                  <a:lnTo>
                    <a:pt x="3421115" y="244660"/>
                  </a:lnTo>
                  <a:lnTo>
                    <a:pt x="3432953" y="244682"/>
                  </a:lnTo>
                  <a:lnTo>
                    <a:pt x="3444791" y="244701"/>
                  </a:lnTo>
                  <a:lnTo>
                    <a:pt x="3456629" y="244717"/>
                  </a:lnTo>
                  <a:lnTo>
                    <a:pt x="3468466" y="244731"/>
                  </a:lnTo>
                  <a:lnTo>
                    <a:pt x="3480304" y="244743"/>
                  </a:lnTo>
                  <a:lnTo>
                    <a:pt x="3492142" y="244753"/>
                  </a:lnTo>
                  <a:lnTo>
                    <a:pt x="3503980" y="244761"/>
                  </a:lnTo>
                  <a:lnTo>
                    <a:pt x="3515818" y="244768"/>
                  </a:lnTo>
                  <a:lnTo>
                    <a:pt x="3515818" y="244809"/>
                  </a:lnTo>
                  <a:lnTo>
                    <a:pt x="3527655" y="244809"/>
                  </a:lnTo>
                  <a:lnTo>
                    <a:pt x="3539493" y="244809"/>
                  </a:lnTo>
                  <a:lnTo>
                    <a:pt x="3551331" y="244809"/>
                  </a:lnTo>
                  <a:lnTo>
                    <a:pt x="3563169" y="244809"/>
                  </a:lnTo>
                  <a:lnTo>
                    <a:pt x="3575006" y="244809"/>
                  </a:lnTo>
                  <a:lnTo>
                    <a:pt x="3586844" y="244809"/>
                  </a:lnTo>
                  <a:lnTo>
                    <a:pt x="3598682" y="244809"/>
                  </a:lnTo>
                  <a:lnTo>
                    <a:pt x="3610520" y="244809"/>
                  </a:lnTo>
                  <a:lnTo>
                    <a:pt x="3622357" y="244809"/>
                  </a:lnTo>
                  <a:lnTo>
                    <a:pt x="3634195" y="244809"/>
                  </a:lnTo>
                  <a:lnTo>
                    <a:pt x="3646033" y="244809"/>
                  </a:lnTo>
                  <a:lnTo>
                    <a:pt x="3657871" y="244809"/>
                  </a:lnTo>
                  <a:lnTo>
                    <a:pt x="3669709" y="244809"/>
                  </a:lnTo>
                  <a:lnTo>
                    <a:pt x="3681546" y="244809"/>
                  </a:lnTo>
                  <a:lnTo>
                    <a:pt x="3693384" y="244809"/>
                  </a:lnTo>
                  <a:lnTo>
                    <a:pt x="3705222" y="244809"/>
                  </a:lnTo>
                  <a:lnTo>
                    <a:pt x="3717060" y="244809"/>
                  </a:lnTo>
                  <a:lnTo>
                    <a:pt x="3728897" y="244809"/>
                  </a:lnTo>
                  <a:lnTo>
                    <a:pt x="3740735" y="244809"/>
                  </a:lnTo>
                  <a:lnTo>
                    <a:pt x="3752573" y="244809"/>
                  </a:lnTo>
                  <a:lnTo>
                    <a:pt x="3764411" y="244809"/>
                  </a:lnTo>
                  <a:lnTo>
                    <a:pt x="3776248" y="244809"/>
                  </a:lnTo>
                  <a:lnTo>
                    <a:pt x="3788086" y="244809"/>
                  </a:lnTo>
                  <a:lnTo>
                    <a:pt x="3799924" y="244809"/>
                  </a:lnTo>
                  <a:lnTo>
                    <a:pt x="3811762" y="244809"/>
                  </a:lnTo>
                  <a:lnTo>
                    <a:pt x="3823600" y="244809"/>
                  </a:lnTo>
                  <a:lnTo>
                    <a:pt x="3835437" y="244809"/>
                  </a:lnTo>
                  <a:lnTo>
                    <a:pt x="3847275" y="244809"/>
                  </a:lnTo>
                  <a:lnTo>
                    <a:pt x="3859113" y="244809"/>
                  </a:lnTo>
                  <a:lnTo>
                    <a:pt x="3870951" y="244809"/>
                  </a:lnTo>
                  <a:lnTo>
                    <a:pt x="3882788" y="244809"/>
                  </a:lnTo>
                  <a:lnTo>
                    <a:pt x="3894626" y="244809"/>
                  </a:lnTo>
                  <a:lnTo>
                    <a:pt x="3906464" y="244809"/>
                  </a:lnTo>
                  <a:lnTo>
                    <a:pt x="3918302" y="244809"/>
                  </a:lnTo>
                  <a:lnTo>
                    <a:pt x="3930139" y="244809"/>
                  </a:lnTo>
                  <a:lnTo>
                    <a:pt x="3941977" y="244809"/>
                  </a:lnTo>
                  <a:lnTo>
                    <a:pt x="3953815" y="244809"/>
                  </a:lnTo>
                  <a:lnTo>
                    <a:pt x="3965653" y="244809"/>
                  </a:lnTo>
                  <a:lnTo>
                    <a:pt x="3977491" y="244809"/>
                  </a:lnTo>
                  <a:lnTo>
                    <a:pt x="3989328" y="244809"/>
                  </a:lnTo>
                  <a:lnTo>
                    <a:pt x="4001166" y="244809"/>
                  </a:lnTo>
                  <a:lnTo>
                    <a:pt x="4013004" y="244809"/>
                  </a:lnTo>
                  <a:lnTo>
                    <a:pt x="4024842" y="244809"/>
                  </a:lnTo>
                  <a:lnTo>
                    <a:pt x="4036679" y="244809"/>
                  </a:lnTo>
                  <a:lnTo>
                    <a:pt x="4048517" y="244809"/>
                  </a:lnTo>
                  <a:lnTo>
                    <a:pt x="4060355" y="244809"/>
                  </a:lnTo>
                  <a:lnTo>
                    <a:pt x="4072193" y="244809"/>
                  </a:lnTo>
                  <a:lnTo>
                    <a:pt x="4084031" y="244809"/>
                  </a:lnTo>
                  <a:lnTo>
                    <a:pt x="4095868" y="244809"/>
                  </a:lnTo>
                  <a:lnTo>
                    <a:pt x="4107706" y="244809"/>
                  </a:lnTo>
                  <a:lnTo>
                    <a:pt x="4119544" y="244809"/>
                  </a:lnTo>
                  <a:lnTo>
                    <a:pt x="4131382" y="244809"/>
                  </a:lnTo>
                  <a:lnTo>
                    <a:pt x="4143219" y="244809"/>
                  </a:lnTo>
                  <a:lnTo>
                    <a:pt x="4155057" y="244809"/>
                  </a:lnTo>
                  <a:lnTo>
                    <a:pt x="4166895" y="244809"/>
                  </a:lnTo>
                  <a:lnTo>
                    <a:pt x="4178733" y="244809"/>
                  </a:lnTo>
                  <a:lnTo>
                    <a:pt x="4190570" y="244809"/>
                  </a:lnTo>
                  <a:lnTo>
                    <a:pt x="4202408" y="244809"/>
                  </a:lnTo>
                  <a:lnTo>
                    <a:pt x="4214246" y="244809"/>
                  </a:lnTo>
                  <a:lnTo>
                    <a:pt x="4226084" y="244809"/>
                  </a:lnTo>
                  <a:lnTo>
                    <a:pt x="4237922" y="244809"/>
                  </a:lnTo>
                  <a:lnTo>
                    <a:pt x="4249759" y="244809"/>
                  </a:lnTo>
                  <a:lnTo>
                    <a:pt x="4261597" y="244809"/>
                  </a:lnTo>
                  <a:lnTo>
                    <a:pt x="4273435" y="244809"/>
                  </a:lnTo>
                  <a:lnTo>
                    <a:pt x="4285273" y="244809"/>
                  </a:lnTo>
                  <a:lnTo>
                    <a:pt x="4297110" y="244809"/>
                  </a:lnTo>
                  <a:lnTo>
                    <a:pt x="4308948" y="244809"/>
                  </a:lnTo>
                  <a:lnTo>
                    <a:pt x="4320786" y="244809"/>
                  </a:lnTo>
                  <a:lnTo>
                    <a:pt x="4332624" y="244809"/>
                  </a:lnTo>
                  <a:lnTo>
                    <a:pt x="4344461" y="244809"/>
                  </a:lnTo>
                  <a:lnTo>
                    <a:pt x="4356299" y="244809"/>
                  </a:lnTo>
                  <a:lnTo>
                    <a:pt x="4368137" y="244809"/>
                  </a:lnTo>
                  <a:lnTo>
                    <a:pt x="4379975" y="244809"/>
                  </a:lnTo>
                  <a:lnTo>
                    <a:pt x="4391813" y="244809"/>
                  </a:lnTo>
                  <a:lnTo>
                    <a:pt x="4403650" y="244809"/>
                  </a:lnTo>
                  <a:lnTo>
                    <a:pt x="4415488" y="244809"/>
                  </a:lnTo>
                  <a:lnTo>
                    <a:pt x="4427326" y="244809"/>
                  </a:lnTo>
                  <a:lnTo>
                    <a:pt x="4439164" y="244809"/>
                  </a:lnTo>
                  <a:lnTo>
                    <a:pt x="4451001" y="244809"/>
                  </a:lnTo>
                  <a:lnTo>
                    <a:pt x="4462839" y="244809"/>
                  </a:lnTo>
                  <a:lnTo>
                    <a:pt x="4474677" y="244809"/>
                  </a:lnTo>
                  <a:lnTo>
                    <a:pt x="4486515" y="244809"/>
                  </a:lnTo>
                  <a:lnTo>
                    <a:pt x="4498352" y="244809"/>
                  </a:lnTo>
                  <a:lnTo>
                    <a:pt x="4510190" y="244809"/>
                  </a:lnTo>
                  <a:lnTo>
                    <a:pt x="4522028" y="244809"/>
                  </a:lnTo>
                  <a:lnTo>
                    <a:pt x="4533866" y="244809"/>
                  </a:lnTo>
                  <a:lnTo>
                    <a:pt x="4545704" y="244809"/>
                  </a:lnTo>
                  <a:lnTo>
                    <a:pt x="4557541" y="244809"/>
                  </a:lnTo>
                  <a:lnTo>
                    <a:pt x="4569379" y="244809"/>
                  </a:lnTo>
                  <a:lnTo>
                    <a:pt x="4581217" y="244809"/>
                  </a:lnTo>
                  <a:lnTo>
                    <a:pt x="4593055" y="244809"/>
                  </a:lnTo>
                  <a:lnTo>
                    <a:pt x="4604892" y="244809"/>
                  </a:lnTo>
                  <a:lnTo>
                    <a:pt x="4616730" y="244809"/>
                  </a:lnTo>
                  <a:lnTo>
                    <a:pt x="4628568" y="244809"/>
                  </a:lnTo>
                  <a:lnTo>
                    <a:pt x="4640406" y="244809"/>
                  </a:lnTo>
                  <a:lnTo>
                    <a:pt x="4652244" y="244809"/>
                  </a:lnTo>
                  <a:lnTo>
                    <a:pt x="4664081" y="244809"/>
                  </a:lnTo>
                  <a:lnTo>
                    <a:pt x="4675919" y="244809"/>
                  </a:lnTo>
                  <a:lnTo>
                    <a:pt x="4687757" y="244809"/>
                  </a:lnTo>
                </a:path>
              </a:pathLst>
            </a:custGeom>
            <a:ln w="40651" cap="flat">
              <a:solidFill>
                <a:srgbClr val="E8E8E8">
                  <a:alpha val="100000"/>
                </a:srgbClr>
              </a:solidFill>
              <a:prstDash val="solid"/>
              <a:round/>
            </a:ln>
          </p:spPr>
          <p:txBody>
            <a:bodyPr/>
            <a:lstStyle/>
            <a:p/>
          </p:txBody>
        </p:sp>
        <p:sp>
          <p:nvSpPr>
            <p:cNvPr id="59" name="pl59"/>
            <p:cNvSpPr/>
            <p:nvPr/>
          </p:nvSpPr>
          <p:spPr>
            <a:xfrm>
              <a:off x="2482252" y="2251789"/>
              <a:ext cx="4687757" cy="489578"/>
            </a:xfrm>
            <a:custGeom>
              <a:avLst/>
              <a:pathLst>
                <a:path w="4687757" h="489578">
                  <a:moveTo>
                    <a:pt x="0" y="367194"/>
                  </a:moveTo>
                  <a:lnTo>
                    <a:pt x="11837" y="367186"/>
                  </a:lnTo>
                  <a:lnTo>
                    <a:pt x="23675" y="367178"/>
                  </a:lnTo>
                  <a:lnTo>
                    <a:pt x="35513" y="367168"/>
                  </a:lnTo>
                  <a:lnTo>
                    <a:pt x="47351" y="367156"/>
                  </a:lnTo>
                  <a:lnTo>
                    <a:pt x="59188" y="367143"/>
                  </a:lnTo>
                  <a:lnTo>
                    <a:pt x="71026" y="367127"/>
                  </a:lnTo>
                  <a:lnTo>
                    <a:pt x="82864" y="367108"/>
                  </a:lnTo>
                  <a:lnTo>
                    <a:pt x="94702" y="367085"/>
                  </a:lnTo>
                  <a:lnTo>
                    <a:pt x="106539" y="367059"/>
                  </a:lnTo>
                  <a:lnTo>
                    <a:pt x="118377" y="367028"/>
                  </a:lnTo>
                  <a:lnTo>
                    <a:pt x="130215" y="366992"/>
                  </a:lnTo>
                  <a:lnTo>
                    <a:pt x="142053" y="366950"/>
                  </a:lnTo>
                  <a:lnTo>
                    <a:pt x="153891" y="366900"/>
                  </a:lnTo>
                  <a:lnTo>
                    <a:pt x="165728" y="366841"/>
                  </a:lnTo>
                  <a:lnTo>
                    <a:pt x="177566" y="366773"/>
                  </a:lnTo>
                  <a:lnTo>
                    <a:pt x="189404" y="366692"/>
                  </a:lnTo>
                  <a:lnTo>
                    <a:pt x="201242" y="366597"/>
                  </a:lnTo>
                  <a:lnTo>
                    <a:pt x="213079" y="366486"/>
                  </a:lnTo>
                  <a:lnTo>
                    <a:pt x="224917" y="366356"/>
                  </a:lnTo>
                  <a:lnTo>
                    <a:pt x="236755" y="366203"/>
                  </a:lnTo>
                  <a:lnTo>
                    <a:pt x="248593" y="366024"/>
                  </a:lnTo>
                  <a:lnTo>
                    <a:pt x="260430" y="365814"/>
                  </a:lnTo>
                  <a:lnTo>
                    <a:pt x="272268" y="365568"/>
                  </a:lnTo>
                  <a:lnTo>
                    <a:pt x="284106" y="365280"/>
                  </a:lnTo>
                  <a:lnTo>
                    <a:pt x="295944" y="364944"/>
                  </a:lnTo>
                  <a:lnTo>
                    <a:pt x="307782" y="364551"/>
                  </a:lnTo>
                  <a:lnTo>
                    <a:pt x="319619" y="364092"/>
                  </a:lnTo>
                  <a:lnTo>
                    <a:pt x="331457" y="363557"/>
                  </a:lnTo>
                  <a:lnTo>
                    <a:pt x="343295" y="362935"/>
                  </a:lnTo>
                  <a:lnTo>
                    <a:pt x="355133" y="362211"/>
                  </a:lnTo>
                  <a:lnTo>
                    <a:pt x="366970" y="361372"/>
                  </a:lnTo>
                  <a:lnTo>
                    <a:pt x="378808" y="360402"/>
                  </a:lnTo>
                  <a:lnTo>
                    <a:pt x="390646" y="359281"/>
                  </a:lnTo>
                  <a:lnTo>
                    <a:pt x="402484" y="357991"/>
                  </a:lnTo>
                  <a:lnTo>
                    <a:pt x="414321" y="356512"/>
                  </a:lnTo>
                  <a:lnTo>
                    <a:pt x="426159" y="354821"/>
                  </a:lnTo>
                  <a:lnTo>
                    <a:pt x="437997" y="352899"/>
                  </a:lnTo>
                  <a:lnTo>
                    <a:pt x="449835" y="350723"/>
                  </a:lnTo>
                  <a:lnTo>
                    <a:pt x="461673" y="348276"/>
                  </a:lnTo>
                  <a:lnTo>
                    <a:pt x="473510" y="345540"/>
                  </a:lnTo>
                  <a:lnTo>
                    <a:pt x="485348" y="342503"/>
                  </a:lnTo>
                  <a:lnTo>
                    <a:pt x="497186" y="339159"/>
                  </a:lnTo>
                  <a:lnTo>
                    <a:pt x="509024" y="335511"/>
                  </a:lnTo>
                  <a:lnTo>
                    <a:pt x="520861" y="331567"/>
                  </a:lnTo>
                  <a:lnTo>
                    <a:pt x="532699" y="327349"/>
                  </a:lnTo>
                  <a:lnTo>
                    <a:pt x="544537" y="322887"/>
                  </a:lnTo>
                  <a:lnTo>
                    <a:pt x="556375" y="318223"/>
                  </a:lnTo>
                  <a:lnTo>
                    <a:pt x="568213" y="313406"/>
                  </a:lnTo>
                  <a:lnTo>
                    <a:pt x="580050" y="308494"/>
                  </a:lnTo>
                  <a:lnTo>
                    <a:pt x="591888" y="303550"/>
                  </a:lnTo>
                  <a:lnTo>
                    <a:pt x="603726" y="298638"/>
                  </a:lnTo>
                  <a:lnTo>
                    <a:pt x="615564" y="293821"/>
                  </a:lnTo>
                  <a:lnTo>
                    <a:pt x="627401" y="289157"/>
                  </a:lnTo>
                  <a:lnTo>
                    <a:pt x="639239" y="284695"/>
                  </a:lnTo>
                  <a:lnTo>
                    <a:pt x="651077" y="280477"/>
                  </a:lnTo>
                  <a:lnTo>
                    <a:pt x="662915" y="276533"/>
                  </a:lnTo>
                  <a:lnTo>
                    <a:pt x="674752" y="272885"/>
                  </a:lnTo>
                  <a:lnTo>
                    <a:pt x="686590" y="269541"/>
                  </a:lnTo>
                  <a:lnTo>
                    <a:pt x="698428" y="266505"/>
                  </a:lnTo>
                  <a:lnTo>
                    <a:pt x="710266" y="263768"/>
                  </a:lnTo>
                  <a:lnTo>
                    <a:pt x="722104" y="261321"/>
                  </a:lnTo>
                  <a:lnTo>
                    <a:pt x="733941" y="259145"/>
                  </a:lnTo>
                  <a:lnTo>
                    <a:pt x="745779" y="257223"/>
                  </a:lnTo>
                  <a:lnTo>
                    <a:pt x="757617" y="255532"/>
                  </a:lnTo>
                  <a:lnTo>
                    <a:pt x="769455" y="254053"/>
                  </a:lnTo>
                  <a:lnTo>
                    <a:pt x="781292" y="252763"/>
                  </a:lnTo>
                  <a:lnTo>
                    <a:pt x="793130" y="251642"/>
                  </a:lnTo>
                  <a:lnTo>
                    <a:pt x="804968" y="250672"/>
                  </a:lnTo>
                  <a:lnTo>
                    <a:pt x="816806" y="249833"/>
                  </a:lnTo>
                  <a:lnTo>
                    <a:pt x="828643" y="249109"/>
                  </a:lnTo>
                  <a:lnTo>
                    <a:pt x="840481" y="248487"/>
                  </a:lnTo>
                  <a:lnTo>
                    <a:pt x="852319" y="247952"/>
                  </a:lnTo>
                  <a:lnTo>
                    <a:pt x="864157" y="247493"/>
                  </a:lnTo>
                  <a:lnTo>
                    <a:pt x="875995" y="247100"/>
                  </a:lnTo>
                  <a:lnTo>
                    <a:pt x="887832" y="246764"/>
                  </a:lnTo>
                  <a:lnTo>
                    <a:pt x="899670" y="246476"/>
                  </a:lnTo>
                  <a:lnTo>
                    <a:pt x="911508" y="246230"/>
                  </a:lnTo>
                  <a:lnTo>
                    <a:pt x="923346" y="246020"/>
                  </a:lnTo>
                  <a:lnTo>
                    <a:pt x="935183" y="245841"/>
                  </a:lnTo>
                  <a:lnTo>
                    <a:pt x="947021" y="245688"/>
                  </a:lnTo>
                  <a:lnTo>
                    <a:pt x="958859" y="245558"/>
                  </a:lnTo>
                  <a:lnTo>
                    <a:pt x="970697" y="245447"/>
                  </a:lnTo>
                  <a:lnTo>
                    <a:pt x="982534" y="245352"/>
                  </a:lnTo>
                  <a:lnTo>
                    <a:pt x="994372" y="245271"/>
                  </a:lnTo>
                  <a:lnTo>
                    <a:pt x="1006210" y="245203"/>
                  </a:lnTo>
                  <a:lnTo>
                    <a:pt x="1018048" y="245144"/>
                  </a:lnTo>
                  <a:lnTo>
                    <a:pt x="1029886" y="245094"/>
                  </a:lnTo>
                  <a:lnTo>
                    <a:pt x="1041723" y="245052"/>
                  </a:lnTo>
                  <a:lnTo>
                    <a:pt x="1053561" y="245016"/>
                  </a:lnTo>
                  <a:lnTo>
                    <a:pt x="1065399" y="244985"/>
                  </a:lnTo>
                  <a:lnTo>
                    <a:pt x="1077237" y="244959"/>
                  </a:lnTo>
                  <a:lnTo>
                    <a:pt x="1089074" y="244936"/>
                  </a:lnTo>
                  <a:lnTo>
                    <a:pt x="1100912" y="244918"/>
                  </a:lnTo>
                  <a:lnTo>
                    <a:pt x="1112750" y="244901"/>
                  </a:lnTo>
                  <a:lnTo>
                    <a:pt x="1124588" y="244888"/>
                  </a:lnTo>
                  <a:lnTo>
                    <a:pt x="1136426" y="244876"/>
                  </a:lnTo>
                  <a:lnTo>
                    <a:pt x="1148263" y="244866"/>
                  </a:lnTo>
                  <a:lnTo>
                    <a:pt x="1160101" y="244858"/>
                  </a:lnTo>
                  <a:lnTo>
                    <a:pt x="1171939" y="244850"/>
                  </a:lnTo>
                  <a:lnTo>
                    <a:pt x="1171939" y="244891"/>
                  </a:lnTo>
                  <a:lnTo>
                    <a:pt x="1183777" y="244906"/>
                  </a:lnTo>
                  <a:lnTo>
                    <a:pt x="1195614" y="244923"/>
                  </a:lnTo>
                  <a:lnTo>
                    <a:pt x="1207452" y="244943"/>
                  </a:lnTo>
                  <a:lnTo>
                    <a:pt x="1219290" y="244966"/>
                  </a:lnTo>
                  <a:lnTo>
                    <a:pt x="1231128" y="244993"/>
                  </a:lnTo>
                  <a:lnTo>
                    <a:pt x="1242965" y="245026"/>
                  </a:lnTo>
                  <a:lnTo>
                    <a:pt x="1254803" y="245064"/>
                  </a:lnTo>
                  <a:lnTo>
                    <a:pt x="1266641" y="245108"/>
                  </a:lnTo>
                  <a:lnTo>
                    <a:pt x="1278479" y="245161"/>
                  </a:lnTo>
                  <a:lnTo>
                    <a:pt x="1290317" y="245222"/>
                  </a:lnTo>
                  <a:lnTo>
                    <a:pt x="1302154" y="245294"/>
                  </a:lnTo>
                  <a:lnTo>
                    <a:pt x="1313992" y="245379"/>
                  </a:lnTo>
                  <a:lnTo>
                    <a:pt x="1325830" y="245479"/>
                  </a:lnTo>
                  <a:lnTo>
                    <a:pt x="1337668" y="245596"/>
                  </a:lnTo>
                  <a:lnTo>
                    <a:pt x="1349505" y="245733"/>
                  </a:lnTo>
                  <a:lnTo>
                    <a:pt x="1361343" y="245895"/>
                  </a:lnTo>
                  <a:lnTo>
                    <a:pt x="1373181" y="246084"/>
                  </a:lnTo>
                  <a:lnTo>
                    <a:pt x="1385019" y="246307"/>
                  </a:lnTo>
                  <a:lnTo>
                    <a:pt x="1396856" y="246567"/>
                  </a:lnTo>
                  <a:lnTo>
                    <a:pt x="1408694" y="246873"/>
                  </a:lnTo>
                  <a:lnTo>
                    <a:pt x="1420532" y="247231"/>
                  </a:lnTo>
                  <a:lnTo>
                    <a:pt x="1432370" y="247651"/>
                  </a:lnTo>
                  <a:lnTo>
                    <a:pt x="1444208" y="248143"/>
                  </a:lnTo>
                  <a:lnTo>
                    <a:pt x="1456045" y="248719"/>
                  </a:lnTo>
                  <a:lnTo>
                    <a:pt x="1467883" y="249391"/>
                  </a:lnTo>
                  <a:lnTo>
                    <a:pt x="1479721" y="250178"/>
                  </a:lnTo>
                  <a:lnTo>
                    <a:pt x="1491559" y="251095"/>
                  </a:lnTo>
                  <a:lnTo>
                    <a:pt x="1503396" y="252164"/>
                  </a:lnTo>
                  <a:lnTo>
                    <a:pt x="1515234" y="253409"/>
                  </a:lnTo>
                  <a:lnTo>
                    <a:pt x="1527072" y="254856"/>
                  </a:lnTo>
                  <a:lnTo>
                    <a:pt x="1538910" y="256534"/>
                  </a:lnTo>
                  <a:lnTo>
                    <a:pt x="1550748" y="258476"/>
                  </a:lnTo>
                  <a:lnTo>
                    <a:pt x="1562585" y="260717"/>
                  </a:lnTo>
                  <a:lnTo>
                    <a:pt x="1574423" y="263297"/>
                  </a:lnTo>
                  <a:lnTo>
                    <a:pt x="1586261" y="266256"/>
                  </a:lnTo>
                  <a:lnTo>
                    <a:pt x="1598099" y="269636"/>
                  </a:lnTo>
                  <a:lnTo>
                    <a:pt x="1609936" y="273481"/>
                  </a:lnTo>
                  <a:lnTo>
                    <a:pt x="1621774" y="277832"/>
                  </a:lnTo>
                  <a:lnTo>
                    <a:pt x="1633612" y="282727"/>
                  </a:lnTo>
                  <a:lnTo>
                    <a:pt x="1645450" y="288200"/>
                  </a:lnTo>
                  <a:lnTo>
                    <a:pt x="1657287" y="294273"/>
                  </a:lnTo>
                  <a:lnTo>
                    <a:pt x="1669125" y="300960"/>
                  </a:lnTo>
                  <a:lnTo>
                    <a:pt x="1680963" y="308257"/>
                  </a:lnTo>
                  <a:lnTo>
                    <a:pt x="1692801" y="316144"/>
                  </a:lnTo>
                  <a:lnTo>
                    <a:pt x="1704639" y="324580"/>
                  </a:lnTo>
                  <a:lnTo>
                    <a:pt x="1716476" y="333504"/>
                  </a:lnTo>
                  <a:lnTo>
                    <a:pt x="1728314" y="342833"/>
                  </a:lnTo>
                  <a:lnTo>
                    <a:pt x="1740152" y="352468"/>
                  </a:lnTo>
                  <a:lnTo>
                    <a:pt x="1751990" y="362291"/>
                  </a:lnTo>
                  <a:lnTo>
                    <a:pt x="1763827" y="372179"/>
                  </a:lnTo>
                  <a:lnTo>
                    <a:pt x="1775665" y="382002"/>
                  </a:lnTo>
                  <a:lnTo>
                    <a:pt x="1787503" y="391636"/>
                  </a:lnTo>
                  <a:lnTo>
                    <a:pt x="1799341" y="400965"/>
                  </a:lnTo>
                  <a:lnTo>
                    <a:pt x="1811178" y="409889"/>
                  </a:lnTo>
                  <a:lnTo>
                    <a:pt x="1823016" y="418326"/>
                  </a:lnTo>
                  <a:lnTo>
                    <a:pt x="1834854" y="426212"/>
                  </a:lnTo>
                  <a:lnTo>
                    <a:pt x="1846692" y="433510"/>
                  </a:lnTo>
                  <a:lnTo>
                    <a:pt x="1858530" y="440196"/>
                  </a:lnTo>
                  <a:lnTo>
                    <a:pt x="1870367" y="446270"/>
                  </a:lnTo>
                  <a:lnTo>
                    <a:pt x="1882205" y="451742"/>
                  </a:lnTo>
                  <a:lnTo>
                    <a:pt x="1894043" y="456638"/>
                  </a:lnTo>
                  <a:lnTo>
                    <a:pt x="1905881" y="460989"/>
                  </a:lnTo>
                  <a:lnTo>
                    <a:pt x="1917718" y="464833"/>
                  </a:lnTo>
                  <a:lnTo>
                    <a:pt x="1929556" y="468214"/>
                  </a:lnTo>
                  <a:lnTo>
                    <a:pt x="1941394" y="471173"/>
                  </a:lnTo>
                  <a:lnTo>
                    <a:pt x="1953232" y="473752"/>
                  </a:lnTo>
                  <a:lnTo>
                    <a:pt x="1965069" y="475994"/>
                  </a:lnTo>
                  <a:lnTo>
                    <a:pt x="1976907" y="477936"/>
                  </a:lnTo>
                  <a:lnTo>
                    <a:pt x="1988745" y="479614"/>
                  </a:lnTo>
                  <a:lnTo>
                    <a:pt x="2000583" y="481060"/>
                  </a:lnTo>
                  <a:lnTo>
                    <a:pt x="2012421" y="482305"/>
                  </a:lnTo>
                  <a:lnTo>
                    <a:pt x="2024258" y="483374"/>
                  </a:lnTo>
                  <a:lnTo>
                    <a:pt x="2036096" y="484292"/>
                  </a:lnTo>
                  <a:lnTo>
                    <a:pt x="2047934" y="485078"/>
                  </a:lnTo>
                  <a:lnTo>
                    <a:pt x="2059772" y="485751"/>
                  </a:lnTo>
                  <a:lnTo>
                    <a:pt x="2071609" y="486326"/>
                  </a:lnTo>
                  <a:lnTo>
                    <a:pt x="2083447" y="486818"/>
                  </a:lnTo>
                  <a:lnTo>
                    <a:pt x="2095285" y="487238"/>
                  </a:lnTo>
                  <a:lnTo>
                    <a:pt x="2107123" y="487596"/>
                  </a:lnTo>
                  <a:lnTo>
                    <a:pt x="2118961" y="487902"/>
                  </a:lnTo>
                  <a:lnTo>
                    <a:pt x="2130798" y="488163"/>
                  </a:lnTo>
                  <a:lnTo>
                    <a:pt x="2142636" y="488385"/>
                  </a:lnTo>
                  <a:lnTo>
                    <a:pt x="2154474" y="488575"/>
                  </a:lnTo>
                  <a:lnTo>
                    <a:pt x="2166312" y="488736"/>
                  </a:lnTo>
                  <a:lnTo>
                    <a:pt x="2178149" y="488873"/>
                  </a:lnTo>
                  <a:lnTo>
                    <a:pt x="2189987" y="488991"/>
                  </a:lnTo>
                  <a:lnTo>
                    <a:pt x="2201825" y="489090"/>
                  </a:lnTo>
                  <a:lnTo>
                    <a:pt x="2213663" y="489175"/>
                  </a:lnTo>
                  <a:lnTo>
                    <a:pt x="2225500" y="489247"/>
                  </a:lnTo>
                  <a:lnTo>
                    <a:pt x="2237338" y="489309"/>
                  </a:lnTo>
                  <a:lnTo>
                    <a:pt x="2249176" y="489361"/>
                  </a:lnTo>
                  <a:lnTo>
                    <a:pt x="2261014" y="489406"/>
                  </a:lnTo>
                  <a:lnTo>
                    <a:pt x="2272852" y="489444"/>
                  </a:lnTo>
                  <a:lnTo>
                    <a:pt x="2284689" y="489476"/>
                  </a:lnTo>
                  <a:lnTo>
                    <a:pt x="2296527" y="489503"/>
                  </a:lnTo>
                  <a:lnTo>
                    <a:pt x="2308365" y="489527"/>
                  </a:lnTo>
                  <a:lnTo>
                    <a:pt x="2320203" y="489547"/>
                  </a:lnTo>
                  <a:lnTo>
                    <a:pt x="2332040" y="489564"/>
                  </a:lnTo>
                  <a:lnTo>
                    <a:pt x="2343878" y="489578"/>
                  </a:lnTo>
                  <a:lnTo>
                    <a:pt x="2343878" y="489537"/>
                  </a:lnTo>
                  <a:lnTo>
                    <a:pt x="2355716" y="489515"/>
                  </a:lnTo>
                  <a:lnTo>
                    <a:pt x="2367554" y="489490"/>
                  </a:lnTo>
                  <a:lnTo>
                    <a:pt x="2379391" y="489460"/>
                  </a:lnTo>
                  <a:lnTo>
                    <a:pt x="2391229" y="489425"/>
                  </a:lnTo>
                  <a:lnTo>
                    <a:pt x="2403067" y="489384"/>
                  </a:lnTo>
                  <a:lnTo>
                    <a:pt x="2414905" y="489336"/>
                  </a:lnTo>
                  <a:lnTo>
                    <a:pt x="2426743" y="489279"/>
                  </a:lnTo>
                  <a:lnTo>
                    <a:pt x="2438580" y="489212"/>
                  </a:lnTo>
                  <a:lnTo>
                    <a:pt x="2450418" y="489133"/>
                  </a:lnTo>
                  <a:lnTo>
                    <a:pt x="2462256" y="489041"/>
                  </a:lnTo>
                  <a:lnTo>
                    <a:pt x="2474094" y="488933"/>
                  </a:lnTo>
                  <a:lnTo>
                    <a:pt x="2485931" y="488805"/>
                  </a:lnTo>
                  <a:lnTo>
                    <a:pt x="2497769" y="488656"/>
                  </a:lnTo>
                  <a:lnTo>
                    <a:pt x="2509607" y="488480"/>
                  </a:lnTo>
                  <a:lnTo>
                    <a:pt x="2521445" y="488274"/>
                  </a:lnTo>
                  <a:lnTo>
                    <a:pt x="2533283" y="488032"/>
                  </a:lnTo>
                  <a:lnTo>
                    <a:pt x="2545120" y="487748"/>
                  </a:lnTo>
                  <a:lnTo>
                    <a:pt x="2556958" y="487414"/>
                  </a:lnTo>
                  <a:lnTo>
                    <a:pt x="2568796" y="487023"/>
                  </a:lnTo>
                  <a:lnTo>
                    <a:pt x="2580634" y="486565"/>
                  </a:lnTo>
                  <a:lnTo>
                    <a:pt x="2592471" y="486027"/>
                  </a:lnTo>
                  <a:lnTo>
                    <a:pt x="2604309" y="485397"/>
                  </a:lnTo>
                  <a:lnTo>
                    <a:pt x="2616147" y="484659"/>
                  </a:lnTo>
                  <a:lnTo>
                    <a:pt x="2627985" y="483796"/>
                  </a:lnTo>
                  <a:lnTo>
                    <a:pt x="2639822" y="482787"/>
                  </a:lnTo>
                  <a:lnTo>
                    <a:pt x="2651660" y="481608"/>
                  </a:lnTo>
                  <a:lnTo>
                    <a:pt x="2663498" y="480232"/>
                  </a:lnTo>
                  <a:lnTo>
                    <a:pt x="2675336" y="478627"/>
                  </a:lnTo>
                  <a:lnTo>
                    <a:pt x="2687174" y="476760"/>
                  </a:lnTo>
                  <a:lnTo>
                    <a:pt x="2699011" y="474590"/>
                  </a:lnTo>
                  <a:lnTo>
                    <a:pt x="2710849" y="472073"/>
                  </a:lnTo>
                  <a:lnTo>
                    <a:pt x="2722687" y="469161"/>
                  </a:lnTo>
                  <a:lnTo>
                    <a:pt x="2734525" y="465799"/>
                  </a:lnTo>
                  <a:lnTo>
                    <a:pt x="2746362" y="461929"/>
                  </a:lnTo>
                  <a:lnTo>
                    <a:pt x="2758200" y="457491"/>
                  </a:lnTo>
                  <a:lnTo>
                    <a:pt x="2770038" y="452420"/>
                  </a:lnTo>
                  <a:lnTo>
                    <a:pt x="2781876" y="446653"/>
                  </a:lnTo>
                  <a:lnTo>
                    <a:pt x="2793713" y="440126"/>
                  </a:lnTo>
                  <a:lnTo>
                    <a:pt x="2805551" y="432783"/>
                  </a:lnTo>
                  <a:lnTo>
                    <a:pt x="2817389" y="424574"/>
                  </a:lnTo>
                  <a:lnTo>
                    <a:pt x="2829227" y="415464"/>
                  </a:lnTo>
                  <a:lnTo>
                    <a:pt x="2841065" y="405434"/>
                  </a:lnTo>
                  <a:lnTo>
                    <a:pt x="2852902" y="394489"/>
                  </a:lnTo>
                  <a:lnTo>
                    <a:pt x="2864740" y="382658"/>
                  </a:lnTo>
                  <a:lnTo>
                    <a:pt x="2876578" y="370004"/>
                  </a:lnTo>
                  <a:lnTo>
                    <a:pt x="2888416" y="356618"/>
                  </a:lnTo>
                  <a:lnTo>
                    <a:pt x="2900253" y="342624"/>
                  </a:lnTo>
                  <a:lnTo>
                    <a:pt x="2912091" y="328173"/>
                  </a:lnTo>
                  <a:lnTo>
                    <a:pt x="2923929" y="313438"/>
                  </a:lnTo>
                  <a:lnTo>
                    <a:pt x="2935767" y="298606"/>
                  </a:lnTo>
                  <a:lnTo>
                    <a:pt x="2947604" y="283871"/>
                  </a:lnTo>
                  <a:lnTo>
                    <a:pt x="2959442" y="269420"/>
                  </a:lnTo>
                  <a:lnTo>
                    <a:pt x="2971280" y="255426"/>
                  </a:lnTo>
                  <a:lnTo>
                    <a:pt x="2983118" y="242040"/>
                  </a:lnTo>
                  <a:lnTo>
                    <a:pt x="2994956" y="229386"/>
                  </a:lnTo>
                  <a:lnTo>
                    <a:pt x="3006793" y="217555"/>
                  </a:lnTo>
                  <a:lnTo>
                    <a:pt x="3018631" y="206610"/>
                  </a:lnTo>
                  <a:lnTo>
                    <a:pt x="3030469" y="196580"/>
                  </a:lnTo>
                  <a:lnTo>
                    <a:pt x="3042307" y="187470"/>
                  </a:lnTo>
                  <a:lnTo>
                    <a:pt x="3054144" y="179261"/>
                  </a:lnTo>
                  <a:lnTo>
                    <a:pt x="3065982" y="171918"/>
                  </a:lnTo>
                  <a:lnTo>
                    <a:pt x="3077820" y="165391"/>
                  </a:lnTo>
                  <a:lnTo>
                    <a:pt x="3089658" y="159624"/>
                  </a:lnTo>
                  <a:lnTo>
                    <a:pt x="3101496" y="154553"/>
                  </a:lnTo>
                  <a:lnTo>
                    <a:pt x="3113333" y="150115"/>
                  </a:lnTo>
                  <a:lnTo>
                    <a:pt x="3125171" y="146246"/>
                  </a:lnTo>
                  <a:lnTo>
                    <a:pt x="3137009" y="142883"/>
                  </a:lnTo>
                  <a:lnTo>
                    <a:pt x="3148847" y="139971"/>
                  </a:lnTo>
                  <a:lnTo>
                    <a:pt x="3160684" y="137454"/>
                  </a:lnTo>
                  <a:lnTo>
                    <a:pt x="3172522" y="135284"/>
                  </a:lnTo>
                  <a:lnTo>
                    <a:pt x="3184360" y="133417"/>
                  </a:lnTo>
                  <a:lnTo>
                    <a:pt x="3196198" y="131812"/>
                  </a:lnTo>
                  <a:lnTo>
                    <a:pt x="3208035" y="130436"/>
                  </a:lnTo>
                  <a:lnTo>
                    <a:pt x="3219873" y="129257"/>
                  </a:lnTo>
                  <a:lnTo>
                    <a:pt x="3231711" y="128248"/>
                  </a:lnTo>
                  <a:lnTo>
                    <a:pt x="3243549" y="127385"/>
                  </a:lnTo>
                  <a:lnTo>
                    <a:pt x="3255387" y="126647"/>
                  </a:lnTo>
                  <a:lnTo>
                    <a:pt x="3267224" y="126017"/>
                  </a:lnTo>
                  <a:lnTo>
                    <a:pt x="3279062" y="125479"/>
                  </a:lnTo>
                  <a:lnTo>
                    <a:pt x="3290900" y="125021"/>
                  </a:lnTo>
                  <a:lnTo>
                    <a:pt x="3302738" y="124630"/>
                  </a:lnTo>
                  <a:lnTo>
                    <a:pt x="3314575" y="124296"/>
                  </a:lnTo>
                  <a:lnTo>
                    <a:pt x="3326413" y="124012"/>
                  </a:lnTo>
                  <a:lnTo>
                    <a:pt x="3338251" y="123770"/>
                  </a:lnTo>
                  <a:lnTo>
                    <a:pt x="3350089" y="123564"/>
                  </a:lnTo>
                  <a:lnTo>
                    <a:pt x="3361926" y="123388"/>
                  </a:lnTo>
                  <a:lnTo>
                    <a:pt x="3373764" y="123239"/>
                  </a:lnTo>
                  <a:lnTo>
                    <a:pt x="3385602" y="123111"/>
                  </a:lnTo>
                  <a:lnTo>
                    <a:pt x="3397440" y="123003"/>
                  </a:lnTo>
                  <a:lnTo>
                    <a:pt x="3409278" y="122911"/>
                  </a:lnTo>
                  <a:lnTo>
                    <a:pt x="3421115" y="122832"/>
                  </a:lnTo>
                  <a:lnTo>
                    <a:pt x="3432953" y="122765"/>
                  </a:lnTo>
                  <a:lnTo>
                    <a:pt x="3444791" y="122709"/>
                  </a:lnTo>
                  <a:lnTo>
                    <a:pt x="3456629" y="122660"/>
                  </a:lnTo>
                  <a:lnTo>
                    <a:pt x="3468466" y="122619"/>
                  </a:lnTo>
                  <a:lnTo>
                    <a:pt x="3480304" y="122584"/>
                  </a:lnTo>
                  <a:lnTo>
                    <a:pt x="3492142" y="122554"/>
                  </a:lnTo>
                  <a:lnTo>
                    <a:pt x="3503980" y="122529"/>
                  </a:lnTo>
                  <a:lnTo>
                    <a:pt x="3515818" y="122507"/>
                  </a:lnTo>
                  <a:lnTo>
                    <a:pt x="3515818" y="122343"/>
                  </a:lnTo>
                  <a:lnTo>
                    <a:pt x="3527655" y="122336"/>
                  </a:lnTo>
                  <a:lnTo>
                    <a:pt x="3539493" y="122327"/>
                  </a:lnTo>
                  <a:lnTo>
                    <a:pt x="3551331" y="122317"/>
                  </a:lnTo>
                  <a:lnTo>
                    <a:pt x="3563169" y="122306"/>
                  </a:lnTo>
                  <a:lnTo>
                    <a:pt x="3575006" y="122292"/>
                  </a:lnTo>
                  <a:lnTo>
                    <a:pt x="3586844" y="122276"/>
                  </a:lnTo>
                  <a:lnTo>
                    <a:pt x="3598682" y="122257"/>
                  </a:lnTo>
                  <a:lnTo>
                    <a:pt x="3610520" y="122234"/>
                  </a:lnTo>
                  <a:lnTo>
                    <a:pt x="3622357" y="122208"/>
                  </a:lnTo>
                  <a:lnTo>
                    <a:pt x="3634195" y="122177"/>
                  </a:lnTo>
                  <a:lnTo>
                    <a:pt x="3646033" y="122141"/>
                  </a:lnTo>
                  <a:lnTo>
                    <a:pt x="3657871" y="122099"/>
                  </a:lnTo>
                  <a:lnTo>
                    <a:pt x="3669709" y="122049"/>
                  </a:lnTo>
                  <a:lnTo>
                    <a:pt x="3681546" y="121991"/>
                  </a:lnTo>
                  <a:lnTo>
                    <a:pt x="3693384" y="121922"/>
                  </a:lnTo>
                  <a:lnTo>
                    <a:pt x="3705222" y="121841"/>
                  </a:lnTo>
                  <a:lnTo>
                    <a:pt x="3717060" y="121746"/>
                  </a:lnTo>
                  <a:lnTo>
                    <a:pt x="3728897" y="121635"/>
                  </a:lnTo>
                  <a:lnTo>
                    <a:pt x="3740735" y="121505"/>
                  </a:lnTo>
                  <a:lnTo>
                    <a:pt x="3752573" y="121352"/>
                  </a:lnTo>
                  <a:lnTo>
                    <a:pt x="3764411" y="121173"/>
                  </a:lnTo>
                  <a:lnTo>
                    <a:pt x="3776248" y="120963"/>
                  </a:lnTo>
                  <a:lnTo>
                    <a:pt x="3788086" y="120717"/>
                  </a:lnTo>
                  <a:lnTo>
                    <a:pt x="3799924" y="120429"/>
                  </a:lnTo>
                  <a:lnTo>
                    <a:pt x="3811762" y="120093"/>
                  </a:lnTo>
                  <a:lnTo>
                    <a:pt x="3823600" y="119700"/>
                  </a:lnTo>
                  <a:lnTo>
                    <a:pt x="3835437" y="119241"/>
                  </a:lnTo>
                  <a:lnTo>
                    <a:pt x="3847275" y="118706"/>
                  </a:lnTo>
                  <a:lnTo>
                    <a:pt x="3859113" y="118084"/>
                  </a:lnTo>
                  <a:lnTo>
                    <a:pt x="3870951" y="117361"/>
                  </a:lnTo>
                  <a:lnTo>
                    <a:pt x="3882788" y="116522"/>
                  </a:lnTo>
                  <a:lnTo>
                    <a:pt x="3894626" y="115551"/>
                  </a:lnTo>
                  <a:lnTo>
                    <a:pt x="3906464" y="114430"/>
                  </a:lnTo>
                  <a:lnTo>
                    <a:pt x="3918302" y="113140"/>
                  </a:lnTo>
                  <a:lnTo>
                    <a:pt x="3930139" y="111661"/>
                  </a:lnTo>
                  <a:lnTo>
                    <a:pt x="3941977" y="109971"/>
                  </a:lnTo>
                  <a:lnTo>
                    <a:pt x="3953815" y="108048"/>
                  </a:lnTo>
                  <a:lnTo>
                    <a:pt x="3965653" y="105873"/>
                  </a:lnTo>
                  <a:lnTo>
                    <a:pt x="3977491" y="103425"/>
                  </a:lnTo>
                  <a:lnTo>
                    <a:pt x="3989328" y="100689"/>
                  </a:lnTo>
                  <a:lnTo>
                    <a:pt x="4001166" y="97652"/>
                  </a:lnTo>
                  <a:lnTo>
                    <a:pt x="4013004" y="94309"/>
                  </a:lnTo>
                  <a:lnTo>
                    <a:pt x="4024842" y="90660"/>
                  </a:lnTo>
                  <a:lnTo>
                    <a:pt x="4036679" y="86717"/>
                  </a:lnTo>
                  <a:lnTo>
                    <a:pt x="4048517" y="82498"/>
                  </a:lnTo>
                  <a:lnTo>
                    <a:pt x="4060355" y="78037"/>
                  </a:lnTo>
                  <a:lnTo>
                    <a:pt x="4072193" y="73372"/>
                  </a:lnTo>
                  <a:lnTo>
                    <a:pt x="4084031" y="68555"/>
                  </a:lnTo>
                  <a:lnTo>
                    <a:pt x="4095868" y="63643"/>
                  </a:lnTo>
                  <a:lnTo>
                    <a:pt x="4107706" y="58699"/>
                  </a:lnTo>
                  <a:lnTo>
                    <a:pt x="4119544" y="53788"/>
                  </a:lnTo>
                  <a:lnTo>
                    <a:pt x="4131382" y="48970"/>
                  </a:lnTo>
                  <a:lnTo>
                    <a:pt x="4143219" y="44306"/>
                  </a:lnTo>
                  <a:lnTo>
                    <a:pt x="4155057" y="39844"/>
                  </a:lnTo>
                  <a:lnTo>
                    <a:pt x="4166895" y="35626"/>
                  </a:lnTo>
                  <a:lnTo>
                    <a:pt x="4178733" y="31682"/>
                  </a:lnTo>
                  <a:lnTo>
                    <a:pt x="4190570" y="28034"/>
                  </a:lnTo>
                  <a:lnTo>
                    <a:pt x="4202408" y="24690"/>
                  </a:lnTo>
                  <a:lnTo>
                    <a:pt x="4214246" y="21654"/>
                  </a:lnTo>
                  <a:lnTo>
                    <a:pt x="4226084" y="18917"/>
                  </a:lnTo>
                  <a:lnTo>
                    <a:pt x="4237922" y="16470"/>
                  </a:lnTo>
                  <a:lnTo>
                    <a:pt x="4249759" y="14294"/>
                  </a:lnTo>
                  <a:lnTo>
                    <a:pt x="4261597" y="12372"/>
                  </a:lnTo>
                  <a:lnTo>
                    <a:pt x="4273435" y="10682"/>
                  </a:lnTo>
                  <a:lnTo>
                    <a:pt x="4285273" y="9202"/>
                  </a:lnTo>
                  <a:lnTo>
                    <a:pt x="4297110" y="7912"/>
                  </a:lnTo>
                  <a:lnTo>
                    <a:pt x="4308948" y="6792"/>
                  </a:lnTo>
                  <a:lnTo>
                    <a:pt x="4320786" y="5821"/>
                  </a:lnTo>
                  <a:lnTo>
                    <a:pt x="4332624" y="4982"/>
                  </a:lnTo>
                  <a:lnTo>
                    <a:pt x="4344461" y="4258"/>
                  </a:lnTo>
                  <a:lnTo>
                    <a:pt x="4356299" y="3636"/>
                  </a:lnTo>
                  <a:lnTo>
                    <a:pt x="4368137" y="3101"/>
                  </a:lnTo>
                  <a:lnTo>
                    <a:pt x="4379975" y="2643"/>
                  </a:lnTo>
                  <a:lnTo>
                    <a:pt x="4391813" y="2250"/>
                  </a:lnTo>
                  <a:lnTo>
                    <a:pt x="4403650" y="1913"/>
                  </a:lnTo>
                  <a:lnTo>
                    <a:pt x="4415488" y="1625"/>
                  </a:lnTo>
                  <a:lnTo>
                    <a:pt x="4427326" y="1379"/>
                  </a:lnTo>
                  <a:lnTo>
                    <a:pt x="4439164" y="1170"/>
                  </a:lnTo>
                  <a:lnTo>
                    <a:pt x="4451001" y="990"/>
                  </a:lnTo>
                  <a:lnTo>
                    <a:pt x="4462839" y="837"/>
                  </a:lnTo>
                  <a:lnTo>
                    <a:pt x="4474677" y="707"/>
                  </a:lnTo>
                  <a:lnTo>
                    <a:pt x="4486515" y="596"/>
                  </a:lnTo>
                  <a:lnTo>
                    <a:pt x="4498352" y="501"/>
                  </a:lnTo>
                  <a:lnTo>
                    <a:pt x="4510190" y="421"/>
                  </a:lnTo>
                  <a:lnTo>
                    <a:pt x="4522028" y="352"/>
                  </a:lnTo>
                  <a:lnTo>
                    <a:pt x="4533866" y="293"/>
                  </a:lnTo>
                  <a:lnTo>
                    <a:pt x="4545704" y="243"/>
                  </a:lnTo>
                  <a:lnTo>
                    <a:pt x="4557541" y="201"/>
                  </a:lnTo>
                  <a:lnTo>
                    <a:pt x="4569379" y="165"/>
                  </a:lnTo>
                  <a:lnTo>
                    <a:pt x="4581217" y="134"/>
                  </a:lnTo>
                  <a:lnTo>
                    <a:pt x="4593055" y="108"/>
                  </a:lnTo>
                  <a:lnTo>
                    <a:pt x="4604892" y="86"/>
                  </a:lnTo>
                  <a:lnTo>
                    <a:pt x="4616730" y="67"/>
                  </a:lnTo>
                  <a:lnTo>
                    <a:pt x="4628568" y="51"/>
                  </a:lnTo>
                  <a:lnTo>
                    <a:pt x="4640406" y="37"/>
                  </a:lnTo>
                  <a:lnTo>
                    <a:pt x="4652244" y="25"/>
                  </a:lnTo>
                  <a:lnTo>
                    <a:pt x="4664081" y="15"/>
                  </a:lnTo>
                  <a:lnTo>
                    <a:pt x="4675919" y="7"/>
                  </a:lnTo>
                  <a:lnTo>
                    <a:pt x="4687757" y="0"/>
                  </a:lnTo>
                </a:path>
              </a:pathLst>
            </a:custGeom>
            <a:ln w="40651" cap="flat">
              <a:solidFill>
                <a:srgbClr val="E8E8E8">
                  <a:alpha val="100000"/>
                </a:srgbClr>
              </a:solidFill>
              <a:prstDash val="solid"/>
              <a:round/>
            </a:ln>
          </p:spPr>
          <p:txBody>
            <a:bodyPr/>
            <a:lstStyle/>
            <a:p/>
          </p:txBody>
        </p:sp>
        <p:sp>
          <p:nvSpPr>
            <p:cNvPr id="60" name="pl60"/>
            <p:cNvSpPr/>
            <p:nvPr/>
          </p:nvSpPr>
          <p:spPr>
            <a:xfrm>
              <a:off x="2482252" y="3231193"/>
              <a:ext cx="4687757" cy="734470"/>
            </a:xfrm>
            <a:custGeom>
              <a:avLst/>
              <a:pathLst>
                <a:path w="4687757" h="734470">
                  <a:moveTo>
                    <a:pt x="0" y="0"/>
                  </a:moveTo>
                  <a:lnTo>
                    <a:pt x="11837" y="7"/>
                  </a:lnTo>
                  <a:lnTo>
                    <a:pt x="23675" y="15"/>
                  </a:lnTo>
                  <a:lnTo>
                    <a:pt x="35513" y="25"/>
                  </a:lnTo>
                  <a:lnTo>
                    <a:pt x="47351" y="37"/>
                  </a:lnTo>
                  <a:lnTo>
                    <a:pt x="59188" y="51"/>
                  </a:lnTo>
                  <a:lnTo>
                    <a:pt x="71026" y="67"/>
                  </a:lnTo>
                  <a:lnTo>
                    <a:pt x="82864" y="86"/>
                  </a:lnTo>
                  <a:lnTo>
                    <a:pt x="94702" y="108"/>
                  </a:lnTo>
                  <a:lnTo>
                    <a:pt x="106539" y="134"/>
                  </a:lnTo>
                  <a:lnTo>
                    <a:pt x="118377" y="165"/>
                  </a:lnTo>
                  <a:lnTo>
                    <a:pt x="130215" y="201"/>
                  </a:lnTo>
                  <a:lnTo>
                    <a:pt x="142053" y="243"/>
                  </a:lnTo>
                  <a:lnTo>
                    <a:pt x="153891" y="293"/>
                  </a:lnTo>
                  <a:lnTo>
                    <a:pt x="165728" y="352"/>
                  </a:lnTo>
                  <a:lnTo>
                    <a:pt x="177566" y="421"/>
                  </a:lnTo>
                  <a:lnTo>
                    <a:pt x="189404" y="501"/>
                  </a:lnTo>
                  <a:lnTo>
                    <a:pt x="201242" y="596"/>
                  </a:lnTo>
                  <a:lnTo>
                    <a:pt x="213079" y="707"/>
                  </a:lnTo>
                  <a:lnTo>
                    <a:pt x="224917" y="837"/>
                  </a:lnTo>
                  <a:lnTo>
                    <a:pt x="236755" y="990"/>
                  </a:lnTo>
                  <a:lnTo>
                    <a:pt x="248593" y="1170"/>
                  </a:lnTo>
                  <a:lnTo>
                    <a:pt x="260430" y="1379"/>
                  </a:lnTo>
                  <a:lnTo>
                    <a:pt x="272268" y="1625"/>
                  </a:lnTo>
                  <a:lnTo>
                    <a:pt x="284106" y="1913"/>
                  </a:lnTo>
                  <a:lnTo>
                    <a:pt x="295944" y="2250"/>
                  </a:lnTo>
                  <a:lnTo>
                    <a:pt x="307782" y="2643"/>
                  </a:lnTo>
                  <a:lnTo>
                    <a:pt x="319619" y="3101"/>
                  </a:lnTo>
                  <a:lnTo>
                    <a:pt x="331457" y="3636"/>
                  </a:lnTo>
                  <a:lnTo>
                    <a:pt x="343295" y="4258"/>
                  </a:lnTo>
                  <a:lnTo>
                    <a:pt x="355133" y="4982"/>
                  </a:lnTo>
                  <a:lnTo>
                    <a:pt x="366970" y="5821"/>
                  </a:lnTo>
                  <a:lnTo>
                    <a:pt x="378808" y="6792"/>
                  </a:lnTo>
                  <a:lnTo>
                    <a:pt x="390646" y="7912"/>
                  </a:lnTo>
                  <a:lnTo>
                    <a:pt x="402484" y="9202"/>
                  </a:lnTo>
                  <a:lnTo>
                    <a:pt x="414321" y="10682"/>
                  </a:lnTo>
                  <a:lnTo>
                    <a:pt x="426159" y="12372"/>
                  </a:lnTo>
                  <a:lnTo>
                    <a:pt x="437997" y="14294"/>
                  </a:lnTo>
                  <a:lnTo>
                    <a:pt x="449835" y="16470"/>
                  </a:lnTo>
                  <a:lnTo>
                    <a:pt x="461673" y="18917"/>
                  </a:lnTo>
                  <a:lnTo>
                    <a:pt x="473510" y="21654"/>
                  </a:lnTo>
                  <a:lnTo>
                    <a:pt x="485348" y="24690"/>
                  </a:lnTo>
                  <a:lnTo>
                    <a:pt x="497186" y="28034"/>
                  </a:lnTo>
                  <a:lnTo>
                    <a:pt x="509024" y="31682"/>
                  </a:lnTo>
                  <a:lnTo>
                    <a:pt x="520861" y="35626"/>
                  </a:lnTo>
                  <a:lnTo>
                    <a:pt x="532699" y="39844"/>
                  </a:lnTo>
                  <a:lnTo>
                    <a:pt x="544537" y="44306"/>
                  </a:lnTo>
                  <a:lnTo>
                    <a:pt x="556375" y="48970"/>
                  </a:lnTo>
                  <a:lnTo>
                    <a:pt x="568213" y="53788"/>
                  </a:lnTo>
                  <a:lnTo>
                    <a:pt x="580050" y="58699"/>
                  </a:lnTo>
                  <a:lnTo>
                    <a:pt x="591888" y="63643"/>
                  </a:lnTo>
                  <a:lnTo>
                    <a:pt x="603726" y="68555"/>
                  </a:lnTo>
                  <a:lnTo>
                    <a:pt x="615564" y="73372"/>
                  </a:lnTo>
                  <a:lnTo>
                    <a:pt x="627401" y="78037"/>
                  </a:lnTo>
                  <a:lnTo>
                    <a:pt x="639239" y="82498"/>
                  </a:lnTo>
                  <a:lnTo>
                    <a:pt x="651077" y="86717"/>
                  </a:lnTo>
                  <a:lnTo>
                    <a:pt x="662915" y="90660"/>
                  </a:lnTo>
                  <a:lnTo>
                    <a:pt x="674752" y="94309"/>
                  </a:lnTo>
                  <a:lnTo>
                    <a:pt x="686590" y="97652"/>
                  </a:lnTo>
                  <a:lnTo>
                    <a:pt x="698428" y="100689"/>
                  </a:lnTo>
                  <a:lnTo>
                    <a:pt x="710266" y="103425"/>
                  </a:lnTo>
                  <a:lnTo>
                    <a:pt x="722104" y="105873"/>
                  </a:lnTo>
                  <a:lnTo>
                    <a:pt x="733941" y="108048"/>
                  </a:lnTo>
                  <a:lnTo>
                    <a:pt x="745779" y="109971"/>
                  </a:lnTo>
                  <a:lnTo>
                    <a:pt x="757617" y="111661"/>
                  </a:lnTo>
                  <a:lnTo>
                    <a:pt x="769455" y="113140"/>
                  </a:lnTo>
                  <a:lnTo>
                    <a:pt x="781292" y="114430"/>
                  </a:lnTo>
                  <a:lnTo>
                    <a:pt x="793130" y="115551"/>
                  </a:lnTo>
                  <a:lnTo>
                    <a:pt x="804968" y="116522"/>
                  </a:lnTo>
                  <a:lnTo>
                    <a:pt x="816806" y="117361"/>
                  </a:lnTo>
                  <a:lnTo>
                    <a:pt x="828643" y="118084"/>
                  </a:lnTo>
                  <a:lnTo>
                    <a:pt x="840481" y="118706"/>
                  </a:lnTo>
                  <a:lnTo>
                    <a:pt x="852319" y="119241"/>
                  </a:lnTo>
                  <a:lnTo>
                    <a:pt x="864157" y="119700"/>
                  </a:lnTo>
                  <a:lnTo>
                    <a:pt x="875995" y="120093"/>
                  </a:lnTo>
                  <a:lnTo>
                    <a:pt x="887832" y="120429"/>
                  </a:lnTo>
                  <a:lnTo>
                    <a:pt x="899670" y="120717"/>
                  </a:lnTo>
                  <a:lnTo>
                    <a:pt x="911508" y="120963"/>
                  </a:lnTo>
                  <a:lnTo>
                    <a:pt x="923346" y="121173"/>
                  </a:lnTo>
                  <a:lnTo>
                    <a:pt x="935183" y="121352"/>
                  </a:lnTo>
                  <a:lnTo>
                    <a:pt x="947021" y="121505"/>
                  </a:lnTo>
                  <a:lnTo>
                    <a:pt x="958859" y="121635"/>
                  </a:lnTo>
                  <a:lnTo>
                    <a:pt x="970697" y="121746"/>
                  </a:lnTo>
                  <a:lnTo>
                    <a:pt x="982534" y="121841"/>
                  </a:lnTo>
                  <a:lnTo>
                    <a:pt x="994372" y="121922"/>
                  </a:lnTo>
                  <a:lnTo>
                    <a:pt x="1006210" y="121991"/>
                  </a:lnTo>
                  <a:lnTo>
                    <a:pt x="1018048" y="122049"/>
                  </a:lnTo>
                  <a:lnTo>
                    <a:pt x="1029886" y="122099"/>
                  </a:lnTo>
                  <a:lnTo>
                    <a:pt x="1041723" y="122141"/>
                  </a:lnTo>
                  <a:lnTo>
                    <a:pt x="1053561" y="122177"/>
                  </a:lnTo>
                  <a:lnTo>
                    <a:pt x="1065399" y="122208"/>
                  </a:lnTo>
                  <a:lnTo>
                    <a:pt x="1077237" y="122234"/>
                  </a:lnTo>
                  <a:lnTo>
                    <a:pt x="1089074" y="122257"/>
                  </a:lnTo>
                  <a:lnTo>
                    <a:pt x="1100912" y="122276"/>
                  </a:lnTo>
                  <a:lnTo>
                    <a:pt x="1112750" y="122292"/>
                  </a:lnTo>
                  <a:lnTo>
                    <a:pt x="1124588" y="122306"/>
                  </a:lnTo>
                  <a:lnTo>
                    <a:pt x="1136426" y="122317"/>
                  </a:lnTo>
                  <a:lnTo>
                    <a:pt x="1148263" y="122327"/>
                  </a:lnTo>
                  <a:lnTo>
                    <a:pt x="1160101" y="122336"/>
                  </a:lnTo>
                  <a:lnTo>
                    <a:pt x="1171939" y="122343"/>
                  </a:lnTo>
                  <a:lnTo>
                    <a:pt x="1171939" y="122466"/>
                  </a:lnTo>
                  <a:lnTo>
                    <a:pt x="1183777" y="122480"/>
                  </a:lnTo>
                  <a:lnTo>
                    <a:pt x="1195614" y="122497"/>
                  </a:lnTo>
                  <a:lnTo>
                    <a:pt x="1207452" y="122517"/>
                  </a:lnTo>
                  <a:lnTo>
                    <a:pt x="1219290" y="122541"/>
                  </a:lnTo>
                  <a:lnTo>
                    <a:pt x="1231128" y="122568"/>
                  </a:lnTo>
                  <a:lnTo>
                    <a:pt x="1242965" y="122600"/>
                  </a:lnTo>
                  <a:lnTo>
                    <a:pt x="1254803" y="122638"/>
                  </a:lnTo>
                  <a:lnTo>
                    <a:pt x="1266641" y="122683"/>
                  </a:lnTo>
                  <a:lnTo>
                    <a:pt x="1278479" y="122735"/>
                  </a:lnTo>
                  <a:lnTo>
                    <a:pt x="1290317" y="122797"/>
                  </a:lnTo>
                  <a:lnTo>
                    <a:pt x="1302154" y="122869"/>
                  </a:lnTo>
                  <a:lnTo>
                    <a:pt x="1313992" y="122954"/>
                  </a:lnTo>
                  <a:lnTo>
                    <a:pt x="1325830" y="123053"/>
                  </a:lnTo>
                  <a:lnTo>
                    <a:pt x="1337668" y="123171"/>
                  </a:lnTo>
                  <a:lnTo>
                    <a:pt x="1349505" y="123308"/>
                  </a:lnTo>
                  <a:lnTo>
                    <a:pt x="1361343" y="123469"/>
                  </a:lnTo>
                  <a:lnTo>
                    <a:pt x="1373181" y="123659"/>
                  </a:lnTo>
                  <a:lnTo>
                    <a:pt x="1385019" y="123881"/>
                  </a:lnTo>
                  <a:lnTo>
                    <a:pt x="1396856" y="124142"/>
                  </a:lnTo>
                  <a:lnTo>
                    <a:pt x="1408694" y="124448"/>
                  </a:lnTo>
                  <a:lnTo>
                    <a:pt x="1420532" y="124806"/>
                  </a:lnTo>
                  <a:lnTo>
                    <a:pt x="1432370" y="125226"/>
                  </a:lnTo>
                  <a:lnTo>
                    <a:pt x="1444208" y="125718"/>
                  </a:lnTo>
                  <a:lnTo>
                    <a:pt x="1456045" y="126293"/>
                  </a:lnTo>
                  <a:lnTo>
                    <a:pt x="1467883" y="126966"/>
                  </a:lnTo>
                  <a:lnTo>
                    <a:pt x="1479721" y="127752"/>
                  </a:lnTo>
                  <a:lnTo>
                    <a:pt x="1491559" y="128670"/>
                  </a:lnTo>
                  <a:lnTo>
                    <a:pt x="1503396" y="129739"/>
                  </a:lnTo>
                  <a:lnTo>
                    <a:pt x="1515234" y="130984"/>
                  </a:lnTo>
                  <a:lnTo>
                    <a:pt x="1527072" y="132431"/>
                  </a:lnTo>
                  <a:lnTo>
                    <a:pt x="1538910" y="134108"/>
                  </a:lnTo>
                  <a:lnTo>
                    <a:pt x="1550748" y="136050"/>
                  </a:lnTo>
                  <a:lnTo>
                    <a:pt x="1562585" y="138292"/>
                  </a:lnTo>
                  <a:lnTo>
                    <a:pt x="1574423" y="140871"/>
                  </a:lnTo>
                  <a:lnTo>
                    <a:pt x="1586261" y="143830"/>
                  </a:lnTo>
                  <a:lnTo>
                    <a:pt x="1598099" y="147211"/>
                  </a:lnTo>
                  <a:lnTo>
                    <a:pt x="1609936" y="151055"/>
                  </a:lnTo>
                  <a:lnTo>
                    <a:pt x="1621774" y="155406"/>
                  </a:lnTo>
                  <a:lnTo>
                    <a:pt x="1633612" y="160302"/>
                  </a:lnTo>
                  <a:lnTo>
                    <a:pt x="1645450" y="165774"/>
                  </a:lnTo>
                  <a:lnTo>
                    <a:pt x="1657287" y="171848"/>
                  </a:lnTo>
                  <a:lnTo>
                    <a:pt x="1669125" y="178535"/>
                  </a:lnTo>
                  <a:lnTo>
                    <a:pt x="1680963" y="185832"/>
                  </a:lnTo>
                  <a:lnTo>
                    <a:pt x="1692801" y="193719"/>
                  </a:lnTo>
                  <a:lnTo>
                    <a:pt x="1704639" y="202155"/>
                  </a:lnTo>
                  <a:lnTo>
                    <a:pt x="1716476" y="211079"/>
                  </a:lnTo>
                  <a:lnTo>
                    <a:pt x="1728314" y="220408"/>
                  </a:lnTo>
                  <a:lnTo>
                    <a:pt x="1740152" y="230042"/>
                  </a:lnTo>
                  <a:lnTo>
                    <a:pt x="1751990" y="239866"/>
                  </a:lnTo>
                  <a:lnTo>
                    <a:pt x="1763827" y="249753"/>
                  </a:lnTo>
                  <a:lnTo>
                    <a:pt x="1775665" y="259577"/>
                  </a:lnTo>
                  <a:lnTo>
                    <a:pt x="1787503" y="269211"/>
                  </a:lnTo>
                  <a:lnTo>
                    <a:pt x="1799341" y="278540"/>
                  </a:lnTo>
                  <a:lnTo>
                    <a:pt x="1811178" y="287464"/>
                  </a:lnTo>
                  <a:lnTo>
                    <a:pt x="1823016" y="295900"/>
                  </a:lnTo>
                  <a:lnTo>
                    <a:pt x="1834854" y="303787"/>
                  </a:lnTo>
                  <a:lnTo>
                    <a:pt x="1846692" y="311084"/>
                  </a:lnTo>
                  <a:lnTo>
                    <a:pt x="1858530" y="317771"/>
                  </a:lnTo>
                  <a:lnTo>
                    <a:pt x="1870367" y="323844"/>
                  </a:lnTo>
                  <a:lnTo>
                    <a:pt x="1882205" y="329317"/>
                  </a:lnTo>
                  <a:lnTo>
                    <a:pt x="1894043" y="334212"/>
                  </a:lnTo>
                  <a:lnTo>
                    <a:pt x="1905881" y="338563"/>
                  </a:lnTo>
                  <a:lnTo>
                    <a:pt x="1917718" y="342408"/>
                  </a:lnTo>
                  <a:lnTo>
                    <a:pt x="1929556" y="345788"/>
                  </a:lnTo>
                  <a:lnTo>
                    <a:pt x="1941394" y="348747"/>
                  </a:lnTo>
                  <a:lnTo>
                    <a:pt x="1953232" y="351327"/>
                  </a:lnTo>
                  <a:lnTo>
                    <a:pt x="1965069" y="353568"/>
                  </a:lnTo>
                  <a:lnTo>
                    <a:pt x="1976907" y="355510"/>
                  </a:lnTo>
                  <a:lnTo>
                    <a:pt x="1988745" y="357188"/>
                  </a:lnTo>
                  <a:lnTo>
                    <a:pt x="2000583" y="358635"/>
                  </a:lnTo>
                  <a:lnTo>
                    <a:pt x="2012421" y="359880"/>
                  </a:lnTo>
                  <a:lnTo>
                    <a:pt x="2024258" y="360949"/>
                  </a:lnTo>
                  <a:lnTo>
                    <a:pt x="2036096" y="361866"/>
                  </a:lnTo>
                  <a:lnTo>
                    <a:pt x="2047934" y="362653"/>
                  </a:lnTo>
                  <a:lnTo>
                    <a:pt x="2059772" y="363325"/>
                  </a:lnTo>
                  <a:lnTo>
                    <a:pt x="2071609" y="363901"/>
                  </a:lnTo>
                  <a:lnTo>
                    <a:pt x="2083447" y="364393"/>
                  </a:lnTo>
                  <a:lnTo>
                    <a:pt x="2095285" y="364813"/>
                  </a:lnTo>
                  <a:lnTo>
                    <a:pt x="2107123" y="365171"/>
                  </a:lnTo>
                  <a:lnTo>
                    <a:pt x="2118961" y="365477"/>
                  </a:lnTo>
                  <a:lnTo>
                    <a:pt x="2130798" y="365738"/>
                  </a:lnTo>
                  <a:lnTo>
                    <a:pt x="2142636" y="365960"/>
                  </a:lnTo>
                  <a:lnTo>
                    <a:pt x="2154474" y="366149"/>
                  </a:lnTo>
                  <a:lnTo>
                    <a:pt x="2166312" y="366311"/>
                  </a:lnTo>
                  <a:lnTo>
                    <a:pt x="2178149" y="366448"/>
                  </a:lnTo>
                  <a:lnTo>
                    <a:pt x="2189987" y="366565"/>
                  </a:lnTo>
                  <a:lnTo>
                    <a:pt x="2201825" y="366665"/>
                  </a:lnTo>
                  <a:lnTo>
                    <a:pt x="2213663" y="366750"/>
                  </a:lnTo>
                  <a:lnTo>
                    <a:pt x="2225500" y="366822"/>
                  </a:lnTo>
                  <a:lnTo>
                    <a:pt x="2237338" y="366883"/>
                  </a:lnTo>
                  <a:lnTo>
                    <a:pt x="2249176" y="366936"/>
                  </a:lnTo>
                  <a:lnTo>
                    <a:pt x="2261014" y="366980"/>
                  </a:lnTo>
                  <a:lnTo>
                    <a:pt x="2272852" y="367018"/>
                  </a:lnTo>
                  <a:lnTo>
                    <a:pt x="2284689" y="367051"/>
                  </a:lnTo>
                  <a:lnTo>
                    <a:pt x="2296527" y="367078"/>
                  </a:lnTo>
                  <a:lnTo>
                    <a:pt x="2308365" y="367101"/>
                  </a:lnTo>
                  <a:lnTo>
                    <a:pt x="2320203" y="367121"/>
                  </a:lnTo>
                  <a:lnTo>
                    <a:pt x="2332040" y="367138"/>
                  </a:lnTo>
                  <a:lnTo>
                    <a:pt x="2343878" y="367153"/>
                  </a:lnTo>
                  <a:lnTo>
                    <a:pt x="2343878" y="367358"/>
                  </a:lnTo>
                  <a:lnTo>
                    <a:pt x="2355716" y="367379"/>
                  </a:lnTo>
                  <a:lnTo>
                    <a:pt x="2367554" y="367405"/>
                  </a:lnTo>
                  <a:lnTo>
                    <a:pt x="2379391" y="367435"/>
                  </a:lnTo>
                  <a:lnTo>
                    <a:pt x="2391229" y="367470"/>
                  </a:lnTo>
                  <a:lnTo>
                    <a:pt x="2403067" y="367511"/>
                  </a:lnTo>
                  <a:lnTo>
                    <a:pt x="2414905" y="367559"/>
                  </a:lnTo>
                  <a:lnTo>
                    <a:pt x="2426743" y="367616"/>
                  </a:lnTo>
                  <a:lnTo>
                    <a:pt x="2438580" y="367683"/>
                  </a:lnTo>
                  <a:lnTo>
                    <a:pt x="2450418" y="367762"/>
                  </a:lnTo>
                  <a:lnTo>
                    <a:pt x="2462256" y="367854"/>
                  </a:lnTo>
                  <a:lnTo>
                    <a:pt x="2474094" y="367962"/>
                  </a:lnTo>
                  <a:lnTo>
                    <a:pt x="2485931" y="368090"/>
                  </a:lnTo>
                  <a:lnTo>
                    <a:pt x="2497769" y="368239"/>
                  </a:lnTo>
                  <a:lnTo>
                    <a:pt x="2509607" y="368415"/>
                  </a:lnTo>
                  <a:lnTo>
                    <a:pt x="2521445" y="368621"/>
                  </a:lnTo>
                  <a:lnTo>
                    <a:pt x="2533283" y="368863"/>
                  </a:lnTo>
                  <a:lnTo>
                    <a:pt x="2545120" y="369147"/>
                  </a:lnTo>
                  <a:lnTo>
                    <a:pt x="2556958" y="369481"/>
                  </a:lnTo>
                  <a:lnTo>
                    <a:pt x="2568796" y="369872"/>
                  </a:lnTo>
                  <a:lnTo>
                    <a:pt x="2580634" y="370330"/>
                  </a:lnTo>
                  <a:lnTo>
                    <a:pt x="2592471" y="370868"/>
                  </a:lnTo>
                  <a:lnTo>
                    <a:pt x="2604309" y="371498"/>
                  </a:lnTo>
                  <a:lnTo>
                    <a:pt x="2616147" y="372235"/>
                  </a:lnTo>
                  <a:lnTo>
                    <a:pt x="2627985" y="373099"/>
                  </a:lnTo>
                  <a:lnTo>
                    <a:pt x="2639822" y="374108"/>
                  </a:lnTo>
                  <a:lnTo>
                    <a:pt x="2651660" y="375287"/>
                  </a:lnTo>
                  <a:lnTo>
                    <a:pt x="2663498" y="376663"/>
                  </a:lnTo>
                  <a:lnTo>
                    <a:pt x="2675336" y="378267"/>
                  </a:lnTo>
                  <a:lnTo>
                    <a:pt x="2687174" y="380135"/>
                  </a:lnTo>
                  <a:lnTo>
                    <a:pt x="2699011" y="382305"/>
                  </a:lnTo>
                  <a:lnTo>
                    <a:pt x="2710849" y="384822"/>
                  </a:lnTo>
                  <a:lnTo>
                    <a:pt x="2722687" y="387734"/>
                  </a:lnTo>
                  <a:lnTo>
                    <a:pt x="2734525" y="391096"/>
                  </a:lnTo>
                  <a:lnTo>
                    <a:pt x="2746362" y="394966"/>
                  </a:lnTo>
                  <a:lnTo>
                    <a:pt x="2758200" y="399404"/>
                  </a:lnTo>
                  <a:lnTo>
                    <a:pt x="2770038" y="404475"/>
                  </a:lnTo>
                  <a:lnTo>
                    <a:pt x="2781876" y="410242"/>
                  </a:lnTo>
                  <a:lnTo>
                    <a:pt x="2793713" y="416769"/>
                  </a:lnTo>
                  <a:lnTo>
                    <a:pt x="2805551" y="424112"/>
                  </a:lnTo>
                  <a:lnTo>
                    <a:pt x="2817389" y="432320"/>
                  </a:lnTo>
                  <a:lnTo>
                    <a:pt x="2829227" y="441431"/>
                  </a:lnTo>
                  <a:lnTo>
                    <a:pt x="2841065" y="451461"/>
                  </a:lnTo>
                  <a:lnTo>
                    <a:pt x="2852902" y="462406"/>
                  </a:lnTo>
                  <a:lnTo>
                    <a:pt x="2864740" y="474237"/>
                  </a:lnTo>
                  <a:lnTo>
                    <a:pt x="2876578" y="486891"/>
                  </a:lnTo>
                  <a:lnTo>
                    <a:pt x="2888416" y="500277"/>
                  </a:lnTo>
                  <a:lnTo>
                    <a:pt x="2900253" y="514271"/>
                  </a:lnTo>
                  <a:lnTo>
                    <a:pt x="2912091" y="528722"/>
                  </a:lnTo>
                  <a:lnTo>
                    <a:pt x="2923929" y="543457"/>
                  </a:lnTo>
                  <a:lnTo>
                    <a:pt x="2935767" y="558289"/>
                  </a:lnTo>
                  <a:lnTo>
                    <a:pt x="2947604" y="573024"/>
                  </a:lnTo>
                  <a:lnTo>
                    <a:pt x="2959442" y="587475"/>
                  </a:lnTo>
                  <a:lnTo>
                    <a:pt x="2971280" y="601469"/>
                  </a:lnTo>
                  <a:lnTo>
                    <a:pt x="2983118" y="614855"/>
                  </a:lnTo>
                  <a:lnTo>
                    <a:pt x="2994956" y="627509"/>
                  </a:lnTo>
                  <a:lnTo>
                    <a:pt x="3006793" y="639339"/>
                  </a:lnTo>
                  <a:lnTo>
                    <a:pt x="3018631" y="650285"/>
                  </a:lnTo>
                  <a:lnTo>
                    <a:pt x="3030469" y="660315"/>
                  </a:lnTo>
                  <a:lnTo>
                    <a:pt x="3042307" y="669425"/>
                  </a:lnTo>
                  <a:lnTo>
                    <a:pt x="3054144" y="677634"/>
                  </a:lnTo>
                  <a:lnTo>
                    <a:pt x="3065982" y="684977"/>
                  </a:lnTo>
                  <a:lnTo>
                    <a:pt x="3077820" y="691504"/>
                  </a:lnTo>
                  <a:lnTo>
                    <a:pt x="3089658" y="697271"/>
                  </a:lnTo>
                  <a:lnTo>
                    <a:pt x="3101496" y="702342"/>
                  </a:lnTo>
                  <a:lnTo>
                    <a:pt x="3113333" y="706780"/>
                  </a:lnTo>
                  <a:lnTo>
                    <a:pt x="3125171" y="710649"/>
                  </a:lnTo>
                  <a:lnTo>
                    <a:pt x="3137009" y="714012"/>
                  </a:lnTo>
                  <a:lnTo>
                    <a:pt x="3148847" y="716924"/>
                  </a:lnTo>
                  <a:lnTo>
                    <a:pt x="3160684" y="719441"/>
                  </a:lnTo>
                  <a:lnTo>
                    <a:pt x="3172522" y="721611"/>
                  </a:lnTo>
                  <a:lnTo>
                    <a:pt x="3184360" y="723478"/>
                  </a:lnTo>
                  <a:lnTo>
                    <a:pt x="3196198" y="725082"/>
                  </a:lnTo>
                  <a:lnTo>
                    <a:pt x="3208035" y="726459"/>
                  </a:lnTo>
                  <a:lnTo>
                    <a:pt x="3219873" y="727638"/>
                  </a:lnTo>
                  <a:lnTo>
                    <a:pt x="3231711" y="728647"/>
                  </a:lnTo>
                  <a:lnTo>
                    <a:pt x="3243549" y="729510"/>
                  </a:lnTo>
                  <a:lnTo>
                    <a:pt x="3255387" y="730248"/>
                  </a:lnTo>
                  <a:lnTo>
                    <a:pt x="3267224" y="730878"/>
                  </a:lnTo>
                  <a:lnTo>
                    <a:pt x="3279062" y="731415"/>
                  </a:lnTo>
                  <a:lnTo>
                    <a:pt x="3290900" y="731874"/>
                  </a:lnTo>
                  <a:lnTo>
                    <a:pt x="3302738" y="732265"/>
                  </a:lnTo>
                  <a:lnTo>
                    <a:pt x="3314575" y="732599"/>
                  </a:lnTo>
                  <a:lnTo>
                    <a:pt x="3326413" y="732883"/>
                  </a:lnTo>
                  <a:lnTo>
                    <a:pt x="3338251" y="733125"/>
                  </a:lnTo>
                  <a:lnTo>
                    <a:pt x="3350089" y="733331"/>
                  </a:lnTo>
                  <a:lnTo>
                    <a:pt x="3361926" y="733507"/>
                  </a:lnTo>
                  <a:lnTo>
                    <a:pt x="3373764" y="733656"/>
                  </a:lnTo>
                  <a:lnTo>
                    <a:pt x="3385602" y="733783"/>
                  </a:lnTo>
                  <a:lnTo>
                    <a:pt x="3397440" y="733892"/>
                  </a:lnTo>
                  <a:lnTo>
                    <a:pt x="3409278" y="733984"/>
                  </a:lnTo>
                  <a:lnTo>
                    <a:pt x="3421115" y="734063"/>
                  </a:lnTo>
                  <a:lnTo>
                    <a:pt x="3432953" y="734130"/>
                  </a:lnTo>
                  <a:lnTo>
                    <a:pt x="3444791" y="734186"/>
                  </a:lnTo>
                  <a:lnTo>
                    <a:pt x="3456629" y="734235"/>
                  </a:lnTo>
                  <a:lnTo>
                    <a:pt x="3468466" y="734276"/>
                  </a:lnTo>
                  <a:lnTo>
                    <a:pt x="3480304" y="734311"/>
                  </a:lnTo>
                  <a:lnTo>
                    <a:pt x="3492142" y="734341"/>
                  </a:lnTo>
                  <a:lnTo>
                    <a:pt x="3503980" y="734366"/>
                  </a:lnTo>
                  <a:lnTo>
                    <a:pt x="3515818" y="734388"/>
                  </a:lnTo>
                  <a:lnTo>
                    <a:pt x="3515818" y="734470"/>
                  </a:lnTo>
                  <a:lnTo>
                    <a:pt x="3527655" y="734463"/>
                  </a:lnTo>
                  <a:lnTo>
                    <a:pt x="3539493" y="734454"/>
                  </a:lnTo>
                  <a:lnTo>
                    <a:pt x="3551331" y="734444"/>
                  </a:lnTo>
                  <a:lnTo>
                    <a:pt x="3563169" y="734433"/>
                  </a:lnTo>
                  <a:lnTo>
                    <a:pt x="3575006" y="734419"/>
                  </a:lnTo>
                  <a:lnTo>
                    <a:pt x="3586844" y="734403"/>
                  </a:lnTo>
                  <a:lnTo>
                    <a:pt x="3598682" y="734384"/>
                  </a:lnTo>
                  <a:lnTo>
                    <a:pt x="3610520" y="734362"/>
                  </a:lnTo>
                  <a:lnTo>
                    <a:pt x="3622357" y="734335"/>
                  </a:lnTo>
                  <a:lnTo>
                    <a:pt x="3634195" y="734305"/>
                  </a:lnTo>
                  <a:lnTo>
                    <a:pt x="3646033" y="734269"/>
                  </a:lnTo>
                  <a:lnTo>
                    <a:pt x="3657871" y="734226"/>
                  </a:lnTo>
                  <a:lnTo>
                    <a:pt x="3669709" y="734176"/>
                  </a:lnTo>
                  <a:lnTo>
                    <a:pt x="3681546" y="734118"/>
                  </a:lnTo>
                  <a:lnTo>
                    <a:pt x="3693384" y="734049"/>
                  </a:lnTo>
                  <a:lnTo>
                    <a:pt x="3705222" y="733968"/>
                  </a:lnTo>
                  <a:lnTo>
                    <a:pt x="3717060" y="733874"/>
                  </a:lnTo>
                  <a:lnTo>
                    <a:pt x="3728897" y="733762"/>
                  </a:lnTo>
                  <a:lnTo>
                    <a:pt x="3740735" y="733632"/>
                  </a:lnTo>
                  <a:lnTo>
                    <a:pt x="3752573" y="733479"/>
                  </a:lnTo>
                  <a:lnTo>
                    <a:pt x="3764411" y="733300"/>
                  </a:lnTo>
                  <a:lnTo>
                    <a:pt x="3776248" y="733090"/>
                  </a:lnTo>
                  <a:lnTo>
                    <a:pt x="3788086" y="732844"/>
                  </a:lnTo>
                  <a:lnTo>
                    <a:pt x="3799924" y="732556"/>
                  </a:lnTo>
                  <a:lnTo>
                    <a:pt x="3811762" y="732220"/>
                  </a:lnTo>
                  <a:lnTo>
                    <a:pt x="3823600" y="731827"/>
                  </a:lnTo>
                  <a:lnTo>
                    <a:pt x="3835437" y="731368"/>
                  </a:lnTo>
                  <a:lnTo>
                    <a:pt x="3847275" y="730833"/>
                  </a:lnTo>
                  <a:lnTo>
                    <a:pt x="3859113" y="730211"/>
                  </a:lnTo>
                  <a:lnTo>
                    <a:pt x="3870951" y="729488"/>
                  </a:lnTo>
                  <a:lnTo>
                    <a:pt x="3882788" y="728649"/>
                  </a:lnTo>
                  <a:lnTo>
                    <a:pt x="3894626" y="727678"/>
                  </a:lnTo>
                  <a:lnTo>
                    <a:pt x="3906464" y="726557"/>
                  </a:lnTo>
                  <a:lnTo>
                    <a:pt x="3918302" y="725267"/>
                  </a:lnTo>
                  <a:lnTo>
                    <a:pt x="3930139" y="723788"/>
                  </a:lnTo>
                  <a:lnTo>
                    <a:pt x="3941977" y="722098"/>
                  </a:lnTo>
                  <a:lnTo>
                    <a:pt x="3953815" y="720175"/>
                  </a:lnTo>
                  <a:lnTo>
                    <a:pt x="3965653" y="718000"/>
                  </a:lnTo>
                  <a:lnTo>
                    <a:pt x="3977491" y="715552"/>
                  </a:lnTo>
                  <a:lnTo>
                    <a:pt x="3989328" y="712816"/>
                  </a:lnTo>
                  <a:lnTo>
                    <a:pt x="4001166" y="709779"/>
                  </a:lnTo>
                  <a:lnTo>
                    <a:pt x="4013004" y="706436"/>
                  </a:lnTo>
                  <a:lnTo>
                    <a:pt x="4024842" y="702787"/>
                  </a:lnTo>
                  <a:lnTo>
                    <a:pt x="4036679" y="698844"/>
                  </a:lnTo>
                  <a:lnTo>
                    <a:pt x="4048517" y="694626"/>
                  </a:lnTo>
                  <a:lnTo>
                    <a:pt x="4060355" y="690164"/>
                  </a:lnTo>
                  <a:lnTo>
                    <a:pt x="4072193" y="685499"/>
                  </a:lnTo>
                  <a:lnTo>
                    <a:pt x="4084031" y="680682"/>
                  </a:lnTo>
                  <a:lnTo>
                    <a:pt x="4095868" y="675770"/>
                  </a:lnTo>
                  <a:lnTo>
                    <a:pt x="4107706" y="670826"/>
                  </a:lnTo>
                  <a:lnTo>
                    <a:pt x="4119544" y="665915"/>
                  </a:lnTo>
                  <a:lnTo>
                    <a:pt x="4131382" y="661098"/>
                  </a:lnTo>
                  <a:lnTo>
                    <a:pt x="4143219" y="656433"/>
                  </a:lnTo>
                  <a:lnTo>
                    <a:pt x="4155057" y="651971"/>
                  </a:lnTo>
                  <a:lnTo>
                    <a:pt x="4166895" y="647753"/>
                  </a:lnTo>
                  <a:lnTo>
                    <a:pt x="4178733" y="643809"/>
                  </a:lnTo>
                  <a:lnTo>
                    <a:pt x="4190570" y="640161"/>
                  </a:lnTo>
                  <a:lnTo>
                    <a:pt x="4202408" y="636818"/>
                  </a:lnTo>
                  <a:lnTo>
                    <a:pt x="4214246" y="633781"/>
                  </a:lnTo>
                  <a:lnTo>
                    <a:pt x="4226084" y="631045"/>
                  </a:lnTo>
                  <a:lnTo>
                    <a:pt x="4237922" y="628597"/>
                  </a:lnTo>
                  <a:lnTo>
                    <a:pt x="4249759" y="626421"/>
                  </a:lnTo>
                  <a:lnTo>
                    <a:pt x="4261597" y="624499"/>
                  </a:lnTo>
                  <a:lnTo>
                    <a:pt x="4273435" y="622809"/>
                  </a:lnTo>
                  <a:lnTo>
                    <a:pt x="4285273" y="621329"/>
                  </a:lnTo>
                  <a:lnTo>
                    <a:pt x="4297110" y="620039"/>
                  </a:lnTo>
                  <a:lnTo>
                    <a:pt x="4308948" y="618919"/>
                  </a:lnTo>
                  <a:lnTo>
                    <a:pt x="4320786" y="617948"/>
                  </a:lnTo>
                  <a:lnTo>
                    <a:pt x="4332624" y="617109"/>
                  </a:lnTo>
                  <a:lnTo>
                    <a:pt x="4344461" y="616386"/>
                  </a:lnTo>
                  <a:lnTo>
                    <a:pt x="4356299" y="615763"/>
                  </a:lnTo>
                  <a:lnTo>
                    <a:pt x="4368137" y="615228"/>
                  </a:lnTo>
                  <a:lnTo>
                    <a:pt x="4379975" y="614770"/>
                  </a:lnTo>
                  <a:lnTo>
                    <a:pt x="4391813" y="614377"/>
                  </a:lnTo>
                  <a:lnTo>
                    <a:pt x="4403650" y="614040"/>
                  </a:lnTo>
                  <a:lnTo>
                    <a:pt x="4415488" y="613752"/>
                  </a:lnTo>
                  <a:lnTo>
                    <a:pt x="4427326" y="613507"/>
                  </a:lnTo>
                  <a:lnTo>
                    <a:pt x="4439164" y="613297"/>
                  </a:lnTo>
                  <a:lnTo>
                    <a:pt x="4451001" y="613117"/>
                  </a:lnTo>
                  <a:lnTo>
                    <a:pt x="4462839" y="612965"/>
                  </a:lnTo>
                  <a:lnTo>
                    <a:pt x="4474677" y="612834"/>
                  </a:lnTo>
                  <a:lnTo>
                    <a:pt x="4486515" y="612723"/>
                  </a:lnTo>
                  <a:lnTo>
                    <a:pt x="4498352" y="612628"/>
                  </a:lnTo>
                  <a:lnTo>
                    <a:pt x="4510190" y="612548"/>
                  </a:lnTo>
                  <a:lnTo>
                    <a:pt x="4522028" y="612479"/>
                  </a:lnTo>
                  <a:lnTo>
                    <a:pt x="4533866" y="612420"/>
                  </a:lnTo>
                  <a:lnTo>
                    <a:pt x="4545704" y="612371"/>
                  </a:lnTo>
                  <a:lnTo>
                    <a:pt x="4557541" y="612328"/>
                  </a:lnTo>
                  <a:lnTo>
                    <a:pt x="4569379" y="612292"/>
                  </a:lnTo>
                  <a:lnTo>
                    <a:pt x="4581217" y="612261"/>
                  </a:lnTo>
                  <a:lnTo>
                    <a:pt x="4593055" y="612235"/>
                  </a:lnTo>
                  <a:lnTo>
                    <a:pt x="4604892" y="612213"/>
                  </a:lnTo>
                  <a:lnTo>
                    <a:pt x="4616730" y="612194"/>
                  </a:lnTo>
                  <a:lnTo>
                    <a:pt x="4628568" y="612178"/>
                  </a:lnTo>
                  <a:lnTo>
                    <a:pt x="4640406" y="612164"/>
                  </a:lnTo>
                  <a:lnTo>
                    <a:pt x="4652244" y="612152"/>
                  </a:lnTo>
                  <a:lnTo>
                    <a:pt x="4664081" y="612142"/>
                  </a:lnTo>
                  <a:lnTo>
                    <a:pt x="4675919" y="612134"/>
                  </a:lnTo>
                  <a:lnTo>
                    <a:pt x="4687757" y="612127"/>
                  </a:lnTo>
                </a:path>
              </a:pathLst>
            </a:custGeom>
            <a:ln w="40651" cap="flat">
              <a:solidFill>
                <a:srgbClr val="E8E8E8">
                  <a:alpha val="100000"/>
                </a:srgbClr>
              </a:solidFill>
              <a:prstDash val="solid"/>
              <a:round/>
            </a:ln>
          </p:spPr>
          <p:txBody>
            <a:bodyPr/>
            <a:lstStyle/>
            <a:p/>
          </p:txBody>
        </p:sp>
        <p:sp>
          <p:nvSpPr>
            <p:cNvPr id="61" name="pl61"/>
            <p:cNvSpPr/>
            <p:nvPr/>
          </p:nvSpPr>
          <p:spPr>
            <a:xfrm>
              <a:off x="2482252" y="1394811"/>
              <a:ext cx="4687757" cy="367112"/>
            </a:xfrm>
            <a:custGeom>
              <a:avLst/>
              <a:pathLst>
                <a:path w="4687757" h="367112">
                  <a:moveTo>
                    <a:pt x="0" y="0"/>
                  </a:moveTo>
                  <a:lnTo>
                    <a:pt x="11837" y="7"/>
                  </a:lnTo>
                  <a:lnTo>
                    <a:pt x="23675" y="15"/>
                  </a:lnTo>
                  <a:lnTo>
                    <a:pt x="35513" y="25"/>
                  </a:lnTo>
                  <a:lnTo>
                    <a:pt x="47351" y="37"/>
                  </a:lnTo>
                  <a:lnTo>
                    <a:pt x="59188" y="51"/>
                  </a:lnTo>
                  <a:lnTo>
                    <a:pt x="71026" y="67"/>
                  </a:lnTo>
                  <a:lnTo>
                    <a:pt x="82864" y="86"/>
                  </a:lnTo>
                  <a:lnTo>
                    <a:pt x="94702" y="108"/>
                  </a:lnTo>
                  <a:lnTo>
                    <a:pt x="106539" y="134"/>
                  </a:lnTo>
                  <a:lnTo>
                    <a:pt x="118377" y="165"/>
                  </a:lnTo>
                  <a:lnTo>
                    <a:pt x="130215" y="201"/>
                  </a:lnTo>
                  <a:lnTo>
                    <a:pt x="142053" y="243"/>
                  </a:lnTo>
                  <a:lnTo>
                    <a:pt x="153891" y="293"/>
                  </a:lnTo>
                  <a:lnTo>
                    <a:pt x="165728" y="352"/>
                  </a:lnTo>
                  <a:lnTo>
                    <a:pt x="177566" y="421"/>
                  </a:lnTo>
                  <a:lnTo>
                    <a:pt x="189404" y="501"/>
                  </a:lnTo>
                  <a:lnTo>
                    <a:pt x="201242" y="596"/>
                  </a:lnTo>
                  <a:lnTo>
                    <a:pt x="213079" y="707"/>
                  </a:lnTo>
                  <a:lnTo>
                    <a:pt x="224917" y="837"/>
                  </a:lnTo>
                  <a:lnTo>
                    <a:pt x="236755" y="990"/>
                  </a:lnTo>
                  <a:lnTo>
                    <a:pt x="248593" y="1170"/>
                  </a:lnTo>
                  <a:lnTo>
                    <a:pt x="260430" y="1379"/>
                  </a:lnTo>
                  <a:lnTo>
                    <a:pt x="272268" y="1625"/>
                  </a:lnTo>
                  <a:lnTo>
                    <a:pt x="284106" y="1913"/>
                  </a:lnTo>
                  <a:lnTo>
                    <a:pt x="295944" y="2250"/>
                  </a:lnTo>
                  <a:lnTo>
                    <a:pt x="307782" y="2643"/>
                  </a:lnTo>
                  <a:lnTo>
                    <a:pt x="319619" y="3101"/>
                  </a:lnTo>
                  <a:lnTo>
                    <a:pt x="331457" y="3636"/>
                  </a:lnTo>
                  <a:lnTo>
                    <a:pt x="343295" y="4258"/>
                  </a:lnTo>
                  <a:lnTo>
                    <a:pt x="355133" y="4982"/>
                  </a:lnTo>
                  <a:lnTo>
                    <a:pt x="366970" y="5821"/>
                  </a:lnTo>
                  <a:lnTo>
                    <a:pt x="378808" y="6792"/>
                  </a:lnTo>
                  <a:lnTo>
                    <a:pt x="390646" y="7912"/>
                  </a:lnTo>
                  <a:lnTo>
                    <a:pt x="402484" y="9202"/>
                  </a:lnTo>
                  <a:lnTo>
                    <a:pt x="414321" y="10682"/>
                  </a:lnTo>
                  <a:lnTo>
                    <a:pt x="426159" y="12372"/>
                  </a:lnTo>
                  <a:lnTo>
                    <a:pt x="437997" y="14294"/>
                  </a:lnTo>
                  <a:lnTo>
                    <a:pt x="449835" y="16470"/>
                  </a:lnTo>
                  <a:lnTo>
                    <a:pt x="461673" y="18917"/>
                  </a:lnTo>
                  <a:lnTo>
                    <a:pt x="473510" y="21654"/>
                  </a:lnTo>
                  <a:lnTo>
                    <a:pt x="485348" y="24690"/>
                  </a:lnTo>
                  <a:lnTo>
                    <a:pt x="497186" y="28034"/>
                  </a:lnTo>
                  <a:lnTo>
                    <a:pt x="509024" y="31682"/>
                  </a:lnTo>
                  <a:lnTo>
                    <a:pt x="520861" y="35626"/>
                  </a:lnTo>
                  <a:lnTo>
                    <a:pt x="532699" y="39844"/>
                  </a:lnTo>
                  <a:lnTo>
                    <a:pt x="544537" y="44306"/>
                  </a:lnTo>
                  <a:lnTo>
                    <a:pt x="556375" y="48970"/>
                  </a:lnTo>
                  <a:lnTo>
                    <a:pt x="568213" y="53788"/>
                  </a:lnTo>
                  <a:lnTo>
                    <a:pt x="580050" y="58699"/>
                  </a:lnTo>
                  <a:lnTo>
                    <a:pt x="591888" y="63643"/>
                  </a:lnTo>
                  <a:lnTo>
                    <a:pt x="603726" y="68555"/>
                  </a:lnTo>
                  <a:lnTo>
                    <a:pt x="615564" y="73372"/>
                  </a:lnTo>
                  <a:lnTo>
                    <a:pt x="627401" y="78037"/>
                  </a:lnTo>
                  <a:lnTo>
                    <a:pt x="639239" y="82498"/>
                  </a:lnTo>
                  <a:lnTo>
                    <a:pt x="651077" y="86717"/>
                  </a:lnTo>
                  <a:lnTo>
                    <a:pt x="662915" y="90660"/>
                  </a:lnTo>
                  <a:lnTo>
                    <a:pt x="674752" y="94309"/>
                  </a:lnTo>
                  <a:lnTo>
                    <a:pt x="686590" y="97652"/>
                  </a:lnTo>
                  <a:lnTo>
                    <a:pt x="698428" y="100689"/>
                  </a:lnTo>
                  <a:lnTo>
                    <a:pt x="710266" y="103425"/>
                  </a:lnTo>
                  <a:lnTo>
                    <a:pt x="722104" y="105873"/>
                  </a:lnTo>
                  <a:lnTo>
                    <a:pt x="733941" y="108048"/>
                  </a:lnTo>
                  <a:lnTo>
                    <a:pt x="745779" y="109971"/>
                  </a:lnTo>
                  <a:lnTo>
                    <a:pt x="757617" y="111661"/>
                  </a:lnTo>
                  <a:lnTo>
                    <a:pt x="769455" y="113140"/>
                  </a:lnTo>
                  <a:lnTo>
                    <a:pt x="781292" y="114430"/>
                  </a:lnTo>
                  <a:lnTo>
                    <a:pt x="793130" y="115551"/>
                  </a:lnTo>
                  <a:lnTo>
                    <a:pt x="804968" y="116522"/>
                  </a:lnTo>
                  <a:lnTo>
                    <a:pt x="816806" y="117361"/>
                  </a:lnTo>
                  <a:lnTo>
                    <a:pt x="828643" y="118084"/>
                  </a:lnTo>
                  <a:lnTo>
                    <a:pt x="840481" y="118706"/>
                  </a:lnTo>
                  <a:lnTo>
                    <a:pt x="852319" y="119241"/>
                  </a:lnTo>
                  <a:lnTo>
                    <a:pt x="864157" y="119700"/>
                  </a:lnTo>
                  <a:lnTo>
                    <a:pt x="875995" y="120093"/>
                  </a:lnTo>
                  <a:lnTo>
                    <a:pt x="887832" y="120429"/>
                  </a:lnTo>
                  <a:lnTo>
                    <a:pt x="899670" y="120717"/>
                  </a:lnTo>
                  <a:lnTo>
                    <a:pt x="911508" y="120963"/>
                  </a:lnTo>
                  <a:lnTo>
                    <a:pt x="923346" y="121173"/>
                  </a:lnTo>
                  <a:lnTo>
                    <a:pt x="935183" y="121352"/>
                  </a:lnTo>
                  <a:lnTo>
                    <a:pt x="947021" y="121505"/>
                  </a:lnTo>
                  <a:lnTo>
                    <a:pt x="958859" y="121635"/>
                  </a:lnTo>
                  <a:lnTo>
                    <a:pt x="970697" y="121746"/>
                  </a:lnTo>
                  <a:lnTo>
                    <a:pt x="982534" y="121841"/>
                  </a:lnTo>
                  <a:lnTo>
                    <a:pt x="994372" y="121922"/>
                  </a:lnTo>
                  <a:lnTo>
                    <a:pt x="1006210" y="121991"/>
                  </a:lnTo>
                  <a:lnTo>
                    <a:pt x="1018048" y="122049"/>
                  </a:lnTo>
                  <a:lnTo>
                    <a:pt x="1029886" y="122099"/>
                  </a:lnTo>
                  <a:lnTo>
                    <a:pt x="1041723" y="122141"/>
                  </a:lnTo>
                  <a:lnTo>
                    <a:pt x="1053561" y="122177"/>
                  </a:lnTo>
                  <a:lnTo>
                    <a:pt x="1065399" y="122208"/>
                  </a:lnTo>
                  <a:lnTo>
                    <a:pt x="1077237" y="122234"/>
                  </a:lnTo>
                  <a:lnTo>
                    <a:pt x="1089074" y="122257"/>
                  </a:lnTo>
                  <a:lnTo>
                    <a:pt x="1100912" y="122276"/>
                  </a:lnTo>
                  <a:lnTo>
                    <a:pt x="1112750" y="122292"/>
                  </a:lnTo>
                  <a:lnTo>
                    <a:pt x="1124588" y="122306"/>
                  </a:lnTo>
                  <a:lnTo>
                    <a:pt x="1136426" y="122317"/>
                  </a:lnTo>
                  <a:lnTo>
                    <a:pt x="1148263" y="122327"/>
                  </a:lnTo>
                  <a:lnTo>
                    <a:pt x="1160101" y="122336"/>
                  </a:lnTo>
                  <a:lnTo>
                    <a:pt x="1171939" y="122343"/>
                  </a:lnTo>
                  <a:lnTo>
                    <a:pt x="1171939" y="122384"/>
                  </a:lnTo>
                  <a:lnTo>
                    <a:pt x="1183777" y="122384"/>
                  </a:lnTo>
                  <a:lnTo>
                    <a:pt x="1195614" y="122384"/>
                  </a:lnTo>
                  <a:lnTo>
                    <a:pt x="1207452" y="122384"/>
                  </a:lnTo>
                  <a:lnTo>
                    <a:pt x="1219290" y="122384"/>
                  </a:lnTo>
                  <a:lnTo>
                    <a:pt x="1231128" y="122384"/>
                  </a:lnTo>
                  <a:lnTo>
                    <a:pt x="1242965" y="122384"/>
                  </a:lnTo>
                  <a:lnTo>
                    <a:pt x="1254803" y="122384"/>
                  </a:lnTo>
                  <a:lnTo>
                    <a:pt x="1266641" y="122384"/>
                  </a:lnTo>
                  <a:lnTo>
                    <a:pt x="1278479" y="122384"/>
                  </a:lnTo>
                  <a:lnTo>
                    <a:pt x="1290317" y="122384"/>
                  </a:lnTo>
                  <a:lnTo>
                    <a:pt x="1302154" y="122384"/>
                  </a:lnTo>
                  <a:lnTo>
                    <a:pt x="1313992" y="122384"/>
                  </a:lnTo>
                  <a:lnTo>
                    <a:pt x="1325830" y="122384"/>
                  </a:lnTo>
                  <a:lnTo>
                    <a:pt x="1337668" y="122384"/>
                  </a:lnTo>
                  <a:lnTo>
                    <a:pt x="1349505" y="122384"/>
                  </a:lnTo>
                  <a:lnTo>
                    <a:pt x="1361343" y="122384"/>
                  </a:lnTo>
                  <a:lnTo>
                    <a:pt x="1373181" y="122384"/>
                  </a:lnTo>
                  <a:lnTo>
                    <a:pt x="1385019" y="122384"/>
                  </a:lnTo>
                  <a:lnTo>
                    <a:pt x="1396856" y="122384"/>
                  </a:lnTo>
                  <a:lnTo>
                    <a:pt x="1408694" y="122384"/>
                  </a:lnTo>
                  <a:lnTo>
                    <a:pt x="1420532" y="122384"/>
                  </a:lnTo>
                  <a:lnTo>
                    <a:pt x="1432370" y="122384"/>
                  </a:lnTo>
                  <a:lnTo>
                    <a:pt x="1444208" y="122384"/>
                  </a:lnTo>
                  <a:lnTo>
                    <a:pt x="1456045" y="122384"/>
                  </a:lnTo>
                  <a:lnTo>
                    <a:pt x="1467883" y="122384"/>
                  </a:lnTo>
                  <a:lnTo>
                    <a:pt x="1479721" y="122384"/>
                  </a:lnTo>
                  <a:lnTo>
                    <a:pt x="1491559" y="122384"/>
                  </a:lnTo>
                  <a:lnTo>
                    <a:pt x="1503396" y="122384"/>
                  </a:lnTo>
                  <a:lnTo>
                    <a:pt x="1515234" y="122384"/>
                  </a:lnTo>
                  <a:lnTo>
                    <a:pt x="1527072" y="122384"/>
                  </a:lnTo>
                  <a:lnTo>
                    <a:pt x="1538910" y="122384"/>
                  </a:lnTo>
                  <a:lnTo>
                    <a:pt x="1550748" y="122384"/>
                  </a:lnTo>
                  <a:lnTo>
                    <a:pt x="1562585" y="122384"/>
                  </a:lnTo>
                  <a:lnTo>
                    <a:pt x="1574423" y="122384"/>
                  </a:lnTo>
                  <a:lnTo>
                    <a:pt x="1586261" y="122384"/>
                  </a:lnTo>
                  <a:lnTo>
                    <a:pt x="1598099" y="122384"/>
                  </a:lnTo>
                  <a:lnTo>
                    <a:pt x="1609936" y="122384"/>
                  </a:lnTo>
                  <a:lnTo>
                    <a:pt x="1621774" y="122384"/>
                  </a:lnTo>
                  <a:lnTo>
                    <a:pt x="1633612" y="122384"/>
                  </a:lnTo>
                  <a:lnTo>
                    <a:pt x="1645450" y="122384"/>
                  </a:lnTo>
                  <a:lnTo>
                    <a:pt x="1657287" y="122384"/>
                  </a:lnTo>
                  <a:lnTo>
                    <a:pt x="1669125" y="122384"/>
                  </a:lnTo>
                  <a:lnTo>
                    <a:pt x="1680963" y="122384"/>
                  </a:lnTo>
                  <a:lnTo>
                    <a:pt x="1692801" y="122384"/>
                  </a:lnTo>
                  <a:lnTo>
                    <a:pt x="1704639" y="122384"/>
                  </a:lnTo>
                  <a:lnTo>
                    <a:pt x="1716476" y="122384"/>
                  </a:lnTo>
                  <a:lnTo>
                    <a:pt x="1728314" y="122384"/>
                  </a:lnTo>
                  <a:lnTo>
                    <a:pt x="1740152" y="122384"/>
                  </a:lnTo>
                  <a:lnTo>
                    <a:pt x="1751990" y="122384"/>
                  </a:lnTo>
                  <a:lnTo>
                    <a:pt x="1763827" y="122384"/>
                  </a:lnTo>
                  <a:lnTo>
                    <a:pt x="1775665" y="122384"/>
                  </a:lnTo>
                  <a:lnTo>
                    <a:pt x="1787503" y="122384"/>
                  </a:lnTo>
                  <a:lnTo>
                    <a:pt x="1799341" y="122384"/>
                  </a:lnTo>
                  <a:lnTo>
                    <a:pt x="1811178" y="122384"/>
                  </a:lnTo>
                  <a:lnTo>
                    <a:pt x="1823016" y="122384"/>
                  </a:lnTo>
                  <a:lnTo>
                    <a:pt x="1834854" y="122384"/>
                  </a:lnTo>
                  <a:lnTo>
                    <a:pt x="1846692" y="122384"/>
                  </a:lnTo>
                  <a:lnTo>
                    <a:pt x="1858530" y="122384"/>
                  </a:lnTo>
                  <a:lnTo>
                    <a:pt x="1870367" y="122384"/>
                  </a:lnTo>
                  <a:lnTo>
                    <a:pt x="1882205" y="122384"/>
                  </a:lnTo>
                  <a:lnTo>
                    <a:pt x="1894043" y="122384"/>
                  </a:lnTo>
                  <a:lnTo>
                    <a:pt x="1905881" y="122384"/>
                  </a:lnTo>
                  <a:lnTo>
                    <a:pt x="1917718" y="122384"/>
                  </a:lnTo>
                  <a:lnTo>
                    <a:pt x="1929556" y="122384"/>
                  </a:lnTo>
                  <a:lnTo>
                    <a:pt x="1941394" y="122384"/>
                  </a:lnTo>
                  <a:lnTo>
                    <a:pt x="1953232" y="122384"/>
                  </a:lnTo>
                  <a:lnTo>
                    <a:pt x="1965069" y="122384"/>
                  </a:lnTo>
                  <a:lnTo>
                    <a:pt x="1976907" y="122384"/>
                  </a:lnTo>
                  <a:lnTo>
                    <a:pt x="1988745" y="122384"/>
                  </a:lnTo>
                  <a:lnTo>
                    <a:pt x="2000583" y="122384"/>
                  </a:lnTo>
                  <a:lnTo>
                    <a:pt x="2012421" y="122384"/>
                  </a:lnTo>
                  <a:lnTo>
                    <a:pt x="2024258" y="122384"/>
                  </a:lnTo>
                  <a:lnTo>
                    <a:pt x="2036096" y="122384"/>
                  </a:lnTo>
                  <a:lnTo>
                    <a:pt x="2047934" y="122384"/>
                  </a:lnTo>
                  <a:lnTo>
                    <a:pt x="2059772" y="122384"/>
                  </a:lnTo>
                  <a:lnTo>
                    <a:pt x="2071609" y="122384"/>
                  </a:lnTo>
                  <a:lnTo>
                    <a:pt x="2083447" y="122384"/>
                  </a:lnTo>
                  <a:lnTo>
                    <a:pt x="2095285" y="122384"/>
                  </a:lnTo>
                  <a:lnTo>
                    <a:pt x="2107123" y="122384"/>
                  </a:lnTo>
                  <a:lnTo>
                    <a:pt x="2118961" y="122384"/>
                  </a:lnTo>
                  <a:lnTo>
                    <a:pt x="2130798" y="122384"/>
                  </a:lnTo>
                  <a:lnTo>
                    <a:pt x="2142636" y="122384"/>
                  </a:lnTo>
                  <a:lnTo>
                    <a:pt x="2154474" y="122384"/>
                  </a:lnTo>
                  <a:lnTo>
                    <a:pt x="2166312" y="122384"/>
                  </a:lnTo>
                  <a:lnTo>
                    <a:pt x="2178149" y="122384"/>
                  </a:lnTo>
                  <a:lnTo>
                    <a:pt x="2189987" y="122384"/>
                  </a:lnTo>
                  <a:lnTo>
                    <a:pt x="2201825" y="122384"/>
                  </a:lnTo>
                  <a:lnTo>
                    <a:pt x="2213663" y="122384"/>
                  </a:lnTo>
                  <a:lnTo>
                    <a:pt x="2225500" y="122384"/>
                  </a:lnTo>
                  <a:lnTo>
                    <a:pt x="2237338" y="122384"/>
                  </a:lnTo>
                  <a:lnTo>
                    <a:pt x="2249176" y="122384"/>
                  </a:lnTo>
                  <a:lnTo>
                    <a:pt x="2261014" y="122384"/>
                  </a:lnTo>
                  <a:lnTo>
                    <a:pt x="2272852" y="122384"/>
                  </a:lnTo>
                  <a:lnTo>
                    <a:pt x="2284689" y="122384"/>
                  </a:lnTo>
                  <a:lnTo>
                    <a:pt x="2296527" y="122384"/>
                  </a:lnTo>
                  <a:lnTo>
                    <a:pt x="2308365" y="122384"/>
                  </a:lnTo>
                  <a:lnTo>
                    <a:pt x="2320203" y="122384"/>
                  </a:lnTo>
                  <a:lnTo>
                    <a:pt x="2332040" y="122384"/>
                  </a:lnTo>
                  <a:lnTo>
                    <a:pt x="2343878" y="122384"/>
                  </a:lnTo>
                  <a:lnTo>
                    <a:pt x="2343878" y="122343"/>
                  </a:lnTo>
                  <a:lnTo>
                    <a:pt x="2355716" y="122336"/>
                  </a:lnTo>
                  <a:lnTo>
                    <a:pt x="2367554" y="122327"/>
                  </a:lnTo>
                  <a:lnTo>
                    <a:pt x="2379391" y="122317"/>
                  </a:lnTo>
                  <a:lnTo>
                    <a:pt x="2391229" y="122306"/>
                  </a:lnTo>
                  <a:lnTo>
                    <a:pt x="2403067" y="122292"/>
                  </a:lnTo>
                  <a:lnTo>
                    <a:pt x="2414905" y="122276"/>
                  </a:lnTo>
                  <a:lnTo>
                    <a:pt x="2426743" y="122257"/>
                  </a:lnTo>
                  <a:lnTo>
                    <a:pt x="2438580" y="122234"/>
                  </a:lnTo>
                  <a:lnTo>
                    <a:pt x="2450418" y="122208"/>
                  </a:lnTo>
                  <a:lnTo>
                    <a:pt x="2462256" y="122177"/>
                  </a:lnTo>
                  <a:lnTo>
                    <a:pt x="2474094" y="122141"/>
                  </a:lnTo>
                  <a:lnTo>
                    <a:pt x="2485931" y="122099"/>
                  </a:lnTo>
                  <a:lnTo>
                    <a:pt x="2497769" y="122049"/>
                  </a:lnTo>
                  <a:lnTo>
                    <a:pt x="2509607" y="121991"/>
                  </a:lnTo>
                  <a:lnTo>
                    <a:pt x="2521445" y="121922"/>
                  </a:lnTo>
                  <a:lnTo>
                    <a:pt x="2533283" y="121841"/>
                  </a:lnTo>
                  <a:lnTo>
                    <a:pt x="2545120" y="121746"/>
                  </a:lnTo>
                  <a:lnTo>
                    <a:pt x="2556958" y="121635"/>
                  </a:lnTo>
                  <a:lnTo>
                    <a:pt x="2568796" y="121505"/>
                  </a:lnTo>
                  <a:lnTo>
                    <a:pt x="2580634" y="121352"/>
                  </a:lnTo>
                  <a:lnTo>
                    <a:pt x="2592471" y="121173"/>
                  </a:lnTo>
                  <a:lnTo>
                    <a:pt x="2604309" y="120963"/>
                  </a:lnTo>
                  <a:lnTo>
                    <a:pt x="2616147" y="120717"/>
                  </a:lnTo>
                  <a:lnTo>
                    <a:pt x="2627985" y="120429"/>
                  </a:lnTo>
                  <a:lnTo>
                    <a:pt x="2639822" y="120093"/>
                  </a:lnTo>
                  <a:lnTo>
                    <a:pt x="2651660" y="119700"/>
                  </a:lnTo>
                  <a:lnTo>
                    <a:pt x="2663498" y="119241"/>
                  </a:lnTo>
                  <a:lnTo>
                    <a:pt x="2675336" y="118706"/>
                  </a:lnTo>
                  <a:lnTo>
                    <a:pt x="2687174" y="118084"/>
                  </a:lnTo>
                  <a:lnTo>
                    <a:pt x="2699011" y="117361"/>
                  </a:lnTo>
                  <a:lnTo>
                    <a:pt x="2710849" y="116522"/>
                  </a:lnTo>
                  <a:lnTo>
                    <a:pt x="2722687" y="115551"/>
                  </a:lnTo>
                  <a:lnTo>
                    <a:pt x="2734525" y="114430"/>
                  </a:lnTo>
                  <a:lnTo>
                    <a:pt x="2746362" y="113140"/>
                  </a:lnTo>
                  <a:lnTo>
                    <a:pt x="2758200" y="111661"/>
                  </a:lnTo>
                  <a:lnTo>
                    <a:pt x="2770038" y="109971"/>
                  </a:lnTo>
                  <a:lnTo>
                    <a:pt x="2781876" y="108048"/>
                  </a:lnTo>
                  <a:lnTo>
                    <a:pt x="2793713" y="105873"/>
                  </a:lnTo>
                  <a:lnTo>
                    <a:pt x="2805551" y="103425"/>
                  </a:lnTo>
                  <a:lnTo>
                    <a:pt x="2817389" y="100689"/>
                  </a:lnTo>
                  <a:lnTo>
                    <a:pt x="2829227" y="97652"/>
                  </a:lnTo>
                  <a:lnTo>
                    <a:pt x="2841065" y="94309"/>
                  </a:lnTo>
                  <a:lnTo>
                    <a:pt x="2852902" y="90660"/>
                  </a:lnTo>
                  <a:lnTo>
                    <a:pt x="2864740" y="86717"/>
                  </a:lnTo>
                  <a:lnTo>
                    <a:pt x="2876578" y="82498"/>
                  </a:lnTo>
                  <a:lnTo>
                    <a:pt x="2888416" y="78037"/>
                  </a:lnTo>
                  <a:lnTo>
                    <a:pt x="2900253" y="73372"/>
                  </a:lnTo>
                  <a:lnTo>
                    <a:pt x="2912091" y="68555"/>
                  </a:lnTo>
                  <a:lnTo>
                    <a:pt x="2923929" y="63643"/>
                  </a:lnTo>
                  <a:lnTo>
                    <a:pt x="2935767" y="58699"/>
                  </a:lnTo>
                  <a:lnTo>
                    <a:pt x="2947604" y="53788"/>
                  </a:lnTo>
                  <a:lnTo>
                    <a:pt x="2959442" y="48970"/>
                  </a:lnTo>
                  <a:lnTo>
                    <a:pt x="2971280" y="44306"/>
                  </a:lnTo>
                  <a:lnTo>
                    <a:pt x="2983118" y="39844"/>
                  </a:lnTo>
                  <a:lnTo>
                    <a:pt x="2994956" y="35626"/>
                  </a:lnTo>
                  <a:lnTo>
                    <a:pt x="3006793" y="31682"/>
                  </a:lnTo>
                  <a:lnTo>
                    <a:pt x="3018631" y="28034"/>
                  </a:lnTo>
                  <a:lnTo>
                    <a:pt x="3030469" y="24690"/>
                  </a:lnTo>
                  <a:lnTo>
                    <a:pt x="3042307" y="21654"/>
                  </a:lnTo>
                  <a:lnTo>
                    <a:pt x="3054144" y="18917"/>
                  </a:lnTo>
                  <a:lnTo>
                    <a:pt x="3065982" y="16470"/>
                  </a:lnTo>
                  <a:lnTo>
                    <a:pt x="3077820" y="14294"/>
                  </a:lnTo>
                  <a:lnTo>
                    <a:pt x="3089658" y="12372"/>
                  </a:lnTo>
                  <a:lnTo>
                    <a:pt x="3101496" y="10682"/>
                  </a:lnTo>
                  <a:lnTo>
                    <a:pt x="3113333" y="9202"/>
                  </a:lnTo>
                  <a:lnTo>
                    <a:pt x="3125171" y="7912"/>
                  </a:lnTo>
                  <a:lnTo>
                    <a:pt x="3137009" y="6792"/>
                  </a:lnTo>
                  <a:lnTo>
                    <a:pt x="3148847" y="5821"/>
                  </a:lnTo>
                  <a:lnTo>
                    <a:pt x="3160684" y="4982"/>
                  </a:lnTo>
                  <a:lnTo>
                    <a:pt x="3172522" y="4258"/>
                  </a:lnTo>
                  <a:lnTo>
                    <a:pt x="3184360" y="3636"/>
                  </a:lnTo>
                  <a:lnTo>
                    <a:pt x="3196198" y="3101"/>
                  </a:lnTo>
                  <a:lnTo>
                    <a:pt x="3208035" y="2643"/>
                  </a:lnTo>
                  <a:lnTo>
                    <a:pt x="3219873" y="2250"/>
                  </a:lnTo>
                  <a:lnTo>
                    <a:pt x="3231711" y="1913"/>
                  </a:lnTo>
                  <a:lnTo>
                    <a:pt x="3243549" y="1625"/>
                  </a:lnTo>
                  <a:lnTo>
                    <a:pt x="3255387" y="1379"/>
                  </a:lnTo>
                  <a:lnTo>
                    <a:pt x="3267224" y="1170"/>
                  </a:lnTo>
                  <a:lnTo>
                    <a:pt x="3279062" y="990"/>
                  </a:lnTo>
                  <a:lnTo>
                    <a:pt x="3290900" y="837"/>
                  </a:lnTo>
                  <a:lnTo>
                    <a:pt x="3302738" y="707"/>
                  </a:lnTo>
                  <a:lnTo>
                    <a:pt x="3314575" y="596"/>
                  </a:lnTo>
                  <a:lnTo>
                    <a:pt x="3326413" y="501"/>
                  </a:lnTo>
                  <a:lnTo>
                    <a:pt x="3338251" y="421"/>
                  </a:lnTo>
                  <a:lnTo>
                    <a:pt x="3350089" y="352"/>
                  </a:lnTo>
                  <a:lnTo>
                    <a:pt x="3361926" y="293"/>
                  </a:lnTo>
                  <a:lnTo>
                    <a:pt x="3373764" y="243"/>
                  </a:lnTo>
                  <a:lnTo>
                    <a:pt x="3385602" y="201"/>
                  </a:lnTo>
                  <a:lnTo>
                    <a:pt x="3397440" y="165"/>
                  </a:lnTo>
                  <a:lnTo>
                    <a:pt x="3409278" y="134"/>
                  </a:lnTo>
                  <a:lnTo>
                    <a:pt x="3421115" y="108"/>
                  </a:lnTo>
                  <a:lnTo>
                    <a:pt x="3432953" y="86"/>
                  </a:lnTo>
                  <a:lnTo>
                    <a:pt x="3444791" y="67"/>
                  </a:lnTo>
                  <a:lnTo>
                    <a:pt x="3456629" y="51"/>
                  </a:lnTo>
                  <a:lnTo>
                    <a:pt x="3468466" y="37"/>
                  </a:lnTo>
                  <a:lnTo>
                    <a:pt x="3480304" y="25"/>
                  </a:lnTo>
                  <a:lnTo>
                    <a:pt x="3492142" y="15"/>
                  </a:lnTo>
                  <a:lnTo>
                    <a:pt x="3503980" y="7"/>
                  </a:lnTo>
                  <a:lnTo>
                    <a:pt x="3515818" y="0"/>
                  </a:lnTo>
                  <a:lnTo>
                    <a:pt x="3515818" y="82"/>
                  </a:lnTo>
                  <a:lnTo>
                    <a:pt x="3527655" y="103"/>
                  </a:lnTo>
                  <a:lnTo>
                    <a:pt x="3539493" y="129"/>
                  </a:lnTo>
                  <a:lnTo>
                    <a:pt x="3551331" y="158"/>
                  </a:lnTo>
                  <a:lnTo>
                    <a:pt x="3563169" y="193"/>
                  </a:lnTo>
                  <a:lnTo>
                    <a:pt x="3575006" y="235"/>
                  </a:lnTo>
                  <a:lnTo>
                    <a:pt x="3586844" y="283"/>
                  </a:lnTo>
                  <a:lnTo>
                    <a:pt x="3598682" y="340"/>
                  </a:lnTo>
                  <a:lnTo>
                    <a:pt x="3610520" y="407"/>
                  </a:lnTo>
                  <a:lnTo>
                    <a:pt x="3622357" y="485"/>
                  </a:lnTo>
                  <a:lnTo>
                    <a:pt x="3634195" y="578"/>
                  </a:lnTo>
                  <a:lnTo>
                    <a:pt x="3646033" y="686"/>
                  </a:lnTo>
                  <a:lnTo>
                    <a:pt x="3657871" y="813"/>
                  </a:lnTo>
                  <a:lnTo>
                    <a:pt x="3669709" y="963"/>
                  </a:lnTo>
                  <a:lnTo>
                    <a:pt x="3681546" y="1138"/>
                  </a:lnTo>
                  <a:lnTo>
                    <a:pt x="3693384" y="1345"/>
                  </a:lnTo>
                  <a:lnTo>
                    <a:pt x="3705222" y="1587"/>
                  </a:lnTo>
                  <a:lnTo>
                    <a:pt x="3717060" y="1871"/>
                  </a:lnTo>
                  <a:lnTo>
                    <a:pt x="3728897" y="2204"/>
                  </a:lnTo>
                  <a:lnTo>
                    <a:pt x="3740735" y="2595"/>
                  </a:lnTo>
                  <a:lnTo>
                    <a:pt x="3752573" y="3054"/>
                  </a:lnTo>
                  <a:lnTo>
                    <a:pt x="3764411" y="3592"/>
                  </a:lnTo>
                  <a:lnTo>
                    <a:pt x="3776248" y="4222"/>
                  </a:lnTo>
                  <a:lnTo>
                    <a:pt x="3788086" y="4959"/>
                  </a:lnTo>
                  <a:lnTo>
                    <a:pt x="3799924" y="5822"/>
                  </a:lnTo>
                  <a:lnTo>
                    <a:pt x="3811762" y="6832"/>
                  </a:lnTo>
                  <a:lnTo>
                    <a:pt x="3823600" y="8011"/>
                  </a:lnTo>
                  <a:lnTo>
                    <a:pt x="3835437" y="9387"/>
                  </a:lnTo>
                  <a:lnTo>
                    <a:pt x="3847275" y="10991"/>
                  </a:lnTo>
                  <a:lnTo>
                    <a:pt x="3859113" y="12858"/>
                  </a:lnTo>
                  <a:lnTo>
                    <a:pt x="3870951" y="15028"/>
                  </a:lnTo>
                  <a:lnTo>
                    <a:pt x="3882788" y="17545"/>
                  </a:lnTo>
                  <a:lnTo>
                    <a:pt x="3894626" y="20458"/>
                  </a:lnTo>
                  <a:lnTo>
                    <a:pt x="3906464" y="23820"/>
                  </a:lnTo>
                  <a:lnTo>
                    <a:pt x="3918302" y="27690"/>
                  </a:lnTo>
                  <a:lnTo>
                    <a:pt x="3930139" y="32128"/>
                  </a:lnTo>
                  <a:lnTo>
                    <a:pt x="3941977" y="37198"/>
                  </a:lnTo>
                  <a:lnTo>
                    <a:pt x="3953815" y="42966"/>
                  </a:lnTo>
                  <a:lnTo>
                    <a:pt x="3965653" y="49492"/>
                  </a:lnTo>
                  <a:lnTo>
                    <a:pt x="3977491" y="56835"/>
                  </a:lnTo>
                  <a:lnTo>
                    <a:pt x="3989328" y="65044"/>
                  </a:lnTo>
                  <a:lnTo>
                    <a:pt x="4001166" y="74154"/>
                  </a:lnTo>
                  <a:lnTo>
                    <a:pt x="4013004" y="84184"/>
                  </a:lnTo>
                  <a:lnTo>
                    <a:pt x="4024842" y="95130"/>
                  </a:lnTo>
                  <a:lnTo>
                    <a:pt x="4036679" y="106960"/>
                  </a:lnTo>
                  <a:lnTo>
                    <a:pt x="4048517" y="119615"/>
                  </a:lnTo>
                  <a:lnTo>
                    <a:pt x="4060355" y="133000"/>
                  </a:lnTo>
                  <a:lnTo>
                    <a:pt x="4072193" y="146995"/>
                  </a:lnTo>
                  <a:lnTo>
                    <a:pt x="4084031" y="161446"/>
                  </a:lnTo>
                  <a:lnTo>
                    <a:pt x="4095868" y="176181"/>
                  </a:lnTo>
                  <a:lnTo>
                    <a:pt x="4107706" y="191012"/>
                  </a:lnTo>
                  <a:lnTo>
                    <a:pt x="4119544" y="205747"/>
                  </a:lnTo>
                  <a:lnTo>
                    <a:pt x="4131382" y="220199"/>
                  </a:lnTo>
                  <a:lnTo>
                    <a:pt x="4143219" y="234193"/>
                  </a:lnTo>
                  <a:lnTo>
                    <a:pt x="4155057" y="247579"/>
                  </a:lnTo>
                  <a:lnTo>
                    <a:pt x="4166895" y="260233"/>
                  </a:lnTo>
                  <a:lnTo>
                    <a:pt x="4178733" y="272063"/>
                  </a:lnTo>
                  <a:lnTo>
                    <a:pt x="4190570" y="283009"/>
                  </a:lnTo>
                  <a:lnTo>
                    <a:pt x="4202408" y="293039"/>
                  </a:lnTo>
                  <a:lnTo>
                    <a:pt x="4214246" y="302149"/>
                  </a:lnTo>
                  <a:lnTo>
                    <a:pt x="4226084" y="310358"/>
                  </a:lnTo>
                  <a:lnTo>
                    <a:pt x="4237922" y="317701"/>
                  </a:lnTo>
                  <a:lnTo>
                    <a:pt x="4249759" y="324227"/>
                  </a:lnTo>
                  <a:lnTo>
                    <a:pt x="4261597" y="329995"/>
                  </a:lnTo>
                  <a:lnTo>
                    <a:pt x="4273435" y="335065"/>
                  </a:lnTo>
                  <a:lnTo>
                    <a:pt x="4285273" y="339504"/>
                  </a:lnTo>
                  <a:lnTo>
                    <a:pt x="4297110" y="343373"/>
                  </a:lnTo>
                  <a:lnTo>
                    <a:pt x="4308948" y="346735"/>
                  </a:lnTo>
                  <a:lnTo>
                    <a:pt x="4320786" y="349648"/>
                  </a:lnTo>
                  <a:lnTo>
                    <a:pt x="4332624" y="352165"/>
                  </a:lnTo>
                  <a:lnTo>
                    <a:pt x="4344461" y="354335"/>
                  </a:lnTo>
                  <a:lnTo>
                    <a:pt x="4356299" y="356202"/>
                  </a:lnTo>
                  <a:lnTo>
                    <a:pt x="4368137" y="357806"/>
                  </a:lnTo>
                  <a:lnTo>
                    <a:pt x="4379975" y="359182"/>
                  </a:lnTo>
                  <a:lnTo>
                    <a:pt x="4391813" y="360362"/>
                  </a:lnTo>
                  <a:lnTo>
                    <a:pt x="4403650" y="361371"/>
                  </a:lnTo>
                  <a:lnTo>
                    <a:pt x="4415488" y="362234"/>
                  </a:lnTo>
                  <a:lnTo>
                    <a:pt x="4427326" y="362972"/>
                  </a:lnTo>
                  <a:lnTo>
                    <a:pt x="4439164" y="363602"/>
                  </a:lnTo>
                  <a:lnTo>
                    <a:pt x="4451001" y="364139"/>
                  </a:lnTo>
                  <a:lnTo>
                    <a:pt x="4462839" y="364598"/>
                  </a:lnTo>
                  <a:lnTo>
                    <a:pt x="4474677" y="364989"/>
                  </a:lnTo>
                  <a:lnTo>
                    <a:pt x="4486515" y="365322"/>
                  </a:lnTo>
                  <a:lnTo>
                    <a:pt x="4498352" y="365606"/>
                  </a:lnTo>
                  <a:lnTo>
                    <a:pt x="4510190" y="365849"/>
                  </a:lnTo>
                  <a:lnTo>
                    <a:pt x="4522028" y="366055"/>
                  </a:lnTo>
                  <a:lnTo>
                    <a:pt x="4533866" y="366230"/>
                  </a:lnTo>
                  <a:lnTo>
                    <a:pt x="4545704" y="366380"/>
                  </a:lnTo>
                  <a:lnTo>
                    <a:pt x="4557541" y="366507"/>
                  </a:lnTo>
                  <a:lnTo>
                    <a:pt x="4569379" y="366616"/>
                  </a:lnTo>
                  <a:lnTo>
                    <a:pt x="4581217" y="366708"/>
                  </a:lnTo>
                  <a:lnTo>
                    <a:pt x="4593055" y="366786"/>
                  </a:lnTo>
                  <a:lnTo>
                    <a:pt x="4604892" y="366853"/>
                  </a:lnTo>
                  <a:lnTo>
                    <a:pt x="4616730" y="366910"/>
                  </a:lnTo>
                  <a:lnTo>
                    <a:pt x="4628568" y="366959"/>
                  </a:lnTo>
                  <a:lnTo>
                    <a:pt x="4640406" y="367000"/>
                  </a:lnTo>
                  <a:lnTo>
                    <a:pt x="4652244" y="367035"/>
                  </a:lnTo>
                  <a:lnTo>
                    <a:pt x="4664081" y="367065"/>
                  </a:lnTo>
                  <a:lnTo>
                    <a:pt x="4675919" y="367090"/>
                  </a:lnTo>
                  <a:lnTo>
                    <a:pt x="4687757" y="367112"/>
                  </a:lnTo>
                </a:path>
              </a:pathLst>
            </a:custGeom>
            <a:ln w="40651" cap="flat">
              <a:solidFill>
                <a:srgbClr val="E8E8E8">
                  <a:alpha val="100000"/>
                </a:srgbClr>
              </a:solidFill>
              <a:prstDash val="solid"/>
              <a:round/>
            </a:ln>
          </p:spPr>
          <p:txBody>
            <a:bodyPr/>
            <a:lstStyle/>
            <a:p/>
          </p:txBody>
        </p:sp>
        <p:sp>
          <p:nvSpPr>
            <p:cNvPr id="62" name="pl62"/>
            <p:cNvSpPr/>
            <p:nvPr/>
          </p:nvSpPr>
          <p:spPr>
            <a:xfrm>
              <a:off x="2482252" y="1027781"/>
              <a:ext cx="4687757" cy="979075"/>
            </a:xfrm>
            <a:custGeom>
              <a:avLst/>
              <a:pathLst>
                <a:path w="4687757" h="979075">
                  <a:moveTo>
                    <a:pt x="0" y="979075"/>
                  </a:moveTo>
                  <a:lnTo>
                    <a:pt x="11837" y="979067"/>
                  </a:lnTo>
                  <a:lnTo>
                    <a:pt x="23675" y="979059"/>
                  </a:lnTo>
                  <a:lnTo>
                    <a:pt x="35513" y="979049"/>
                  </a:lnTo>
                  <a:lnTo>
                    <a:pt x="47351" y="979037"/>
                  </a:lnTo>
                  <a:lnTo>
                    <a:pt x="59188" y="979023"/>
                  </a:lnTo>
                  <a:lnTo>
                    <a:pt x="71026" y="979007"/>
                  </a:lnTo>
                  <a:lnTo>
                    <a:pt x="82864" y="978988"/>
                  </a:lnTo>
                  <a:lnTo>
                    <a:pt x="94702" y="978966"/>
                  </a:lnTo>
                  <a:lnTo>
                    <a:pt x="106539" y="978940"/>
                  </a:lnTo>
                  <a:lnTo>
                    <a:pt x="118377" y="978909"/>
                  </a:lnTo>
                  <a:lnTo>
                    <a:pt x="130215" y="978873"/>
                  </a:lnTo>
                  <a:lnTo>
                    <a:pt x="142053" y="978831"/>
                  </a:lnTo>
                  <a:lnTo>
                    <a:pt x="153891" y="978781"/>
                  </a:lnTo>
                  <a:lnTo>
                    <a:pt x="165728" y="978722"/>
                  </a:lnTo>
                  <a:lnTo>
                    <a:pt x="177566" y="978653"/>
                  </a:lnTo>
                  <a:lnTo>
                    <a:pt x="189404" y="978573"/>
                  </a:lnTo>
                  <a:lnTo>
                    <a:pt x="201242" y="978478"/>
                  </a:lnTo>
                  <a:lnTo>
                    <a:pt x="213079" y="978367"/>
                  </a:lnTo>
                  <a:lnTo>
                    <a:pt x="224917" y="978237"/>
                  </a:lnTo>
                  <a:lnTo>
                    <a:pt x="236755" y="978084"/>
                  </a:lnTo>
                  <a:lnTo>
                    <a:pt x="248593" y="977904"/>
                  </a:lnTo>
                  <a:lnTo>
                    <a:pt x="260430" y="977695"/>
                  </a:lnTo>
                  <a:lnTo>
                    <a:pt x="272268" y="977449"/>
                  </a:lnTo>
                  <a:lnTo>
                    <a:pt x="284106" y="977161"/>
                  </a:lnTo>
                  <a:lnTo>
                    <a:pt x="295944" y="976824"/>
                  </a:lnTo>
                  <a:lnTo>
                    <a:pt x="307782" y="976431"/>
                  </a:lnTo>
                  <a:lnTo>
                    <a:pt x="319619" y="975973"/>
                  </a:lnTo>
                  <a:lnTo>
                    <a:pt x="331457" y="975438"/>
                  </a:lnTo>
                  <a:lnTo>
                    <a:pt x="343295" y="974816"/>
                  </a:lnTo>
                  <a:lnTo>
                    <a:pt x="355133" y="974092"/>
                  </a:lnTo>
                  <a:lnTo>
                    <a:pt x="366970" y="973253"/>
                  </a:lnTo>
                  <a:lnTo>
                    <a:pt x="378808" y="972282"/>
                  </a:lnTo>
                  <a:lnTo>
                    <a:pt x="390646" y="971162"/>
                  </a:lnTo>
                  <a:lnTo>
                    <a:pt x="402484" y="969872"/>
                  </a:lnTo>
                  <a:lnTo>
                    <a:pt x="414321" y="968392"/>
                  </a:lnTo>
                  <a:lnTo>
                    <a:pt x="426159" y="966702"/>
                  </a:lnTo>
                  <a:lnTo>
                    <a:pt x="437997" y="964780"/>
                  </a:lnTo>
                  <a:lnTo>
                    <a:pt x="449835" y="962604"/>
                  </a:lnTo>
                  <a:lnTo>
                    <a:pt x="461673" y="960157"/>
                  </a:lnTo>
                  <a:lnTo>
                    <a:pt x="473510" y="957420"/>
                  </a:lnTo>
                  <a:lnTo>
                    <a:pt x="485348" y="954384"/>
                  </a:lnTo>
                  <a:lnTo>
                    <a:pt x="497186" y="951040"/>
                  </a:lnTo>
                  <a:lnTo>
                    <a:pt x="509024" y="947392"/>
                  </a:lnTo>
                  <a:lnTo>
                    <a:pt x="520861" y="943448"/>
                  </a:lnTo>
                  <a:lnTo>
                    <a:pt x="532699" y="939230"/>
                  </a:lnTo>
                  <a:lnTo>
                    <a:pt x="544537" y="934768"/>
                  </a:lnTo>
                  <a:lnTo>
                    <a:pt x="556375" y="930104"/>
                  </a:lnTo>
                  <a:lnTo>
                    <a:pt x="568213" y="925286"/>
                  </a:lnTo>
                  <a:lnTo>
                    <a:pt x="580050" y="920375"/>
                  </a:lnTo>
                  <a:lnTo>
                    <a:pt x="591888" y="915431"/>
                  </a:lnTo>
                  <a:lnTo>
                    <a:pt x="603726" y="910519"/>
                  </a:lnTo>
                  <a:lnTo>
                    <a:pt x="615564" y="905702"/>
                  </a:lnTo>
                  <a:lnTo>
                    <a:pt x="627401" y="901037"/>
                  </a:lnTo>
                  <a:lnTo>
                    <a:pt x="639239" y="896576"/>
                  </a:lnTo>
                  <a:lnTo>
                    <a:pt x="651077" y="892357"/>
                  </a:lnTo>
                  <a:lnTo>
                    <a:pt x="662915" y="888414"/>
                  </a:lnTo>
                  <a:lnTo>
                    <a:pt x="674752" y="884765"/>
                  </a:lnTo>
                  <a:lnTo>
                    <a:pt x="686590" y="881422"/>
                  </a:lnTo>
                  <a:lnTo>
                    <a:pt x="698428" y="878385"/>
                  </a:lnTo>
                  <a:lnTo>
                    <a:pt x="710266" y="875649"/>
                  </a:lnTo>
                  <a:lnTo>
                    <a:pt x="722104" y="873201"/>
                  </a:lnTo>
                  <a:lnTo>
                    <a:pt x="733941" y="871026"/>
                  </a:lnTo>
                  <a:lnTo>
                    <a:pt x="745779" y="869103"/>
                  </a:lnTo>
                  <a:lnTo>
                    <a:pt x="757617" y="867413"/>
                  </a:lnTo>
                  <a:lnTo>
                    <a:pt x="769455" y="865934"/>
                  </a:lnTo>
                  <a:lnTo>
                    <a:pt x="781292" y="864644"/>
                  </a:lnTo>
                  <a:lnTo>
                    <a:pt x="793130" y="863523"/>
                  </a:lnTo>
                  <a:lnTo>
                    <a:pt x="804968" y="862552"/>
                  </a:lnTo>
                  <a:lnTo>
                    <a:pt x="816806" y="861713"/>
                  </a:lnTo>
                  <a:lnTo>
                    <a:pt x="828643" y="860990"/>
                  </a:lnTo>
                  <a:lnTo>
                    <a:pt x="840481" y="860368"/>
                  </a:lnTo>
                  <a:lnTo>
                    <a:pt x="852319" y="859833"/>
                  </a:lnTo>
                  <a:lnTo>
                    <a:pt x="864157" y="859374"/>
                  </a:lnTo>
                  <a:lnTo>
                    <a:pt x="875995" y="858981"/>
                  </a:lnTo>
                  <a:lnTo>
                    <a:pt x="887832" y="858645"/>
                  </a:lnTo>
                  <a:lnTo>
                    <a:pt x="899670" y="858357"/>
                  </a:lnTo>
                  <a:lnTo>
                    <a:pt x="911508" y="858111"/>
                  </a:lnTo>
                  <a:lnTo>
                    <a:pt x="923346" y="857901"/>
                  </a:lnTo>
                  <a:lnTo>
                    <a:pt x="935183" y="857722"/>
                  </a:lnTo>
                  <a:lnTo>
                    <a:pt x="947021" y="857569"/>
                  </a:lnTo>
                  <a:lnTo>
                    <a:pt x="958859" y="857439"/>
                  </a:lnTo>
                  <a:lnTo>
                    <a:pt x="970697" y="857328"/>
                  </a:lnTo>
                  <a:lnTo>
                    <a:pt x="982534" y="857233"/>
                  </a:lnTo>
                  <a:lnTo>
                    <a:pt x="994372" y="857152"/>
                  </a:lnTo>
                  <a:lnTo>
                    <a:pt x="1006210" y="857083"/>
                  </a:lnTo>
                  <a:lnTo>
                    <a:pt x="1018048" y="857025"/>
                  </a:lnTo>
                  <a:lnTo>
                    <a:pt x="1029886" y="856975"/>
                  </a:lnTo>
                  <a:lnTo>
                    <a:pt x="1041723" y="856933"/>
                  </a:lnTo>
                  <a:lnTo>
                    <a:pt x="1053561" y="856897"/>
                  </a:lnTo>
                  <a:lnTo>
                    <a:pt x="1065399" y="856866"/>
                  </a:lnTo>
                  <a:lnTo>
                    <a:pt x="1077237" y="856840"/>
                  </a:lnTo>
                  <a:lnTo>
                    <a:pt x="1089074" y="856817"/>
                  </a:lnTo>
                  <a:lnTo>
                    <a:pt x="1100912" y="856798"/>
                  </a:lnTo>
                  <a:lnTo>
                    <a:pt x="1112750" y="856782"/>
                  </a:lnTo>
                  <a:lnTo>
                    <a:pt x="1124588" y="856768"/>
                  </a:lnTo>
                  <a:lnTo>
                    <a:pt x="1136426" y="856757"/>
                  </a:lnTo>
                  <a:lnTo>
                    <a:pt x="1148263" y="856747"/>
                  </a:lnTo>
                  <a:lnTo>
                    <a:pt x="1160101" y="856738"/>
                  </a:lnTo>
                  <a:lnTo>
                    <a:pt x="1171939" y="856731"/>
                  </a:lnTo>
                  <a:lnTo>
                    <a:pt x="1171939" y="856649"/>
                  </a:lnTo>
                  <a:lnTo>
                    <a:pt x="1183777" y="856642"/>
                  </a:lnTo>
                  <a:lnTo>
                    <a:pt x="1195614" y="856633"/>
                  </a:lnTo>
                  <a:lnTo>
                    <a:pt x="1207452" y="856623"/>
                  </a:lnTo>
                  <a:lnTo>
                    <a:pt x="1219290" y="856612"/>
                  </a:lnTo>
                  <a:lnTo>
                    <a:pt x="1231128" y="856598"/>
                  </a:lnTo>
                  <a:lnTo>
                    <a:pt x="1242965" y="856582"/>
                  </a:lnTo>
                  <a:lnTo>
                    <a:pt x="1254803" y="856563"/>
                  </a:lnTo>
                  <a:lnTo>
                    <a:pt x="1266641" y="856541"/>
                  </a:lnTo>
                  <a:lnTo>
                    <a:pt x="1278479" y="856515"/>
                  </a:lnTo>
                  <a:lnTo>
                    <a:pt x="1290317" y="856484"/>
                  </a:lnTo>
                  <a:lnTo>
                    <a:pt x="1302154" y="856448"/>
                  </a:lnTo>
                  <a:lnTo>
                    <a:pt x="1313992" y="856405"/>
                  </a:lnTo>
                  <a:lnTo>
                    <a:pt x="1325830" y="856355"/>
                  </a:lnTo>
                  <a:lnTo>
                    <a:pt x="1337668" y="856297"/>
                  </a:lnTo>
                  <a:lnTo>
                    <a:pt x="1349505" y="856228"/>
                  </a:lnTo>
                  <a:lnTo>
                    <a:pt x="1361343" y="856147"/>
                  </a:lnTo>
                  <a:lnTo>
                    <a:pt x="1373181" y="856053"/>
                  </a:lnTo>
                  <a:lnTo>
                    <a:pt x="1385019" y="855942"/>
                  </a:lnTo>
                  <a:lnTo>
                    <a:pt x="1396856" y="855811"/>
                  </a:lnTo>
                  <a:lnTo>
                    <a:pt x="1408694" y="855658"/>
                  </a:lnTo>
                  <a:lnTo>
                    <a:pt x="1420532" y="855479"/>
                  </a:lnTo>
                  <a:lnTo>
                    <a:pt x="1432370" y="855269"/>
                  </a:lnTo>
                  <a:lnTo>
                    <a:pt x="1444208" y="855023"/>
                  </a:lnTo>
                  <a:lnTo>
                    <a:pt x="1456045" y="854736"/>
                  </a:lnTo>
                  <a:lnTo>
                    <a:pt x="1467883" y="854399"/>
                  </a:lnTo>
                  <a:lnTo>
                    <a:pt x="1479721" y="854006"/>
                  </a:lnTo>
                  <a:lnTo>
                    <a:pt x="1491559" y="853547"/>
                  </a:lnTo>
                  <a:lnTo>
                    <a:pt x="1503396" y="853013"/>
                  </a:lnTo>
                  <a:lnTo>
                    <a:pt x="1515234" y="852390"/>
                  </a:lnTo>
                  <a:lnTo>
                    <a:pt x="1527072" y="851667"/>
                  </a:lnTo>
                  <a:lnTo>
                    <a:pt x="1538910" y="850828"/>
                  </a:lnTo>
                  <a:lnTo>
                    <a:pt x="1550748" y="849857"/>
                  </a:lnTo>
                  <a:lnTo>
                    <a:pt x="1562585" y="848736"/>
                  </a:lnTo>
                  <a:lnTo>
                    <a:pt x="1574423" y="847446"/>
                  </a:lnTo>
                  <a:lnTo>
                    <a:pt x="1586261" y="845967"/>
                  </a:lnTo>
                  <a:lnTo>
                    <a:pt x="1598099" y="844277"/>
                  </a:lnTo>
                  <a:lnTo>
                    <a:pt x="1609936" y="842354"/>
                  </a:lnTo>
                  <a:lnTo>
                    <a:pt x="1621774" y="840179"/>
                  </a:lnTo>
                  <a:lnTo>
                    <a:pt x="1633612" y="837731"/>
                  </a:lnTo>
                  <a:lnTo>
                    <a:pt x="1645450" y="834995"/>
                  </a:lnTo>
                  <a:lnTo>
                    <a:pt x="1657287" y="831958"/>
                  </a:lnTo>
                  <a:lnTo>
                    <a:pt x="1669125" y="828615"/>
                  </a:lnTo>
                  <a:lnTo>
                    <a:pt x="1680963" y="824966"/>
                  </a:lnTo>
                  <a:lnTo>
                    <a:pt x="1692801" y="821023"/>
                  </a:lnTo>
                  <a:lnTo>
                    <a:pt x="1704639" y="816805"/>
                  </a:lnTo>
                  <a:lnTo>
                    <a:pt x="1716476" y="812343"/>
                  </a:lnTo>
                  <a:lnTo>
                    <a:pt x="1728314" y="807678"/>
                  </a:lnTo>
                  <a:lnTo>
                    <a:pt x="1740152" y="802861"/>
                  </a:lnTo>
                  <a:lnTo>
                    <a:pt x="1751990" y="797949"/>
                  </a:lnTo>
                  <a:lnTo>
                    <a:pt x="1763827" y="793006"/>
                  </a:lnTo>
                  <a:lnTo>
                    <a:pt x="1775665" y="788094"/>
                  </a:lnTo>
                  <a:lnTo>
                    <a:pt x="1787503" y="783277"/>
                  </a:lnTo>
                  <a:lnTo>
                    <a:pt x="1799341" y="778612"/>
                  </a:lnTo>
                  <a:lnTo>
                    <a:pt x="1811178" y="774150"/>
                  </a:lnTo>
                  <a:lnTo>
                    <a:pt x="1823016" y="769932"/>
                  </a:lnTo>
                  <a:lnTo>
                    <a:pt x="1834854" y="765989"/>
                  </a:lnTo>
                  <a:lnTo>
                    <a:pt x="1846692" y="762340"/>
                  </a:lnTo>
                  <a:lnTo>
                    <a:pt x="1858530" y="758997"/>
                  </a:lnTo>
                  <a:lnTo>
                    <a:pt x="1870367" y="755960"/>
                  </a:lnTo>
                  <a:lnTo>
                    <a:pt x="1882205" y="753224"/>
                  </a:lnTo>
                  <a:lnTo>
                    <a:pt x="1894043" y="750776"/>
                  </a:lnTo>
                  <a:lnTo>
                    <a:pt x="1905881" y="748600"/>
                  </a:lnTo>
                  <a:lnTo>
                    <a:pt x="1917718" y="746678"/>
                  </a:lnTo>
                  <a:lnTo>
                    <a:pt x="1929556" y="744988"/>
                  </a:lnTo>
                  <a:lnTo>
                    <a:pt x="1941394" y="743508"/>
                  </a:lnTo>
                  <a:lnTo>
                    <a:pt x="1953232" y="742219"/>
                  </a:lnTo>
                  <a:lnTo>
                    <a:pt x="1965069" y="741098"/>
                  </a:lnTo>
                  <a:lnTo>
                    <a:pt x="1976907" y="740127"/>
                  </a:lnTo>
                  <a:lnTo>
                    <a:pt x="1988745" y="739288"/>
                  </a:lnTo>
                  <a:lnTo>
                    <a:pt x="2000583" y="738565"/>
                  </a:lnTo>
                  <a:lnTo>
                    <a:pt x="2012421" y="737942"/>
                  </a:lnTo>
                  <a:lnTo>
                    <a:pt x="2024258" y="737408"/>
                  </a:lnTo>
                  <a:lnTo>
                    <a:pt x="2036096" y="736949"/>
                  </a:lnTo>
                  <a:lnTo>
                    <a:pt x="2047934" y="736556"/>
                  </a:lnTo>
                  <a:lnTo>
                    <a:pt x="2059772" y="736219"/>
                  </a:lnTo>
                  <a:lnTo>
                    <a:pt x="2071609" y="735932"/>
                  </a:lnTo>
                  <a:lnTo>
                    <a:pt x="2083447" y="735686"/>
                  </a:lnTo>
                  <a:lnTo>
                    <a:pt x="2095285" y="735476"/>
                  </a:lnTo>
                  <a:lnTo>
                    <a:pt x="2107123" y="735297"/>
                  </a:lnTo>
                  <a:lnTo>
                    <a:pt x="2118961" y="735144"/>
                  </a:lnTo>
                  <a:lnTo>
                    <a:pt x="2130798" y="735013"/>
                  </a:lnTo>
                  <a:lnTo>
                    <a:pt x="2142636" y="734902"/>
                  </a:lnTo>
                  <a:lnTo>
                    <a:pt x="2154474" y="734807"/>
                  </a:lnTo>
                  <a:lnTo>
                    <a:pt x="2166312" y="734727"/>
                  </a:lnTo>
                  <a:lnTo>
                    <a:pt x="2178149" y="734658"/>
                  </a:lnTo>
                  <a:lnTo>
                    <a:pt x="2189987" y="734599"/>
                  </a:lnTo>
                  <a:lnTo>
                    <a:pt x="2201825" y="734550"/>
                  </a:lnTo>
                  <a:lnTo>
                    <a:pt x="2213663" y="734507"/>
                  </a:lnTo>
                  <a:lnTo>
                    <a:pt x="2225500" y="734471"/>
                  </a:lnTo>
                  <a:lnTo>
                    <a:pt x="2237338" y="734440"/>
                  </a:lnTo>
                  <a:lnTo>
                    <a:pt x="2249176" y="734414"/>
                  </a:lnTo>
                  <a:lnTo>
                    <a:pt x="2261014" y="734392"/>
                  </a:lnTo>
                  <a:lnTo>
                    <a:pt x="2272852" y="734373"/>
                  </a:lnTo>
                  <a:lnTo>
                    <a:pt x="2284689" y="734357"/>
                  </a:lnTo>
                  <a:lnTo>
                    <a:pt x="2296527" y="734343"/>
                  </a:lnTo>
                  <a:lnTo>
                    <a:pt x="2308365" y="734331"/>
                  </a:lnTo>
                  <a:lnTo>
                    <a:pt x="2320203" y="734321"/>
                  </a:lnTo>
                  <a:lnTo>
                    <a:pt x="2332040" y="734313"/>
                  </a:lnTo>
                  <a:lnTo>
                    <a:pt x="2343878" y="734306"/>
                  </a:lnTo>
                  <a:lnTo>
                    <a:pt x="2343878" y="734306"/>
                  </a:lnTo>
                  <a:lnTo>
                    <a:pt x="2355716" y="734313"/>
                  </a:lnTo>
                  <a:lnTo>
                    <a:pt x="2367554" y="734321"/>
                  </a:lnTo>
                  <a:lnTo>
                    <a:pt x="2379391" y="734331"/>
                  </a:lnTo>
                  <a:lnTo>
                    <a:pt x="2391229" y="734343"/>
                  </a:lnTo>
                  <a:lnTo>
                    <a:pt x="2403067" y="734357"/>
                  </a:lnTo>
                  <a:lnTo>
                    <a:pt x="2414905" y="734373"/>
                  </a:lnTo>
                  <a:lnTo>
                    <a:pt x="2426743" y="734392"/>
                  </a:lnTo>
                  <a:lnTo>
                    <a:pt x="2438580" y="734414"/>
                  </a:lnTo>
                  <a:lnTo>
                    <a:pt x="2450418" y="734440"/>
                  </a:lnTo>
                  <a:lnTo>
                    <a:pt x="2462256" y="734471"/>
                  </a:lnTo>
                  <a:lnTo>
                    <a:pt x="2474094" y="734507"/>
                  </a:lnTo>
                  <a:lnTo>
                    <a:pt x="2485931" y="734550"/>
                  </a:lnTo>
                  <a:lnTo>
                    <a:pt x="2497769" y="734599"/>
                  </a:lnTo>
                  <a:lnTo>
                    <a:pt x="2509607" y="734658"/>
                  </a:lnTo>
                  <a:lnTo>
                    <a:pt x="2521445" y="734727"/>
                  </a:lnTo>
                  <a:lnTo>
                    <a:pt x="2533283" y="734807"/>
                  </a:lnTo>
                  <a:lnTo>
                    <a:pt x="2545120" y="734902"/>
                  </a:lnTo>
                  <a:lnTo>
                    <a:pt x="2556958" y="735013"/>
                  </a:lnTo>
                  <a:lnTo>
                    <a:pt x="2568796" y="735144"/>
                  </a:lnTo>
                  <a:lnTo>
                    <a:pt x="2580634" y="735297"/>
                  </a:lnTo>
                  <a:lnTo>
                    <a:pt x="2592471" y="735476"/>
                  </a:lnTo>
                  <a:lnTo>
                    <a:pt x="2604309" y="735686"/>
                  </a:lnTo>
                  <a:lnTo>
                    <a:pt x="2616147" y="735932"/>
                  </a:lnTo>
                  <a:lnTo>
                    <a:pt x="2627985" y="736219"/>
                  </a:lnTo>
                  <a:lnTo>
                    <a:pt x="2639822" y="736556"/>
                  </a:lnTo>
                  <a:lnTo>
                    <a:pt x="2651660" y="736949"/>
                  </a:lnTo>
                  <a:lnTo>
                    <a:pt x="2663498" y="737408"/>
                  </a:lnTo>
                  <a:lnTo>
                    <a:pt x="2675336" y="737942"/>
                  </a:lnTo>
                  <a:lnTo>
                    <a:pt x="2687174" y="738565"/>
                  </a:lnTo>
                  <a:lnTo>
                    <a:pt x="2699011" y="739288"/>
                  </a:lnTo>
                  <a:lnTo>
                    <a:pt x="2710849" y="740127"/>
                  </a:lnTo>
                  <a:lnTo>
                    <a:pt x="2722687" y="741098"/>
                  </a:lnTo>
                  <a:lnTo>
                    <a:pt x="2734525" y="742219"/>
                  </a:lnTo>
                  <a:lnTo>
                    <a:pt x="2746362" y="743508"/>
                  </a:lnTo>
                  <a:lnTo>
                    <a:pt x="2758200" y="744988"/>
                  </a:lnTo>
                  <a:lnTo>
                    <a:pt x="2770038" y="746678"/>
                  </a:lnTo>
                  <a:lnTo>
                    <a:pt x="2781876" y="748600"/>
                  </a:lnTo>
                  <a:lnTo>
                    <a:pt x="2793713" y="750776"/>
                  </a:lnTo>
                  <a:lnTo>
                    <a:pt x="2805551" y="753224"/>
                  </a:lnTo>
                  <a:lnTo>
                    <a:pt x="2817389" y="755960"/>
                  </a:lnTo>
                  <a:lnTo>
                    <a:pt x="2829227" y="758997"/>
                  </a:lnTo>
                  <a:lnTo>
                    <a:pt x="2841065" y="762340"/>
                  </a:lnTo>
                  <a:lnTo>
                    <a:pt x="2852902" y="765989"/>
                  </a:lnTo>
                  <a:lnTo>
                    <a:pt x="2864740" y="769932"/>
                  </a:lnTo>
                  <a:lnTo>
                    <a:pt x="2876578" y="774150"/>
                  </a:lnTo>
                  <a:lnTo>
                    <a:pt x="2888416" y="778612"/>
                  </a:lnTo>
                  <a:lnTo>
                    <a:pt x="2900253" y="783277"/>
                  </a:lnTo>
                  <a:lnTo>
                    <a:pt x="2912091" y="788094"/>
                  </a:lnTo>
                  <a:lnTo>
                    <a:pt x="2923929" y="793006"/>
                  </a:lnTo>
                  <a:lnTo>
                    <a:pt x="2935767" y="797949"/>
                  </a:lnTo>
                  <a:lnTo>
                    <a:pt x="2947604" y="802861"/>
                  </a:lnTo>
                  <a:lnTo>
                    <a:pt x="2959442" y="807678"/>
                  </a:lnTo>
                  <a:lnTo>
                    <a:pt x="2971280" y="812343"/>
                  </a:lnTo>
                  <a:lnTo>
                    <a:pt x="2983118" y="816805"/>
                  </a:lnTo>
                  <a:lnTo>
                    <a:pt x="2994956" y="821023"/>
                  </a:lnTo>
                  <a:lnTo>
                    <a:pt x="3006793" y="824966"/>
                  </a:lnTo>
                  <a:lnTo>
                    <a:pt x="3018631" y="828615"/>
                  </a:lnTo>
                  <a:lnTo>
                    <a:pt x="3030469" y="831958"/>
                  </a:lnTo>
                  <a:lnTo>
                    <a:pt x="3042307" y="834995"/>
                  </a:lnTo>
                  <a:lnTo>
                    <a:pt x="3054144" y="837731"/>
                  </a:lnTo>
                  <a:lnTo>
                    <a:pt x="3065982" y="840179"/>
                  </a:lnTo>
                  <a:lnTo>
                    <a:pt x="3077820" y="842354"/>
                  </a:lnTo>
                  <a:lnTo>
                    <a:pt x="3089658" y="844277"/>
                  </a:lnTo>
                  <a:lnTo>
                    <a:pt x="3101496" y="845967"/>
                  </a:lnTo>
                  <a:lnTo>
                    <a:pt x="3113333" y="847446"/>
                  </a:lnTo>
                  <a:lnTo>
                    <a:pt x="3125171" y="848736"/>
                  </a:lnTo>
                  <a:lnTo>
                    <a:pt x="3137009" y="849857"/>
                  </a:lnTo>
                  <a:lnTo>
                    <a:pt x="3148847" y="850828"/>
                  </a:lnTo>
                  <a:lnTo>
                    <a:pt x="3160684" y="851667"/>
                  </a:lnTo>
                  <a:lnTo>
                    <a:pt x="3172522" y="852390"/>
                  </a:lnTo>
                  <a:lnTo>
                    <a:pt x="3184360" y="853013"/>
                  </a:lnTo>
                  <a:lnTo>
                    <a:pt x="3196198" y="853547"/>
                  </a:lnTo>
                  <a:lnTo>
                    <a:pt x="3208035" y="854006"/>
                  </a:lnTo>
                  <a:lnTo>
                    <a:pt x="3219873" y="854399"/>
                  </a:lnTo>
                  <a:lnTo>
                    <a:pt x="3231711" y="854736"/>
                  </a:lnTo>
                  <a:lnTo>
                    <a:pt x="3243549" y="855023"/>
                  </a:lnTo>
                  <a:lnTo>
                    <a:pt x="3255387" y="855269"/>
                  </a:lnTo>
                  <a:lnTo>
                    <a:pt x="3267224" y="855479"/>
                  </a:lnTo>
                  <a:lnTo>
                    <a:pt x="3279062" y="855658"/>
                  </a:lnTo>
                  <a:lnTo>
                    <a:pt x="3290900" y="855811"/>
                  </a:lnTo>
                  <a:lnTo>
                    <a:pt x="3302738" y="855942"/>
                  </a:lnTo>
                  <a:lnTo>
                    <a:pt x="3314575" y="856053"/>
                  </a:lnTo>
                  <a:lnTo>
                    <a:pt x="3326413" y="856147"/>
                  </a:lnTo>
                  <a:lnTo>
                    <a:pt x="3338251" y="856228"/>
                  </a:lnTo>
                  <a:lnTo>
                    <a:pt x="3350089" y="856297"/>
                  </a:lnTo>
                  <a:lnTo>
                    <a:pt x="3361926" y="856355"/>
                  </a:lnTo>
                  <a:lnTo>
                    <a:pt x="3373764" y="856405"/>
                  </a:lnTo>
                  <a:lnTo>
                    <a:pt x="3385602" y="856448"/>
                  </a:lnTo>
                  <a:lnTo>
                    <a:pt x="3397440" y="856484"/>
                  </a:lnTo>
                  <a:lnTo>
                    <a:pt x="3409278" y="856515"/>
                  </a:lnTo>
                  <a:lnTo>
                    <a:pt x="3421115" y="856541"/>
                  </a:lnTo>
                  <a:lnTo>
                    <a:pt x="3432953" y="856563"/>
                  </a:lnTo>
                  <a:lnTo>
                    <a:pt x="3444791" y="856582"/>
                  </a:lnTo>
                  <a:lnTo>
                    <a:pt x="3456629" y="856598"/>
                  </a:lnTo>
                  <a:lnTo>
                    <a:pt x="3468466" y="856612"/>
                  </a:lnTo>
                  <a:lnTo>
                    <a:pt x="3480304" y="856623"/>
                  </a:lnTo>
                  <a:lnTo>
                    <a:pt x="3492142" y="856633"/>
                  </a:lnTo>
                  <a:lnTo>
                    <a:pt x="3503980" y="856642"/>
                  </a:lnTo>
                  <a:lnTo>
                    <a:pt x="3515818" y="856649"/>
                  </a:lnTo>
                  <a:lnTo>
                    <a:pt x="3515818" y="856403"/>
                  </a:lnTo>
                  <a:lnTo>
                    <a:pt x="3527655" y="856352"/>
                  </a:lnTo>
                  <a:lnTo>
                    <a:pt x="3539493" y="856293"/>
                  </a:lnTo>
                  <a:lnTo>
                    <a:pt x="3551331" y="856224"/>
                  </a:lnTo>
                  <a:lnTo>
                    <a:pt x="3563169" y="856142"/>
                  </a:lnTo>
                  <a:lnTo>
                    <a:pt x="3575006" y="856046"/>
                  </a:lnTo>
                  <a:lnTo>
                    <a:pt x="3586844" y="855933"/>
                  </a:lnTo>
                  <a:lnTo>
                    <a:pt x="3598682" y="855800"/>
                  </a:lnTo>
                  <a:lnTo>
                    <a:pt x="3610520" y="855644"/>
                  </a:lnTo>
                  <a:lnTo>
                    <a:pt x="3622357" y="855461"/>
                  </a:lnTo>
                  <a:lnTo>
                    <a:pt x="3634195" y="855245"/>
                  </a:lnTo>
                  <a:lnTo>
                    <a:pt x="3646033" y="854993"/>
                  </a:lnTo>
                  <a:lnTo>
                    <a:pt x="3657871" y="854695"/>
                  </a:lnTo>
                  <a:lnTo>
                    <a:pt x="3669709" y="854347"/>
                  </a:lnTo>
                  <a:lnTo>
                    <a:pt x="3681546" y="853937"/>
                  </a:lnTo>
                  <a:lnTo>
                    <a:pt x="3693384" y="853456"/>
                  </a:lnTo>
                  <a:lnTo>
                    <a:pt x="3705222" y="852891"/>
                  </a:lnTo>
                  <a:lnTo>
                    <a:pt x="3717060" y="852228"/>
                  </a:lnTo>
                  <a:lnTo>
                    <a:pt x="3728897" y="851450"/>
                  </a:lnTo>
                  <a:lnTo>
                    <a:pt x="3740735" y="850537"/>
                  </a:lnTo>
                  <a:lnTo>
                    <a:pt x="3752573" y="849467"/>
                  </a:lnTo>
                  <a:lnTo>
                    <a:pt x="3764411" y="848213"/>
                  </a:lnTo>
                  <a:lnTo>
                    <a:pt x="3776248" y="846743"/>
                  </a:lnTo>
                  <a:lnTo>
                    <a:pt x="3788086" y="845022"/>
                  </a:lnTo>
                  <a:lnTo>
                    <a:pt x="3799924" y="843008"/>
                  </a:lnTo>
                  <a:lnTo>
                    <a:pt x="3811762" y="840653"/>
                  </a:lnTo>
                  <a:lnTo>
                    <a:pt x="3823600" y="837901"/>
                  </a:lnTo>
                  <a:lnTo>
                    <a:pt x="3835437" y="834690"/>
                  </a:lnTo>
                  <a:lnTo>
                    <a:pt x="3847275" y="830947"/>
                  </a:lnTo>
                  <a:lnTo>
                    <a:pt x="3859113" y="826590"/>
                  </a:lnTo>
                  <a:lnTo>
                    <a:pt x="3870951" y="821527"/>
                  </a:lnTo>
                  <a:lnTo>
                    <a:pt x="3882788" y="815654"/>
                  </a:lnTo>
                  <a:lnTo>
                    <a:pt x="3894626" y="808858"/>
                  </a:lnTo>
                  <a:lnTo>
                    <a:pt x="3906464" y="801013"/>
                  </a:lnTo>
                  <a:lnTo>
                    <a:pt x="3918302" y="791984"/>
                  </a:lnTo>
                  <a:lnTo>
                    <a:pt x="3930139" y="781628"/>
                  </a:lnTo>
                  <a:lnTo>
                    <a:pt x="3941977" y="769797"/>
                  </a:lnTo>
                  <a:lnTo>
                    <a:pt x="3953815" y="756340"/>
                  </a:lnTo>
                  <a:lnTo>
                    <a:pt x="3965653" y="741111"/>
                  </a:lnTo>
                  <a:lnTo>
                    <a:pt x="3977491" y="723977"/>
                  </a:lnTo>
                  <a:lnTo>
                    <a:pt x="3989328" y="704824"/>
                  </a:lnTo>
                  <a:lnTo>
                    <a:pt x="4001166" y="683566"/>
                  </a:lnTo>
                  <a:lnTo>
                    <a:pt x="4013004" y="660163"/>
                  </a:lnTo>
                  <a:lnTo>
                    <a:pt x="4024842" y="634623"/>
                  </a:lnTo>
                  <a:lnTo>
                    <a:pt x="4036679" y="607019"/>
                  </a:lnTo>
                  <a:lnTo>
                    <a:pt x="4048517" y="577492"/>
                  </a:lnTo>
                  <a:lnTo>
                    <a:pt x="4060355" y="546259"/>
                  </a:lnTo>
                  <a:lnTo>
                    <a:pt x="4072193" y="513606"/>
                  </a:lnTo>
                  <a:lnTo>
                    <a:pt x="4084031" y="479886"/>
                  </a:lnTo>
                  <a:lnTo>
                    <a:pt x="4095868" y="445504"/>
                  </a:lnTo>
                  <a:lnTo>
                    <a:pt x="4107706" y="410898"/>
                  </a:lnTo>
                  <a:lnTo>
                    <a:pt x="4119544" y="376516"/>
                  </a:lnTo>
                  <a:lnTo>
                    <a:pt x="4131382" y="342796"/>
                  </a:lnTo>
                  <a:lnTo>
                    <a:pt x="4143219" y="310144"/>
                  </a:lnTo>
                  <a:lnTo>
                    <a:pt x="4155057" y="278910"/>
                  </a:lnTo>
                  <a:lnTo>
                    <a:pt x="4166895" y="249383"/>
                  </a:lnTo>
                  <a:lnTo>
                    <a:pt x="4178733" y="221779"/>
                  </a:lnTo>
                  <a:lnTo>
                    <a:pt x="4190570" y="196239"/>
                  </a:lnTo>
                  <a:lnTo>
                    <a:pt x="4202408" y="172836"/>
                  </a:lnTo>
                  <a:lnTo>
                    <a:pt x="4214246" y="151579"/>
                  </a:lnTo>
                  <a:lnTo>
                    <a:pt x="4226084" y="132425"/>
                  </a:lnTo>
                  <a:lnTo>
                    <a:pt x="4237922" y="115291"/>
                  </a:lnTo>
                  <a:lnTo>
                    <a:pt x="4249759" y="100063"/>
                  </a:lnTo>
                  <a:lnTo>
                    <a:pt x="4261597" y="86606"/>
                  </a:lnTo>
                  <a:lnTo>
                    <a:pt x="4273435" y="74774"/>
                  </a:lnTo>
                  <a:lnTo>
                    <a:pt x="4285273" y="64418"/>
                  </a:lnTo>
                  <a:lnTo>
                    <a:pt x="4297110" y="55389"/>
                  </a:lnTo>
                  <a:lnTo>
                    <a:pt x="4308948" y="47544"/>
                  </a:lnTo>
                  <a:lnTo>
                    <a:pt x="4320786" y="40748"/>
                  </a:lnTo>
                  <a:lnTo>
                    <a:pt x="4332624" y="34875"/>
                  </a:lnTo>
                  <a:lnTo>
                    <a:pt x="4344461" y="29812"/>
                  </a:lnTo>
                  <a:lnTo>
                    <a:pt x="4356299" y="25455"/>
                  </a:lnTo>
                  <a:lnTo>
                    <a:pt x="4368137" y="21712"/>
                  </a:lnTo>
                  <a:lnTo>
                    <a:pt x="4379975" y="18501"/>
                  </a:lnTo>
                  <a:lnTo>
                    <a:pt x="4391813" y="15750"/>
                  </a:lnTo>
                  <a:lnTo>
                    <a:pt x="4403650" y="13394"/>
                  </a:lnTo>
                  <a:lnTo>
                    <a:pt x="4415488" y="11380"/>
                  </a:lnTo>
                  <a:lnTo>
                    <a:pt x="4427326" y="9659"/>
                  </a:lnTo>
                  <a:lnTo>
                    <a:pt x="4439164" y="8190"/>
                  </a:lnTo>
                  <a:lnTo>
                    <a:pt x="4451001" y="6935"/>
                  </a:lnTo>
                  <a:lnTo>
                    <a:pt x="4462839" y="5865"/>
                  </a:lnTo>
                  <a:lnTo>
                    <a:pt x="4474677" y="4952"/>
                  </a:lnTo>
                  <a:lnTo>
                    <a:pt x="4486515" y="4174"/>
                  </a:lnTo>
                  <a:lnTo>
                    <a:pt x="4498352" y="3511"/>
                  </a:lnTo>
                  <a:lnTo>
                    <a:pt x="4510190" y="2947"/>
                  </a:lnTo>
                  <a:lnTo>
                    <a:pt x="4522028" y="2465"/>
                  </a:lnTo>
                  <a:lnTo>
                    <a:pt x="4533866" y="2056"/>
                  </a:lnTo>
                  <a:lnTo>
                    <a:pt x="4545704" y="1707"/>
                  </a:lnTo>
                  <a:lnTo>
                    <a:pt x="4557541" y="1410"/>
                  </a:lnTo>
                  <a:lnTo>
                    <a:pt x="4569379" y="1157"/>
                  </a:lnTo>
                  <a:lnTo>
                    <a:pt x="4581217" y="942"/>
                  </a:lnTo>
                  <a:lnTo>
                    <a:pt x="4593055" y="758"/>
                  </a:lnTo>
                  <a:lnTo>
                    <a:pt x="4604892" y="602"/>
                  </a:lnTo>
                  <a:lnTo>
                    <a:pt x="4616730" y="470"/>
                  </a:lnTo>
                  <a:lnTo>
                    <a:pt x="4628568" y="357"/>
                  </a:lnTo>
                  <a:lnTo>
                    <a:pt x="4640406" y="261"/>
                  </a:lnTo>
                  <a:lnTo>
                    <a:pt x="4652244" y="179"/>
                  </a:lnTo>
                  <a:lnTo>
                    <a:pt x="4664081" y="109"/>
                  </a:lnTo>
                  <a:lnTo>
                    <a:pt x="4675919" y="50"/>
                  </a:lnTo>
                  <a:lnTo>
                    <a:pt x="4687757" y="0"/>
                  </a:lnTo>
                </a:path>
              </a:pathLst>
            </a:custGeom>
            <a:ln w="40651" cap="flat">
              <a:solidFill>
                <a:srgbClr val="E8E8E8">
                  <a:alpha val="100000"/>
                </a:srgbClr>
              </a:solidFill>
              <a:prstDash val="solid"/>
              <a:round/>
            </a:ln>
          </p:spPr>
          <p:txBody>
            <a:bodyPr/>
            <a:lstStyle/>
            <a:p/>
          </p:txBody>
        </p:sp>
        <p:sp>
          <p:nvSpPr>
            <p:cNvPr id="63" name="pl63"/>
            <p:cNvSpPr/>
            <p:nvPr/>
          </p:nvSpPr>
          <p:spPr>
            <a:xfrm>
              <a:off x="2482252" y="4577954"/>
              <a:ext cx="4687757" cy="367153"/>
            </a:xfrm>
            <a:custGeom>
              <a:avLst/>
              <a:pathLst>
                <a:path w="4687757" h="367153">
                  <a:moveTo>
                    <a:pt x="0" y="0"/>
                  </a:moveTo>
                  <a:lnTo>
                    <a:pt x="11837" y="21"/>
                  </a:lnTo>
                  <a:lnTo>
                    <a:pt x="23675" y="46"/>
                  </a:lnTo>
                  <a:lnTo>
                    <a:pt x="35513" y="76"/>
                  </a:lnTo>
                  <a:lnTo>
                    <a:pt x="47351" y="111"/>
                  </a:lnTo>
                  <a:lnTo>
                    <a:pt x="59188" y="153"/>
                  </a:lnTo>
                  <a:lnTo>
                    <a:pt x="71026" y="201"/>
                  </a:lnTo>
                  <a:lnTo>
                    <a:pt x="82864" y="258"/>
                  </a:lnTo>
                  <a:lnTo>
                    <a:pt x="94702" y="325"/>
                  </a:lnTo>
                  <a:lnTo>
                    <a:pt x="106539" y="403"/>
                  </a:lnTo>
                  <a:lnTo>
                    <a:pt x="118377" y="495"/>
                  </a:lnTo>
                  <a:lnTo>
                    <a:pt x="130215" y="604"/>
                  </a:lnTo>
                  <a:lnTo>
                    <a:pt x="142053" y="731"/>
                  </a:lnTo>
                  <a:lnTo>
                    <a:pt x="153891" y="881"/>
                  </a:lnTo>
                  <a:lnTo>
                    <a:pt x="165728" y="1056"/>
                  </a:lnTo>
                  <a:lnTo>
                    <a:pt x="177566" y="1263"/>
                  </a:lnTo>
                  <a:lnTo>
                    <a:pt x="189404" y="1505"/>
                  </a:lnTo>
                  <a:lnTo>
                    <a:pt x="201242" y="1789"/>
                  </a:lnTo>
                  <a:lnTo>
                    <a:pt x="213079" y="2122"/>
                  </a:lnTo>
                  <a:lnTo>
                    <a:pt x="224917" y="2513"/>
                  </a:lnTo>
                  <a:lnTo>
                    <a:pt x="236755" y="2972"/>
                  </a:lnTo>
                  <a:lnTo>
                    <a:pt x="248593" y="3510"/>
                  </a:lnTo>
                  <a:lnTo>
                    <a:pt x="260430" y="4139"/>
                  </a:lnTo>
                  <a:lnTo>
                    <a:pt x="272268" y="4877"/>
                  </a:lnTo>
                  <a:lnTo>
                    <a:pt x="284106" y="5740"/>
                  </a:lnTo>
                  <a:lnTo>
                    <a:pt x="295944" y="6750"/>
                  </a:lnTo>
                  <a:lnTo>
                    <a:pt x="307782" y="7929"/>
                  </a:lnTo>
                  <a:lnTo>
                    <a:pt x="319619" y="9305"/>
                  </a:lnTo>
                  <a:lnTo>
                    <a:pt x="331457" y="10909"/>
                  </a:lnTo>
                  <a:lnTo>
                    <a:pt x="343295" y="12776"/>
                  </a:lnTo>
                  <a:lnTo>
                    <a:pt x="355133" y="14946"/>
                  </a:lnTo>
                  <a:lnTo>
                    <a:pt x="366970" y="17463"/>
                  </a:lnTo>
                  <a:lnTo>
                    <a:pt x="378808" y="20376"/>
                  </a:lnTo>
                  <a:lnTo>
                    <a:pt x="390646" y="23738"/>
                  </a:lnTo>
                  <a:lnTo>
                    <a:pt x="402484" y="27607"/>
                  </a:lnTo>
                  <a:lnTo>
                    <a:pt x="414321" y="32046"/>
                  </a:lnTo>
                  <a:lnTo>
                    <a:pt x="426159" y="37116"/>
                  </a:lnTo>
                  <a:lnTo>
                    <a:pt x="437997" y="42884"/>
                  </a:lnTo>
                  <a:lnTo>
                    <a:pt x="449835" y="49410"/>
                  </a:lnTo>
                  <a:lnTo>
                    <a:pt x="461673" y="56753"/>
                  </a:lnTo>
                  <a:lnTo>
                    <a:pt x="473510" y="64962"/>
                  </a:lnTo>
                  <a:lnTo>
                    <a:pt x="485348" y="74072"/>
                  </a:lnTo>
                  <a:lnTo>
                    <a:pt x="497186" y="84102"/>
                  </a:lnTo>
                  <a:lnTo>
                    <a:pt x="509024" y="95048"/>
                  </a:lnTo>
                  <a:lnTo>
                    <a:pt x="520861" y="106878"/>
                  </a:lnTo>
                  <a:lnTo>
                    <a:pt x="532699" y="119533"/>
                  </a:lnTo>
                  <a:lnTo>
                    <a:pt x="544537" y="132918"/>
                  </a:lnTo>
                  <a:lnTo>
                    <a:pt x="556375" y="146912"/>
                  </a:lnTo>
                  <a:lnTo>
                    <a:pt x="568213" y="161364"/>
                  </a:lnTo>
                  <a:lnTo>
                    <a:pt x="580050" y="176099"/>
                  </a:lnTo>
                  <a:lnTo>
                    <a:pt x="591888" y="190930"/>
                  </a:lnTo>
                  <a:lnTo>
                    <a:pt x="603726" y="205665"/>
                  </a:lnTo>
                  <a:lnTo>
                    <a:pt x="615564" y="220117"/>
                  </a:lnTo>
                  <a:lnTo>
                    <a:pt x="627401" y="234111"/>
                  </a:lnTo>
                  <a:lnTo>
                    <a:pt x="639239" y="247496"/>
                  </a:lnTo>
                  <a:lnTo>
                    <a:pt x="651077" y="260151"/>
                  </a:lnTo>
                  <a:lnTo>
                    <a:pt x="662915" y="271981"/>
                  </a:lnTo>
                  <a:lnTo>
                    <a:pt x="674752" y="282927"/>
                  </a:lnTo>
                  <a:lnTo>
                    <a:pt x="686590" y="292957"/>
                  </a:lnTo>
                  <a:lnTo>
                    <a:pt x="698428" y="302067"/>
                  </a:lnTo>
                  <a:lnTo>
                    <a:pt x="710266" y="310276"/>
                  </a:lnTo>
                  <a:lnTo>
                    <a:pt x="722104" y="317619"/>
                  </a:lnTo>
                  <a:lnTo>
                    <a:pt x="733941" y="324145"/>
                  </a:lnTo>
                  <a:lnTo>
                    <a:pt x="745779" y="329913"/>
                  </a:lnTo>
                  <a:lnTo>
                    <a:pt x="757617" y="334983"/>
                  </a:lnTo>
                  <a:lnTo>
                    <a:pt x="769455" y="339421"/>
                  </a:lnTo>
                  <a:lnTo>
                    <a:pt x="781292" y="343291"/>
                  </a:lnTo>
                  <a:lnTo>
                    <a:pt x="793130" y="346653"/>
                  </a:lnTo>
                  <a:lnTo>
                    <a:pt x="804968" y="349566"/>
                  </a:lnTo>
                  <a:lnTo>
                    <a:pt x="816806" y="352083"/>
                  </a:lnTo>
                  <a:lnTo>
                    <a:pt x="828643" y="354253"/>
                  </a:lnTo>
                  <a:lnTo>
                    <a:pt x="840481" y="356120"/>
                  </a:lnTo>
                  <a:lnTo>
                    <a:pt x="852319" y="357724"/>
                  </a:lnTo>
                  <a:lnTo>
                    <a:pt x="864157" y="359100"/>
                  </a:lnTo>
                  <a:lnTo>
                    <a:pt x="875995" y="360279"/>
                  </a:lnTo>
                  <a:lnTo>
                    <a:pt x="887832" y="361289"/>
                  </a:lnTo>
                  <a:lnTo>
                    <a:pt x="899670" y="362152"/>
                  </a:lnTo>
                  <a:lnTo>
                    <a:pt x="911508" y="362890"/>
                  </a:lnTo>
                  <a:lnTo>
                    <a:pt x="923346" y="363519"/>
                  </a:lnTo>
                  <a:lnTo>
                    <a:pt x="935183" y="364057"/>
                  </a:lnTo>
                  <a:lnTo>
                    <a:pt x="947021" y="364516"/>
                  </a:lnTo>
                  <a:lnTo>
                    <a:pt x="958859" y="364907"/>
                  </a:lnTo>
                  <a:lnTo>
                    <a:pt x="970697" y="365240"/>
                  </a:lnTo>
                  <a:lnTo>
                    <a:pt x="982534" y="365524"/>
                  </a:lnTo>
                  <a:lnTo>
                    <a:pt x="994372" y="365766"/>
                  </a:lnTo>
                  <a:lnTo>
                    <a:pt x="1006210" y="365973"/>
                  </a:lnTo>
                  <a:lnTo>
                    <a:pt x="1018048" y="366148"/>
                  </a:lnTo>
                  <a:lnTo>
                    <a:pt x="1029886" y="366298"/>
                  </a:lnTo>
                  <a:lnTo>
                    <a:pt x="1041723" y="366425"/>
                  </a:lnTo>
                  <a:lnTo>
                    <a:pt x="1053561" y="366533"/>
                  </a:lnTo>
                  <a:lnTo>
                    <a:pt x="1065399" y="366626"/>
                  </a:lnTo>
                  <a:lnTo>
                    <a:pt x="1077237" y="366704"/>
                  </a:lnTo>
                  <a:lnTo>
                    <a:pt x="1089074" y="366771"/>
                  </a:lnTo>
                  <a:lnTo>
                    <a:pt x="1100912" y="366828"/>
                  </a:lnTo>
                  <a:lnTo>
                    <a:pt x="1112750" y="366876"/>
                  </a:lnTo>
                  <a:lnTo>
                    <a:pt x="1124588" y="366918"/>
                  </a:lnTo>
                  <a:lnTo>
                    <a:pt x="1136426" y="366953"/>
                  </a:lnTo>
                  <a:lnTo>
                    <a:pt x="1148263" y="366982"/>
                  </a:lnTo>
                  <a:lnTo>
                    <a:pt x="1160101" y="367008"/>
                  </a:lnTo>
                  <a:lnTo>
                    <a:pt x="1171939" y="367029"/>
                  </a:lnTo>
                  <a:lnTo>
                    <a:pt x="1171939" y="367112"/>
                  </a:lnTo>
                  <a:lnTo>
                    <a:pt x="1183777" y="367104"/>
                  </a:lnTo>
                  <a:lnTo>
                    <a:pt x="1195614" y="367096"/>
                  </a:lnTo>
                  <a:lnTo>
                    <a:pt x="1207452" y="367086"/>
                  </a:lnTo>
                  <a:lnTo>
                    <a:pt x="1219290" y="367074"/>
                  </a:lnTo>
                  <a:lnTo>
                    <a:pt x="1231128" y="367061"/>
                  </a:lnTo>
                  <a:lnTo>
                    <a:pt x="1242965" y="367044"/>
                  </a:lnTo>
                  <a:lnTo>
                    <a:pt x="1254803" y="367025"/>
                  </a:lnTo>
                  <a:lnTo>
                    <a:pt x="1266641" y="367003"/>
                  </a:lnTo>
                  <a:lnTo>
                    <a:pt x="1278479" y="366977"/>
                  </a:lnTo>
                  <a:lnTo>
                    <a:pt x="1290317" y="366946"/>
                  </a:lnTo>
                  <a:lnTo>
                    <a:pt x="1302154" y="366910"/>
                  </a:lnTo>
                  <a:lnTo>
                    <a:pt x="1313992" y="366868"/>
                  </a:lnTo>
                  <a:lnTo>
                    <a:pt x="1325830" y="366818"/>
                  </a:lnTo>
                  <a:lnTo>
                    <a:pt x="1337668" y="366759"/>
                  </a:lnTo>
                  <a:lnTo>
                    <a:pt x="1349505" y="366691"/>
                  </a:lnTo>
                  <a:lnTo>
                    <a:pt x="1361343" y="366610"/>
                  </a:lnTo>
                  <a:lnTo>
                    <a:pt x="1373181" y="366515"/>
                  </a:lnTo>
                  <a:lnTo>
                    <a:pt x="1385019" y="366404"/>
                  </a:lnTo>
                  <a:lnTo>
                    <a:pt x="1396856" y="366274"/>
                  </a:lnTo>
                  <a:lnTo>
                    <a:pt x="1408694" y="366121"/>
                  </a:lnTo>
                  <a:lnTo>
                    <a:pt x="1420532" y="365942"/>
                  </a:lnTo>
                  <a:lnTo>
                    <a:pt x="1432370" y="365732"/>
                  </a:lnTo>
                  <a:lnTo>
                    <a:pt x="1444208" y="365486"/>
                  </a:lnTo>
                  <a:lnTo>
                    <a:pt x="1456045" y="365198"/>
                  </a:lnTo>
                  <a:lnTo>
                    <a:pt x="1467883" y="364862"/>
                  </a:lnTo>
                  <a:lnTo>
                    <a:pt x="1479721" y="364469"/>
                  </a:lnTo>
                  <a:lnTo>
                    <a:pt x="1491559" y="364010"/>
                  </a:lnTo>
                  <a:lnTo>
                    <a:pt x="1503396" y="363475"/>
                  </a:lnTo>
                  <a:lnTo>
                    <a:pt x="1515234" y="362853"/>
                  </a:lnTo>
                  <a:lnTo>
                    <a:pt x="1527072" y="362129"/>
                  </a:lnTo>
                  <a:lnTo>
                    <a:pt x="1538910" y="361290"/>
                  </a:lnTo>
                  <a:lnTo>
                    <a:pt x="1550748" y="360319"/>
                  </a:lnTo>
                  <a:lnTo>
                    <a:pt x="1562585" y="359199"/>
                  </a:lnTo>
                  <a:lnTo>
                    <a:pt x="1574423" y="357909"/>
                  </a:lnTo>
                  <a:lnTo>
                    <a:pt x="1586261" y="356429"/>
                  </a:lnTo>
                  <a:lnTo>
                    <a:pt x="1598099" y="354739"/>
                  </a:lnTo>
                  <a:lnTo>
                    <a:pt x="1609936" y="352817"/>
                  </a:lnTo>
                  <a:lnTo>
                    <a:pt x="1621774" y="350641"/>
                  </a:lnTo>
                  <a:lnTo>
                    <a:pt x="1633612" y="348194"/>
                  </a:lnTo>
                  <a:lnTo>
                    <a:pt x="1645450" y="345457"/>
                  </a:lnTo>
                  <a:lnTo>
                    <a:pt x="1657287" y="342421"/>
                  </a:lnTo>
                  <a:lnTo>
                    <a:pt x="1669125" y="339077"/>
                  </a:lnTo>
                  <a:lnTo>
                    <a:pt x="1680963" y="335429"/>
                  </a:lnTo>
                  <a:lnTo>
                    <a:pt x="1692801" y="331485"/>
                  </a:lnTo>
                  <a:lnTo>
                    <a:pt x="1704639" y="327267"/>
                  </a:lnTo>
                  <a:lnTo>
                    <a:pt x="1716476" y="322805"/>
                  </a:lnTo>
                  <a:lnTo>
                    <a:pt x="1728314" y="318141"/>
                  </a:lnTo>
                  <a:lnTo>
                    <a:pt x="1740152" y="313324"/>
                  </a:lnTo>
                  <a:lnTo>
                    <a:pt x="1751990" y="308412"/>
                  </a:lnTo>
                  <a:lnTo>
                    <a:pt x="1763827" y="303468"/>
                  </a:lnTo>
                  <a:lnTo>
                    <a:pt x="1775665" y="298556"/>
                  </a:lnTo>
                  <a:lnTo>
                    <a:pt x="1787503" y="293739"/>
                  </a:lnTo>
                  <a:lnTo>
                    <a:pt x="1799341" y="289075"/>
                  </a:lnTo>
                  <a:lnTo>
                    <a:pt x="1811178" y="284613"/>
                  </a:lnTo>
                  <a:lnTo>
                    <a:pt x="1823016" y="280395"/>
                  </a:lnTo>
                  <a:lnTo>
                    <a:pt x="1834854" y="276451"/>
                  </a:lnTo>
                  <a:lnTo>
                    <a:pt x="1846692" y="272803"/>
                  </a:lnTo>
                  <a:lnTo>
                    <a:pt x="1858530" y="269459"/>
                  </a:lnTo>
                  <a:lnTo>
                    <a:pt x="1870367" y="266422"/>
                  </a:lnTo>
                  <a:lnTo>
                    <a:pt x="1882205" y="263686"/>
                  </a:lnTo>
                  <a:lnTo>
                    <a:pt x="1894043" y="261238"/>
                  </a:lnTo>
                  <a:lnTo>
                    <a:pt x="1905881" y="259063"/>
                  </a:lnTo>
                  <a:lnTo>
                    <a:pt x="1917718" y="257141"/>
                  </a:lnTo>
                  <a:lnTo>
                    <a:pt x="1929556" y="255450"/>
                  </a:lnTo>
                  <a:lnTo>
                    <a:pt x="1941394" y="253971"/>
                  </a:lnTo>
                  <a:lnTo>
                    <a:pt x="1953232" y="252681"/>
                  </a:lnTo>
                  <a:lnTo>
                    <a:pt x="1965069" y="251560"/>
                  </a:lnTo>
                  <a:lnTo>
                    <a:pt x="1976907" y="250589"/>
                  </a:lnTo>
                  <a:lnTo>
                    <a:pt x="1988745" y="249751"/>
                  </a:lnTo>
                  <a:lnTo>
                    <a:pt x="2000583" y="249027"/>
                  </a:lnTo>
                  <a:lnTo>
                    <a:pt x="2012421" y="248405"/>
                  </a:lnTo>
                  <a:lnTo>
                    <a:pt x="2024258" y="247870"/>
                  </a:lnTo>
                  <a:lnTo>
                    <a:pt x="2036096" y="247411"/>
                  </a:lnTo>
                  <a:lnTo>
                    <a:pt x="2047934" y="247018"/>
                  </a:lnTo>
                  <a:lnTo>
                    <a:pt x="2059772" y="246682"/>
                  </a:lnTo>
                  <a:lnTo>
                    <a:pt x="2071609" y="246394"/>
                  </a:lnTo>
                  <a:lnTo>
                    <a:pt x="2083447" y="246148"/>
                  </a:lnTo>
                  <a:lnTo>
                    <a:pt x="2095285" y="245938"/>
                  </a:lnTo>
                  <a:lnTo>
                    <a:pt x="2107123" y="245759"/>
                  </a:lnTo>
                  <a:lnTo>
                    <a:pt x="2118961" y="245606"/>
                  </a:lnTo>
                  <a:lnTo>
                    <a:pt x="2130798" y="245476"/>
                  </a:lnTo>
                  <a:lnTo>
                    <a:pt x="2142636" y="245365"/>
                  </a:lnTo>
                  <a:lnTo>
                    <a:pt x="2154474" y="245270"/>
                  </a:lnTo>
                  <a:lnTo>
                    <a:pt x="2166312" y="245189"/>
                  </a:lnTo>
                  <a:lnTo>
                    <a:pt x="2178149" y="245121"/>
                  </a:lnTo>
                  <a:lnTo>
                    <a:pt x="2189987" y="245062"/>
                  </a:lnTo>
                  <a:lnTo>
                    <a:pt x="2201825" y="245012"/>
                  </a:lnTo>
                  <a:lnTo>
                    <a:pt x="2213663" y="244970"/>
                  </a:lnTo>
                  <a:lnTo>
                    <a:pt x="2225500" y="244934"/>
                  </a:lnTo>
                  <a:lnTo>
                    <a:pt x="2237338" y="244903"/>
                  </a:lnTo>
                  <a:lnTo>
                    <a:pt x="2249176" y="244877"/>
                  </a:lnTo>
                  <a:lnTo>
                    <a:pt x="2261014" y="244854"/>
                  </a:lnTo>
                  <a:lnTo>
                    <a:pt x="2272852" y="244835"/>
                  </a:lnTo>
                  <a:lnTo>
                    <a:pt x="2284689" y="244819"/>
                  </a:lnTo>
                  <a:lnTo>
                    <a:pt x="2296527" y="244806"/>
                  </a:lnTo>
                  <a:lnTo>
                    <a:pt x="2308365" y="244794"/>
                  </a:lnTo>
                  <a:lnTo>
                    <a:pt x="2320203" y="244784"/>
                  </a:lnTo>
                  <a:lnTo>
                    <a:pt x="2332040" y="244775"/>
                  </a:lnTo>
                  <a:lnTo>
                    <a:pt x="2343878" y="244768"/>
                  </a:lnTo>
                  <a:lnTo>
                    <a:pt x="2343878" y="244768"/>
                  </a:lnTo>
                  <a:lnTo>
                    <a:pt x="2355716" y="244775"/>
                  </a:lnTo>
                  <a:lnTo>
                    <a:pt x="2367554" y="244784"/>
                  </a:lnTo>
                  <a:lnTo>
                    <a:pt x="2379391" y="244794"/>
                  </a:lnTo>
                  <a:lnTo>
                    <a:pt x="2391229" y="244806"/>
                  </a:lnTo>
                  <a:lnTo>
                    <a:pt x="2403067" y="244819"/>
                  </a:lnTo>
                  <a:lnTo>
                    <a:pt x="2414905" y="244835"/>
                  </a:lnTo>
                  <a:lnTo>
                    <a:pt x="2426743" y="244854"/>
                  </a:lnTo>
                  <a:lnTo>
                    <a:pt x="2438580" y="244877"/>
                  </a:lnTo>
                  <a:lnTo>
                    <a:pt x="2450418" y="244903"/>
                  </a:lnTo>
                  <a:lnTo>
                    <a:pt x="2462256" y="244934"/>
                  </a:lnTo>
                  <a:lnTo>
                    <a:pt x="2474094" y="244970"/>
                  </a:lnTo>
                  <a:lnTo>
                    <a:pt x="2485931" y="245012"/>
                  </a:lnTo>
                  <a:lnTo>
                    <a:pt x="2497769" y="245062"/>
                  </a:lnTo>
                  <a:lnTo>
                    <a:pt x="2509607" y="245121"/>
                  </a:lnTo>
                  <a:lnTo>
                    <a:pt x="2521445" y="245189"/>
                  </a:lnTo>
                  <a:lnTo>
                    <a:pt x="2533283" y="245270"/>
                  </a:lnTo>
                  <a:lnTo>
                    <a:pt x="2545120" y="245365"/>
                  </a:lnTo>
                  <a:lnTo>
                    <a:pt x="2556958" y="245476"/>
                  </a:lnTo>
                  <a:lnTo>
                    <a:pt x="2568796" y="245606"/>
                  </a:lnTo>
                  <a:lnTo>
                    <a:pt x="2580634" y="245759"/>
                  </a:lnTo>
                  <a:lnTo>
                    <a:pt x="2592471" y="245938"/>
                  </a:lnTo>
                  <a:lnTo>
                    <a:pt x="2604309" y="246148"/>
                  </a:lnTo>
                  <a:lnTo>
                    <a:pt x="2616147" y="246394"/>
                  </a:lnTo>
                  <a:lnTo>
                    <a:pt x="2627985" y="246682"/>
                  </a:lnTo>
                  <a:lnTo>
                    <a:pt x="2639822" y="247018"/>
                  </a:lnTo>
                  <a:lnTo>
                    <a:pt x="2651660" y="247411"/>
                  </a:lnTo>
                  <a:lnTo>
                    <a:pt x="2663498" y="247870"/>
                  </a:lnTo>
                  <a:lnTo>
                    <a:pt x="2675336" y="248405"/>
                  </a:lnTo>
                  <a:lnTo>
                    <a:pt x="2687174" y="249027"/>
                  </a:lnTo>
                  <a:lnTo>
                    <a:pt x="2699011" y="249751"/>
                  </a:lnTo>
                  <a:lnTo>
                    <a:pt x="2710849" y="250589"/>
                  </a:lnTo>
                  <a:lnTo>
                    <a:pt x="2722687" y="251560"/>
                  </a:lnTo>
                  <a:lnTo>
                    <a:pt x="2734525" y="252681"/>
                  </a:lnTo>
                  <a:lnTo>
                    <a:pt x="2746362" y="253971"/>
                  </a:lnTo>
                  <a:lnTo>
                    <a:pt x="2758200" y="255450"/>
                  </a:lnTo>
                  <a:lnTo>
                    <a:pt x="2770038" y="257141"/>
                  </a:lnTo>
                  <a:lnTo>
                    <a:pt x="2781876" y="259063"/>
                  </a:lnTo>
                  <a:lnTo>
                    <a:pt x="2793713" y="261238"/>
                  </a:lnTo>
                  <a:lnTo>
                    <a:pt x="2805551" y="263686"/>
                  </a:lnTo>
                  <a:lnTo>
                    <a:pt x="2817389" y="266422"/>
                  </a:lnTo>
                  <a:lnTo>
                    <a:pt x="2829227" y="269459"/>
                  </a:lnTo>
                  <a:lnTo>
                    <a:pt x="2841065" y="272803"/>
                  </a:lnTo>
                  <a:lnTo>
                    <a:pt x="2852902" y="276451"/>
                  </a:lnTo>
                  <a:lnTo>
                    <a:pt x="2864740" y="280395"/>
                  </a:lnTo>
                  <a:lnTo>
                    <a:pt x="2876578" y="284613"/>
                  </a:lnTo>
                  <a:lnTo>
                    <a:pt x="2888416" y="289075"/>
                  </a:lnTo>
                  <a:lnTo>
                    <a:pt x="2900253" y="293739"/>
                  </a:lnTo>
                  <a:lnTo>
                    <a:pt x="2912091" y="298556"/>
                  </a:lnTo>
                  <a:lnTo>
                    <a:pt x="2923929" y="303468"/>
                  </a:lnTo>
                  <a:lnTo>
                    <a:pt x="2935767" y="308412"/>
                  </a:lnTo>
                  <a:lnTo>
                    <a:pt x="2947604" y="313324"/>
                  </a:lnTo>
                  <a:lnTo>
                    <a:pt x="2959442" y="318141"/>
                  </a:lnTo>
                  <a:lnTo>
                    <a:pt x="2971280" y="322805"/>
                  </a:lnTo>
                  <a:lnTo>
                    <a:pt x="2983118" y="327267"/>
                  </a:lnTo>
                  <a:lnTo>
                    <a:pt x="2994956" y="331485"/>
                  </a:lnTo>
                  <a:lnTo>
                    <a:pt x="3006793" y="335429"/>
                  </a:lnTo>
                  <a:lnTo>
                    <a:pt x="3018631" y="339077"/>
                  </a:lnTo>
                  <a:lnTo>
                    <a:pt x="3030469" y="342421"/>
                  </a:lnTo>
                  <a:lnTo>
                    <a:pt x="3042307" y="345457"/>
                  </a:lnTo>
                  <a:lnTo>
                    <a:pt x="3054144" y="348194"/>
                  </a:lnTo>
                  <a:lnTo>
                    <a:pt x="3065982" y="350641"/>
                  </a:lnTo>
                  <a:lnTo>
                    <a:pt x="3077820" y="352817"/>
                  </a:lnTo>
                  <a:lnTo>
                    <a:pt x="3089658" y="354739"/>
                  </a:lnTo>
                  <a:lnTo>
                    <a:pt x="3101496" y="356429"/>
                  </a:lnTo>
                  <a:lnTo>
                    <a:pt x="3113333" y="357909"/>
                  </a:lnTo>
                  <a:lnTo>
                    <a:pt x="3125171" y="359199"/>
                  </a:lnTo>
                  <a:lnTo>
                    <a:pt x="3137009" y="360319"/>
                  </a:lnTo>
                  <a:lnTo>
                    <a:pt x="3148847" y="361290"/>
                  </a:lnTo>
                  <a:lnTo>
                    <a:pt x="3160684" y="362129"/>
                  </a:lnTo>
                  <a:lnTo>
                    <a:pt x="3172522" y="362853"/>
                  </a:lnTo>
                  <a:lnTo>
                    <a:pt x="3184360" y="363475"/>
                  </a:lnTo>
                  <a:lnTo>
                    <a:pt x="3196198" y="364010"/>
                  </a:lnTo>
                  <a:lnTo>
                    <a:pt x="3208035" y="364469"/>
                  </a:lnTo>
                  <a:lnTo>
                    <a:pt x="3219873" y="364862"/>
                  </a:lnTo>
                  <a:lnTo>
                    <a:pt x="3231711" y="365198"/>
                  </a:lnTo>
                  <a:lnTo>
                    <a:pt x="3243549" y="365486"/>
                  </a:lnTo>
                  <a:lnTo>
                    <a:pt x="3255387" y="365732"/>
                  </a:lnTo>
                  <a:lnTo>
                    <a:pt x="3267224" y="365942"/>
                  </a:lnTo>
                  <a:lnTo>
                    <a:pt x="3279062" y="366121"/>
                  </a:lnTo>
                  <a:lnTo>
                    <a:pt x="3290900" y="366274"/>
                  </a:lnTo>
                  <a:lnTo>
                    <a:pt x="3302738" y="366404"/>
                  </a:lnTo>
                  <a:lnTo>
                    <a:pt x="3314575" y="366515"/>
                  </a:lnTo>
                  <a:lnTo>
                    <a:pt x="3326413" y="366610"/>
                  </a:lnTo>
                  <a:lnTo>
                    <a:pt x="3338251" y="366691"/>
                  </a:lnTo>
                  <a:lnTo>
                    <a:pt x="3350089" y="366759"/>
                  </a:lnTo>
                  <a:lnTo>
                    <a:pt x="3361926" y="366818"/>
                  </a:lnTo>
                  <a:lnTo>
                    <a:pt x="3373764" y="366868"/>
                  </a:lnTo>
                  <a:lnTo>
                    <a:pt x="3385602" y="366910"/>
                  </a:lnTo>
                  <a:lnTo>
                    <a:pt x="3397440" y="366946"/>
                  </a:lnTo>
                  <a:lnTo>
                    <a:pt x="3409278" y="366977"/>
                  </a:lnTo>
                  <a:lnTo>
                    <a:pt x="3421115" y="367003"/>
                  </a:lnTo>
                  <a:lnTo>
                    <a:pt x="3432953" y="367025"/>
                  </a:lnTo>
                  <a:lnTo>
                    <a:pt x="3444791" y="367044"/>
                  </a:lnTo>
                  <a:lnTo>
                    <a:pt x="3456629" y="367061"/>
                  </a:lnTo>
                  <a:lnTo>
                    <a:pt x="3468466" y="367074"/>
                  </a:lnTo>
                  <a:lnTo>
                    <a:pt x="3480304" y="367086"/>
                  </a:lnTo>
                  <a:lnTo>
                    <a:pt x="3492142" y="367096"/>
                  </a:lnTo>
                  <a:lnTo>
                    <a:pt x="3503980" y="367104"/>
                  </a:lnTo>
                  <a:lnTo>
                    <a:pt x="3515818" y="367112"/>
                  </a:lnTo>
                  <a:lnTo>
                    <a:pt x="3515818" y="367153"/>
                  </a:lnTo>
                  <a:lnTo>
                    <a:pt x="3527655" y="367153"/>
                  </a:lnTo>
                  <a:lnTo>
                    <a:pt x="3539493" y="367153"/>
                  </a:lnTo>
                  <a:lnTo>
                    <a:pt x="3551331" y="367153"/>
                  </a:lnTo>
                  <a:lnTo>
                    <a:pt x="3563169" y="367153"/>
                  </a:lnTo>
                  <a:lnTo>
                    <a:pt x="3575006" y="367153"/>
                  </a:lnTo>
                  <a:lnTo>
                    <a:pt x="3586844" y="367153"/>
                  </a:lnTo>
                  <a:lnTo>
                    <a:pt x="3598682" y="367153"/>
                  </a:lnTo>
                  <a:lnTo>
                    <a:pt x="3610520" y="367153"/>
                  </a:lnTo>
                  <a:lnTo>
                    <a:pt x="3622357" y="367153"/>
                  </a:lnTo>
                  <a:lnTo>
                    <a:pt x="3634195" y="367153"/>
                  </a:lnTo>
                  <a:lnTo>
                    <a:pt x="3646033" y="367153"/>
                  </a:lnTo>
                  <a:lnTo>
                    <a:pt x="3657871" y="367153"/>
                  </a:lnTo>
                  <a:lnTo>
                    <a:pt x="3669709" y="367153"/>
                  </a:lnTo>
                  <a:lnTo>
                    <a:pt x="3681546" y="367153"/>
                  </a:lnTo>
                  <a:lnTo>
                    <a:pt x="3693384" y="367153"/>
                  </a:lnTo>
                  <a:lnTo>
                    <a:pt x="3705222" y="367153"/>
                  </a:lnTo>
                  <a:lnTo>
                    <a:pt x="3717060" y="367153"/>
                  </a:lnTo>
                  <a:lnTo>
                    <a:pt x="3728897" y="367153"/>
                  </a:lnTo>
                  <a:lnTo>
                    <a:pt x="3740735" y="367153"/>
                  </a:lnTo>
                  <a:lnTo>
                    <a:pt x="3752573" y="367153"/>
                  </a:lnTo>
                  <a:lnTo>
                    <a:pt x="3764411" y="367153"/>
                  </a:lnTo>
                  <a:lnTo>
                    <a:pt x="3776248" y="367153"/>
                  </a:lnTo>
                  <a:lnTo>
                    <a:pt x="3788086" y="367153"/>
                  </a:lnTo>
                  <a:lnTo>
                    <a:pt x="3799924" y="367153"/>
                  </a:lnTo>
                  <a:lnTo>
                    <a:pt x="3811762" y="367153"/>
                  </a:lnTo>
                  <a:lnTo>
                    <a:pt x="3823600" y="367153"/>
                  </a:lnTo>
                  <a:lnTo>
                    <a:pt x="3835437" y="367153"/>
                  </a:lnTo>
                  <a:lnTo>
                    <a:pt x="3847275" y="367153"/>
                  </a:lnTo>
                  <a:lnTo>
                    <a:pt x="3859113" y="367153"/>
                  </a:lnTo>
                  <a:lnTo>
                    <a:pt x="3870951" y="367153"/>
                  </a:lnTo>
                  <a:lnTo>
                    <a:pt x="3882788" y="367153"/>
                  </a:lnTo>
                  <a:lnTo>
                    <a:pt x="3894626" y="367153"/>
                  </a:lnTo>
                  <a:lnTo>
                    <a:pt x="3906464" y="367153"/>
                  </a:lnTo>
                  <a:lnTo>
                    <a:pt x="3918302" y="367153"/>
                  </a:lnTo>
                  <a:lnTo>
                    <a:pt x="3930139" y="367153"/>
                  </a:lnTo>
                  <a:lnTo>
                    <a:pt x="3941977" y="367153"/>
                  </a:lnTo>
                  <a:lnTo>
                    <a:pt x="3953815" y="367153"/>
                  </a:lnTo>
                  <a:lnTo>
                    <a:pt x="3965653" y="367153"/>
                  </a:lnTo>
                  <a:lnTo>
                    <a:pt x="3977491" y="367153"/>
                  </a:lnTo>
                  <a:lnTo>
                    <a:pt x="3989328" y="367153"/>
                  </a:lnTo>
                  <a:lnTo>
                    <a:pt x="4001166" y="367153"/>
                  </a:lnTo>
                  <a:lnTo>
                    <a:pt x="4013004" y="367153"/>
                  </a:lnTo>
                  <a:lnTo>
                    <a:pt x="4024842" y="367153"/>
                  </a:lnTo>
                  <a:lnTo>
                    <a:pt x="4036679" y="367153"/>
                  </a:lnTo>
                  <a:lnTo>
                    <a:pt x="4048517" y="367153"/>
                  </a:lnTo>
                  <a:lnTo>
                    <a:pt x="4060355" y="367153"/>
                  </a:lnTo>
                  <a:lnTo>
                    <a:pt x="4072193" y="367153"/>
                  </a:lnTo>
                  <a:lnTo>
                    <a:pt x="4084031" y="367153"/>
                  </a:lnTo>
                  <a:lnTo>
                    <a:pt x="4095868" y="367153"/>
                  </a:lnTo>
                  <a:lnTo>
                    <a:pt x="4107706" y="367153"/>
                  </a:lnTo>
                  <a:lnTo>
                    <a:pt x="4119544" y="367153"/>
                  </a:lnTo>
                  <a:lnTo>
                    <a:pt x="4131382" y="367153"/>
                  </a:lnTo>
                  <a:lnTo>
                    <a:pt x="4143219" y="367153"/>
                  </a:lnTo>
                  <a:lnTo>
                    <a:pt x="4155057" y="367153"/>
                  </a:lnTo>
                  <a:lnTo>
                    <a:pt x="4166895" y="367153"/>
                  </a:lnTo>
                  <a:lnTo>
                    <a:pt x="4178733" y="367153"/>
                  </a:lnTo>
                  <a:lnTo>
                    <a:pt x="4190570" y="367153"/>
                  </a:lnTo>
                  <a:lnTo>
                    <a:pt x="4202408" y="367153"/>
                  </a:lnTo>
                  <a:lnTo>
                    <a:pt x="4214246" y="367153"/>
                  </a:lnTo>
                  <a:lnTo>
                    <a:pt x="4226084" y="367153"/>
                  </a:lnTo>
                  <a:lnTo>
                    <a:pt x="4237922" y="367153"/>
                  </a:lnTo>
                  <a:lnTo>
                    <a:pt x="4249759" y="367153"/>
                  </a:lnTo>
                  <a:lnTo>
                    <a:pt x="4261597" y="367153"/>
                  </a:lnTo>
                  <a:lnTo>
                    <a:pt x="4273435" y="367153"/>
                  </a:lnTo>
                  <a:lnTo>
                    <a:pt x="4285273" y="367153"/>
                  </a:lnTo>
                  <a:lnTo>
                    <a:pt x="4297110" y="367153"/>
                  </a:lnTo>
                  <a:lnTo>
                    <a:pt x="4308948" y="367153"/>
                  </a:lnTo>
                  <a:lnTo>
                    <a:pt x="4320786" y="367153"/>
                  </a:lnTo>
                  <a:lnTo>
                    <a:pt x="4332624" y="367153"/>
                  </a:lnTo>
                  <a:lnTo>
                    <a:pt x="4344461" y="367153"/>
                  </a:lnTo>
                  <a:lnTo>
                    <a:pt x="4356299" y="367153"/>
                  </a:lnTo>
                  <a:lnTo>
                    <a:pt x="4368137" y="367153"/>
                  </a:lnTo>
                  <a:lnTo>
                    <a:pt x="4379975" y="367153"/>
                  </a:lnTo>
                  <a:lnTo>
                    <a:pt x="4391813" y="367153"/>
                  </a:lnTo>
                  <a:lnTo>
                    <a:pt x="4403650" y="367153"/>
                  </a:lnTo>
                  <a:lnTo>
                    <a:pt x="4415488" y="367153"/>
                  </a:lnTo>
                  <a:lnTo>
                    <a:pt x="4427326" y="367153"/>
                  </a:lnTo>
                  <a:lnTo>
                    <a:pt x="4439164" y="367153"/>
                  </a:lnTo>
                  <a:lnTo>
                    <a:pt x="4451001" y="367153"/>
                  </a:lnTo>
                  <a:lnTo>
                    <a:pt x="4462839" y="367153"/>
                  </a:lnTo>
                  <a:lnTo>
                    <a:pt x="4474677" y="367153"/>
                  </a:lnTo>
                  <a:lnTo>
                    <a:pt x="4486515" y="367153"/>
                  </a:lnTo>
                  <a:lnTo>
                    <a:pt x="4498352" y="367153"/>
                  </a:lnTo>
                  <a:lnTo>
                    <a:pt x="4510190" y="367153"/>
                  </a:lnTo>
                  <a:lnTo>
                    <a:pt x="4522028" y="367153"/>
                  </a:lnTo>
                  <a:lnTo>
                    <a:pt x="4533866" y="367153"/>
                  </a:lnTo>
                  <a:lnTo>
                    <a:pt x="4545704" y="367153"/>
                  </a:lnTo>
                  <a:lnTo>
                    <a:pt x="4557541" y="367153"/>
                  </a:lnTo>
                  <a:lnTo>
                    <a:pt x="4569379" y="367153"/>
                  </a:lnTo>
                  <a:lnTo>
                    <a:pt x="4581217" y="367153"/>
                  </a:lnTo>
                  <a:lnTo>
                    <a:pt x="4593055" y="367153"/>
                  </a:lnTo>
                  <a:lnTo>
                    <a:pt x="4604892" y="367153"/>
                  </a:lnTo>
                  <a:lnTo>
                    <a:pt x="4616730" y="367153"/>
                  </a:lnTo>
                  <a:lnTo>
                    <a:pt x="4628568" y="367153"/>
                  </a:lnTo>
                  <a:lnTo>
                    <a:pt x="4640406" y="367153"/>
                  </a:lnTo>
                  <a:lnTo>
                    <a:pt x="4652244" y="367153"/>
                  </a:lnTo>
                  <a:lnTo>
                    <a:pt x="4664081" y="367153"/>
                  </a:lnTo>
                  <a:lnTo>
                    <a:pt x="4675919" y="367153"/>
                  </a:lnTo>
                  <a:lnTo>
                    <a:pt x="4687757" y="367153"/>
                  </a:lnTo>
                </a:path>
              </a:pathLst>
            </a:custGeom>
            <a:ln w="40651" cap="flat">
              <a:solidFill>
                <a:srgbClr val="E8E8E8">
                  <a:alpha val="100000"/>
                </a:srgbClr>
              </a:solidFill>
              <a:prstDash val="solid"/>
              <a:round/>
            </a:ln>
          </p:spPr>
          <p:txBody>
            <a:bodyPr/>
            <a:lstStyle/>
            <a:p/>
          </p:txBody>
        </p:sp>
        <p:sp>
          <p:nvSpPr>
            <p:cNvPr id="64" name="pl64"/>
            <p:cNvSpPr/>
            <p:nvPr/>
          </p:nvSpPr>
          <p:spPr>
            <a:xfrm>
              <a:off x="2482252" y="3476043"/>
              <a:ext cx="4687757" cy="367153"/>
            </a:xfrm>
            <a:custGeom>
              <a:avLst/>
              <a:pathLst>
                <a:path w="4687757" h="367153">
                  <a:moveTo>
                    <a:pt x="0" y="0"/>
                  </a:moveTo>
                  <a:lnTo>
                    <a:pt x="11837" y="7"/>
                  </a:lnTo>
                  <a:lnTo>
                    <a:pt x="23675" y="15"/>
                  </a:lnTo>
                  <a:lnTo>
                    <a:pt x="35513" y="25"/>
                  </a:lnTo>
                  <a:lnTo>
                    <a:pt x="47351" y="37"/>
                  </a:lnTo>
                  <a:lnTo>
                    <a:pt x="59188" y="51"/>
                  </a:lnTo>
                  <a:lnTo>
                    <a:pt x="71026" y="67"/>
                  </a:lnTo>
                  <a:lnTo>
                    <a:pt x="82864" y="86"/>
                  </a:lnTo>
                  <a:lnTo>
                    <a:pt x="94702" y="108"/>
                  </a:lnTo>
                  <a:lnTo>
                    <a:pt x="106539" y="134"/>
                  </a:lnTo>
                  <a:lnTo>
                    <a:pt x="118377" y="165"/>
                  </a:lnTo>
                  <a:lnTo>
                    <a:pt x="130215" y="201"/>
                  </a:lnTo>
                  <a:lnTo>
                    <a:pt x="142053" y="243"/>
                  </a:lnTo>
                  <a:lnTo>
                    <a:pt x="153891" y="293"/>
                  </a:lnTo>
                  <a:lnTo>
                    <a:pt x="165728" y="352"/>
                  </a:lnTo>
                  <a:lnTo>
                    <a:pt x="177566" y="421"/>
                  </a:lnTo>
                  <a:lnTo>
                    <a:pt x="189404" y="501"/>
                  </a:lnTo>
                  <a:lnTo>
                    <a:pt x="201242" y="596"/>
                  </a:lnTo>
                  <a:lnTo>
                    <a:pt x="213079" y="707"/>
                  </a:lnTo>
                  <a:lnTo>
                    <a:pt x="224917" y="837"/>
                  </a:lnTo>
                  <a:lnTo>
                    <a:pt x="236755" y="990"/>
                  </a:lnTo>
                  <a:lnTo>
                    <a:pt x="248593" y="1170"/>
                  </a:lnTo>
                  <a:lnTo>
                    <a:pt x="260430" y="1379"/>
                  </a:lnTo>
                  <a:lnTo>
                    <a:pt x="272268" y="1625"/>
                  </a:lnTo>
                  <a:lnTo>
                    <a:pt x="284106" y="1913"/>
                  </a:lnTo>
                  <a:lnTo>
                    <a:pt x="295944" y="2250"/>
                  </a:lnTo>
                  <a:lnTo>
                    <a:pt x="307782" y="2643"/>
                  </a:lnTo>
                  <a:lnTo>
                    <a:pt x="319619" y="3101"/>
                  </a:lnTo>
                  <a:lnTo>
                    <a:pt x="331457" y="3636"/>
                  </a:lnTo>
                  <a:lnTo>
                    <a:pt x="343295" y="4258"/>
                  </a:lnTo>
                  <a:lnTo>
                    <a:pt x="355133" y="4982"/>
                  </a:lnTo>
                  <a:lnTo>
                    <a:pt x="366970" y="5821"/>
                  </a:lnTo>
                  <a:lnTo>
                    <a:pt x="378808" y="6792"/>
                  </a:lnTo>
                  <a:lnTo>
                    <a:pt x="390646" y="7912"/>
                  </a:lnTo>
                  <a:lnTo>
                    <a:pt x="402484" y="9202"/>
                  </a:lnTo>
                  <a:lnTo>
                    <a:pt x="414321" y="10682"/>
                  </a:lnTo>
                  <a:lnTo>
                    <a:pt x="426159" y="12372"/>
                  </a:lnTo>
                  <a:lnTo>
                    <a:pt x="437997" y="14294"/>
                  </a:lnTo>
                  <a:lnTo>
                    <a:pt x="449835" y="16470"/>
                  </a:lnTo>
                  <a:lnTo>
                    <a:pt x="461673" y="18917"/>
                  </a:lnTo>
                  <a:lnTo>
                    <a:pt x="473510" y="21654"/>
                  </a:lnTo>
                  <a:lnTo>
                    <a:pt x="485348" y="24690"/>
                  </a:lnTo>
                  <a:lnTo>
                    <a:pt x="497186" y="28034"/>
                  </a:lnTo>
                  <a:lnTo>
                    <a:pt x="509024" y="31682"/>
                  </a:lnTo>
                  <a:lnTo>
                    <a:pt x="520861" y="35626"/>
                  </a:lnTo>
                  <a:lnTo>
                    <a:pt x="532699" y="39844"/>
                  </a:lnTo>
                  <a:lnTo>
                    <a:pt x="544537" y="44306"/>
                  </a:lnTo>
                  <a:lnTo>
                    <a:pt x="556375" y="48970"/>
                  </a:lnTo>
                  <a:lnTo>
                    <a:pt x="568213" y="53788"/>
                  </a:lnTo>
                  <a:lnTo>
                    <a:pt x="580050" y="58699"/>
                  </a:lnTo>
                  <a:lnTo>
                    <a:pt x="591888" y="63643"/>
                  </a:lnTo>
                  <a:lnTo>
                    <a:pt x="603726" y="68555"/>
                  </a:lnTo>
                  <a:lnTo>
                    <a:pt x="615564" y="73372"/>
                  </a:lnTo>
                  <a:lnTo>
                    <a:pt x="627401" y="78037"/>
                  </a:lnTo>
                  <a:lnTo>
                    <a:pt x="639239" y="82498"/>
                  </a:lnTo>
                  <a:lnTo>
                    <a:pt x="651077" y="86717"/>
                  </a:lnTo>
                  <a:lnTo>
                    <a:pt x="662915" y="90660"/>
                  </a:lnTo>
                  <a:lnTo>
                    <a:pt x="674752" y="94309"/>
                  </a:lnTo>
                  <a:lnTo>
                    <a:pt x="686590" y="97652"/>
                  </a:lnTo>
                  <a:lnTo>
                    <a:pt x="698428" y="100689"/>
                  </a:lnTo>
                  <a:lnTo>
                    <a:pt x="710266" y="103425"/>
                  </a:lnTo>
                  <a:lnTo>
                    <a:pt x="722104" y="105873"/>
                  </a:lnTo>
                  <a:lnTo>
                    <a:pt x="733941" y="108048"/>
                  </a:lnTo>
                  <a:lnTo>
                    <a:pt x="745779" y="109971"/>
                  </a:lnTo>
                  <a:lnTo>
                    <a:pt x="757617" y="111661"/>
                  </a:lnTo>
                  <a:lnTo>
                    <a:pt x="769455" y="113140"/>
                  </a:lnTo>
                  <a:lnTo>
                    <a:pt x="781292" y="114430"/>
                  </a:lnTo>
                  <a:lnTo>
                    <a:pt x="793130" y="115551"/>
                  </a:lnTo>
                  <a:lnTo>
                    <a:pt x="804968" y="116522"/>
                  </a:lnTo>
                  <a:lnTo>
                    <a:pt x="816806" y="117361"/>
                  </a:lnTo>
                  <a:lnTo>
                    <a:pt x="828643" y="118084"/>
                  </a:lnTo>
                  <a:lnTo>
                    <a:pt x="840481" y="118706"/>
                  </a:lnTo>
                  <a:lnTo>
                    <a:pt x="852319" y="119241"/>
                  </a:lnTo>
                  <a:lnTo>
                    <a:pt x="864157" y="119700"/>
                  </a:lnTo>
                  <a:lnTo>
                    <a:pt x="875995" y="120093"/>
                  </a:lnTo>
                  <a:lnTo>
                    <a:pt x="887832" y="120429"/>
                  </a:lnTo>
                  <a:lnTo>
                    <a:pt x="899670" y="120717"/>
                  </a:lnTo>
                  <a:lnTo>
                    <a:pt x="911508" y="120963"/>
                  </a:lnTo>
                  <a:lnTo>
                    <a:pt x="923346" y="121173"/>
                  </a:lnTo>
                  <a:lnTo>
                    <a:pt x="935183" y="121352"/>
                  </a:lnTo>
                  <a:lnTo>
                    <a:pt x="947021" y="121505"/>
                  </a:lnTo>
                  <a:lnTo>
                    <a:pt x="958859" y="121635"/>
                  </a:lnTo>
                  <a:lnTo>
                    <a:pt x="970697" y="121746"/>
                  </a:lnTo>
                  <a:lnTo>
                    <a:pt x="982534" y="121841"/>
                  </a:lnTo>
                  <a:lnTo>
                    <a:pt x="994372" y="121922"/>
                  </a:lnTo>
                  <a:lnTo>
                    <a:pt x="1006210" y="121991"/>
                  </a:lnTo>
                  <a:lnTo>
                    <a:pt x="1018048" y="122049"/>
                  </a:lnTo>
                  <a:lnTo>
                    <a:pt x="1029886" y="122099"/>
                  </a:lnTo>
                  <a:lnTo>
                    <a:pt x="1041723" y="122141"/>
                  </a:lnTo>
                  <a:lnTo>
                    <a:pt x="1053561" y="122177"/>
                  </a:lnTo>
                  <a:lnTo>
                    <a:pt x="1065399" y="122208"/>
                  </a:lnTo>
                  <a:lnTo>
                    <a:pt x="1077237" y="122234"/>
                  </a:lnTo>
                  <a:lnTo>
                    <a:pt x="1089074" y="122257"/>
                  </a:lnTo>
                  <a:lnTo>
                    <a:pt x="1100912" y="122276"/>
                  </a:lnTo>
                  <a:lnTo>
                    <a:pt x="1112750" y="122292"/>
                  </a:lnTo>
                  <a:lnTo>
                    <a:pt x="1124588" y="122306"/>
                  </a:lnTo>
                  <a:lnTo>
                    <a:pt x="1136426" y="122317"/>
                  </a:lnTo>
                  <a:lnTo>
                    <a:pt x="1148263" y="122327"/>
                  </a:lnTo>
                  <a:lnTo>
                    <a:pt x="1160101" y="122336"/>
                  </a:lnTo>
                  <a:lnTo>
                    <a:pt x="1171939" y="122343"/>
                  </a:lnTo>
                  <a:lnTo>
                    <a:pt x="1171939" y="122466"/>
                  </a:lnTo>
                  <a:lnTo>
                    <a:pt x="1183777" y="122480"/>
                  </a:lnTo>
                  <a:lnTo>
                    <a:pt x="1195614" y="122497"/>
                  </a:lnTo>
                  <a:lnTo>
                    <a:pt x="1207452" y="122517"/>
                  </a:lnTo>
                  <a:lnTo>
                    <a:pt x="1219290" y="122541"/>
                  </a:lnTo>
                  <a:lnTo>
                    <a:pt x="1231128" y="122568"/>
                  </a:lnTo>
                  <a:lnTo>
                    <a:pt x="1242965" y="122600"/>
                  </a:lnTo>
                  <a:lnTo>
                    <a:pt x="1254803" y="122638"/>
                  </a:lnTo>
                  <a:lnTo>
                    <a:pt x="1266641" y="122683"/>
                  </a:lnTo>
                  <a:lnTo>
                    <a:pt x="1278479" y="122735"/>
                  </a:lnTo>
                  <a:lnTo>
                    <a:pt x="1290317" y="122797"/>
                  </a:lnTo>
                  <a:lnTo>
                    <a:pt x="1302154" y="122869"/>
                  </a:lnTo>
                  <a:lnTo>
                    <a:pt x="1313992" y="122954"/>
                  </a:lnTo>
                  <a:lnTo>
                    <a:pt x="1325830" y="123053"/>
                  </a:lnTo>
                  <a:lnTo>
                    <a:pt x="1337668" y="123171"/>
                  </a:lnTo>
                  <a:lnTo>
                    <a:pt x="1349505" y="123308"/>
                  </a:lnTo>
                  <a:lnTo>
                    <a:pt x="1361343" y="123469"/>
                  </a:lnTo>
                  <a:lnTo>
                    <a:pt x="1373181" y="123659"/>
                  </a:lnTo>
                  <a:lnTo>
                    <a:pt x="1385019" y="123881"/>
                  </a:lnTo>
                  <a:lnTo>
                    <a:pt x="1396856" y="124142"/>
                  </a:lnTo>
                  <a:lnTo>
                    <a:pt x="1408694" y="124448"/>
                  </a:lnTo>
                  <a:lnTo>
                    <a:pt x="1420532" y="124806"/>
                  </a:lnTo>
                  <a:lnTo>
                    <a:pt x="1432370" y="125226"/>
                  </a:lnTo>
                  <a:lnTo>
                    <a:pt x="1444208" y="125718"/>
                  </a:lnTo>
                  <a:lnTo>
                    <a:pt x="1456045" y="126293"/>
                  </a:lnTo>
                  <a:lnTo>
                    <a:pt x="1467883" y="126966"/>
                  </a:lnTo>
                  <a:lnTo>
                    <a:pt x="1479721" y="127752"/>
                  </a:lnTo>
                  <a:lnTo>
                    <a:pt x="1491559" y="128670"/>
                  </a:lnTo>
                  <a:lnTo>
                    <a:pt x="1503396" y="129739"/>
                  </a:lnTo>
                  <a:lnTo>
                    <a:pt x="1515234" y="130984"/>
                  </a:lnTo>
                  <a:lnTo>
                    <a:pt x="1527072" y="132431"/>
                  </a:lnTo>
                  <a:lnTo>
                    <a:pt x="1538910" y="134108"/>
                  </a:lnTo>
                  <a:lnTo>
                    <a:pt x="1550748" y="136050"/>
                  </a:lnTo>
                  <a:lnTo>
                    <a:pt x="1562585" y="138292"/>
                  </a:lnTo>
                  <a:lnTo>
                    <a:pt x="1574423" y="140871"/>
                  </a:lnTo>
                  <a:lnTo>
                    <a:pt x="1586261" y="143830"/>
                  </a:lnTo>
                  <a:lnTo>
                    <a:pt x="1598099" y="147211"/>
                  </a:lnTo>
                  <a:lnTo>
                    <a:pt x="1609936" y="151055"/>
                  </a:lnTo>
                  <a:lnTo>
                    <a:pt x="1621774" y="155406"/>
                  </a:lnTo>
                  <a:lnTo>
                    <a:pt x="1633612" y="160302"/>
                  </a:lnTo>
                  <a:lnTo>
                    <a:pt x="1645450" y="165774"/>
                  </a:lnTo>
                  <a:lnTo>
                    <a:pt x="1657287" y="171848"/>
                  </a:lnTo>
                  <a:lnTo>
                    <a:pt x="1669125" y="178535"/>
                  </a:lnTo>
                  <a:lnTo>
                    <a:pt x="1680963" y="185832"/>
                  </a:lnTo>
                  <a:lnTo>
                    <a:pt x="1692801" y="193719"/>
                  </a:lnTo>
                  <a:lnTo>
                    <a:pt x="1704639" y="202155"/>
                  </a:lnTo>
                  <a:lnTo>
                    <a:pt x="1716476" y="211079"/>
                  </a:lnTo>
                  <a:lnTo>
                    <a:pt x="1728314" y="220408"/>
                  </a:lnTo>
                  <a:lnTo>
                    <a:pt x="1740152" y="230042"/>
                  </a:lnTo>
                  <a:lnTo>
                    <a:pt x="1751990" y="239866"/>
                  </a:lnTo>
                  <a:lnTo>
                    <a:pt x="1763827" y="249753"/>
                  </a:lnTo>
                  <a:lnTo>
                    <a:pt x="1775665" y="259577"/>
                  </a:lnTo>
                  <a:lnTo>
                    <a:pt x="1787503" y="269211"/>
                  </a:lnTo>
                  <a:lnTo>
                    <a:pt x="1799341" y="278540"/>
                  </a:lnTo>
                  <a:lnTo>
                    <a:pt x="1811178" y="287464"/>
                  </a:lnTo>
                  <a:lnTo>
                    <a:pt x="1823016" y="295900"/>
                  </a:lnTo>
                  <a:lnTo>
                    <a:pt x="1834854" y="303787"/>
                  </a:lnTo>
                  <a:lnTo>
                    <a:pt x="1846692" y="311084"/>
                  </a:lnTo>
                  <a:lnTo>
                    <a:pt x="1858530" y="317771"/>
                  </a:lnTo>
                  <a:lnTo>
                    <a:pt x="1870367" y="323844"/>
                  </a:lnTo>
                  <a:lnTo>
                    <a:pt x="1882205" y="329317"/>
                  </a:lnTo>
                  <a:lnTo>
                    <a:pt x="1894043" y="334212"/>
                  </a:lnTo>
                  <a:lnTo>
                    <a:pt x="1905881" y="338563"/>
                  </a:lnTo>
                  <a:lnTo>
                    <a:pt x="1917718" y="342408"/>
                  </a:lnTo>
                  <a:lnTo>
                    <a:pt x="1929556" y="345788"/>
                  </a:lnTo>
                  <a:lnTo>
                    <a:pt x="1941394" y="348747"/>
                  </a:lnTo>
                  <a:lnTo>
                    <a:pt x="1953232" y="351327"/>
                  </a:lnTo>
                  <a:lnTo>
                    <a:pt x="1965069" y="353568"/>
                  </a:lnTo>
                  <a:lnTo>
                    <a:pt x="1976907" y="355510"/>
                  </a:lnTo>
                  <a:lnTo>
                    <a:pt x="1988745" y="357188"/>
                  </a:lnTo>
                  <a:lnTo>
                    <a:pt x="2000583" y="358635"/>
                  </a:lnTo>
                  <a:lnTo>
                    <a:pt x="2012421" y="359880"/>
                  </a:lnTo>
                  <a:lnTo>
                    <a:pt x="2024258" y="360949"/>
                  </a:lnTo>
                  <a:lnTo>
                    <a:pt x="2036096" y="361866"/>
                  </a:lnTo>
                  <a:lnTo>
                    <a:pt x="2047934" y="362653"/>
                  </a:lnTo>
                  <a:lnTo>
                    <a:pt x="2059772" y="363325"/>
                  </a:lnTo>
                  <a:lnTo>
                    <a:pt x="2071609" y="363901"/>
                  </a:lnTo>
                  <a:lnTo>
                    <a:pt x="2083447" y="364393"/>
                  </a:lnTo>
                  <a:lnTo>
                    <a:pt x="2095285" y="364813"/>
                  </a:lnTo>
                  <a:lnTo>
                    <a:pt x="2107123" y="365171"/>
                  </a:lnTo>
                  <a:lnTo>
                    <a:pt x="2118961" y="365477"/>
                  </a:lnTo>
                  <a:lnTo>
                    <a:pt x="2130798" y="365738"/>
                  </a:lnTo>
                  <a:lnTo>
                    <a:pt x="2142636" y="365960"/>
                  </a:lnTo>
                  <a:lnTo>
                    <a:pt x="2154474" y="366149"/>
                  </a:lnTo>
                  <a:lnTo>
                    <a:pt x="2166312" y="366311"/>
                  </a:lnTo>
                  <a:lnTo>
                    <a:pt x="2178149" y="366448"/>
                  </a:lnTo>
                  <a:lnTo>
                    <a:pt x="2189987" y="366565"/>
                  </a:lnTo>
                  <a:lnTo>
                    <a:pt x="2201825" y="366665"/>
                  </a:lnTo>
                  <a:lnTo>
                    <a:pt x="2213663" y="366750"/>
                  </a:lnTo>
                  <a:lnTo>
                    <a:pt x="2225500" y="366822"/>
                  </a:lnTo>
                  <a:lnTo>
                    <a:pt x="2237338" y="366883"/>
                  </a:lnTo>
                  <a:lnTo>
                    <a:pt x="2249176" y="366936"/>
                  </a:lnTo>
                  <a:lnTo>
                    <a:pt x="2261014" y="366980"/>
                  </a:lnTo>
                  <a:lnTo>
                    <a:pt x="2272852" y="367018"/>
                  </a:lnTo>
                  <a:lnTo>
                    <a:pt x="2284689" y="367051"/>
                  </a:lnTo>
                  <a:lnTo>
                    <a:pt x="2296527" y="367078"/>
                  </a:lnTo>
                  <a:lnTo>
                    <a:pt x="2308365" y="367101"/>
                  </a:lnTo>
                  <a:lnTo>
                    <a:pt x="2320203" y="367121"/>
                  </a:lnTo>
                  <a:lnTo>
                    <a:pt x="2332040" y="367138"/>
                  </a:lnTo>
                  <a:lnTo>
                    <a:pt x="2343878" y="367153"/>
                  </a:lnTo>
                  <a:lnTo>
                    <a:pt x="2343878" y="367153"/>
                  </a:lnTo>
                  <a:lnTo>
                    <a:pt x="2355716" y="367138"/>
                  </a:lnTo>
                  <a:lnTo>
                    <a:pt x="2367554" y="367121"/>
                  </a:lnTo>
                  <a:lnTo>
                    <a:pt x="2379391" y="367101"/>
                  </a:lnTo>
                  <a:lnTo>
                    <a:pt x="2391229" y="367078"/>
                  </a:lnTo>
                  <a:lnTo>
                    <a:pt x="2403067" y="367051"/>
                  </a:lnTo>
                  <a:lnTo>
                    <a:pt x="2414905" y="367018"/>
                  </a:lnTo>
                  <a:lnTo>
                    <a:pt x="2426743" y="366980"/>
                  </a:lnTo>
                  <a:lnTo>
                    <a:pt x="2438580" y="366936"/>
                  </a:lnTo>
                  <a:lnTo>
                    <a:pt x="2450418" y="366883"/>
                  </a:lnTo>
                  <a:lnTo>
                    <a:pt x="2462256" y="366822"/>
                  </a:lnTo>
                  <a:lnTo>
                    <a:pt x="2474094" y="366750"/>
                  </a:lnTo>
                  <a:lnTo>
                    <a:pt x="2485931" y="366665"/>
                  </a:lnTo>
                  <a:lnTo>
                    <a:pt x="2497769" y="366565"/>
                  </a:lnTo>
                  <a:lnTo>
                    <a:pt x="2509607" y="366448"/>
                  </a:lnTo>
                  <a:lnTo>
                    <a:pt x="2521445" y="366311"/>
                  </a:lnTo>
                  <a:lnTo>
                    <a:pt x="2533283" y="366149"/>
                  </a:lnTo>
                  <a:lnTo>
                    <a:pt x="2545120" y="365960"/>
                  </a:lnTo>
                  <a:lnTo>
                    <a:pt x="2556958" y="365738"/>
                  </a:lnTo>
                  <a:lnTo>
                    <a:pt x="2568796" y="365477"/>
                  </a:lnTo>
                  <a:lnTo>
                    <a:pt x="2580634" y="365171"/>
                  </a:lnTo>
                  <a:lnTo>
                    <a:pt x="2592471" y="364813"/>
                  </a:lnTo>
                  <a:lnTo>
                    <a:pt x="2604309" y="364393"/>
                  </a:lnTo>
                  <a:lnTo>
                    <a:pt x="2616147" y="363901"/>
                  </a:lnTo>
                  <a:lnTo>
                    <a:pt x="2627985" y="363325"/>
                  </a:lnTo>
                  <a:lnTo>
                    <a:pt x="2639822" y="362653"/>
                  </a:lnTo>
                  <a:lnTo>
                    <a:pt x="2651660" y="361866"/>
                  </a:lnTo>
                  <a:lnTo>
                    <a:pt x="2663498" y="360949"/>
                  </a:lnTo>
                  <a:lnTo>
                    <a:pt x="2675336" y="359880"/>
                  </a:lnTo>
                  <a:lnTo>
                    <a:pt x="2687174" y="358635"/>
                  </a:lnTo>
                  <a:lnTo>
                    <a:pt x="2699011" y="357188"/>
                  </a:lnTo>
                  <a:lnTo>
                    <a:pt x="2710849" y="355510"/>
                  </a:lnTo>
                  <a:lnTo>
                    <a:pt x="2722687" y="353568"/>
                  </a:lnTo>
                  <a:lnTo>
                    <a:pt x="2734525" y="351327"/>
                  </a:lnTo>
                  <a:lnTo>
                    <a:pt x="2746362" y="348747"/>
                  </a:lnTo>
                  <a:lnTo>
                    <a:pt x="2758200" y="345788"/>
                  </a:lnTo>
                  <a:lnTo>
                    <a:pt x="2770038" y="342408"/>
                  </a:lnTo>
                  <a:lnTo>
                    <a:pt x="2781876" y="338563"/>
                  </a:lnTo>
                  <a:lnTo>
                    <a:pt x="2793713" y="334212"/>
                  </a:lnTo>
                  <a:lnTo>
                    <a:pt x="2805551" y="329317"/>
                  </a:lnTo>
                  <a:lnTo>
                    <a:pt x="2817389" y="323844"/>
                  </a:lnTo>
                  <a:lnTo>
                    <a:pt x="2829227" y="317771"/>
                  </a:lnTo>
                  <a:lnTo>
                    <a:pt x="2841065" y="311084"/>
                  </a:lnTo>
                  <a:lnTo>
                    <a:pt x="2852902" y="303787"/>
                  </a:lnTo>
                  <a:lnTo>
                    <a:pt x="2864740" y="295900"/>
                  </a:lnTo>
                  <a:lnTo>
                    <a:pt x="2876578" y="287464"/>
                  </a:lnTo>
                  <a:lnTo>
                    <a:pt x="2888416" y="278540"/>
                  </a:lnTo>
                  <a:lnTo>
                    <a:pt x="2900253" y="269211"/>
                  </a:lnTo>
                  <a:lnTo>
                    <a:pt x="2912091" y="259577"/>
                  </a:lnTo>
                  <a:lnTo>
                    <a:pt x="2923929" y="249753"/>
                  </a:lnTo>
                  <a:lnTo>
                    <a:pt x="2935767" y="239866"/>
                  </a:lnTo>
                  <a:lnTo>
                    <a:pt x="2947604" y="230042"/>
                  </a:lnTo>
                  <a:lnTo>
                    <a:pt x="2959442" y="220408"/>
                  </a:lnTo>
                  <a:lnTo>
                    <a:pt x="2971280" y="211079"/>
                  </a:lnTo>
                  <a:lnTo>
                    <a:pt x="2983118" y="202155"/>
                  </a:lnTo>
                  <a:lnTo>
                    <a:pt x="2994956" y="193719"/>
                  </a:lnTo>
                  <a:lnTo>
                    <a:pt x="3006793" y="185832"/>
                  </a:lnTo>
                  <a:lnTo>
                    <a:pt x="3018631" y="178535"/>
                  </a:lnTo>
                  <a:lnTo>
                    <a:pt x="3030469" y="171848"/>
                  </a:lnTo>
                  <a:lnTo>
                    <a:pt x="3042307" y="165774"/>
                  </a:lnTo>
                  <a:lnTo>
                    <a:pt x="3054144" y="160302"/>
                  </a:lnTo>
                  <a:lnTo>
                    <a:pt x="3065982" y="155406"/>
                  </a:lnTo>
                  <a:lnTo>
                    <a:pt x="3077820" y="151055"/>
                  </a:lnTo>
                  <a:lnTo>
                    <a:pt x="3089658" y="147211"/>
                  </a:lnTo>
                  <a:lnTo>
                    <a:pt x="3101496" y="143830"/>
                  </a:lnTo>
                  <a:lnTo>
                    <a:pt x="3113333" y="140871"/>
                  </a:lnTo>
                  <a:lnTo>
                    <a:pt x="3125171" y="138292"/>
                  </a:lnTo>
                  <a:lnTo>
                    <a:pt x="3137009" y="136050"/>
                  </a:lnTo>
                  <a:lnTo>
                    <a:pt x="3148847" y="134108"/>
                  </a:lnTo>
                  <a:lnTo>
                    <a:pt x="3160684" y="132431"/>
                  </a:lnTo>
                  <a:lnTo>
                    <a:pt x="3172522" y="130984"/>
                  </a:lnTo>
                  <a:lnTo>
                    <a:pt x="3184360" y="129739"/>
                  </a:lnTo>
                  <a:lnTo>
                    <a:pt x="3196198" y="128670"/>
                  </a:lnTo>
                  <a:lnTo>
                    <a:pt x="3208035" y="127752"/>
                  </a:lnTo>
                  <a:lnTo>
                    <a:pt x="3219873" y="126966"/>
                  </a:lnTo>
                  <a:lnTo>
                    <a:pt x="3231711" y="126293"/>
                  </a:lnTo>
                  <a:lnTo>
                    <a:pt x="3243549" y="125718"/>
                  </a:lnTo>
                  <a:lnTo>
                    <a:pt x="3255387" y="125226"/>
                  </a:lnTo>
                  <a:lnTo>
                    <a:pt x="3267224" y="124806"/>
                  </a:lnTo>
                  <a:lnTo>
                    <a:pt x="3279062" y="124448"/>
                  </a:lnTo>
                  <a:lnTo>
                    <a:pt x="3290900" y="124142"/>
                  </a:lnTo>
                  <a:lnTo>
                    <a:pt x="3302738" y="123881"/>
                  </a:lnTo>
                  <a:lnTo>
                    <a:pt x="3314575" y="123659"/>
                  </a:lnTo>
                  <a:lnTo>
                    <a:pt x="3326413" y="123469"/>
                  </a:lnTo>
                  <a:lnTo>
                    <a:pt x="3338251" y="123308"/>
                  </a:lnTo>
                  <a:lnTo>
                    <a:pt x="3350089" y="123171"/>
                  </a:lnTo>
                  <a:lnTo>
                    <a:pt x="3361926" y="123053"/>
                  </a:lnTo>
                  <a:lnTo>
                    <a:pt x="3373764" y="122954"/>
                  </a:lnTo>
                  <a:lnTo>
                    <a:pt x="3385602" y="122869"/>
                  </a:lnTo>
                  <a:lnTo>
                    <a:pt x="3397440" y="122797"/>
                  </a:lnTo>
                  <a:lnTo>
                    <a:pt x="3409278" y="122735"/>
                  </a:lnTo>
                  <a:lnTo>
                    <a:pt x="3421115" y="122683"/>
                  </a:lnTo>
                  <a:lnTo>
                    <a:pt x="3432953" y="122638"/>
                  </a:lnTo>
                  <a:lnTo>
                    <a:pt x="3444791" y="122600"/>
                  </a:lnTo>
                  <a:lnTo>
                    <a:pt x="3456629" y="122568"/>
                  </a:lnTo>
                  <a:lnTo>
                    <a:pt x="3468466" y="122541"/>
                  </a:lnTo>
                  <a:lnTo>
                    <a:pt x="3480304" y="122517"/>
                  </a:lnTo>
                  <a:lnTo>
                    <a:pt x="3492142" y="122497"/>
                  </a:lnTo>
                  <a:lnTo>
                    <a:pt x="3503980" y="122480"/>
                  </a:lnTo>
                  <a:lnTo>
                    <a:pt x="3515818" y="122466"/>
                  </a:lnTo>
                  <a:lnTo>
                    <a:pt x="3515818" y="122384"/>
                  </a:lnTo>
                  <a:lnTo>
                    <a:pt x="3527655" y="122384"/>
                  </a:lnTo>
                  <a:lnTo>
                    <a:pt x="3539493" y="122384"/>
                  </a:lnTo>
                  <a:lnTo>
                    <a:pt x="3551331" y="122384"/>
                  </a:lnTo>
                  <a:lnTo>
                    <a:pt x="3563169" y="122384"/>
                  </a:lnTo>
                  <a:lnTo>
                    <a:pt x="3575006" y="122384"/>
                  </a:lnTo>
                  <a:lnTo>
                    <a:pt x="3586844" y="122384"/>
                  </a:lnTo>
                  <a:lnTo>
                    <a:pt x="3598682" y="122384"/>
                  </a:lnTo>
                  <a:lnTo>
                    <a:pt x="3610520" y="122384"/>
                  </a:lnTo>
                  <a:lnTo>
                    <a:pt x="3622357" y="122384"/>
                  </a:lnTo>
                  <a:lnTo>
                    <a:pt x="3634195" y="122384"/>
                  </a:lnTo>
                  <a:lnTo>
                    <a:pt x="3646033" y="122384"/>
                  </a:lnTo>
                  <a:lnTo>
                    <a:pt x="3657871" y="122384"/>
                  </a:lnTo>
                  <a:lnTo>
                    <a:pt x="3669709" y="122384"/>
                  </a:lnTo>
                  <a:lnTo>
                    <a:pt x="3681546" y="122384"/>
                  </a:lnTo>
                  <a:lnTo>
                    <a:pt x="3693384" y="122384"/>
                  </a:lnTo>
                  <a:lnTo>
                    <a:pt x="3705222" y="122384"/>
                  </a:lnTo>
                  <a:lnTo>
                    <a:pt x="3717060" y="122384"/>
                  </a:lnTo>
                  <a:lnTo>
                    <a:pt x="3728897" y="122384"/>
                  </a:lnTo>
                  <a:lnTo>
                    <a:pt x="3740735" y="122384"/>
                  </a:lnTo>
                  <a:lnTo>
                    <a:pt x="3752573" y="122384"/>
                  </a:lnTo>
                  <a:lnTo>
                    <a:pt x="3764411" y="122384"/>
                  </a:lnTo>
                  <a:lnTo>
                    <a:pt x="3776248" y="122384"/>
                  </a:lnTo>
                  <a:lnTo>
                    <a:pt x="3788086" y="122384"/>
                  </a:lnTo>
                  <a:lnTo>
                    <a:pt x="3799924" y="122384"/>
                  </a:lnTo>
                  <a:lnTo>
                    <a:pt x="3811762" y="122384"/>
                  </a:lnTo>
                  <a:lnTo>
                    <a:pt x="3823600" y="122384"/>
                  </a:lnTo>
                  <a:lnTo>
                    <a:pt x="3835437" y="122384"/>
                  </a:lnTo>
                  <a:lnTo>
                    <a:pt x="3847275" y="122384"/>
                  </a:lnTo>
                  <a:lnTo>
                    <a:pt x="3859113" y="122384"/>
                  </a:lnTo>
                  <a:lnTo>
                    <a:pt x="3870951" y="122384"/>
                  </a:lnTo>
                  <a:lnTo>
                    <a:pt x="3882788" y="122384"/>
                  </a:lnTo>
                  <a:lnTo>
                    <a:pt x="3894626" y="122384"/>
                  </a:lnTo>
                  <a:lnTo>
                    <a:pt x="3906464" y="122384"/>
                  </a:lnTo>
                  <a:lnTo>
                    <a:pt x="3918302" y="122384"/>
                  </a:lnTo>
                  <a:lnTo>
                    <a:pt x="3930139" y="122384"/>
                  </a:lnTo>
                  <a:lnTo>
                    <a:pt x="3941977" y="122384"/>
                  </a:lnTo>
                  <a:lnTo>
                    <a:pt x="3953815" y="122384"/>
                  </a:lnTo>
                  <a:lnTo>
                    <a:pt x="3965653" y="122384"/>
                  </a:lnTo>
                  <a:lnTo>
                    <a:pt x="3977491" y="122384"/>
                  </a:lnTo>
                  <a:lnTo>
                    <a:pt x="3989328" y="122384"/>
                  </a:lnTo>
                  <a:lnTo>
                    <a:pt x="4001166" y="122384"/>
                  </a:lnTo>
                  <a:lnTo>
                    <a:pt x="4013004" y="122384"/>
                  </a:lnTo>
                  <a:lnTo>
                    <a:pt x="4024842" y="122384"/>
                  </a:lnTo>
                  <a:lnTo>
                    <a:pt x="4036679" y="122384"/>
                  </a:lnTo>
                  <a:lnTo>
                    <a:pt x="4048517" y="122384"/>
                  </a:lnTo>
                  <a:lnTo>
                    <a:pt x="4060355" y="122384"/>
                  </a:lnTo>
                  <a:lnTo>
                    <a:pt x="4072193" y="122384"/>
                  </a:lnTo>
                  <a:lnTo>
                    <a:pt x="4084031" y="122384"/>
                  </a:lnTo>
                  <a:lnTo>
                    <a:pt x="4095868" y="122384"/>
                  </a:lnTo>
                  <a:lnTo>
                    <a:pt x="4107706" y="122384"/>
                  </a:lnTo>
                  <a:lnTo>
                    <a:pt x="4119544" y="122384"/>
                  </a:lnTo>
                  <a:lnTo>
                    <a:pt x="4131382" y="122384"/>
                  </a:lnTo>
                  <a:lnTo>
                    <a:pt x="4143219" y="122384"/>
                  </a:lnTo>
                  <a:lnTo>
                    <a:pt x="4155057" y="122384"/>
                  </a:lnTo>
                  <a:lnTo>
                    <a:pt x="4166895" y="122384"/>
                  </a:lnTo>
                  <a:lnTo>
                    <a:pt x="4178733" y="122384"/>
                  </a:lnTo>
                  <a:lnTo>
                    <a:pt x="4190570" y="122384"/>
                  </a:lnTo>
                  <a:lnTo>
                    <a:pt x="4202408" y="122384"/>
                  </a:lnTo>
                  <a:lnTo>
                    <a:pt x="4214246" y="122384"/>
                  </a:lnTo>
                  <a:lnTo>
                    <a:pt x="4226084" y="122384"/>
                  </a:lnTo>
                  <a:lnTo>
                    <a:pt x="4237922" y="122384"/>
                  </a:lnTo>
                  <a:lnTo>
                    <a:pt x="4249759" y="122384"/>
                  </a:lnTo>
                  <a:lnTo>
                    <a:pt x="4261597" y="122384"/>
                  </a:lnTo>
                  <a:lnTo>
                    <a:pt x="4273435" y="122384"/>
                  </a:lnTo>
                  <a:lnTo>
                    <a:pt x="4285273" y="122384"/>
                  </a:lnTo>
                  <a:lnTo>
                    <a:pt x="4297110" y="122384"/>
                  </a:lnTo>
                  <a:lnTo>
                    <a:pt x="4308948" y="122384"/>
                  </a:lnTo>
                  <a:lnTo>
                    <a:pt x="4320786" y="122384"/>
                  </a:lnTo>
                  <a:lnTo>
                    <a:pt x="4332624" y="122384"/>
                  </a:lnTo>
                  <a:lnTo>
                    <a:pt x="4344461" y="122384"/>
                  </a:lnTo>
                  <a:lnTo>
                    <a:pt x="4356299" y="122384"/>
                  </a:lnTo>
                  <a:lnTo>
                    <a:pt x="4368137" y="122384"/>
                  </a:lnTo>
                  <a:lnTo>
                    <a:pt x="4379975" y="122384"/>
                  </a:lnTo>
                  <a:lnTo>
                    <a:pt x="4391813" y="122384"/>
                  </a:lnTo>
                  <a:lnTo>
                    <a:pt x="4403650" y="122384"/>
                  </a:lnTo>
                  <a:lnTo>
                    <a:pt x="4415488" y="122384"/>
                  </a:lnTo>
                  <a:lnTo>
                    <a:pt x="4427326" y="122384"/>
                  </a:lnTo>
                  <a:lnTo>
                    <a:pt x="4439164" y="122384"/>
                  </a:lnTo>
                  <a:lnTo>
                    <a:pt x="4451001" y="122384"/>
                  </a:lnTo>
                  <a:lnTo>
                    <a:pt x="4462839" y="122384"/>
                  </a:lnTo>
                  <a:lnTo>
                    <a:pt x="4474677" y="122384"/>
                  </a:lnTo>
                  <a:lnTo>
                    <a:pt x="4486515" y="122384"/>
                  </a:lnTo>
                  <a:lnTo>
                    <a:pt x="4498352" y="122384"/>
                  </a:lnTo>
                  <a:lnTo>
                    <a:pt x="4510190" y="122384"/>
                  </a:lnTo>
                  <a:lnTo>
                    <a:pt x="4522028" y="122384"/>
                  </a:lnTo>
                  <a:lnTo>
                    <a:pt x="4533866" y="122384"/>
                  </a:lnTo>
                  <a:lnTo>
                    <a:pt x="4545704" y="122384"/>
                  </a:lnTo>
                  <a:lnTo>
                    <a:pt x="4557541" y="122384"/>
                  </a:lnTo>
                  <a:lnTo>
                    <a:pt x="4569379" y="122384"/>
                  </a:lnTo>
                  <a:lnTo>
                    <a:pt x="4581217" y="122384"/>
                  </a:lnTo>
                  <a:lnTo>
                    <a:pt x="4593055" y="122384"/>
                  </a:lnTo>
                  <a:lnTo>
                    <a:pt x="4604892" y="122384"/>
                  </a:lnTo>
                  <a:lnTo>
                    <a:pt x="4616730" y="122384"/>
                  </a:lnTo>
                  <a:lnTo>
                    <a:pt x="4628568" y="122384"/>
                  </a:lnTo>
                  <a:lnTo>
                    <a:pt x="4640406" y="122384"/>
                  </a:lnTo>
                  <a:lnTo>
                    <a:pt x="4652244" y="122384"/>
                  </a:lnTo>
                  <a:lnTo>
                    <a:pt x="4664081" y="122384"/>
                  </a:lnTo>
                  <a:lnTo>
                    <a:pt x="4675919" y="122384"/>
                  </a:lnTo>
                  <a:lnTo>
                    <a:pt x="4687757" y="122384"/>
                  </a:lnTo>
                </a:path>
              </a:pathLst>
            </a:custGeom>
            <a:ln w="40651" cap="flat">
              <a:solidFill>
                <a:srgbClr val="E8E8E8">
                  <a:alpha val="100000"/>
                </a:srgbClr>
              </a:solidFill>
              <a:prstDash val="solid"/>
              <a:round/>
            </a:ln>
          </p:spPr>
          <p:txBody>
            <a:bodyPr/>
            <a:lstStyle/>
            <a:p/>
          </p:txBody>
        </p:sp>
        <p:sp>
          <p:nvSpPr>
            <p:cNvPr id="65" name="pl65"/>
            <p:cNvSpPr/>
            <p:nvPr/>
          </p:nvSpPr>
          <p:spPr>
            <a:xfrm>
              <a:off x="2482252" y="5189958"/>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66" name="pl66"/>
            <p:cNvSpPr/>
            <p:nvPr/>
          </p:nvSpPr>
          <p:spPr>
            <a:xfrm>
              <a:off x="2482252" y="5312384"/>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67" name="pl67"/>
            <p:cNvSpPr/>
            <p:nvPr/>
          </p:nvSpPr>
          <p:spPr>
            <a:xfrm>
              <a:off x="2482252" y="4577872"/>
              <a:ext cx="4687757" cy="122384"/>
            </a:xfrm>
            <a:custGeom>
              <a:avLst/>
              <a:pathLst>
                <a:path w="4687757" h="122384">
                  <a:moveTo>
                    <a:pt x="0" y="122343"/>
                  </a:moveTo>
                  <a:lnTo>
                    <a:pt x="11837" y="122336"/>
                  </a:lnTo>
                  <a:lnTo>
                    <a:pt x="23675" y="122327"/>
                  </a:lnTo>
                  <a:lnTo>
                    <a:pt x="35513" y="122317"/>
                  </a:lnTo>
                  <a:lnTo>
                    <a:pt x="47351" y="122306"/>
                  </a:lnTo>
                  <a:lnTo>
                    <a:pt x="59188" y="122292"/>
                  </a:lnTo>
                  <a:lnTo>
                    <a:pt x="71026" y="122276"/>
                  </a:lnTo>
                  <a:lnTo>
                    <a:pt x="82864" y="122257"/>
                  </a:lnTo>
                  <a:lnTo>
                    <a:pt x="94702" y="122234"/>
                  </a:lnTo>
                  <a:lnTo>
                    <a:pt x="106539" y="122208"/>
                  </a:lnTo>
                  <a:lnTo>
                    <a:pt x="118377" y="122177"/>
                  </a:lnTo>
                  <a:lnTo>
                    <a:pt x="130215" y="122141"/>
                  </a:lnTo>
                  <a:lnTo>
                    <a:pt x="142053" y="122099"/>
                  </a:lnTo>
                  <a:lnTo>
                    <a:pt x="153891" y="122049"/>
                  </a:lnTo>
                  <a:lnTo>
                    <a:pt x="165728" y="121991"/>
                  </a:lnTo>
                  <a:lnTo>
                    <a:pt x="177566" y="121922"/>
                  </a:lnTo>
                  <a:lnTo>
                    <a:pt x="189404" y="121841"/>
                  </a:lnTo>
                  <a:lnTo>
                    <a:pt x="201242" y="121746"/>
                  </a:lnTo>
                  <a:lnTo>
                    <a:pt x="213079" y="121635"/>
                  </a:lnTo>
                  <a:lnTo>
                    <a:pt x="224917" y="121505"/>
                  </a:lnTo>
                  <a:lnTo>
                    <a:pt x="236755" y="121352"/>
                  </a:lnTo>
                  <a:lnTo>
                    <a:pt x="248593" y="121173"/>
                  </a:lnTo>
                  <a:lnTo>
                    <a:pt x="260430" y="120963"/>
                  </a:lnTo>
                  <a:lnTo>
                    <a:pt x="272268" y="120717"/>
                  </a:lnTo>
                  <a:lnTo>
                    <a:pt x="284106" y="120429"/>
                  </a:lnTo>
                  <a:lnTo>
                    <a:pt x="295944" y="120093"/>
                  </a:lnTo>
                  <a:lnTo>
                    <a:pt x="307782" y="119700"/>
                  </a:lnTo>
                  <a:lnTo>
                    <a:pt x="319619" y="119241"/>
                  </a:lnTo>
                  <a:lnTo>
                    <a:pt x="331457" y="118706"/>
                  </a:lnTo>
                  <a:lnTo>
                    <a:pt x="343295" y="118084"/>
                  </a:lnTo>
                  <a:lnTo>
                    <a:pt x="355133" y="117361"/>
                  </a:lnTo>
                  <a:lnTo>
                    <a:pt x="366970" y="116522"/>
                  </a:lnTo>
                  <a:lnTo>
                    <a:pt x="378808" y="115551"/>
                  </a:lnTo>
                  <a:lnTo>
                    <a:pt x="390646" y="114430"/>
                  </a:lnTo>
                  <a:lnTo>
                    <a:pt x="402484" y="113140"/>
                  </a:lnTo>
                  <a:lnTo>
                    <a:pt x="414321" y="111661"/>
                  </a:lnTo>
                  <a:lnTo>
                    <a:pt x="426159" y="109971"/>
                  </a:lnTo>
                  <a:lnTo>
                    <a:pt x="437997" y="108048"/>
                  </a:lnTo>
                  <a:lnTo>
                    <a:pt x="449835" y="105873"/>
                  </a:lnTo>
                  <a:lnTo>
                    <a:pt x="461673" y="103425"/>
                  </a:lnTo>
                  <a:lnTo>
                    <a:pt x="473510" y="100689"/>
                  </a:lnTo>
                  <a:lnTo>
                    <a:pt x="485348" y="97652"/>
                  </a:lnTo>
                  <a:lnTo>
                    <a:pt x="497186" y="94309"/>
                  </a:lnTo>
                  <a:lnTo>
                    <a:pt x="509024" y="90660"/>
                  </a:lnTo>
                  <a:lnTo>
                    <a:pt x="520861" y="86717"/>
                  </a:lnTo>
                  <a:lnTo>
                    <a:pt x="532699" y="82498"/>
                  </a:lnTo>
                  <a:lnTo>
                    <a:pt x="544537" y="78037"/>
                  </a:lnTo>
                  <a:lnTo>
                    <a:pt x="556375" y="73372"/>
                  </a:lnTo>
                  <a:lnTo>
                    <a:pt x="568213" y="68555"/>
                  </a:lnTo>
                  <a:lnTo>
                    <a:pt x="580050" y="63643"/>
                  </a:lnTo>
                  <a:lnTo>
                    <a:pt x="591888" y="58699"/>
                  </a:lnTo>
                  <a:lnTo>
                    <a:pt x="603726" y="53788"/>
                  </a:lnTo>
                  <a:lnTo>
                    <a:pt x="615564" y="48970"/>
                  </a:lnTo>
                  <a:lnTo>
                    <a:pt x="627401" y="44306"/>
                  </a:lnTo>
                  <a:lnTo>
                    <a:pt x="639239" y="39844"/>
                  </a:lnTo>
                  <a:lnTo>
                    <a:pt x="651077" y="35626"/>
                  </a:lnTo>
                  <a:lnTo>
                    <a:pt x="662915" y="31682"/>
                  </a:lnTo>
                  <a:lnTo>
                    <a:pt x="674752" y="28034"/>
                  </a:lnTo>
                  <a:lnTo>
                    <a:pt x="686590" y="24690"/>
                  </a:lnTo>
                  <a:lnTo>
                    <a:pt x="698428" y="21654"/>
                  </a:lnTo>
                  <a:lnTo>
                    <a:pt x="710266" y="18917"/>
                  </a:lnTo>
                  <a:lnTo>
                    <a:pt x="722104" y="16470"/>
                  </a:lnTo>
                  <a:lnTo>
                    <a:pt x="733941" y="14294"/>
                  </a:lnTo>
                  <a:lnTo>
                    <a:pt x="745779" y="12372"/>
                  </a:lnTo>
                  <a:lnTo>
                    <a:pt x="757617" y="10682"/>
                  </a:lnTo>
                  <a:lnTo>
                    <a:pt x="769455" y="9202"/>
                  </a:lnTo>
                  <a:lnTo>
                    <a:pt x="781292" y="7912"/>
                  </a:lnTo>
                  <a:lnTo>
                    <a:pt x="793130" y="6792"/>
                  </a:lnTo>
                  <a:lnTo>
                    <a:pt x="804968" y="5821"/>
                  </a:lnTo>
                  <a:lnTo>
                    <a:pt x="816806" y="4982"/>
                  </a:lnTo>
                  <a:lnTo>
                    <a:pt x="828643" y="4258"/>
                  </a:lnTo>
                  <a:lnTo>
                    <a:pt x="840481" y="3636"/>
                  </a:lnTo>
                  <a:lnTo>
                    <a:pt x="852319" y="3101"/>
                  </a:lnTo>
                  <a:lnTo>
                    <a:pt x="864157" y="2643"/>
                  </a:lnTo>
                  <a:lnTo>
                    <a:pt x="875995" y="2250"/>
                  </a:lnTo>
                  <a:lnTo>
                    <a:pt x="887832" y="1913"/>
                  </a:lnTo>
                  <a:lnTo>
                    <a:pt x="899670" y="1625"/>
                  </a:lnTo>
                  <a:lnTo>
                    <a:pt x="911508" y="1379"/>
                  </a:lnTo>
                  <a:lnTo>
                    <a:pt x="923346" y="1170"/>
                  </a:lnTo>
                  <a:lnTo>
                    <a:pt x="935183" y="990"/>
                  </a:lnTo>
                  <a:lnTo>
                    <a:pt x="947021" y="837"/>
                  </a:lnTo>
                  <a:lnTo>
                    <a:pt x="958859" y="707"/>
                  </a:lnTo>
                  <a:lnTo>
                    <a:pt x="970697" y="596"/>
                  </a:lnTo>
                  <a:lnTo>
                    <a:pt x="982534" y="501"/>
                  </a:lnTo>
                  <a:lnTo>
                    <a:pt x="994372" y="421"/>
                  </a:lnTo>
                  <a:lnTo>
                    <a:pt x="1006210" y="352"/>
                  </a:lnTo>
                  <a:lnTo>
                    <a:pt x="1018048" y="293"/>
                  </a:lnTo>
                  <a:lnTo>
                    <a:pt x="1029886" y="243"/>
                  </a:lnTo>
                  <a:lnTo>
                    <a:pt x="1041723" y="201"/>
                  </a:lnTo>
                  <a:lnTo>
                    <a:pt x="1053561" y="165"/>
                  </a:lnTo>
                  <a:lnTo>
                    <a:pt x="1065399" y="134"/>
                  </a:lnTo>
                  <a:lnTo>
                    <a:pt x="1077237" y="108"/>
                  </a:lnTo>
                  <a:lnTo>
                    <a:pt x="1089074" y="86"/>
                  </a:lnTo>
                  <a:lnTo>
                    <a:pt x="1100912" y="67"/>
                  </a:lnTo>
                  <a:lnTo>
                    <a:pt x="1112750" y="51"/>
                  </a:lnTo>
                  <a:lnTo>
                    <a:pt x="1124588" y="37"/>
                  </a:lnTo>
                  <a:lnTo>
                    <a:pt x="1136426" y="25"/>
                  </a:lnTo>
                  <a:lnTo>
                    <a:pt x="1148263" y="15"/>
                  </a:lnTo>
                  <a:lnTo>
                    <a:pt x="1160101" y="7"/>
                  </a:lnTo>
                  <a:lnTo>
                    <a:pt x="1171939" y="0"/>
                  </a:lnTo>
                  <a:lnTo>
                    <a:pt x="1171939" y="0"/>
                  </a:lnTo>
                  <a:lnTo>
                    <a:pt x="1183777" y="7"/>
                  </a:lnTo>
                  <a:lnTo>
                    <a:pt x="1195614" y="15"/>
                  </a:lnTo>
                  <a:lnTo>
                    <a:pt x="1207452" y="25"/>
                  </a:lnTo>
                  <a:lnTo>
                    <a:pt x="1219290" y="37"/>
                  </a:lnTo>
                  <a:lnTo>
                    <a:pt x="1231128" y="51"/>
                  </a:lnTo>
                  <a:lnTo>
                    <a:pt x="1242965" y="67"/>
                  </a:lnTo>
                  <a:lnTo>
                    <a:pt x="1254803" y="86"/>
                  </a:lnTo>
                  <a:lnTo>
                    <a:pt x="1266641" y="108"/>
                  </a:lnTo>
                  <a:lnTo>
                    <a:pt x="1278479" y="134"/>
                  </a:lnTo>
                  <a:lnTo>
                    <a:pt x="1290317" y="165"/>
                  </a:lnTo>
                  <a:lnTo>
                    <a:pt x="1302154" y="201"/>
                  </a:lnTo>
                  <a:lnTo>
                    <a:pt x="1313992" y="243"/>
                  </a:lnTo>
                  <a:lnTo>
                    <a:pt x="1325830" y="293"/>
                  </a:lnTo>
                  <a:lnTo>
                    <a:pt x="1337668" y="352"/>
                  </a:lnTo>
                  <a:lnTo>
                    <a:pt x="1349505" y="421"/>
                  </a:lnTo>
                  <a:lnTo>
                    <a:pt x="1361343" y="501"/>
                  </a:lnTo>
                  <a:lnTo>
                    <a:pt x="1373181" y="596"/>
                  </a:lnTo>
                  <a:lnTo>
                    <a:pt x="1385019" y="707"/>
                  </a:lnTo>
                  <a:lnTo>
                    <a:pt x="1396856" y="837"/>
                  </a:lnTo>
                  <a:lnTo>
                    <a:pt x="1408694" y="990"/>
                  </a:lnTo>
                  <a:lnTo>
                    <a:pt x="1420532" y="1170"/>
                  </a:lnTo>
                  <a:lnTo>
                    <a:pt x="1432370" y="1379"/>
                  </a:lnTo>
                  <a:lnTo>
                    <a:pt x="1444208" y="1625"/>
                  </a:lnTo>
                  <a:lnTo>
                    <a:pt x="1456045" y="1913"/>
                  </a:lnTo>
                  <a:lnTo>
                    <a:pt x="1467883" y="2250"/>
                  </a:lnTo>
                  <a:lnTo>
                    <a:pt x="1479721" y="2643"/>
                  </a:lnTo>
                  <a:lnTo>
                    <a:pt x="1491559" y="3101"/>
                  </a:lnTo>
                  <a:lnTo>
                    <a:pt x="1503396" y="3636"/>
                  </a:lnTo>
                  <a:lnTo>
                    <a:pt x="1515234" y="4258"/>
                  </a:lnTo>
                  <a:lnTo>
                    <a:pt x="1527072" y="4982"/>
                  </a:lnTo>
                  <a:lnTo>
                    <a:pt x="1538910" y="5821"/>
                  </a:lnTo>
                  <a:lnTo>
                    <a:pt x="1550748" y="6792"/>
                  </a:lnTo>
                  <a:lnTo>
                    <a:pt x="1562585" y="7912"/>
                  </a:lnTo>
                  <a:lnTo>
                    <a:pt x="1574423" y="9202"/>
                  </a:lnTo>
                  <a:lnTo>
                    <a:pt x="1586261" y="10682"/>
                  </a:lnTo>
                  <a:lnTo>
                    <a:pt x="1598099" y="12372"/>
                  </a:lnTo>
                  <a:lnTo>
                    <a:pt x="1609936" y="14294"/>
                  </a:lnTo>
                  <a:lnTo>
                    <a:pt x="1621774" y="16470"/>
                  </a:lnTo>
                  <a:lnTo>
                    <a:pt x="1633612" y="18917"/>
                  </a:lnTo>
                  <a:lnTo>
                    <a:pt x="1645450" y="21654"/>
                  </a:lnTo>
                  <a:lnTo>
                    <a:pt x="1657287" y="24690"/>
                  </a:lnTo>
                  <a:lnTo>
                    <a:pt x="1669125" y="28034"/>
                  </a:lnTo>
                  <a:lnTo>
                    <a:pt x="1680963" y="31682"/>
                  </a:lnTo>
                  <a:lnTo>
                    <a:pt x="1692801" y="35626"/>
                  </a:lnTo>
                  <a:lnTo>
                    <a:pt x="1704639" y="39844"/>
                  </a:lnTo>
                  <a:lnTo>
                    <a:pt x="1716476" y="44306"/>
                  </a:lnTo>
                  <a:lnTo>
                    <a:pt x="1728314" y="48970"/>
                  </a:lnTo>
                  <a:lnTo>
                    <a:pt x="1740152" y="53788"/>
                  </a:lnTo>
                  <a:lnTo>
                    <a:pt x="1751990" y="58699"/>
                  </a:lnTo>
                  <a:lnTo>
                    <a:pt x="1763827" y="63643"/>
                  </a:lnTo>
                  <a:lnTo>
                    <a:pt x="1775665" y="68555"/>
                  </a:lnTo>
                  <a:lnTo>
                    <a:pt x="1787503" y="73372"/>
                  </a:lnTo>
                  <a:lnTo>
                    <a:pt x="1799341" y="78037"/>
                  </a:lnTo>
                  <a:lnTo>
                    <a:pt x="1811178" y="82498"/>
                  </a:lnTo>
                  <a:lnTo>
                    <a:pt x="1823016" y="86717"/>
                  </a:lnTo>
                  <a:lnTo>
                    <a:pt x="1834854" y="90660"/>
                  </a:lnTo>
                  <a:lnTo>
                    <a:pt x="1846692" y="94309"/>
                  </a:lnTo>
                  <a:lnTo>
                    <a:pt x="1858530" y="97652"/>
                  </a:lnTo>
                  <a:lnTo>
                    <a:pt x="1870367" y="100689"/>
                  </a:lnTo>
                  <a:lnTo>
                    <a:pt x="1882205" y="103425"/>
                  </a:lnTo>
                  <a:lnTo>
                    <a:pt x="1894043" y="105873"/>
                  </a:lnTo>
                  <a:lnTo>
                    <a:pt x="1905881" y="108048"/>
                  </a:lnTo>
                  <a:lnTo>
                    <a:pt x="1917718" y="109971"/>
                  </a:lnTo>
                  <a:lnTo>
                    <a:pt x="1929556" y="111661"/>
                  </a:lnTo>
                  <a:lnTo>
                    <a:pt x="1941394" y="113140"/>
                  </a:lnTo>
                  <a:lnTo>
                    <a:pt x="1953232" y="114430"/>
                  </a:lnTo>
                  <a:lnTo>
                    <a:pt x="1965069" y="115551"/>
                  </a:lnTo>
                  <a:lnTo>
                    <a:pt x="1976907" y="116522"/>
                  </a:lnTo>
                  <a:lnTo>
                    <a:pt x="1988745" y="117361"/>
                  </a:lnTo>
                  <a:lnTo>
                    <a:pt x="2000583" y="118084"/>
                  </a:lnTo>
                  <a:lnTo>
                    <a:pt x="2012421" y="118706"/>
                  </a:lnTo>
                  <a:lnTo>
                    <a:pt x="2024258" y="119241"/>
                  </a:lnTo>
                  <a:lnTo>
                    <a:pt x="2036096" y="119700"/>
                  </a:lnTo>
                  <a:lnTo>
                    <a:pt x="2047934" y="120093"/>
                  </a:lnTo>
                  <a:lnTo>
                    <a:pt x="2059772" y="120429"/>
                  </a:lnTo>
                  <a:lnTo>
                    <a:pt x="2071609" y="120717"/>
                  </a:lnTo>
                  <a:lnTo>
                    <a:pt x="2083447" y="120963"/>
                  </a:lnTo>
                  <a:lnTo>
                    <a:pt x="2095285" y="121173"/>
                  </a:lnTo>
                  <a:lnTo>
                    <a:pt x="2107123" y="121352"/>
                  </a:lnTo>
                  <a:lnTo>
                    <a:pt x="2118961" y="121505"/>
                  </a:lnTo>
                  <a:lnTo>
                    <a:pt x="2130798" y="121635"/>
                  </a:lnTo>
                  <a:lnTo>
                    <a:pt x="2142636" y="121746"/>
                  </a:lnTo>
                  <a:lnTo>
                    <a:pt x="2154474" y="121841"/>
                  </a:lnTo>
                  <a:lnTo>
                    <a:pt x="2166312" y="121922"/>
                  </a:lnTo>
                  <a:lnTo>
                    <a:pt x="2178149" y="121991"/>
                  </a:lnTo>
                  <a:lnTo>
                    <a:pt x="2189987" y="122049"/>
                  </a:lnTo>
                  <a:lnTo>
                    <a:pt x="2201825" y="122099"/>
                  </a:lnTo>
                  <a:lnTo>
                    <a:pt x="2213663" y="122141"/>
                  </a:lnTo>
                  <a:lnTo>
                    <a:pt x="2225500" y="122177"/>
                  </a:lnTo>
                  <a:lnTo>
                    <a:pt x="2237338" y="122208"/>
                  </a:lnTo>
                  <a:lnTo>
                    <a:pt x="2249176" y="122234"/>
                  </a:lnTo>
                  <a:lnTo>
                    <a:pt x="2261014" y="122257"/>
                  </a:lnTo>
                  <a:lnTo>
                    <a:pt x="2272852" y="122276"/>
                  </a:lnTo>
                  <a:lnTo>
                    <a:pt x="2284689" y="122292"/>
                  </a:lnTo>
                  <a:lnTo>
                    <a:pt x="2296527" y="122306"/>
                  </a:lnTo>
                  <a:lnTo>
                    <a:pt x="2308365" y="122317"/>
                  </a:lnTo>
                  <a:lnTo>
                    <a:pt x="2320203" y="122327"/>
                  </a:lnTo>
                  <a:lnTo>
                    <a:pt x="2332040" y="122336"/>
                  </a:lnTo>
                  <a:lnTo>
                    <a:pt x="2343878" y="122343"/>
                  </a:lnTo>
                  <a:lnTo>
                    <a:pt x="2343878" y="122384"/>
                  </a:lnTo>
                  <a:lnTo>
                    <a:pt x="2355716" y="122384"/>
                  </a:lnTo>
                  <a:lnTo>
                    <a:pt x="2367554" y="122384"/>
                  </a:lnTo>
                  <a:lnTo>
                    <a:pt x="2379391" y="122384"/>
                  </a:lnTo>
                  <a:lnTo>
                    <a:pt x="2391229" y="122384"/>
                  </a:lnTo>
                  <a:lnTo>
                    <a:pt x="2403067" y="122384"/>
                  </a:lnTo>
                  <a:lnTo>
                    <a:pt x="2414905" y="122384"/>
                  </a:lnTo>
                  <a:lnTo>
                    <a:pt x="2426743" y="122384"/>
                  </a:lnTo>
                  <a:lnTo>
                    <a:pt x="2438580" y="122384"/>
                  </a:lnTo>
                  <a:lnTo>
                    <a:pt x="2450418" y="122384"/>
                  </a:lnTo>
                  <a:lnTo>
                    <a:pt x="2462256" y="122384"/>
                  </a:lnTo>
                  <a:lnTo>
                    <a:pt x="2474094" y="122384"/>
                  </a:lnTo>
                  <a:lnTo>
                    <a:pt x="2485931" y="122384"/>
                  </a:lnTo>
                  <a:lnTo>
                    <a:pt x="2497769" y="122384"/>
                  </a:lnTo>
                  <a:lnTo>
                    <a:pt x="2509607" y="122384"/>
                  </a:lnTo>
                  <a:lnTo>
                    <a:pt x="2521445" y="122384"/>
                  </a:lnTo>
                  <a:lnTo>
                    <a:pt x="2533283" y="122384"/>
                  </a:lnTo>
                  <a:lnTo>
                    <a:pt x="2545120" y="122384"/>
                  </a:lnTo>
                  <a:lnTo>
                    <a:pt x="2556958" y="122384"/>
                  </a:lnTo>
                  <a:lnTo>
                    <a:pt x="2568796" y="122384"/>
                  </a:lnTo>
                  <a:lnTo>
                    <a:pt x="2580634" y="122384"/>
                  </a:lnTo>
                  <a:lnTo>
                    <a:pt x="2592471" y="122384"/>
                  </a:lnTo>
                  <a:lnTo>
                    <a:pt x="2604309" y="122384"/>
                  </a:lnTo>
                  <a:lnTo>
                    <a:pt x="2616147" y="122384"/>
                  </a:lnTo>
                  <a:lnTo>
                    <a:pt x="2627985" y="122384"/>
                  </a:lnTo>
                  <a:lnTo>
                    <a:pt x="2639822" y="122384"/>
                  </a:lnTo>
                  <a:lnTo>
                    <a:pt x="2651660" y="122384"/>
                  </a:lnTo>
                  <a:lnTo>
                    <a:pt x="2663498" y="122384"/>
                  </a:lnTo>
                  <a:lnTo>
                    <a:pt x="2675336" y="122384"/>
                  </a:lnTo>
                  <a:lnTo>
                    <a:pt x="2687174" y="122384"/>
                  </a:lnTo>
                  <a:lnTo>
                    <a:pt x="2699011" y="122384"/>
                  </a:lnTo>
                  <a:lnTo>
                    <a:pt x="2710849" y="122384"/>
                  </a:lnTo>
                  <a:lnTo>
                    <a:pt x="2722687" y="122384"/>
                  </a:lnTo>
                  <a:lnTo>
                    <a:pt x="2734525" y="122384"/>
                  </a:lnTo>
                  <a:lnTo>
                    <a:pt x="2746362" y="122384"/>
                  </a:lnTo>
                  <a:lnTo>
                    <a:pt x="2758200" y="122384"/>
                  </a:lnTo>
                  <a:lnTo>
                    <a:pt x="2770038" y="122384"/>
                  </a:lnTo>
                  <a:lnTo>
                    <a:pt x="2781876" y="122384"/>
                  </a:lnTo>
                  <a:lnTo>
                    <a:pt x="2793713" y="122384"/>
                  </a:lnTo>
                  <a:lnTo>
                    <a:pt x="2805551" y="122384"/>
                  </a:lnTo>
                  <a:lnTo>
                    <a:pt x="2817389" y="122384"/>
                  </a:lnTo>
                  <a:lnTo>
                    <a:pt x="2829227" y="122384"/>
                  </a:lnTo>
                  <a:lnTo>
                    <a:pt x="2841065" y="122384"/>
                  </a:lnTo>
                  <a:lnTo>
                    <a:pt x="2852902" y="122384"/>
                  </a:lnTo>
                  <a:lnTo>
                    <a:pt x="2864740" y="122384"/>
                  </a:lnTo>
                  <a:lnTo>
                    <a:pt x="2876578" y="122384"/>
                  </a:lnTo>
                  <a:lnTo>
                    <a:pt x="2888416" y="122384"/>
                  </a:lnTo>
                  <a:lnTo>
                    <a:pt x="2900253" y="122384"/>
                  </a:lnTo>
                  <a:lnTo>
                    <a:pt x="2912091" y="122384"/>
                  </a:lnTo>
                  <a:lnTo>
                    <a:pt x="2923929" y="122384"/>
                  </a:lnTo>
                  <a:lnTo>
                    <a:pt x="2935767" y="122384"/>
                  </a:lnTo>
                  <a:lnTo>
                    <a:pt x="2947604" y="122384"/>
                  </a:lnTo>
                  <a:lnTo>
                    <a:pt x="2959442" y="122384"/>
                  </a:lnTo>
                  <a:lnTo>
                    <a:pt x="2971280" y="122384"/>
                  </a:lnTo>
                  <a:lnTo>
                    <a:pt x="2983118" y="122384"/>
                  </a:lnTo>
                  <a:lnTo>
                    <a:pt x="2994956" y="122384"/>
                  </a:lnTo>
                  <a:lnTo>
                    <a:pt x="3006793" y="122384"/>
                  </a:lnTo>
                  <a:lnTo>
                    <a:pt x="3018631" y="122384"/>
                  </a:lnTo>
                  <a:lnTo>
                    <a:pt x="3030469" y="122384"/>
                  </a:lnTo>
                  <a:lnTo>
                    <a:pt x="3042307" y="122384"/>
                  </a:lnTo>
                  <a:lnTo>
                    <a:pt x="3054144" y="122384"/>
                  </a:lnTo>
                  <a:lnTo>
                    <a:pt x="3065982" y="122384"/>
                  </a:lnTo>
                  <a:lnTo>
                    <a:pt x="3077820" y="122384"/>
                  </a:lnTo>
                  <a:lnTo>
                    <a:pt x="3089658" y="122384"/>
                  </a:lnTo>
                  <a:lnTo>
                    <a:pt x="3101496" y="122384"/>
                  </a:lnTo>
                  <a:lnTo>
                    <a:pt x="3113333" y="122384"/>
                  </a:lnTo>
                  <a:lnTo>
                    <a:pt x="3125171" y="122384"/>
                  </a:lnTo>
                  <a:lnTo>
                    <a:pt x="3137009" y="122384"/>
                  </a:lnTo>
                  <a:lnTo>
                    <a:pt x="3148847" y="122384"/>
                  </a:lnTo>
                  <a:lnTo>
                    <a:pt x="3160684" y="122384"/>
                  </a:lnTo>
                  <a:lnTo>
                    <a:pt x="3172522" y="122384"/>
                  </a:lnTo>
                  <a:lnTo>
                    <a:pt x="3184360" y="122384"/>
                  </a:lnTo>
                  <a:lnTo>
                    <a:pt x="3196198" y="122384"/>
                  </a:lnTo>
                  <a:lnTo>
                    <a:pt x="3208035" y="122384"/>
                  </a:lnTo>
                  <a:lnTo>
                    <a:pt x="3219873" y="122384"/>
                  </a:lnTo>
                  <a:lnTo>
                    <a:pt x="3231711" y="122384"/>
                  </a:lnTo>
                  <a:lnTo>
                    <a:pt x="3243549" y="122384"/>
                  </a:lnTo>
                  <a:lnTo>
                    <a:pt x="3255387" y="122384"/>
                  </a:lnTo>
                  <a:lnTo>
                    <a:pt x="3267224" y="122384"/>
                  </a:lnTo>
                  <a:lnTo>
                    <a:pt x="3279062" y="122384"/>
                  </a:lnTo>
                  <a:lnTo>
                    <a:pt x="3290900" y="122384"/>
                  </a:lnTo>
                  <a:lnTo>
                    <a:pt x="3302738" y="122384"/>
                  </a:lnTo>
                  <a:lnTo>
                    <a:pt x="3314575" y="122384"/>
                  </a:lnTo>
                  <a:lnTo>
                    <a:pt x="3326413" y="122384"/>
                  </a:lnTo>
                  <a:lnTo>
                    <a:pt x="3338251" y="122384"/>
                  </a:lnTo>
                  <a:lnTo>
                    <a:pt x="3350089" y="122384"/>
                  </a:lnTo>
                  <a:lnTo>
                    <a:pt x="3361926" y="122384"/>
                  </a:lnTo>
                  <a:lnTo>
                    <a:pt x="3373764" y="122384"/>
                  </a:lnTo>
                  <a:lnTo>
                    <a:pt x="3385602" y="122384"/>
                  </a:lnTo>
                  <a:lnTo>
                    <a:pt x="3397440" y="122384"/>
                  </a:lnTo>
                  <a:lnTo>
                    <a:pt x="3409278" y="122384"/>
                  </a:lnTo>
                  <a:lnTo>
                    <a:pt x="3421115" y="122384"/>
                  </a:lnTo>
                  <a:lnTo>
                    <a:pt x="3432953" y="122384"/>
                  </a:lnTo>
                  <a:lnTo>
                    <a:pt x="3444791" y="122384"/>
                  </a:lnTo>
                  <a:lnTo>
                    <a:pt x="3456629" y="122384"/>
                  </a:lnTo>
                  <a:lnTo>
                    <a:pt x="3468466" y="122384"/>
                  </a:lnTo>
                  <a:lnTo>
                    <a:pt x="3480304" y="122384"/>
                  </a:lnTo>
                  <a:lnTo>
                    <a:pt x="3492142" y="122384"/>
                  </a:lnTo>
                  <a:lnTo>
                    <a:pt x="3503980" y="122384"/>
                  </a:lnTo>
                  <a:lnTo>
                    <a:pt x="3515818" y="122384"/>
                  </a:lnTo>
                  <a:lnTo>
                    <a:pt x="3515818" y="122384"/>
                  </a:lnTo>
                  <a:lnTo>
                    <a:pt x="3527655" y="122384"/>
                  </a:lnTo>
                  <a:lnTo>
                    <a:pt x="3539493" y="122384"/>
                  </a:lnTo>
                  <a:lnTo>
                    <a:pt x="3551331" y="122384"/>
                  </a:lnTo>
                  <a:lnTo>
                    <a:pt x="3563169" y="122384"/>
                  </a:lnTo>
                  <a:lnTo>
                    <a:pt x="3575006" y="122384"/>
                  </a:lnTo>
                  <a:lnTo>
                    <a:pt x="3586844" y="122384"/>
                  </a:lnTo>
                  <a:lnTo>
                    <a:pt x="3598682" y="122384"/>
                  </a:lnTo>
                  <a:lnTo>
                    <a:pt x="3610520" y="122384"/>
                  </a:lnTo>
                  <a:lnTo>
                    <a:pt x="3622357" y="122384"/>
                  </a:lnTo>
                  <a:lnTo>
                    <a:pt x="3634195" y="122384"/>
                  </a:lnTo>
                  <a:lnTo>
                    <a:pt x="3646033" y="122384"/>
                  </a:lnTo>
                  <a:lnTo>
                    <a:pt x="3657871" y="122384"/>
                  </a:lnTo>
                  <a:lnTo>
                    <a:pt x="3669709" y="122384"/>
                  </a:lnTo>
                  <a:lnTo>
                    <a:pt x="3681546" y="122384"/>
                  </a:lnTo>
                  <a:lnTo>
                    <a:pt x="3693384" y="122384"/>
                  </a:lnTo>
                  <a:lnTo>
                    <a:pt x="3705222" y="122384"/>
                  </a:lnTo>
                  <a:lnTo>
                    <a:pt x="3717060" y="122384"/>
                  </a:lnTo>
                  <a:lnTo>
                    <a:pt x="3728897" y="122384"/>
                  </a:lnTo>
                  <a:lnTo>
                    <a:pt x="3740735" y="122384"/>
                  </a:lnTo>
                  <a:lnTo>
                    <a:pt x="3752573" y="122384"/>
                  </a:lnTo>
                  <a:lnTo>
                    <a:pt x="3764411" y="122384"/>
                  </a:lnTo>
                  <a:lnTo>
                    <a:pt x="3776248" y="122384"/>
                  </a:lnTo>
                  <a:lnTo>
                    <a:pt x="3788086" y="122384"/>
                  </a:lnTo>
                  <a:lnTo>
                    <a:pt x="3799924" y="122384"/>
                  </a:lnTo>
                  <a:lnTo>
                    <a:pt x="3811762" y="122384"/>
                  </a:lnTo>
                  <a:lnTo>
                    <a:pt x="3823600" y="122384"/>
                  </a:lnTo>
                  <a:lnTo>
                    <a:pt x="3835437" y="122384"/>
                  </a:lnTo>
                  <a:lnTo>
                    <a:pt x="3847275" y="122384"/>
                  </a:lnTo>
                  <a:lnTo>
                    <a:pt x="3859113" y="122384"/>
                  </a:lnTo>
                  <a:lnTo>
                    <a:pt x="3870951" y="122384"/>
                  </a:lnTo>
                  <a:lnTo>
                    <a:pt x="3882788" y="122384"/>
                  </a:lnTo>
                  <a:lnTo>
                    <a:pt x="3894626" y="122384"/>
                  </a:lnTo>
                  <a:lnTo>
                    <a:pt x="3906464" y="122384"/>
                  </a:lnTo>
                  <a:lnTo>
                    <a:pt x="3918302" y="122384"/>
                  </a:lnTo>
                  <a:lnTo>
                    <a:pt x="3930139" y="122384"/>
                  </a:lnTo>
                  <a:lnTo>
                    <a:pt x="3941977" y="122384"/>
                  </a:lnTo>
                  <a:lnTo>
                    <a:pt x="3953815" y="122384"/>
                  </a:lnTo>
                  <a:lnTo>
                    <a:pt x="3965653" y="122384"/>
                  </a:lnTo>
                  <a:lnTo>
                    <a:pt x="3977491" y="122384"/>
                  </a:lnTo>
                  <a:lnTo>
                    <a:pt x="3989328" y="122384"/>
                  </a:lnTo>
                  <a:lnTo>
                    <a:pt x="4001166" y="122384"/>
                  </a:lnTo>
                  <a:lnTo>
                    <a:pt x="4013004" y="122384"/>
                  </a:lnTo>
                  <a:lnTo>
                    <a:pt x="4024842" y="122384"/>
                  </a:lnTo>
                  <a:lnTo>
                    <a:pt x="4036679" y="122384"/>
                  </a:lnTo>
                  <a:lnTo>
                    <a:pt x="4048517" y="122384"/>
                  </a:lnTo>
                  <a:lnTo>
                    <a:pt x="4060355" y="122384"/>
                  </a:lnTo>
                  <a:lnTo>
                    <a:pt x="4072193" y="122384"/>
                  </a:lnTo>
                  <a:lnTo>
                    <a:pt x="4084031" y="122384"/>
                  </a:lnTo>
                  <a:lnTo>
                    <a:pt x="4095868" y="122384"/>
                  </a:lnTo>
                  <a:lnTo>
                    <a:pt x="4107706" y="122384"/>
                  </a:lnTo>
                  <a:lnTo>
                    <a:pt x="4119544" y="122384"/>
                  </a:lnTo>
                  <a:lnTo>
                    <a:pt x="4131382" y="122384"/>
                  </a:lnTo>
                  <a:lnTo>
                    <a:pt x="4143219" y="122384"/>
                  </a:lnTo>
                  <a:lnTo>
                    <a:pt x="4155057" y="122384"/>
                  </a:lnTo>
                  <a:lnTo>
                    <a:pt x="4166895" y="122384"/>
                  </a:lnTo>
                  <a:lnTo>
                    <a:pt x="4178733" y="122384"/>
                  </a:lnTo>
                  <a:lnTo>
                    <a:pt x="4190570" y="122384"/>
                  </a:lnTo>
                  <a:lnTo>
                    <a:pt x="4202408" y="122384"/>
                  </a:lnTo>
                  <a:lnTo>
                    <a:pt x="4214246" y="122384"/>
                  </a:lnTo>
                  <a:lnTo>
                    <a:pt x="4226084" y="122384"/>
                  </a:lnTo>
                  <a:lnTo>
                    <a:pt x="4237922" y="122384"/>
                  </a:lnTo>
                  <a:lnTo>
                    <a:pt x="4249759" y="122384"/>
                  </a:lnTo>
                  <a:lnTo>
                    <a:pt x="4261597" y="122384"/>
                  </a:lnTo>
                  <a:lnTo>
                    <a:pt x="4273435" y="122384"/>
                  </a:lnTo>
                  <a:lnTo>
                    <a:pt x="4285273" y="122384"/>
                  </a:lnTo>
                  <a:lnTo>
                    <a:pt x="4297110" y="122384"/>
                  </a:lnTo>
                  <a:lnTo>
                    <a:pt x="4308948" y="122384"/>
                  </a:lnTo>
                  <a:lnTo>
                    <a:pt x="4320786" y="122384"/>
                  </a:lnTo>
                  <a:lnTo>
                    <a:pt x="4332624" y="122384"/>
                  </a:lnTo>
                  <a:lnTo>
                    <a:pt x="4344461" y="122384"/>
                  </a:lnTo>
                  <a:lnTo>
                    <a:pt x="4356299" y="122384"/>
                  </a:lnTo>
                  <a:lnTo>
                    <a:pt x="4368137" y="122384"/>
                  </a:lnTo>
                  <a:lnTo>
                    <a:pt x="4379975" y="122384"/>
                  </a:lnTo>
                  <a:lnTo>
                    <a:pt x="4391813" y="122384"/>
                  </a:lnTo>
                  <a:lnTo>
                    <a:pt x="4403650" y="122384"/>
                  </a:lnTo>
                  <a:lnTo>
                    <a:pt x="4415488" y="122384"/>
                  </a:lnTo>
                  <a:lnTo>
                    <a:pt x="4427326" y="122384"/>
                  </a:lnTo>
                  <a:lnTo>
                    <a:pt x="4439164" y="122384"/>
                  </a:lnTo>
                  <a:lnTo>
                    <a:pt x="4451001" y="122384"/>
                  </a:lnTo>
                  <a:lnTo>
                    <a:pt x="4462839" y="122384"/>
                  </a:lnTo>
                  <a:lnTo>
                    <a:pt x="4474677" y="122384"/>
                  </a:lnTo>
                  <a:lnTo>
                    <a:pt x="4486515" y="122384"/>
                  </a:lnTo>
                  <a:lnTo>
                    <a:pt x="4498352" y="122384"/>
                  </a:lnTo>
                  <a:lnTo>
                    <a:pt x="4510190" y="122384"/>
                  </a:lnTo>
                  <a:lnTo>
                    <a:pt x="4522028" y="122384"/>
                  </a:lnTo>
                  <a:lnTo>
                    <a:pt x="4533866" y="122384"/>
                  </a:lnTo>
                  <a:lnTo>
                    <a:pt x="4545704" y="122384"/>
                  </a:lnTo>
                  <a:lnTo>
                    <a:pt x="4557541" y="122384"/>
                  </a:lnTo>
                  <a:lnTo>
                    <a:pt x="4569379" y="122384"/>
                  </a:lnTo>
                  <a:lnTo>
                    <a:pt x="4581217" y="122384"/>
                  </a:lnTo>
                  <a:lnTo>
                    <a:pt x="4593055" y="122384"/>
                  </a:lnTo>
                  <a:lnTo>
                    <a:pt x="4604892" y="122384"/>
                  </a:lnTo>
                  <a:lnTo>
                    <a:pt x="4616730" y="122384"/>
                  </a:lnTo>
                  <a:lnTo>
                    <a:pt x="4628568" y="122384"/>
                  </a:lnTo>
                  <a:lnTo>
                    <a:pt x="4640406" y="122384"/>
                  </a:lnTo>
                  <a:lnTo>
                    <a:pt x="4652244" y="122384"/>
                  </a:lnTo>
                  <a:lnTo>
                    <a:pt x="4664081" y="122384"/>
                  </a:lnTo>
                  <a:lnTo>
                    <a:pt x="4675919" y="122384"/>
                  </a:lnTo>
                  <a:lnTo>
                    <a:pt x="4687757" y="122384"/>
                  </a:lnTo>
                </a:path>
              </a:pathLst>
            </a:custGeom>
            <a:ln w="40651" cap="flat">
              <a:solidFill>
                <a:srgbClr val="E8E8E8">
                  <a:alpha val="100000"/>
                </a:srgbClr>
              </a:solidFill>
              <a:prstDash val="solid"/>
              <a:round/>
            </a:ln>
          </p:spPr>
          <p:txBody>
            <a:bodyPr/>
            <a:lstStyle/>
            <a:p/>
          </p:txBody>
        </p:sp>
        <p:sp>
          <p:nvSpPr>
            <p:cNvPr id="68" name="pl68"/>
            <p:cNvSpPr/>
            <p:nvPr/>
          </p:nvSpPr>
          <p:spPr>
            <a:xfrm>
              <a:off x="2482252" y="5802086"/>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69" name="pl69"/>
            <p:cNvSpPr/>
            <p:nvPr/>
          </p:nvSpPr>
          <p:spPr>
            <a:xfrm>
              <a:off x="2482252" y="1762087"/>
              <a:ext cx="4687757" cy="122343"/>
            </a:xfrm>
            <a:custGeom>
              <a:avLst/>
              <a:pathLst>
                <a:path w="4687757" h="122343">
                  <a:moveTo>
                    <a:pt x="0" y="122343"/>
                  </a:moveTo>
                  <a:lnTo>
                    <a:pt x="11837" y="122336"/>
                  </a:lnTo>
                  <a:lnTo>
                    <a:pt x="23675" y="122327"/>
                  </a:lnTo>
                  <a:lnTo>
                    <a:pt x="35513" y="122317"/>
                  </a:lnTo>
                  <a:lnTo>
                    <a:pt x="47351" y="122306"/>
                  </a:lnTo>
                  <a:lnTo>
                    <a:pt x="59188" y="122292"/>
                  </a:lnTo>
                  <a:lnTo>
                    <a:pt x="71026" y="122276"/>
                  </a:lnTo>
                  <a:lnTo>
                    <a:pt x="82864" y="122257"/>
                  </a:lnTo>
                  <a:lnTo>
                    <a:pt x="94702" y="122234"/>
                  </a:lnTo>
                  <a:lnTo>
                    <a:pt x="106539" y="122208"/>
                  </a:lnTo>
                  <a:lnTo>
                    <a:pt x="118377" y="122177"/>
                  </a:lnTo>
                  <a:lnTo>
                    <a:pt x="130215" y="122141"/>
                  </a:lnTo>
                  <a:lnTo>
                    <a:pt x="142053" y="122099"/>
                  </a:lnTo>
                  <a:lnTo>
                    <a:pt x="153891" y="122049"/>
                  </a:lnTo>
                  <a:lnTo>
                    <a:pt x="165728" y="121991"/>
                  </a:lnTo>
                  <a:lnTo>
                    <a:pt x="177566" y="121922"/>
                  </a:lnTo>
                  <a:lnTo>
                    <a:pt x="189404" y="121841"/>
                  </a:lnTo>
                  <a:lnTo>
                    <a:pt x="201242" y="121746"/>
                  </a:lnTo>
                  <a:lnTo>
                    <a:pt x="213079" y="121635"/>
                  </a:lnTo>
                  <a:lnTo>
                    <a:pt x="224917" y="121505"/>
                  </a:lnTo>
                  <a:lnTo>
                    <a:pt x="236755" y="121352"/>
                  </a:lnTo>
                  <a:lnTo>
                    <a:pt x="248593" y="121173"/>
                  </a:lnTo>
                  <a:lnTo>
                    <a:pt x="260430" y="120963"/>
                  </a:lnTo>
                  <a:lnTo>
                    <a:pt x="272268" y="120717"/>
                  </a:lnTo>
                  <a:lnTo>
                    <a:pt x="284106" y="120429"/>
                  </a:lnTo>
                  <a:lnTo>
                    <a:pt x="295944" y="120093"/>
                  </a:lnTo>
                  <a:lnTo>
                    <a:pt x="307782" y="119700"/>
                  </a:lnTo>
                  <a:lnTo>
                    <a:pt x="319619" y="119241"/>
                  </a:lnTo>
                  <a:lnTo>
                    <a:pt x="331457" y="118706"/>
                  </a:lnTo>
                  <a:lnTo>
                    <a:pt x="343295" y="118084"/>
                  </a:lnTo>
                  <a:lnTo>
                    <a:pt x="355133" y="117361"/>
                  </a:lnTo>
                  <a:lnTo>
                    <a:pt x="366970" y="116522"/>
                  </a:lnTo>
                  <a:lnTo>
                    <a:pt x="378808" y="115551"/>
                  </a:lnTo>
                  <a:lnTo>
                    <a:pt x="390646" y="114430"/>
                  </a:lnTo>
                  <a:lnTo>
                    <a:pt x="402484" y="113140"/>
                  </a:lnTo>
                  <a:lnTo>
                    <a:pt x="414321" y="111661"/>
                  </a:lnTo>
                  <a:lnTo>
                    <a:pt x="426159" y="109971"/>
                  </a:lnTo>
                  <a:lnTo>
                    <a:pt x="437997" y="108048"/>
                  </a:lnTo>
                  <a:lnTo>
                    <a:pt x="449835" y="105873"/>
                  </a:lnTo>
                  <a:lnTo>
                    <a:pt x="461673" y="103425"/>
                  </a:lnTo>
                  <a:lnTo>
                    <a:pt x="473510" y="100689"/>
                  </a:lnTo>
                  <a:lnTo>
                    <a:pt x="485348" y="97652"/>
                  </a:lnTo>
                  <a:lnTo>
                    <a:pt x="497186" y="94309"/>
                  </a:lnTo>
                  <a:lnTo>
                    <a:pt x="509024" y="90660"/>
                  </a:lnTo>
                  <a:lnTo>
                    <a:pt x="520861" y="86717"/>
                  </a:lnTo>
                  <a:lnTo>
                    <a:pt x="532699" y="82498"/>
                  </a:lnTo>
                  <a:lnTo>
                    <a:pt x="544537" y="78037"/>
                  </a:lnTo>
                  <a:lnTo>
                    <a:pt x="556375" y="73372"/>
                  </a:lnTo>
                  <a:lnTo>
                    <a:pt x="568213" y="68555"/>
                  </a:lnTo>
                  <a:lnTo>
                    <a:pt x="580050" y="63643"/>
                  </a:lnTo>
                  <a:lnTo>
                    <a:pt x="591888" y="58699"/>
                  </a:lnTo>
                  <a:lnTo>
                    <a:pt x="603726" y="53788"/>
                  </a:lnTo>
                  <a:lnTo>
                    <a:pt x="615564" y="48970"/>
                  </a:lnTo>
                  <a:lnTo>
                    <a:pt x="627401" y="44306"/>
                  </a:lnTo>
                  <a:lnTo>
                    <a:pt x="639239" y="39844"/>
                  </a:lnTo>
                  <a:lnTo>
                    <a:pt x="651077" y="35626"/>
                  </a:lnTo>
                  <a:lnTo>
                    <a:pt x="662915" y="31682"/>
                  </a:lnTo>
                  <a:lnTo>
                    <a:pt x="674752" y="28034"/>
                  </a:lnTo>
                  <a:lnTo>
                    <a:pt x="686590" y="24690"/>
                  </a:lnTo>
                  <a:lnTo>
                    <a:pt x="698428" y="21654"/>
                  </a:lnTo>
                  <a:lnTo>
                    <a:pt x="710266" y="18917"/>
                  </a:lnTo>
                  <a:lnTo>
                    <a:pt x="722104" y="16470"/>
                  </a:lnTo>
                  <a:lnTo>
                    <a:pt x="733941" y="14294"/>
                  </a:lnTo>
                  <a:lnTo>
                    <a:pt x="745779" y="12372"/>
                  </a:lnTo>
                  <a:lnTo>
                    <a:pt x="757617" y="10682"/>
                  </a:lnTo>
                  <a:lnTo>
                    <a:pt x="769455" y="9202"/>
                  </a:lnTo>
                  <a:lnTo>
                    <a:pt x="781292" y="7912"/>
                  </a:lnTo>
                  <a:lnTo>
                    <a:pt x="793130" y="6792"/>
                  </a:lnTo>
                  <a:lnTo>
                    <a:pt x="804968" y="5821"/>
                  </a:lnTo>
                  <a:lnTo>
                    <a:pt x="816806" y="4982"/>
                  </a:lnTo>
                  <a:lnTo>
                    <a:pt x="828643" y="4258"/>
                  </a:lnTo>
                  <a:lnTo>
                    <a:pt x="840481" y="3636"/>
                  </a:lnTo>
                  <a:lnTo>
                    <a:pt x="852319" y="3101"/>
                  </a:lnTo>
                  <a:lnTo>
                    <a:pt x="864157" y="2643"/>
                  </a:lnTo>
                  <a:lnTo>
                    <a:pt x="875995" y="2250"/>
                  </a:lnTo>
                  <a:lnTo>
                    <a:pt x="887832" y="1913"/>
                  </a:lnTo>
                  <a:lnTo>
                    <a:pt x="899670" y="1625"/>
                  </a:lnTo>
                  <a:lnTo>
                    <a:pt x="911508" y="1379"/>
                  </a:lnTo>
                  <a:lnTo>
                    <a:pt x="923346" y="1170"/>
                  </a:lnTo>
                  <a:lnTo>
                    <a:pt x="935183" y="990"/>
                  </a:lnTo>
                  <a:lnTo>
                    <a:pt x="947021" y="837"/>
                  </a:lnTo>
                  <a:lnTo>
                    <a:pt x="958859" y="707"/>
                  </a:lnTo>
                  <a:lnTo>
                    <a:pt x="970697" y="596"/>
                  </a:lnTo>
                  <a:lnTo>
                    <a:pt x="982534" y="501"/>
                  </a:lnTo>
                  <a:lnTo>
                    <a:pt x="994372" y="421"/>
                  </a:lnTo>
                  <a:lnTo>
                    <a:pt x="1006210" y="352"/>
                  </a:lnTo>
                  <a:lnTo>
                    <a:pt x="1018048" y="293"/>
                  </a:lnTo>
                  <a:lnTo>
                    <a:pt x="1029886" y="243"/>
                  </a:lnTo>
                  <a:lnTo>
                    <a:pt x="1041723" y="201"/>
                  </a:lnTo>
                  <a:lnTo>
                    <a:pt x="1053561" y="165"/>
                  </a:lnTo>
                  <a:lnTo>
                    <a:pt x="1065399" y="134"/>
                  </a:lnTo>
                  <a:lnTo>
                    <a:pt x="1077237" y="108"/>
                  </a:lnTo>
                  <a:lnTo>
                    <a:pt x="1089074" y="86"/>
                  </a:lnTo>
                  <a:lnTo>
                    <a:pt x="1100912" y="67"/>
                  </a:lnTo>
                  <a:lnTo>
                    <a:pt x="1112750" y="51"/>
                  </a:lnTo>
                  <a:lnTo>
                    <a:pt x="1124588" y="37"/>
                  </a:lnTo>
                  <a:lnTo>
                    <a:pt x="1136426" y="25"/>
                  </a:lnTo>
                  <a:lnTo>
                    <a:pt x="1148263" y="15"/>
                  </a:lnTo>
                  <a:lnTo>
                    <a:pt x="1160101" y="7"/>
                  </a:lnTo>
                  <a:lnTo>
                    <a:pt x="1171939" y="0"/>
                  </a:lnTo>
                  <a:lnTo>
                    <a:pt x="1171939" y="0"/>
                  </a:lnTo>
                  <a:lnTo>
                    <a:pt x="1183777" y="7"/>
                  </a:lnTo>
                  <a:lnTo>
                    <a:pt x="1195614" y="15"/>
                  </a:lnTo>
                  <a:lnTo>
                    <a:pt x="1207452" y="25"/>
                  </a:lnTo>
                  <a:lnTo>
                    <a:pt x="1219290" y="37"/>
                  </a:lnTo>
                  <a:lnTo>
                    <a:pt x="1231128" y="51"/>
                  </a:lnTo>
                  <a:lnTo>
                    <a:pt x="1242965" y="67"/>
                  </a:lnTo>
                  <a:lnTo>
                    <a:pt x="1254803" y="86"/>
                  </a:lnTo>
                  <a:lnTo>
                    <a:pt x="1266641" y="108"/>
                  </a:lnTo>
                  <a:lnTo>
                    <a:pt x="1278479" y="134"/>
                  </a:lnTo>
                  <a:lnTo>
                    <a:pt x="1290317" y="165"/>
                  </a:lnTo>
                  <a:lnTo>
                    <a:pt x="1302154" y="201"/>
                  </a:lnTo>
                  <a:lnTo>
                    <a:pt x="1313992" y="243"/>
                  </a:lnTo>
                  <a:lnTo>
                    <a:pt x="1325830" y="293"/>
                  </a:lnTo>
                  <a:lnTo>
                    <a:pt x="1337668" y="352"/>
                  </a:lnTo>
                  <a:lnTo>
                    <a:pt x="1349505" y="421"/>
                  </a:lnTo>
                  <a:lnTo>
                    <a:pt x="1361343" y="501"/>
                  </a:lnTo>
                  <a:lnTo>
                    <a:pt x="1373181" y="596"/>
                  </a:lnTo>
                  <a:lnTo>
                    <a:pt x="1385019" y="707"/>
                  </a:lnTo>
                  <a:lnTo>
                    <a:pt x="1396856" y="837"/>
                  </a:lnTo>
                  <a:lnTo>
                    <a:pt x="1408694" y="990"/>
                  </a:lnTo>
                  <a:lnTo>
                    <a:pt x="1420532" y="1170"/>
                  </a:lnTo>
                  <a:lnTo>
                    <a:pt x="1432370" y="1379"/>
                  </a:lnTo>
                  <a:lnTo>
                    <a:pt x="1444208" y="1625"/>
                  </a:lnTo>
                  <a:lnTo>
                    <a:pt x="1456045" y="1913"/>
                  </a:lnTo>
                  <a:lnTo>
                    <a:pt x="1467883" y="2250"/>
                  </a:lnTo>
                  <a:lnTo>
                    <a:pt x="1479721" y="2643"/>
                  </a:lnTo>
                  <a:lnTo>
                    <a:pt x="1491559" y="3101"/>
                  </a:lnTo>
                  <a:lnTo>
                    <a:pt x="1503396" y="3636"/>
                  </a:lnTo>
                  <a:lnTo>
                    <a:pt x="1515234" y="4258"/>
                  </a:lnTo>
                  <a:lnTo>
                    <a:pt x="1527072" y="4982"/>
                  </a:lnTo>
                  <a:lnTo>
                    <a:pt x="1538910" y="5821"/>
                  </a:lnTo>
                  <a:lnTo>
                    <a:pt x="1550748" y="6792"/>
                  </a:lnTo>
                  <a:lnTo>
                    <a:pt x="1562585" y="7912"/>
                  </a:lnTo>
                  <a:lnTo>
                    <a:pt x="1574423" y="9202"/>
                  </a:lnTo>
                  <a:lnTo>
                    <a:pt x="1586261" y="10682"/>
                  </a:lnTo>
                  <a:lnTo>
                    <a:pt x="1598099" y="12372"/>
                  </a:lnTo>
                  <a:lnTo>
                    <a:pt x="1609936" y="14294"/>
                  </a:lnTo>
                  <a:lnTo>
                    <a:pt x="1621774" y="16470"/>
                  </a:lnTo>
                  <a:lnTo>
                    <a:pt x="1633612" y="18917"/>
                  </a:lnTo>
                  <a:lnTo>
                    <a:pt x="1645450" y="21654"/>
                  </a:lnTo>
                  <a:lnTo>
                    <a:pt x="1657287" y="24690"/>
                  </a:lnTo>
                  <a:lnTo>
                    <a:pt x="1669125" y="28034"/>
                  </a:lnTo>
                  <a:lnTo>
                    <a:pt x="1680963" y="31682"/>
                  </a:lnTo>
                  <a:lnTo>
                    <a:pt x="1692801" y="35626"/>
                  </a:lnTo>
                  <a:lnTo>
                    <a:pt x="1704639" y="39844"/>
                  </a:lnTo>
                  <a:lnTo>
                    <a:pt x="1716476" y="44306"/>
                  </a:lnTo>
                  <a:lnTo>
                    <a:pt x="1728314" y="48970"/>
                  </a:lnTo>
                  <a:lnTo>
                    <a:pt x="1740152" y="53788"/>
                  </a:lnTo>
                  <a:lnTo>
                    <a:pt x="1751990" y="58699"/>
                  </a:lnTo>
                  <a:lnTo>
                    <a:pt x="1763827" y="63643"/>
                  </a:lnTo>
                  <a:lnTo>
                    <a:pt x="1775665" y="68555"/>
                  </a:lnTo>
                  <a:lnTo>
                    <a:pt x="1787503" y="73372"/>
                  </a:lnTo>
                  <a:lnTo>
                    <a:pt x="1799341" y="78037"/>
                  </a:lnTo>
                  <a:lnTo>
                    <a:pt x="1811178" y="82498"/>
                  </a:lnTo>
                  <a:lnTo>
                    <a:pt x="1823016" y="86717"/>
                  </a:lnTo>
                  <a:lnTo>
                    <a:pt x="1834854" y="90660"/>
                  </a:lnTo>
                  <a:lnTo>
                    <a:pt x="1846692" y="94309"/>
                  </a:lnTo>
                  <a:lnTo>
                    <a:pt x="1858530" y="97652"/>
                  </a:lnTo>
                  <a:lnTo>
                    <a:pt x="1870367" y="100689"/>
                  </a:lnTo>
                  <a:lnTo>
                    <a:pt x="1882205" y="103425"/>
                  </a:lnTo>
                  <a:lnTo>
                    <a:pt x="1894043" y="105873"/>
                  </a:lnTo>
                  <a:lnTo>
                    <a:pt x="1905881" y="108048"/>
                  </a:lnTo>
                  <a:lnTo>
                    <a:pt x="1917718" y="109971"/>
                  </a:lnTo>
                  <a:lnTo>
                    <a:pt x="1929556" y="111661"/>
                  </a:lnTo>
                  <a:lnTo>
                    <a:pt x="1941394" y="113140"/>
                  </a:lnTo>
                  <a:lnTo>
                    <a:pt x="1953232" y="114430"/>
                  </a:lnTo>
                  <a:lnTo>
                    <a:pt x="1965069" y="115551"/>
                  </a:lnTo>
                  <a:lnTo>
                    <a:pt x="1976907" y="116522"/>
                  </a:lnTo>
                  <a:lnTo>
                    <a:pt x="1988745" y="117361"/>
                  </a:lnTo>
                  <a:lnTo>
                    <a:pt x="2000583" y="118084"/>
                  </a:lnTo>
                  <a:lnTo>
                    <a:pt x="2012421" y="118706"/>
                  </a:lnTo>
                  <a:lnTo>
                    <a:pt x="2024258" y="119241"/>
                  </a:lnTo>
                  <a:lnTo>
                    <a:pt x="2036096" y="119700"/>
                  </a:lnTo>
                  <a:lnTo>
                    <a:pt x="2047934" y="120093"/>
                  </a:lnTo>
                  <a:lnTo>
                    <a:pt x="2059772" y="120429"/>
                  </a:lnTo>
                  <a:lnTo>
                    <a:pt x="2071609" y="120717"/>
                  </a:lnTo>
                  <a:lnTo>
                    <a:pt x="2083447" y="120963"/>
                  </a:lnTo>
                  <a:lnTo>
                    <a:pt x="2095285" y="121173"/>
                  </a:lnTo>
                  <a:lnTo>
                    <a:pt x="2107123" y="121352"/>
                  </a:lnTo>
                  <a:lnTo>
                    <a:pt x="2118961" y="121505"/>
                  </a:lnTo>
                  <a:lnTo>
                    <a:pt x="2130798" y="121635"/>
                  </a:lnTo>
                  <a:lnTo>
                    <a:pt x="2142636" y="121746"/>
                  </a:lnTo>
                  <a:lnTo>
                    <a:pt x="2154474" y="121841"/>
                  </a:lnTo>
                  <a:lnTo>
                    <a:pt x="2166312" y="121922"/>
                  </a:lnTo>
                  <a:lnTo>
                    <a:pt x="2178149" y="121991"/>
                  </a:lnTo>
                  <a:lnTo>
                    <a:pt x="2189987" y="122049"/>
                  </a:lnTo>
                  <a:lnTo>
                    <a:pt x="2201825" y="122099"/>
                  </a:lnTo>
                  <a:lnTo>
                    <a:pt x="2213663" y="122141"/>
                  </a:lnTo>
                  <a:lnTo>
                    <a:pt x="2225500" y="122177"/>
                  </a:lnTo>
                  <a:lnTo>
                    <a:pt x="2237338" y="122208"/>
                  </a:lnTo>
                  <a:lnTo>
                    <a:pt x="2249176" y="122234"/>
                  </a:lnTo>
                  <a:lnTo>
                    <a:pt x="2261014" y="122257"/>
                  </a:lnTo>
                  <a:lnTo>
                    <a:pt x="2272852" y="122276"/>
                  </a:lnTo>
                  <a:lnTo>
                    <a:pt x="2284689" y="122292"/>
                  </a:lnTo>
                  <a:lnTo>
                    <a:pt x="2296527" y="122306"/>
                  </a:lnTo>
                  <a:lnTo>
                    <a:pt x="2308365" y="122317"/>
                  </a:lnTo>
                  <a:lnTo>
                    <a:pt x="2320203" y="122327"/>
                  </a:lnTo>
                  <a:lnTo>
                    <a:pt x="2332040" y="122336"/>
                  </a:lnTo>
                  <a:lnTo>
                    <a:pt x="2343878" y="122343"/>
                  </a:lnTo>
                  <a:lnTo>
                    <a:pt x="2343878" y="122343"/>
                  </a:lnTo>
                  <a:lnTo>
                    <a:pt x="2355716" y="122336"/>
                  </a:lnTo>
                  <a:lnTo>
                    <a:pt x="2367554" y="122327"/>
                  </a:lnTo>
                  <a:lnTo>
                    <a:pt x="2379391" y="122317"/>
                  </a:lnTo>
                  <a:lnTo>
                    <a:pt x="2391229" y="122306"/>
                  </a:lnTo>
                  <a:lnTo>
                    <a:pt x="2403067" y="122292"/>
                  </a:lnTo>
                  <a:lnTo>
                    <a:pt x="2414905" y="122276"/>
                  </a:lnTo>
                  <a:lnTo>
                    <a:pt x="2426743" y="122257"/>
                  </a:lnTo>
                  <a:lnTo>
                    <a:pt x="2438580" y="122234"/>
                  </a:lnTo>
                  <a:lnTo>
                    <a:pt x="2450418" y="122208"/>
                  </a:lnTo>
                  <a:lnTo>
                    <a:pt x="2462256" y="122177"/>
                  </a:lnTo>
                  <a:lnTo>
                    <a:pt x="2474094" y="122141"/>
                  </a:lnTo>
                  <a:lnTo>
                    <a:pt x="2485931" y="122099"/>
                  </a:lnTo>
                  <a:lnTo>
                    <a:pt x="2497769" y="122049"/>
                  </a:lnTo>
                  <a:lnTo>
                    <a:pt x="2509607" y="121991"/>
                  </a:lnTo>
                  <a:lnTo>
                    <a:pt x="2521445" y="121922"/>
                  </a:lnTo>
                  <a:lnTo>
                    <a:pt x="2533283" y="121841"/>
                  </a:lnTo>
                  <a:lnTo>
                    <a:pt x="2545120" y="121746"/>
                  </a:lnTo>
                  <a:lnTo>
                    <a:pt x="2556958" y="121635"/>
                  </a:lnTo>
                  <a:lnTo>
                    <a:pt x="2568796" y="121505"/>
                  </a:lnTo>
                  <a:lnTo>
                    <a:pt x="2580634" y="121352"/>
                  </a:lnTo>
                  <a:lnTo>
                    <a:pt x="2592471" y="121173"/>
                  </a:lnTo>
                  <a:lnTo>
                    <a:pt x="2604309" y="120963"/>
                  </a:lnTo>
                  <a:lnTo>
                    <a:pt x="2616147" y="120717"/>
                  </a:lnTo>
                  <a:lnTo>
                    <a:pt x="2627985" y="120429"/>
                  </a:lnTo>
                  <a:lnTo>
                    <a:pt x="2639822" y="120093"/>
                  </a:lnTo>
                  <a:lnTo>
                    <a:pt x="2651660" y="119700"/>
                  </a:lnTo>
                  <a:lnTo>
                    <a:pt x="2663498" y="119241"/>
                  </a:lnTo>
                  <a:lnTo>
                    <a:pt x="2675336" y="118706"/>
                  </a:lnTo>
                  <a:lnTo>
                    <a:pt x="2687174" y="118084"/>
                  </a:lnTo>
                  <a:lnTo>
                    <a:pt x="2699011" y="117361"/>
                  </a:lnTo>
                  <a:lnTo>
                    <a:pt x="2710849" y="116522"/>
                  </a:lnTo>
                  <a:lnTo>
                    <a:pt x="2722687" y="115551"/>
                  </a:lnTo>
                  <a:lnTo>
                    <a:pt x="2734525" y="114430"/>
                  </a:lnTo>
                  <a:lnTo>
                    <a:pt x="2746362" y="113140"/>
                  </a:lnTo>
                  <a:lnTo>
                    <a:pt x="2758200" y="111661"/>
                  </a:lnTo>
                  <a:lnTo>
                    <a:pt x="2770038" y="109971"/>
                  </a:lnTo>
                  <a:lnTo>
                    <a:pt x="2781876" y="108048"/>
                  </a:lnTo>
                  <a:lnTo>
                    <a:pt x="2793713" y="105873"/>
                  </a:lnTo>
                  <a:lnTo>
                    <a:pt x="2805551" y="103425"/>
                  </a:lnTo>
                  <a:lnTo>
                    <a:pt x="2817389" y="100689"/>
                  </a:lnTo>
                  <a:lnTo>
                    <a:pt x="2829227" y="97652"/>
                  </a:lnTo>
                  <a:lnTo>
                    <a:pt x="2841065" y="94309"/>
                  </a:lnTo>
                  <a:lnTo>
                    <a:pt x="2852902" y="90660"/>
                  </a:lnTo>
                  <a:lnTo>
                    <a:pt x="2864740" y="86717"/>
                  </a:lnTo>
                  <a:lnTo>
                    <a:pt x="2876578" y="82498"/>
                  </a:lnTo>
                  <a:lnTo>
                    <a:pt x="2888416" y="78037"/>
                  </a:lnTo>
                  <a:lnTo>
                    <a:pt x="2900253" y="73372"/>
                  </a:lnTo>
                  <a:lnTo>
                    <a:pt x="2912091" y="68555"/>
                  </a:lnTo>
                  <a:lnTo>
                    <a:pt x="2923929" y="63643"/>
                  </a:lnTo>
                  <a:lnTo>
                    <a:pt x="2935767" y="58699"/>
                  </a:lnTo>
                  <a:lnTo>
                    <a:pt x="2947604" y="53788"/>
                  </a:lnTo>
                  <a:lnTo>
                    <a:pt x="2959442" y="48970"/>
                  </a:lnTo>
                  <a:lnTo>
                    <a:pt x="2971280" y="44306"/>
                  </a:lnTo>
                  <a:lnTo>
                    <a:pt x="2983118" y="39844"/>
                  </a:lnTo>
                  <a:lnTo>
                    <a:pt x="2994956" y="35626"/>
                  </a:lnTo>
                  <a:lnTo>
                    <a:pt x="3006793" y="31682"/>
                  </a:lnTo>
                  <a:lnTo>
                    <a:pt x="3018631" y="28034"/>
                  </a:lnTo>
                  <a:lnTo>
                    <a:pt x="3030469" y="24690"/>
                  </a:lnTo>
                  <a:lnTo>
                    <a:pt x="3042307" y="21654"/>
                  </a:lnTo>
                  <a:lnTo>
                    <a:pt x="3054144" y="18917"/>
                  </a:lnTo>
                  <a:lnTo>
                    <a:pt x="3065982" y="16470"/>
                  </a:lnTo>
                  <a:lnTo>
                    <a:pt x="3077820" y="14294"/>
                  </a:lnTo>
                  <a:lnTo>
                    <a:pt x="3089658" y="12372"/>
                  </a:lnTo>
                  <a:lnTo>
                    <a:pt x="3101496" y="10682"/>
                  </a:lnTo>
                  <a:lnTo>
                    <a:pt x="3113333" y="9202"/>
                  </a:lnTo>
                  <a:lnTo>
                    <a:pt x="3125171" y="7912"/>
                  </a:lnTo>
                  <a:lnTo>
                    <a:pt x="3137009" y="6792"/>
                  </a:lnTo>
                  <a:lnTo>
                    <a:pt x="3148847" y="5821"/>
                  </a:lnTo>
                  <a:lnTo>
                    <a:pt x="3160684" y="4982"/>
                  </a:lnTo>
                  <a:lnTo>
                    <a:pt x="3172522" y="4258"/>
                  </a:lnTo>
                  <a:lnTo>
                    <a:pt x="3184360" y="3636"/>
                  </a:lnTo>
                  <a:lnTo>
                    <a:pt x="3196198" y="3101"/>
                  </a:lnTo>
                  <a:lnTo>
                    <a:pt x="3208035" y="2643"/>
                  </a:lnTo>
                  <a:lnTo>
                    <a:pt x="3219873" y="2250"/>
                  </a:lnTo>
                  <a:lnTo>
                    <a:pt x="3231711" y="1913"/>
                  </a:lnTo>
                  <a:lnTo>
                    <a:pt x="3243549" y="1625"/>
                  </a:lnTo>
                  <a:lnTo>
                    <a:pt x="3255387" y="1379"/>
                  </a:lnTo>
                  <a:lnTo>
                    <a:pt x="3267224" y="1170"/>
                  </a:lnTo>
                  <a:lnTo>
                    <a:pt x="3279062" y="990"/>
                  </a:lnTo>
                  <a:lnTo>
                    <a:pt x="3290900" y="837"/>
                  </a:lnTo>
                  <a:lnTo>
                    <a:pt x="3302738" y="707"/>
                  </a:lnTo>
                  <a:lnTo>
                    <a:pt x="3314575" y="596"/>
                  </a:lnTo>
                  <a:lnTo>
                    <a:pt x="3326413" y="501"/>
                  </a:lnTo>
                  <a:lnTo>
                    <a:pt x="3338251" y="421"/>
                  </a:lnTo>
                  <a:lnTo>
                    <a:pt x="3350089" y="352"/>
                  </a:lnTo>
                  <a:lnTo>
                    <a:pt x="3361926" y="293"/>
                  </a:lnTo>
                  <a:lnTo>
                    <a:pt x="3373764" y="243"/>
                  </a:lnTo>
                  <a:lnTo>
                    <a:pt x="3385602" y="201"/>
                  </a:lnTo>
                  <a:lnTo>
                    <a:pt x="3397440" y="165"/>
                  </a:lnTo>
                  <a:lnTo>
                    <a:pt x="3409278" y="134"/>
                  </a:lnTo>
                  <a:lnTo>
                    <a:pt x="3421115" y="108"/>
                  </a:lnTo>
                  <a:lnTo>
                    <a:pt x="3432953" y="86"/>
                  </a:lnTo>
                  <a:lnTo>
                    <a:pt x="3444791" y="67"/>
                  </a:lnTo>
                  <a:lnTo>
                    <a:pt x="3456629" y="51"/>
                  </a:lnTo>
                  <a:lnTo>
                    <a:pt x="3468466" y="37"/>
                  </a:lnTo>
                  <a:lnTo>
                    <a:pt x="3480304" y="25"/>
                  </a:lnTo>
                  <a:lnTo>
                    <a:pt x="3492142" y="15"/>
                  </a:lnTo>
                  <a:lnTo>
                    <a:pt x="3503980" y="7"/>
                  </a:lnTo>
                  <a:lnTo>
                    <a:pt x="3515818" y="0"/>
                  </a:lnTo>
                  <a:lnTo>
                    <a:pt x="3515818" y="0"/>
                  </a:lnTo>
                  <a:lnTo>
                    <a:pt x="3527655" y="7"/>
                  </a:lnTo>
                  <a:lnTo>
                    <a:pt x="3539493" y="15"/>
                  </a:lnTo>
                  <a:lnTo>
                    <a:pt x="3551331" y="25"/>
                  </a:lnTo>
                  <a:lnTo>
                    <a:pt x="3563169" y="37"/>
                  </a:lnTo>
                  <a:lnTo>
                    <a:pt x="3575006" y="51"/>
                  </a:lnTo>
                  <a:lnTo>
                    <a:pt x="3586844" y="67"/>
                  </a:lnTo>
                  <a:lnTo>
                    <a:pt x="3598682" y="86"/>
                  </a:lnTo>
                  <a:lnTo>
                    <a:pt x="3610520" y="108"/>
                  </a:lnTo>
                  <a:lnTo>
                    <a:pt x="3622357" y="134"/>
                  </a:lnTo>
                  <a:lnTo>
                    <a:pt x="3634195" y="165"/>
                  </a:lnTo>
                  <a:lnTo>
                    <a:pt x="3646033" y="201"/>
                  </a:lnTo>
                  <a:lnTo>
                    <a:pt x="3657871" y="243"/>
                  </a:lnTo>
                  <a:lnTo>
                    <a:pt x="3669709" y="293"/>
                  </a:lnTo>
                  <a:lnTo>
                    <a:pt x="3681546" y="352"/>
                  </a:lnTo>
                  <a:lnTo>
                    <a:pt x="3693384" y="421"/>
                  </a:lnTo>
                  <a:lnTo>
                    <a:pt x="3705222" y="501"/>
                  </a:lnTo>
                  <a:lnTo>
                    <a:pt x="3717060" y="596"/>
                  </a:lnTo>
                  <a:lnTo>
                    <a:pt x="3728897" y="707"/>
                  </a:lnTo>
                  <a:lnTo>
                    <a:pt x="3740735" y="837"/>
                  </a:lnTo>
                  <a:lnTo>
                    <a:pt x="3752573" y="990"/>
                  </a:lnTo>
                  <a:lnTo>
                    <a:pt x="3764411" y="1170"/>
                  </a:lnTo>
                  <a:lnTo>
                    <a:pt x="3776248" y="1379"/>
                  </a:lnTo>
                  <a:lnTo>
                    <a:pt x="3788086" y="1625"/>
                  </a:lnTo>
                  <a:lnTo>
                    <a:pt x="3799924" y="1913"/>
                  </a:lnTo>
                  <a:lnTo>
                    <a:pt x="3811762" y="2250"/>
                  </a:lnTo>
                  <a:lnTo>
                    <a:pt x="3823600" y="2643"/>
                  </a:lnTo>
                  <a:lnTo>
                    <a:pt x="3835437" y="3101"/>
                  </a:lnTo>
                  <a:lnTo>
                    <a:pt x="3847275" y="3636"/>
                  </a:lnTo>
                  <a:lnTo>
                    <a:pt x="3859113" y="4258"/>
                  </a:lnTo>
                  <a:lnTo>
                    <a:pt x="3870951" y="4982"/>
                  </a:lnTo>
                  <a:lnTo>
                    <a:pt x="3882788" y="5821"/>
                  </a:lnTo>
                  <a:lnTo>
                    <a:pt x="3894626" y="6792"/>
                  </a:lnTo>
                  <a:lnTo>
                    <a:pt x="3906464" y="7912"/>
                  </a:lnTo>
                  <a:lnTo>
                    <a:pt x="3918302" y="9202"/>
                  </a:lnTo>
                  <a:lnTo>
                    <a:pt x="3930139" y="10682"/>
                  </a:lnTo>
                  <a:lnTo>
                    <a:pt x="3941977" y="12372"/>
                  </a:lnTo>
                  <a:lnTo>
                    <a:pt x="3953815" y="14294"/>
                  </a:lnTo>
                  <a:lnTo>
                    <a:pt x="3965653" y="16470"/>
                  </a:lnTo>
                  <a:lnTo>
                    <a:pt x="3977491" y="18917"/>
                  </a:lnTo>
                  <a:lnTo>
                    <a:pt x="3989328" y="21654"/>
                  </a:lnTo>
                  <a:lnTo>
                    <a:pt x="4001166" y="24690"/>
                  </a:lnTo>
                  <a:lnTo>
                    <a:pt x="4013004" y="28034"/>
                  </a:lnTo>
                  <a:lnTo>
                    <a:pt x="4024842" y="31682"/>
                  </a:lnTo>
                  <a:lnTo>
                    <a:pt x="4036679" y="35626"/>
                  </a:lnTo>
                  <a:lnTo>
                    <a:pt x="4048517" y="39844"/>
                  </a:lnTo>
                  <a:lnTo>
                    <a:pt x="4060355" y="44306"/>
                  </a:lnTo>
                  <a:lnTo>
                    <a:pt x="4072193" y="48970"/>
                  </a:lnTo>
                  <a:lnTo>
                    <a:pt x="4084031" y="53788"/>
                  </a:lnTo>
                  <a:lnTo>
                    <a:pt x="4095868" y="58699"/>
                  </a:lnTo>
                  <a:lnTo>
                    <a:pt x="4107706" y="63643"/>
                  </a:lnTo>
                  <a:lnTo>
                    <a:pt x="4119544" y="68555"/>
                  </a:lnTo>
                  <a:lnTo>
                    <a:pt x="4131382" y="73372"/>
                  </a:lnTo>
                  <a:lnTo>
                    <a:pt x="4143219" y="78037"/>
                  </a:lnTo>
                  <a:lnTo>
                    <a:pt x="4155057" y="82498"/>
                  </a:lnTo>
                  <a:lnTo>
                    <a:pt x="4166895" y="86717"/>
                  </a:lnTo>
                  <a:lnTo>
                    <a:pt x="4178733" y="90660"/>
                  </a:lnTo>
                  <a:lnTo>
                    <a:pt x="4190570" y="94309"/>
                  </a:lnTo>
                  <a:lnTo>
                    <a:pt x="4202408" y="97652"/>
                  </a:lnTo>
                  <a:lnTo>
                    <a:pt x="4214246" y="100689"/>
                  </a:lnTo>
                  <a:lnTo>
                    <a:pt x="4226084" y="103425"/>
                  </a:lnTo>
                  <a:lnTo>
                    <a:pt x="4237922" y="105873"/>
                  </a:lnTo>
                  <a:lnTo>
                    <a:pt x="4249759" y="108048"/>
                  </a:lnTo>
                  <a:lnTo>
                    <a:pt x="4261597" y="109971"/>
                  </a:lnTo>
                  <a:lnTo>
                    <a:pt x="4273435" y="111661"/>
                  </a:lnTo>
                  <a:lnTo>
                    <a:pt x="4285273" y="113140"/>
                  </a:lnTo>
                  <a:lnTo>
                    <a:pt x="4297110" y="114430"/>
                  </a:lnTo>
                  <a:lnTo>
                    <a:pt x="4308948" y="115551"/>
                  </a:lnTo>
                  <a:lnTo>
                    <a:pt x="4320786" y="116522"/>
                  </a:lnTo>
                  <a:lnTo>
                    <a:pt x="4332624" y="117361"/>
                  </a:lnTo>
                  <a:lnTo>
                    <a:pt x="4344461" y="118084"/>
                  </a:lnTo>
                  <a:lnTo>
                    <a:pt x="4356299" y="118706"/>
                  </a:lnTo>
                  <a:lnTo>
                    <a:pt x="4368137" y="119241"/>
                  </a:lnTo>
                  <a:lnTo>
                    <a:pt x="4379975" y="119700"/>
                  </a:lnTo>
                  <a:lnTo>
                    <a:pt x="4391813" y="120093"/>
                  </a:lnTo>
                  <a:lnTo>
                    <a:pt x="4403650" y="120429"/>
                  </a:lnTo>
                  <a:lnTo>
                    <a:pt x="4415488" y="120717"/>
                  </a:lnTo>
                  <a:lnTo>
                    <a:pt x="4427326" y="120963"/>
                  </a:lnTo>
                  <a:lnTo>
                    <a:pt x="4439164" y="121173"/>
                  </a:lnTo>
                  <a:lnTo>
                    <a:pt x="4451001" y="121352"/>
                  </a:lnTo>
                  <a:lnTo>
                    <a:pt x="4462839" y="121505"/>
                  </a:lnTo>
                  <a:lnTo>
                    <a:pt x="4474677" y="121635"/>
                  </a:lnTo>
                  <a:lnTo>
                    <a:pt x="4486515" y="121746"/>
                  </a:lnTo>
                  <a:lnTo>
                    <a:pt x="4498352" y="121841"/>
                  </a:lnTo>
                  <a:lnTo>
                    <a:pt x="4510190" y="121922"/>
                  </a:lnTo>
                  <a:lnTo>
                    <a:pt x="4522028" y="121991"/>
                  </a:lnTo>
                  <a:lnTo>
                    <a:pt x="4533866" y="122049"/>
                  </a:lnTo>
                  <a:lnTo>
                    <a:pt x="4545704" y="122099"/>
                  </a:lnTo>
                  <a:lnTo>
                    <a:pt x="4557541" y="122141"/>
                  </a:lnTo>
                  <a:lnTo>
                    <a:pt x="4569379" y="122177"/>
                  </a:lnTo>
                  <a:lnTo>
                    <a:pt x="4581217" y="122208"/>
                  </a:lnTo>
                  <a:lnTo>
                    <a:pt x="4593055" y="122234"/>
                  </a:lnTo>
                  <a:lnTo>
                    <a:pt x="4604892" y="122257"/>
                  </a:lnTo>
                  <a:lnTo>
                    <a:pt x="4616730" y="122276"/>
                  </a:lnTo>
                  <a:lnTo>
                    <a:pt x="4628568" y="122292"/>
                  </a:lnTo>
                  <a:lnTo>
                    <a:pt x="4640406" y="122306"/>
                  </a:lnTo>
                  <a:lnTo>
                    <a:pt x="4652244" y="122317"/>
                  </a:lnTo>
                  <a:lnTo>
                    <a:pt x="4664081" y="122327"/>
                  </a:lnTo>
                  <a:lnTo>
                    <a:pt x="4675919" y="122336"/>
                  </a:lnTo>
                  <a:lnTo>
                    <a:pt x="4687757" y="122343"/>
                  </a:lnTo>
                </a:path>
              </a:pathLst>
            </a:custGeom>
            <a:ln w="40651" cap="flat">
              <a:solidFill>
                <a:srgbClr val="E8E8E8">
                  <a:alpha val="100000"/>
                </a:srgbClr>
              </a:solidFill>
              <a:prstDash val="solid"/>
              <a:round/>
            </a:ln>
          </p:spPr>
          <p:txBody>
            <a:bodyPr/>
            <a:lstStyle/>
            <a:p/>
          </p:txBody>
        </p:sp>
        <p:sp>
          <p:nvSpPr>
            <p:cNvPr id="70" name="pl70"/>
            <p:cNvSpPr/>
            <p:nvPr/>
          </p:nvSpPr>
          <p:spPr>
            <a:xfrm>
              <a:off x="2482252" y="2374256"/>
              <a:ext cx="4687757" cy="244727"/>
            </a:xfrm>
            <a:custGeom>
              <a:avLst/>
              <a:pathLst>
                <a:path w="4687757" h="244727">
                  <a:moveTo>
                    <a:pt x="0" y="122384"/>
                  </a:moveTo>
                  <a:lnTo>
                    <a:pt x="11837" y="122391"/>
                  </a:lnTo>
                  <a:lnTo>
                    <a:pt x="23675" y="122400"/>
                  </a:lnTo>
                  <a:lnTo>
                    <a:pt x="35513" y="122409"/>
                  </a:lnTo>
                  <a:lnTo>
                    <a:pt x="47351" y="122421"/>
                  </a:lnTo>
                  <a:lnTo>
                    <a:pt x="59188" y="122435"/>
                  </a:lnTo>
                  <a:lnTo>
                    <a:pt x="71026" y="122451"/>
                  </a:lnTo>
                  <a:lnTo>
                    <a:pt x="82864" y="122470"/>
                  </a:lnTo>
                  <a:lnTo>
                    <a:pt x="94702" y="122492"/>
                  </a:lnTo>
                  <a:lnTo>
                    <a:pt x="106539" y="122518"/>
                  </a:lnTo>
                  <a:lnTo>
                    <a:pt x="118377" y="122549"/>
                  </a:lnTo>
                  <a:lnTo>
                    <a:pt x="130215" y="122585"/>
                  </a:lnTo>
                  <a:lnTo>
                    <a:pt x="142053" y="122628"/>
                  </a:lnTo>
                  <a:lnTo>
                    <a:pt x="153891" y="122678"/>
                  </a:lnTo>
                  <a:lnTo>
                    <a:pt x="165728" y="122736"/>
                  </a:lnTo>
                  <a:lnTo>
                    <a:pt x="177566" y="122805"/>
                  </a:lnTo>
                  <a:lnTo>
                    <a:pt x="189404" y="122886"/>
                  </a:lnTo>
                  <a:lnTo>
                    <a:pt x="201242" y="122980"/>
                  </a:lnTo>
                  <a:lnTo>
                    <a:pt x="213079" y="123091"/>
                  </a:lnTo>
                  <a:lnTo>
                    <a:pt x="224917" y="123222"/>
                  </a:lnTo>
                  <a:lnTo>
                    <a:pt x="236755" y="123375"/>
                  </a:lnTo>
                  <a:lnTo>
                    <a:pt x="248593" y="123554"/>
                  </a:lnTo>
                  <a:lnTo>
                    <a:pt x="260430" y="123764"/>
                  </a:lnTo>
                  <a:lnTo>
                    <a:pt x="272268" y="124010"/>
                  </a:lnTo>
                  <a:lnTo>
                    <a:pt x="284106" y="124297"/>
                  </a:lnTo>
                  <a:lnTo>
                    <a:pt x="295944" y="124634"/>
                  </a:lnTo>
                  <a:lnTo>
                    <a:pt x="307782" y="125027"/>
                  </a:lnTo>
                  <a:lnTo>
                    <a:pt x="319619" y="125486"/>
                  </a:lnTo>
                  <a:lnTo>
                    <a:pt x="331457" y="126020"/>
                  </a:lnTo>
                  <a:lnTo>
                    <a:pt x="343295" y="126643"/>
                  </a:lnTo>
                  <a:lnTo>
                    <a:pt x="355133" y="127366"/>
                  </a:lnTo>
                  <a:lnTo>
                    <a:pt x="366970" y="128205"/>
                  </a:lnTo>
                  <a:lnTo>
                    <a:pt x="378808" y="129176"/>
                  </a:lnTo>
                  <a:lnTo>
                    <a:pt x="390646" y="130297"/>
                  </a:lnTo>
                  <a:lnTo>
                    <a:pt x="402484" y="131587"/>
                  </a:lnTo>
                  <a:lnTo>
                    <a:pt x="414321" y="133066"/>
                  </a:lnTo>
                  <a:lnTo>
                    <a:pt x="426159" y="134756"/>
                  </a:lnTo>
                  <a:lnTo>
                    <a:pt x="437997" y="136679"/>
                  </a:lnTo>
                  <a:lnTo>
                    <a:pt x="449835" y="138854"/>
                  </a:lnTo>
                  <a:lnTo>
                    <a:pt x="461673" y="141302"/>
                  </a:lnTo>
                  <a:lnTo>
                    <a:pt x="473510" y="144038"/>
                  </a:lnTo>
                  <a:lnTo>
                    <a:pt x="485348" y="147075"/>
                  </a:lnTo>
                  <a:lnTo>
                    <a:pt x="497186" y="150418"/>
                  </a:lnTo>
                  <a:lnTo>
                    <a:pt x="509024" y="154067"/>
                  </a:lnTo>
                  <a:lnTo>
                    <a:pt x="520861" y="158010"/>
                  </a:lnTo>
                  <a:lnTo>
                    <a:pt x="532699" y="162228"/>
                  </a:lnTo>
                  <a:lnTo>
                    <a:pt x="544537" y="166690"/>
                  </a:lnTo>
                  <a:lnTo>
                    <a:pt x="556375" y="171355"/>
                  </a:lnTo>
                  <a:lnTo>
                    <a:pt x="568213" y="176172"/>
                  </a:lnTo>
                  <a:lnTo>
                    <a:pt x="580050" y="181084"/>
                  </a:lnTo>
                  <a:lnTo>
                    <a:pt x="591888" y="186027"/>
                  </a:lnTo>
                  <a:lnTo>
                    <a:pt x="603726" y="190939"/>
                  </a:lnTo>
                  <a:lnTo>
                    <a:pt x="615564" y="195756"/>
                  </a:lnTo>
                  <a:lnTo>
                    <a:pt x="627401" y="200421"/>
                  </a:lnTo>
                  <a:lnTo>
                    <a:pt x="639239" y="204883"/>
                  </a:lnTo>
                  <a:lnTo>
                    <a:pt x="651077" y="209101"/>
                  </a:lnTo>
                  <a:lnTo>
                    <a:pt x="662915" y="213044"/>
                  </a:lnTo>
                  <a:lnTo>
                    <a:pt x="674752" y="216693"/>
                  </a:lnTo>
                  <a:lnTo>
                    <a:pt x="686590" y="220036"/>
                  </a:lnTo>
                  <a:lnTo>
                    <a:pt x="698428" y="223073"/>
                  </a:lnTo>
                  <a:lnTo>
                    <a:pt x="710266" y="225809"/>
                  </a:lnTo>
                  <a:lnTo>
                    <a:pt x="722104" y="228257"/>
                  </a:lnTo>
                  <a:lnTo>
                    <a:pt x="733941" y="230432"/>
                  </a:lnTo>
                  <a:lnTo>
                    <a:pt x="745779" y="232355"/>
                  </a:lnTo>
                  <a:lnTo>
                    <a:pt x="757617" y="234045"/>
                  </a:lnTo>
                  <a:lnTo>
                    <a:pt x="769455" y="235525"/>
                  </a:lnTo>
                  <a:lnTo>
                    <a:pt x="781292" y="236814"/>
                  </a:lnTo>
                  <a:lnTo>
                    <a:pt x="793130" y="237935"/>
                  </a:lnTo>
                  <a:lnTo>
                    <a:pt x="804968" y="238906"/>
                  </a:lnTo>
                  <a:lnTo>
                    <a:pt x="816806" y="239745"/>
                  </a:lnTo>
                  <a:lnTo>
                    <a:pt x="828643" y="240468"/>
                  </a:lnTo>
                  <a:lnTo>
                    <a:pt x="840481" y="241091"/>
                  </a:lnTo>
                  <a:lnTo>
                    <a:pt x="852319" y="241625"/>
                  </a:lnTo>
                  <a:lnTo>
                    <a:pt x="864157" y="242084"/>
                  </a:lnTo>
                  <a:lnTo>
                    <a:pt x="875995" y="242477"/>
                  </a:lnTo>
                  <a:lnTo>
                    <a:pt x="887832" y="242814"/>
                  </a:lnTo>
                  <a:lnTo>
                    <a:pt x="899670" y="243101"/>
                  </a:lnTo>
                  <a:lnTo>
                    <a:pt x="911508" y="243347"/>
                  </a:lnTo>
                  <a:lnTo>
                    <a:pt x="923346" y="243557"/>
                  </a:lnTo>
                  <a:lnTo>
                    <a:pt x="935183" y="243736"/>
                  </a:lnTo>
                  <a:lnTo>
                    <a:pt x="947021" y="243889"/>
                  </a:lnTo>
                  <a:lnTo>
                    <a:pt x="958859" y="244020"/>
                  </a:lnTo>
                  <a:lnTo>
                    <a:pt x="970697" y="244131"/>
                  </a:lnTo>
                  <a:lnTo>
                    <a:pt x="982534" y="244225"/>
                  </a:lnTo>
                  <a:lnTo>
                    <a:pt x="994372" y="244306"/>
                  </a:lnTo>
                  <a:lnTo>
                    <a:pt x="1006210" y="244375"/>
                  </a:lnTo>
                  <a:lnTo>
                    <a:pt x="1018048" y="244433"/>
                  </a:lnTo>
                  <a:lnTo>
                    <a:pt x="1029886" y="244483"/>
                  </a:lnTo>
                  <a:lnTo>
                    <a:pt x="1041723" y="244526"/>
                  </a:lnTo>
                  <a:lnTo>
                    <a:pt x="1053561" y="244562"/>
                  </a:lnTo>
                  <a:lnTo>
                    <a:pt x="1065399" y="244593"/>
                  </a:lnTo>
                  <a:lnTo>
                    <a:pt x="1077237" y="244619"/>
                  </a:lnTo>
                  <a:lnTo>
                    <a:pt x="1089074" y="244641"/>
                  </a:lnTo>
                  <a:lnTo>
                    <a:pt x="1100912" y="244660"/>
                  </a:lnTo>
                  <a:lnTo>
                    <a:pt x="1112750" y="244676"/>
                  </a:lnTo>
                  <a:lnTo>
                    <a:pt x="1124588" y="244690"/>
                  </a:lnTo>
                  <a:lnTo>
                    <a:pt x="1136426" y="244702"/>
                  </a:lnTo>
                  <a:lnTo>
                    <a:pt x="1148263" y="244712"/>
                  </a:lnTo>
                  <a:lnTo>
                    <a:pt x="1160101" y="244720"/>
                  </a:lnTo>
                  <a:lnTo>
                    <a:pt x="1171939" y="244727"/>
                  </a:lnTo>
                  <a:lnTo>
                    <a:pt x="1171939" y="244686"/>
                  </a:lnTo>
                  <a:lnTo>
                    <a:pt x="1183777" y="244672"/>
                  </a:lnTo>
                  <a:lnTo>
                    <a:pt x="1195614" y="244655"/>
                  </a:lnTo>
                  <a:lnTo>
                    <a:pt x="1207452" y="244635"/>
                  </a:lnTo>
                  <a:lnTo>
                    <a:pt x="1219290" y="244612"/>
                  </a:lnTo>
                  <a:lnTo>
                    <a:pt x="1231128" y="244584"/>
                  </a:lnTo>
                  <a:lnTo>
                    <a:pt x="1242965" y="244552"/>
                  </a:lnTo>
                  <a:lnTo>
                    <a:pt x="1254803" y="244514"/>
                  </a:lnTo>
                  <a:lnTo>
                    <a:pt x="1266641" y="244469"/>
                  </a:lnTo>
                  <a:lnTo>
                    <a:pt x="1278479" y="244417"/>
                  </a:lnTo>
                  <a:lnTo>
                    <a:pt x="1290317" y="244355"/>
                  </a:lnTo>
                  <a:lnTo>
                    <a:pt x="1302154" y="244283"/>
                  </a:lnTo>
                  <a:lnTo>
                    <a:pt x="1313992" y="244198"/>
                  </a:lnTo>
                  <a:lnTo>
                    <a:pt x="1325830" y="244099"/>
                  </a:lnTo>
                  <a:lnTo>
                    <a:pt x="1337668" y="243982"/>
                  </a:lnTo>
                  <a:lnTo>
                    <a:pt x="1349505" y="243844"/>
                  </a:lnTo>
                  <a:lnTo>
                    <a:pt x="1361343" y="243683"/>
                  </a:lnTo>
                  <a:lnTo>
                    <a:pt x="1373181" y="243493"/>
                  </a:lnTo>
                  <a:lnTo>
                    <a:pt x="1385019" y="243271"/>
                  </a:lnTo>
                  <a:lnTo>
                    <a:pt x="1396856" y="243010"/>
                  </a:lnTo>
                  <a:lnTo>
                    <a:pt x="1408694" y="242705"/>
                  </a:lnTo>
                  <a:lnTo>
                    <a:pt x="1420532" y="242346"/>
                  </a:lnTo>
                  <a:lnTo>
                    <a:pt x="1432370" y="241926"/>
                  </a:lnTo>
                  <a:lnTo>
                    <a:pt x="1444208" y="241434"/>
                  </a:lnTo>
                  <a:lnTo>
                    <a:pt x="1456045" y="240859"/>
                  </a:lnTo>
                  <a:lnTo>
                    <a:pt x="1467883" y="240186"/>
                  </a:lnTo>
                  <a:lnTo>
                    <a:pt x="1479721" y="239400"/>
                  </a:lnTo>
                  <a:lnTo>
                    <a:pt x="1491559" y="238483"/>
                  </a:lnTo>
                  <a:lnTo>
                    <a:pt x="1503396" y="237413"/>
                  </a:lnTo>
                  <a:lnTo>
                    <a:pt x="1515234" y="236168"/>
                  </a:lnTo>
                  <a:lnTo>
                    <a:pt x="1527072" y="234722"/>
                  </a:lnTo>
                  <a:lnTo>
                    <a:pt x="1538910" y="233044"/>
                  </a:lnTo>
                  <a:lnTo>
                    <a:pt x="1550748" y="231102"/>
                  </a:lnTo>
                  <a:lnTo>
                    <a:pt x="1562585" y="228860"/>
                  </a:lnTo>
                  <a:lnTo>
                    <a:pt x="1574423" y="226281"/>
                  </a:lnTo>
                  <a:lnTo>
                    <a:pt x="1586261" y="223322"/>
                  </a:lnTo>
                  <a:lnTo>
                    <a:pt x="1598099" y="219942"/>
                  </a:lnTo>
                  <a:lnTo>
                    <a:pt x="1609936" y="216097"/>
                  </a:lnTo>
                  <a:lnTo>
                    <a:pt x="1621774" y="211746"/>
                  </a:lnTo>
                  <a:lnTo>
                    <a:pt x="1633612" y="206850"/>
                  </a:lnTo>
                  <a:lnTo>
                    <a:pt x="1645450" y="201378"/>
                  </a:lnTo>
                  <a:lnTo>
                    <a:pt x="1657287" y="195304"/>
                  </a:lnTo>
                  <a:lnTo>
                    <a:pt x="1669125" y="188618"/>
                  </a:lnTo>
                  <a:lnTo>
                    <a:pt x="1680963" y="181321"/>
                  </a:lnTo>
                  <a:lnTo>
                    <a:pt x="1692801" y="173434"/>
                  </a:lnTo>
                  <a:lnTo>
                    <a:pt x="1704639" y="164997"/>
                  </a:lnTo>
                  <a:lnTo>
                    <a:pt x="1716476" y="156074"/>
                  </a:lnTo>
                  <a:lnTo>
                    <a:pt x="1728314" y="146744"/>
                  </a:lnTo>
                  <a:lnTo>
                    <a:pt x="1740152" y="137110"/>
                  </a:lnTo>
                  <a:lnTo>
                    <a:pt x="1751990" y="127287"/>
                  </a:lnTo>
                  <a:lnTo>
                    <a:pt x="1763827" y="117399"/>
                  </a:lnTo>
                  <a:lnTo>
                    <a:pt x="1775665" y="107576"/>
                  </a:lnTo>
                  <a:lnTo>
                    <a:pt x="1787503" y="97941"/>
                  </a:lnTo>
                  <a:lnTo>
                    <a:pt x="1799341" y="88612"/>
                  </a:lnTo>
                  <a:lnTo>
                    <a:pt x="1811178" y="79688"/>
                  </a:lnTo>
                  <a:lnTo>
                    <a:pt x="1823016" y="71252"/>
                  </a:lnTo>
                  <a:lnTo>
                    <a:pt x="1834854" y="63365"/>
                  </a:lnTo>
                  <a:lnTo>
                    <a:pt x="1846692" y="56068"/>
                  </a:lnTo>
                  <a:lnTo>
                    <a:pt x="1858530" y="49381"/>
                  </a:lnTo>
                  <a:lnTo>
                    <a:pt x="1870367" y="43308"/>
                  </a:lnTo>
                  <a:lnTo>
                    <a:pt x="1882205" y="37835"/>
                  </a:lnTo>
                  <a:lnTo>
                    <a:pt x="1894043" y="32940"/>
                  </a:lnTo>
                  <a:lnTo>
                    <a:pt x="1905881" y="28589"/>
                  </a:lnTo>
                  <a:lnTo>
                    <a:pt x="1917718" y="24744"/>
                  </a:lnTo>
                  <a:lnTo>
                    <a:pt x="1929556" y="21364"/>
                  </a:lnTo>
                  <a:lnTo>
                    <a:pt x="1941394" y="18405"/>
                  </a:lnTo>
                  <a:lnTo>
                    <a:pt x="1953232" y="15825"/>
                  </a:lnTo>
                  <a:lnTo>
                    <a:pt x="1965069" y="13584"/>
                  </a:lnTo>
                  <a:lnTo>
                    <a:pt x="1976907" y="11642"/>
                  </a:lnTo>
                  <a:lnTo>
                    <a:pt x="1988745" y="9964"/>
                  </a:lnTo>
                  <a:lnTo>
                    <a:pt x="2000583" y="8517"/>
                  </a:lnTo>
                  <a:lnTo>
                    <a:pt x="2012421" y="7273"/>
                  </a:lnTo>
                  <a:lnTo>
                    <a:pt x="2024258" y="6203"/>
                  </a:lnTo>
                  <a:lnTo>
                    <a:pt x="2036096" y="5286"/>
                  </a:lnTo>
                  <a:lnTo>
                    <a:pt x="2047934" y="4500"/>
                  </a:lnTo>
                  <a:lnTo>
                    <a:pt x="2059772" y="3827"/>
                  </a:lnTo>
                  <a:lnTo>
                    <a:pt x="2071609" y="3251"/>
                  </a:lnTo>
                  <a:lnTo>
                    <a:pt x="2083447" y="2759"/>
                  </a:lnTo>
                  <a:lnTo>
                    <a:pt x="2095285" y="2340"/>
                  </a:lnTo>
                  <a:lnTo>
                    <a:pt x="2107123" y="1981"/>
                  </a:lnTo>
                  <a:lnTo>
                    <a:pt x="2118961" y="1675"/>
                  </a:lnTo>
                  <a:lnTo>
                    <a:pt x="2130798" y="1415"/>
                  </a:lnTo>
                  <a:lnTo>
                    <a:pt x="2142636" y="1192"/>
                  </a:lnTo>
                  <a:lnTo>
                    <a:pt x="2154474" y="1003"/>
                  </a:lnTo>
                  <a:lnTo>
                    <a:pt x="2166312" y="842"/>
                  </a:lnTo>
                  <a:lnTo>
                    <a:pt x="2178149" y="704"/>
                  </a:lnTo>
                  <a:lnTo>
                    <a:pt x="2189987" y="587"/>
                  </a:lnTo>
                  <a:lnTo>
                    <a:pt x="2201825" y="487"/>
                  </a:lnTo>
                  <a:lnTo>
                    <a:pt x="2213663" y="402"/>
                  </a:lnTo>
                  <a:lnTo>
                    <a:pt x="2225500" y="330"/>
                  </a:lnTo>
                  <a:lnTo>
                    <a:pt x="2237338" y="269"/>
                  </a:lnTo>
                  <a:lnTo>
                    <a:pt x="2249176" y="216"/>
                  </a:lnTo>
                  <a:lnTo>
                    <a:pt x="2261014" y="172"/>
                  </a:lnTo>
                  <a:lnTo>
                    <a:pt x="2272852" y="134"/>
                  </a:lnTo>
                  <a:lnTo>
                    <a:pt x="2284689" y="102"/>
                  </a:lnTo>
                  <a:lnTo>
                    <a:pt x="2296527" y="74"/>
                  </a:lnTo>
                  <a:lnTo>
                    <a:pt x="2308365" y="51"/>
                  </a:lnTo>
                  <a:lnTo>
                    <a:pt x="2320203" y="31"/>
                  </a:lnTo>
                  <a:lnTo>
                    <a:pt x="2332040" y="14"/>
                  </a:lnTo>
                  <a:lnTo>
                    <a:pt x="2343878" y="0"/>
                  </a:lnTo>
                  <a:lnTo>
                    <a:pt x="2343878" y="0"/>
                  </a:lnTo>
                  <a:lnTo>
                    <a:pt x="2355716" y="14"/>
                  </a:lnTo>
                  <a:lnTo>
                    <a:pt x="2367554" y="31"/>
                  </a:lnTo>
                  <a:lnTo>
                    <a:pt x="2379391" y="51"/>
                  </a:lnTo>
                  <a:lnTo>
                    <a:pt x="2391229" y="74"/>
                  </a:lnTo>
                  <a:lnTo>
                    <a:pt x="2403067" y="102"/>
                  </a:lnTo>
                  <a:lnTo>
                    <a:pt x="2414905" y="134"/>
                  </a:lnTo>
                  <a:lnTo>
                    <a:pt x="2426743" y="172"/>
                  </a:lnTo>
                  <a:lnTo>
                    <a:pt x="2438580" y="216"/>
                  </a:lnTo>
                  <a:lnTo>
                    <a:pt x="2450418" y="269"/>
                  </a:lnTo>
                  <a:lnTo>
                    <a:pt x="2462256" y="330"/>
                  </a:lnTo>
                  <a:lnTo>
                    <a:pt x="2474094" y="402"/>
                  </a:lnTo>
                  <a:lnTo>
                    <a:pt x="2485931" y="487"/>
                  </a:lnTo>
                  <a:lnTo>
                    <a:pt x="2497769" y="587"/>
                  </a:lnTo>
                  <a:lnTo>
                    <a:pt x="2509607" y="704"/>
                  </a:lnTo>
                  <a:lnTo>
                    <a:pt x="2521445" y="842"/>
                  </a:lnTo>
                  <a:lnTo>
                    <a:pt x="2533283" y="1003"/>
                  </a:lnTo>
                  <a:lnTo>
                    <a:pt x="2545120" y="1192"/>
                  </a:lnTo>
                  <a:lnTo>
                    <a:pt x="2556958" y="1415"/>
                  </a:lnTo>
                  <a:lnTo>
                    <a:pt x="2568796" y="1675"/>
                  </a:lnTo>
                  <a:lnTo>
                    <a:pt x="2580634" y="1981"/>
                  </a:lnTo>
                  <a:lnTo>
                    <a:pt x="2592471" y="2340"/>
                  </a:lnTo>
                  <a:lnTo>
                    <a:pt x="2604309" y="2759"/>
                  </a:lnTo>
                  <a:lnTo>
                    <a:pt x="2616147" y="3251"/>
                  </a:lnTo>
                  <a:lnTo>
                    <a:pt x="2627985" y="3827"/>
                  </a:lnTo>
                  <a:lnTo>
                    <a:pt x="2639822" y="4500"/>
                  </a:lnTo>
                  <a:lnTo>
                    <a:pt x="2651660" y="5286"/>
                  </a:lnTo>
                  <a:lnTo>
                    <a:pt x="2663498" y="6203"/>
                  </a:lnTo>
                  <a:lnTo>
                    <a:pt x="2675336" y="7273"/>
                  </a:lnTo>
                  <a:lnTo>
                    <a:pt x="2687174" y="8517"/>
                  </a:lnTo>
                  <a:lnTo>
                    <a:pt x="2699011" y="9964"/>
                  </a:lnTo>
                  <a:lnTo>
                    <a:pt x="2710849" y="11642"/>
                  </a:lnTo>
                  <a:lnTo>
                    <a:pt x="2722687" y="13584"/>
                  </a:lnTo>
                  <a:lnTo>
                    <a:pt x="2734525" y="15825"/>
                  </a:lnTo>
                  <a:lnTo>
                    <a:pt x="2746362" y="18405"/>
                  </a:lnTo>
                  <a:lnTo>
                    <a:pt x="2758200" y="21364"/>
                  </a:lnTo>
                  <a:lnTo>
                    <a:pt x="2770038" y="24744"/>
                  </a:lnTo>
                  <a:lnTo>
                    <a:pt x="2781876" y="28589"/>
                  </a:lnTo>
                  <a:lnTo>
                    <a:pt x="2793713" y="32940"/>
                  </a:lnTo>
                  <a:lnTo>
                    <a:pt x="2805551" y="37835"/>
                  </a:lnTo>
                  <a:lnTo>
                    <a:pt x="2817389" y="43308"/>
                  </a:lnTo>
                  <a:lnTo>
                    <a:pt x="2829227" y="49381"/>
                  </a:lnTo>
                  <a:lnTo>
                    <a:pt x="2841065" y="56068"/>
                  </a:lnTo>
                  <a:lnTo>
                    <a:pt x="2852902" y="63365"/>
                  </a:lnTo>
                  <a:lnTo>
                    <a:pt x="2864740" y="71252"/>
                  </a:lnTo>
                  <a:lnTo>
                    <a:pt x="2876578" y="79688"/>
                  </a:lnTo>
                  <a:lnTo>
                    <a:pt x="2888416" y="88612"/>
                  </a:lnTo>
                  <a:lnTo>
                    <a:pt x="2900253" y="97941"/>
                  </a:lnTo>
                  <a:lnTo>
                    <a:pt x="2912091" y="107576"/>
                  </a:lnTo>
                  <a:lnTo>
                    <a:pt x="2923929" y="117399"/>
                  </a:lnTo>
                  <a:lnTo>
                    <a:pt x="2935767" y="127287"/>
                  </a:lnTo>
                  <a:lnTo>
                    <a:pt x="2947604" y="137110"/>
                  </a:lnTo>
                  <a:lnTo>
                    <a:pt x="2959442" y="146744"/>
                  </a:lnTo>
                  <a:lnTo>
                    <a:pt x="2971280" y="156074"/>
                  </a:lnTo>
                  <a:lnTo>
                    <a:pt x="2983118" y="164997"/>
                  </a:lnTo>
                  <a:lnTo>
                    <a:pt x="2994956" y="173434"/>
                  </a:lnTo>
                  <a:lnTo>
                    <a:pt x="3006793" y="181321"/>
                  </a:lnTo>
                  <a:lnTo>
                    <a:pt x="3018631" y="188618"/>
                  </a:lnTo>
                  <a:lnTo>
                    <a:pt x="3030469" y="195304"/>
                  </a:lnTo>
                  <a:lnTo>
                    <a:pt x="3042307" y="201378"/>
                  </a:lnTo>
                  <a:lnTo>
                    <a:pt x="3054144" y="206850"/>
                  </a:lnTo>
                  <a:lnTo>
                    <a:pt x="3065982" y="211746"/>
                  </a:lnTo>
                  <a:lnTo>
                    <a:pt x="3077820" y="216097"/>
                  </a:lnTo>
                  <a:lnTo>
                    <a:pt x="3089658" y="219942"/>
                  </a:lnTo>
                  <a:lnTo>
                    <a:pt x="3101496" y="223322"/>
                  </a:lnTo>
                  <a:lnTo>
                    <a:pt x="3113333" y="226281"/>
                  </a:lnTo>
                  <a:lnTo>
                    <a:pt x="3125171" y="228860"/>
                  </a:lnTo>
                  <a:lnTo>
                    <a:pt x="3137009" y="231102"/>
                  </a:lnTo>
                  <a:lnTo>
                    <a:pt x="3148847" y="233044"/>
                  </a:lnTo>
                  <a:lnTo>
                    <a:pt x="3160684" y="234722"/>
                  </a:lnTo>
                  <a:lnTo>
                    <a:pt x="3172522" y="236168"/>
                  </a:lnTo>
                  <a:lnTo>
                    <a:pt x="3184360" y="237413"/>
                  </a:lnTo>
                  <a:lnTo>
                    <a:pt x="3196198" y="238483"/>
                  </a:lnTo>
                  <a:lnTo>
                    <a:pt x="3208035" y="239400"/>
                  </a:lnTo>
                  <a:lnTo>
                    <a:pt x="3219873" y="240186"/>
                  </a:lnTo>
                  <a:lnTo>
                    <a:pt x="3231711" y="240859"/>
                  </a:lnTo>
                  <a:lnTo>
                    <a:pt x="3243549" y="241434"/>
                  </a:lnTo>
                  <a:lnTo>
                    <a:pt x="3255387" y="241926"/>
                  </a:lnTo>
                  <a:lnTo>
                    <a:pt x="3267224" y="242346"/>
                  </a:lnTo>
                  <a:lnTo>
                    <a:pt x="3279062" y="242705"/>
                  </a:lnTo>
                  <a:lnTo>
                    <a:pt x="3290900" y="243010"/>
                  </a:lnTo>
                  <a:lnTo>
                    <a:pt x="3302738" y="243271"/>
                  </a:lnTo>
                  <a:lnTo>
                    <a:pt x="3314575" y="243493"/>
                  </a:lnTo>
                  <a:lnTo>
                    <a:pt x="3326413" y="243683"/>
                  </a:lnTo>
                  <a:lnTo>
                    <a:pt x="3338251" y="243844"/>
                  </a:lnTo>
                  <a:lnTo>
                    <a:pt x="3350089" y="243982"/>
                  </a:lnTo>
                  <a:lnTo>
                    <a:pt x="3361926" y="244099"/>
                  </a:lnTo>
                  <a:lnTo>
                    <a:pt x="3373764" y="244198"/>
                  </a:lnTo>
                  <a:lnTo>
                    <a:pt x="3385602" y="244283"/>
                  </a:lnTo>
                  <a:lnTo>
                    <a:pt x="3397440" y="244355"/>
                  </a:lnTo>
                  <a:lnTo>
                    <a:pt x="3409278" y="244417"/>
                  </a:lnTo>
                  <a:lnTo>
                    <a:pt x="3421115" y="244469"/>
                  </a:lnTo>
                  <a:lnTo>
                    <a:pt x="3432953" y="244514"/>
                  </a:lnTo>
                  <a:lnTo>
                    <a:pt x="3444791" y="244552"/>
                  </a:lnTo>
                  <a:lnTo>
                    <a:pt x="3456629" y="244584"/>
                  </a:lnTo>
                  <a:lnTo>
                    <a:pt x="3468466" y="244612"/>
                  </a:lnTo>
                  <a:lnTo>
                    <a:pt x="3480304" y="244635"/>
                  </a:lnTo>
                  <a:lnTo>
                    <a:pt x="3492142" y="244655"/>
                  </a:lnTo>
                  <a:lnTo>
                    <a:pt x="3503980" y="244672"/>
                  </a:lnTo>
                  <a:lnTo>
                    <a:pt x="3515818" y="244686"/>
                  </a:lnTo>
                  <a:lnTo>
                    <a:pt x="3515818" y="244727"/>
                  </a:lnTo>
                  <a:lnTo>
                    <a:pt x="3527655" y="244720"/>
                  </a:lnTo>
                  <a:lnTo>
                    <a:pt x="3539493" y="244712"/>
                  </a:lnTo>
                  <a:lnTo>
                    <a:pt x="3551331" y="244702"/>
                  </a:lnTo>
                  <a:lnTo>
                    <a:pt x="3563169" y="244690"/>
                  </a:lnTo>
                  <a:lnTo>
                    <a:pt x="3575006" y="244676"/>
                  </a:lnTo>
                  <a:lnTo>
                    <a:pt x="3586844" y="244660"/>
                  </a:lnTo>
                  <a:lnTo>
                    <a:pt x="3598682" y="244641"/>
                  </a:lnTo>
                  <a:lnTo>
                    <a:pt x="3610520" y="244619"/>
                  </a:lnTo>
                  <a:lnTo>
                    <a:pt x="3622357" y="244593"/>
                  </a:lnTo>
                  <a:lnTo>
                    <a:pt x="3634195" y="244562"/>
                  </a:lnTo>
                  <a:lnTo>
                    <a:pt x="3646033" y="244526"/>
                  </a:lnTo>
                  <a:lnTo>
                    <a:pt x="3657871" y="244483"/>
                  </a:lnTo>
                  <a:lnTo>
                    <a:pt x="3669709" y="244433"/>
                  </a:lnTo>
                  <a:lnTo>
                    <a:pt x="3681546" y="244375"/>
                  </a:lnTo>
                  <a:lnTo>
                    <a:pt x="3693384" y="244306"/>
                  </a:lnTo>
                  <a:lnTo>
                    <a:pt x="3705222" y="244225"/>
                  </a:lnTo>
                  <a:lnTo>
                    <a:pt x="3717060" y="244131"/>
                  </a:lnTo>
                  <a:lnTo>
                    <a:pt x="3728897" y="244020"/>
                  </a:lnTo>
                  <a:lnTo>
                    <a:pt x="3740735" y="243889"/>
                  </a:lnTo>
                  <a:lnTo>
                    <a:pt x="3752573" y="243736"/>
                  </a:lnTo>
                  <a:lnTo>
                    <a:pt x="3764411" y="243557"/>
                  </a:lnTo>
                  <a:lnTo>
                    <a:pt x="3776248" y="243347"/>
                  </a:lnTo>
                  <a:lnTo>
                    <a:pt x="3788086" y="243101"/>
                  </a:lnTo>
                  <a:lnTo>
                    <a:pt x="3799924" y="242814"/>
                  </a:lnTo>
                  <a:lnTo>
                    <a:pt x="3811762" y="242477"/>
                  </a:lnTo>
                  <a:lnTo>
                    <a:pt x="3823600" y="242084"/>
                  </a:lnTo>
                  <a:lnTo>
                    <a:pt x="3835437" y="241625"/>
                  </a:lnTo>
                  <a:lnTo>
                    <a:pt x="3847275" y="241091"/>
                  </a:lnTo>
                  <a:lnTo>
                    <a:pt x="3859113" y="240468"/>
                  </a:lnTo>
                  <a:lnTo>
                    <a:pt x="3870951" y="239745"/>
                  </a:lnTo>
                  <a:lnTo>
                    <a:pt x="3882788" y="238906"/>
                  </a:lnTo>
                  <a:lnTo>
                    <a:pt x="3894626" y="237935"/>
                  </a:lnTo>
                  <a:lnTo>
                    <a:pt x="3906464" y="236814"/>
                  </a:lnTo>
                  <a:lnTo>
                    <a:pt x="3918302" y="235525"/>
                  </a:lnTo>
                  <a:lnTo>
                    <a:pt x="3930139" y="234045"/>
                  </a:lnTo>
                  <a:lnTo>
                    <a:pt x="3941977" y="232355"/>
                  </a:lnTo>
                  <a:lnTo>
                    <a:pt x="3953815" y="230432"/>
                  </a:lnTo>
                  <a:lnTo>
                    <a:pt x="3965653" y="228257"/>
                  </a:lnTo>
                  <a:lnTo>
                    <a:pt x="3977491" y="225809"/>
                  </a:lnTo>
                  <a:lnTo>
                    <a:pt x="3989328" y="223073"/>
                  </a:lnTo>
                  <a:lnTo>
                    <a:pt x="4001166" y="220036"/>
                  </a:lnTo>
                  <a:lnTo>
                    <a:pt x="4013004" y="216693"/>
                  </a:lnTo>
                  <a:lnTo>
                    <a:pt x="4024842" y="213044"/>
                  </a:lnTo>
                  <a:lnTo>
                    <a:pt x="4036679" y="209101"/>
                  </a:lnTo>
                  <a:lnTo>
                    <a:pt x="4048517" y="204883"/>
                  </a:lnTo>
                  <a:lnTo>
                    <a:pt x="4060355" y="200421"/>
                  </a:lnTo>
                  <a:lnTo>
                    <a:pt x="4072193" y="195756"/>
                  </a:lnTo>
                  <a:lnTo>
                    <a:pt x="4084031" y="190939"/>
                  </a:lnTo>
                  <a:lnTo>
                    <a:pt x="4095868" y="186027"/>
                  </a:lnTo>
                  <a:lnTo>
                    <a:pt x="4107706" y="181084"/>
                  </a:lnTo>
                  <a:lnTo>
                    <a:pt x="4119544" y="176172"/>
                  </a:lnTo>
                  <a:lnTo>
                    <a:pt x="4131382" y="171355"/>
                  </a:lnTo>
                  <a:lnTo>
                    <a:pt x="4143219" y="166690"/>
                  </a:lnTo>
                  <a:lnTo>
                    <a:pt x="4155057" y="162228"/>
                  </a:lnTo>
                  <a:lnTo>
                    <a:pt x="4166895" y="158010"/>
                  </a:lnTo>
                  <a:lnTo>
                    <a:pt x="4178733" y="154067"/>
                  </a:lnTo>
                  <a:lnTo>
                    <a:pt x="4190570" y="150418"/>
                  </a:lnTo>
                  <a:lnTo>
                    <a:pt x="4202408" y="147075"/>
                  </a:lnTo>
                  <a:lnTo>
                    <a:pt x="4214246" y="144038"/>
                  </a:lnTo>
                  <a:lnTo>
                    <a:pt x="4226084" y="141302"/>
                  </a:lnTo>
                  <a:lnTo>
                    <a:pt x="4237922" y="138854"/>
                  </a:lnTo>
                  <a:lnTo>
                    <a:pt x="4249759" y="136679"/>
                  </a:lnTo>
                  <a:lnTo>
                    <a:pt x="4261597" y="134756"/>
                  </a:lnTo>
                  <a:lnTo>
                    <a:pt x="4273435" y="133066"/>
                  </a:lnTo>
                  <a:lnTo>
                    <a:pt x="4285273" y="131587"/>
                  </a:lnTo>
                  <a:lnTo>
                    <a:pt x="4297110" y="130297"/>
                  </a:lnTo>
                  <a:lnTo>
                    <a:pt x="4308948" y="129176"/>
                  </a:lnTo>
                  <a:lnTo>
                    <a:pt x="4320786" y="128205"/>
                  </a:lnTo>
                  <a:lnTo>
                    <a:pt x="4332624" y="127366"/>
                  </a:lnTo>
                  <a:lnTo>
                    <a:pt x="4344461" y="126643"/>
                  </a:lnTo>
                  <a:lnTo>
                    <a:pt x="4356299" y="126020"/>
                  </a:lnTo>
                  <a:lnTo>
                    <a:pt x="4368137" y="125486"/>
                  </a:lnTo>
                  <a:lnTo>
                    <a:pt x="4379975" y="125027"/>
                  </a:lnTo>
                  <a:lnTo>
                    <a:pt x="4391813" y="124634"/>
                  </a:lnTo>
                  <a:lnTo>
                    <a:pt x="4403650" y="124297"/>
                  </a:lnTo>
                  <a:lnTo>
                    <a:pt x="4415488" y="124010"/>
                  </a:lnTo>
                  <a:lnTo>
                    <a:pt x="4427326" y="123764"/>
                  </a:lnTo>
                  <a:lnTo>
                    <a:pt x="4439164" y="123554"/>
                  </a:lnTo>
                  <a:lnTo>
                    <a:pt x="4451001" y="123375"/>
                  </a:lnTo>
                  <a:lnTo>
                    <a:pt x="4462839" y="123222"/>
                  </a:lnTo>
                  <a:lnTo>
                    <a:pt x="4474677" y="123091"/>
                  </a:lnTo>
                  <a:lnTo>
                    <a:pt x="4486515" y="122980"/>
                  </a:lnTo>
                  <a:lnTo>
                    <a:pt x="4498352" y="122886"/>
                  </a:lnTo>
                  <a:lnTo>
                    <a:pt x="4510190" y="122805"/>
                  </a:lnTo>
                  <a:lnTo>
                    <a:pt x="4522028" y="122736"/>
                  </a:lnTo>
                  <a:lnTo>
                    <a:pt x="4533866" y="122678"/>
                  </a:lnTo>
                  <a:lnTo>
                    <a:pt x="4545704" y="122628"/>
                  </a:lnTo>
                  <a:lnTo>
                    <a:pt x="4557541" y="122585"/>
                  </a:lnTo>
                  <a:lnTo>
                    <a:pt x="4569379" y="122549"/>
                  </a:lnTo>
                  <a:lnTo>
                    <a:pt x="4581217" y="122518"/>
                  </a:lnTo>
                  <a:lnTo>
                    <a:pt x="4593055" y="122492"/>
                  </a:lnTo>
                  <a:lnTo>
                    <a:pt x="4604892" y="122470"/>
                  </a:lnTo>
                  <a:lnTo>
                    <a:pt x="4616730" y="122451"/>
                  </a:lnTo>
                  <a:lnTo>
                    <a:pt x="4628568" y="122435"/>
                  </a:lnTo>
                  <a:lnTo>
                    <a:pt x="4640406" y="122421"/>
                  </a:lnTo>
                  <a:lnTo>
                    <a:pt x="4652244" y="122409"/>
                  </a:lnTo>
                  <a:lnTo>
                    <a:pt x="4664081" y="122400"/>
                  </a:lnTo>
                  <a:lnTo>
                    <a:pt x="4675919" y="122391"/>
                  </a:lnTo>
                  <a:lnTo>
                    <a:pt x="4687757" y="122384"/>
                  </a:lnTo>
                </a:path>
              </a:pathLst>
            </a:custGeom>
            <a:ln w="40651" cap="flat">
              <a:solidFill>
                <a:srgbClr val="E8E8E8">
                  <a:alpha val="100000"/>
                </a:srgbClr>
              </a:solidFill>
              <a:prstDash val="solid"/>
              <a:round/>
            </a:ln>
          </p:spPr>
          <p:txBody>
            <a:bodyPr/>
            <a:lstStyle/>
            <a:p/>
          </p:txBody>
        </p:sp>
        <p:sp>
          <p:nvSpPr>
            <p:cNvPr id="71" name="pl71"/>
            <p:cNvSpPr/>
            <p:nvPr/>
          </p:nvSpPr>
          <p:spPr>
            <a:xfrm>
              <a:off x="2482252" y="3965745"/>
              <a:ext cx="4687757" cy="612086"/>
            </a:xfrm>
            <a:custGeom>
              <a:avLst/>
              <a:pathLst>
                <a:path w="4687757" h="612086">
                  <a:moveTo>
                    <a:pt x="0" y="0"/>
                  </a:moveTo>
                  <a:lnTo>
                    <a:pt x="11837" y="7"/>
                  </a:lnTo>
                  <a:lnTo>
                    <a:pt x="23675" y="15"/>
                  </a:lnTo>
                  <a:lnTo>
                    <a:pt x="35513" y="25"/>
                  </a:lnTo>
                  <a:lnTo>
                    <a:pt x="47351" y="37"/>
                  </a:lnTo>
                  <a:lnTo>
                    <a:pt x="59188" y="51"/>
                  </a:lnTo>
                  <a:lnTo>
                    <a:pt x="71026" y="67"/>
                  </a:lnTo>
                  <a:lnTo>
                    <a:pt x="82864" y="86"/>
                  </a:lnTo>
                  <a:lnTo>
                    <a:pt x="94702" y="108"/>
                  </a:lnTo>
                  <a:lnTo>
                    <a:pt x="106539" y="134"/>
                  </a:lnTo>
                  <a:lnTo>
                    <a:pt x="118377" y="165"/>
                  </a:lnTo>
                  <a:lnTo>
                    <a:pt x="130215" y="201"/>
                  </a:lnTo>
                  <a:lnTo>
                    <a:pt x="142053" y="243"/>
                  </a:lnTo>
                  <a:lnTo>
                    <a:pt x="153891" y="293"/>
                  </a:lnTo>
                  <a:lnTo>
                    <a:pt x="165728" y="352"/>
                  </a:lnTo>
                  <a:lnTo>
                    <a:pt x="177566" y="421"/>
                  </a:lnTo>
                  <a:lnTo>
                    <a:pt x="189404" y="501"/>
                  </a:lnTo>
                  <a:lnTo>
                    <a:pt x="201242" y="596"/>
                  </a:lnTo>
                  <a:lnTo>
                    <a:pt x="213079" y="707"/>
                  </a:lnTo>
                  <a:lnTo>
                    <a:pt x="224917" y="837"/>
                  </a:lnTo>
                  <a:lnTo>
                    <a:pt x="236755" y="990"/>
                  </a:lnTo>
                  <a:lnTo>
                    <a:pt x="248593" y="1170"/>
                  </a:lnTo>
                  <a:lnTo>
                    <a:pt x="260430" y="1379"/>
                  </a:lnTo>
                  <a:lnTo>
                    <a:pt x="272268" y="1625"/>
                  </a:lnTo>
                  <a:lnTo>
                    <a:pt x="284106" y="1913"/>
                  </a:lnTo>
                  <a:lnTo>
                    <a:pt x="295944" y="2250"/>
                  </a:lnTo>
                  <a:lnTo>
                    <a:pt x="307782" y="2643"/>
                  </a:lnTo>
                  <a:lnTo>
                    <a:pt x="319619" y="3101"/>
                  </a:lnTo>
                  <a:lnTo>
                    <a:pt x="331457" y="3636"/>
                  </a:lnTo>
                  <a:lnTo>
                    <a:pt x="343295" y="4258"/>
                  </a:lnTo>
                  <a:lnTo>
                    <a:pt x="355133" y="4982"/>
                  </a:lnTo>
                  <a:lnTo>
                    <a:pt x="366970" y="5821"/>
                  </a:lnTo>
                  <a:lnTo>
                    <a:pt x="378808" y="6792"/>
                  </a:lnTo>
                  <a:lnTo>
                    <a:pt x="390646" y="7912"/>
                  </a:lnTo>
                  <a:lnTo>
                    <a:pt x="402484" y="9202"/>
                  </a:lnTo>
                  <a:lnTo>
                    <a:pt x="414321" y="10682"/>
                  </a:lnTo>
                  <a:lnTo>
                    <a:pt x="426159" y="12372"/>
                  </a:lnTo>
                  <a:lnTo>
                    <a:pt x="437997" y="14294"/>
                  </a:lnTo>
                  <a:lnTo>
                    <a:pt x="449835" y="16470"/>
                  </a:lnTo>
                  <a:lnTo>
                    <a:pt x="461673" y="18917"/>
                  </a:lnTo>
                  <a:lnTo>
                    <a:pt x="473510" y="21654"/>
                  </a:lnTo>
                  <a:lnTo>
                    <a:pt x="485348" y="24690"/>
                  </a:lnTo>
                  <a:lnTo>
                    <a:pt x="497186" y="28034"/>
                  </a:lnTo>
                  <a:lnTo>
                    <a:pt x="509024" y="31682"/>
                  </a:lnTo>
                  <a:lnTo>
                    <a:pt x="520861" y="35626"/>
                  </a:lnTo>
                  <a:lnTo>
                    <a:pt x="532699" y="39844"/>
                  </a:lnTo>
                  <a:lnTo>
                    <a:pt x="544537" y="44306"/>
                  </a:lnTo>
                  <a:lnTo>
                    <a:pt x="556375" y="48970"/>
                  </a:lnTo>
                  <a:lnTo>
                    <a:pt x="568213" y="53788"/>
                  </a:lnTo>
                  <a:lnTo>
                    <a:pt x="580050" y="58699"/>
                  </a:lnTo>
                  <a:lnTo>
                    <a:pt x="591888" y="63643"/>
                  </a:lnTo>
                  <a:lnTo>
                    <a:pt x="603726" y="68555"/>
                  </a:lnTo>
                  <a:lnTo>
                    <a:pt x="615564" y="73372"/>
                  </a:lnTo>
                  <a:lnTo>
                    <a:pt x="627401" y="78037"/>
                  </a:lnTo>
                  <a:lnTo>
                    <a:pt x="639239" y="82498"/>
                  </a:lnTo>
                  <a:lnTo>
                    <a:pt x="651077" y="86717"/>
                  </a:lnTo>
                  <a:lnTo>
                    <a:pt x="662915" y="90660"/>
                  </a:lnTo>
                  <a:lnTo>
                    <a:pt x="674752" y="94309"/>
                  </a:lnTo>
                  <a:lnTo>
                    <a:pt x="686590" y="97652"/>
                  </a:lnTo>
                  <a:lnTo>
                    <a:pt x="698428" y="100689"/>
                  </a:lnTo>
                  <a:lnTo>
                    <a:pt x="710266" y="103425"/>
                  </a:lnTo>
                  <a:lnTo>
                    <a:pt x="722104" y="105873"/>
                  </a:lnTo>
                  <a:lnTo>
                    <a:pt x="733941" y="108048"/>
                  </a:lnTo>
                  <a:lnTo>
                    <a:pt x="745779" y="109971"/>
                  </a:lnTo>
                  <a:lnTo>
                    <a:pt x="757617" y="111661"/>
                  </a:lnTo>
                  <a:lnTo>
                    <a:pt x="769455" y="113140"/>
                  </a:lnTo>
                  <a:lnTo>
                    <a:pt x="781292" y="114430"/>
                  </a:lnTo>
                  <a:lnTo>
                    <a:pt x="793130" y="115551"/>
                  </a:lnTo>
                  <a:lnTo>
                    <a:pt x="804968" y="116522"/>
                  </a:lnTo>
                  <a:lnTo>
                    <a:pt x="816806" y="117361"/>
                  </a:lnTo>
                  <a:lnTo>
                    <a:pt x="828643" y="118084"/>
                  </a:lnTo>
                  <a:lnTo>
                    <a:pt x="840481" y="118706"/>
                  </a:lnTo>
                  <a:lnTo>
                    <a:pt x="852319" y="119241"/>
                  </a:lnTo>
                  <a:lnTo>
                    <a:pt x="864157" y="119700"/>
                  </a:lnTo>
                  <a:lnTo>
                    <a:pt x="875995" y="120093"/>
                  </a:lnTo>
                  <a:lnTo>
                    <a:pt x="887832" y="120429"/>
                  </a:lnTo>
                  <a:lnTo>
                    <a:pt x="899670" y="120717"/>
                  </a:lnTo>
                  <a:lnTo>
                    <a:pt x="911508" y="120963"/>
                  </a:lnTo>
                  <a:lnTo>
                    <a:pt x="923346" y="121173"/>
                  </a:lnTo>
                  <a:lnTo>
                    <a:pt x="935183" y="121352"/>
                  </a:lnTo>
                  <a:lnTo>
                    <a:pt x="947021" y="121505"/>
                  </a:lnTo>
                  <a:lnTo>
                    <a:pt x="958859" y="121635"/>
                  </a:lnTo>
                  <a:lnTo>
                    <a:pt x="970697" y="121746"/>
                  </a:lnTo>
                  <a:lnTo>
                    <a:pt x="982534" y="121841"/>
                  </a:lnTo>
                  <a:lnTo>
                    <a:pt x="994372" y="121922"/>
                  </a:lnTo>
                  <a:lnTo>
                    <a:pt x="1006210" y="121991"/>
                  </a:lnTo>
                  <a:lnTo>
                    <a:pt x="1018048" y="122049"/>
                  </a:lnTo>
                  <a:lnTo>
                    <a:pt x="1029886" y="122099"/>
                  </a:lnTo>
                  <a:lnTo>
                    <a:pt x="1041723" y="122141"/>
                  </a:lnTo>
                  <a:lnTo>
                    <a:pt x="1053561" y="122177"/>
                  </a:lnTo>
                  <a:lnTo>
                    <a:pt x="1065399" y="122208"/>
                  </a:lnTo>
                  <a:lnTo>
                    <a:pt x="1077237" y="122234"/>
                  </a:lnTo>
                  <a:lnTo>
                    <a:pt x="1089074" y="122257"/>
                  </a:lnTo>
                  <a:lnTo>
                    <a:pt x="1100912" y="122276"/>
                  </a:lnTo>
                  <a:lnTo>
                    <a:pt x="1112750" y="122292"/>
                  </a:lnTo>
                  <a:lnTo>
                    <a:pt x="1124588" y="122306"/>
                  </a:lnTo>
                  <a:lnTo>
                    <a:pt x="1136426" y="122317"/>
                  </a:lnTo>
                  <a:lnTo>
                    <a:pt x="1148263" y="122327"/>
                  </a:lnTo>
                  <a:lnTo>
                    <a:pt x="1160101" y="122336"/>
                  </a:lnTo>
                  <a:lnTo>
                    <a:pt x="1171939" y="122343"/>
                  </a:lnTo>
                  <a:lnTo>
                    <a:pt x="1171939" y="122548"/>
                  </a:lnTo>
                  <a:lnTo>
                    <a:pt x="1183777" y="122577"/>
                  </a:lnTo>
                  <a:lnTo>
                    <a:pt x="1195614" y="122611"/>
                  </a:lnTo>
                  <a:lnTo>
                    <a:pt x="1207452" y="122651"/>
                  </a:lnTo>
                  <a:lnTo>
                    <a:pt x="1219290" y="122697"/>
                  </a:lnTo>
                  <a:lnTo>
                    <a:pt x="1231128" y="122752"/>
                  </a:lnTo>
                  <a:lnTo>
                    <a:pt x="1242965" y="122817"/>
                  </a:lnTo>
                  <a:lnTo>
                    <a:pt x="1254803" y="122893"/>
                  </a:lnTo>
                  <a:lnTo>
                    <a:pt x="1266641" y="122982"/>
                  </a:lnTo>
                  <a:lnTo>
                    <a:pt x="1278479" y="123086"/>
                  </a:lnTo>
                  <a:lnTo>
                    <a:pt x="1290317" y="123209"/>
                  </a:lnTo>
                  <a:lnTo>
                    <a:pt x="1302154" y="123354"/>
                  </a:lnTo>
                  <a:lnTo>
                    <a:pt x="1313992" y="123524"/>
                  </a:lnTo>
                  <a:lnTo>
                    <a:pt x="1325830" y="123723"/>
                  </a:lnTo>
                  <a:lnTo>
                    <a:pt x="1337668" y="123957"/>
                  </a:lnTo>
                  <a:lnTo>
                    <a:pt x="1349505" y="124232"/>
                  </a:lnTo>
                  <a:lnTo>
                    <a:pt x="1361343" y="124555"/>
                  </a:lnTo>
                  <a:lnTo>
                    <a:pt x="1373181" y="124934"/>
                  </a:lnTo>
                  <a:lnTo>
                    <a:pt x="1385019" y="125378"/>
                  </a:lnTo>
                  <a:lnTo>
                    <a:pt x="1396856" y="125900"/>
                  </a:lnTo>
                  <a:lnTo>
                    <a:pt x="1408694" y="126511"/>
                  </a:lnTo>
                  <a:lnTo>
                    <a:pt x="1420532" y="127228"/>
                  </a:lnTo>
                  <a:lnTo>
                    <a:pt x="1432370" y="128068"/>
                  </a:lnTo>
                  <a:lnTo>
                    <a:pt x="1444208" y="129051"/>
                  </a:lnTo>
                  <a:lnTo>
                    <a:pt x="1456045" y="130202"/>
                  </a:lnTo>
                  <a:lnTo>
                    <a:pt x="1467883" y="131548"/>
                  </a:lnTo>
                  <a:lnTo>
                    <a:pt x="1479721" y="133120"/>
                  </a:lnTo>
                  <a:lnTo>
                    <a:pt x="1491559" y="134955"/>
                  </a:lnTo>
                  <a:lnTo>
                    <a:pt x="1503396" y="137094"/>
                  </a:lnTo>
                  <a:lnTo>
                    <a:pt x="1515234" y="139584"/>
                  </a:lnTo>
                  <a:lnTo>
                    <a:pt x="1527072" y="142477"/>
                  </a:lnTo>
                  <a:lnTo>
                    <a:pt x="1538910" y="145833"/>
                  </a:lnTo>
                  <a:lnTo>
                    <a:pt x="1550748" y="149716"/>
                  </a:lnTo>
                  <a:lnTo>
                    <a:pt x="1562585" y="154199"/>
                  </a:lnTo>
                  <a:lnTo>
                    <a:pt x="1574423" y="159359"/>
                  </a:lnTo>
                  <a:lnTo>
                    <a:pt x="1586261" y="165276"/>
                  </a:lnTo>
                  <a:lnTo>
                    <a:pt x="1598099" y="172037"/>
                  </a:lnTo>
                  <a:lnTo>
                    <a:pt x="1609936" y="179727"/>
                  </a:lnTo>
                  <a:lnTo>
                    <a:pt x="1621774" y="188429"/>
                  </a:lnTo>
                  <a:lnTo>
                    <a:pt x="1633612" y="198220"/>
                  </a:lnTo>
                  <a:lnTo>
                    <a:pt x="1645450" y="209165"/>
                  </a:lnTo>
                  <a:lnTo>
                    <a:pt x="1657287" y="221312"/>
                  </a:lnTo>
                  <a:lnTo>
                    <a:pt x="1669125" y="234685"/>
                  </a:lnTo>
                  <a:lnTo>
                    <a:pt x="1680963" y="249279"/>
                  </a:lnTo>
                  <a:lnTo>
                    <a:pt x="1692801" y="265053"/>
                  </a:lnTo>
                  <a:lnTo>
                    <a:pt x="1704639" y="281926"/>
                  </a:lnTo>
                  <a:lnTo>
                    <a:pt x="1716476" y="299773"/>
                  </a:lnTo>
                  <a:lnTo>
                    <a:pt x="1728314" y="318432"/>
                  </a:lnTo>
                  <a:lnTo>
                    <a:pt x="1740152" y="337700"/>
                  </a:lnTo>
                  <a:lnTo>
                    <a:pt x="1751990" y="357347"/>
                  </a:lnTo>
                  <a:lnTo>
                    <a:pt x="1763827" y="377122"/>
                  </a:lnTo>
                  <a:lnTo>
                    <a:pt x="1775665" y="396769"/>
                  </a:lnTo>
                  <a:lnTo>
                    <a:pt x="1787503" y="416037"/>
                  </a:lnTo>
                  <a:lnTo>
                    <a:pt x="1799341" y="434696"/>
                  </a:lnTo>
                  <a:lnTo>
                    <a:pt x="1811178" y="452544"/>
                  </a:lnTo>
                  <a:lnTo>
                    <a:pt x="1823016" y="469416"/>
                  </a:lnTo>
                  <a:lnTo>
                    <a:pt x="1834854" y="485190"/>
                  </a:lnTo>
                  <a:lnTo>
                    <a:pt x="1846692" y="499784"/>
                  </a:lnTo>
                  <a:lnTo>
                    <a:pt x="1858530" y="513158"/>
                  </a:lnTo>
                  <a:lnTo>
                    <a:pt x="1870367" y="525305"/>
                  </a:lnTo>
                  <a:lnTo>
                    <a:pt x="1882205" y="536250"/>
                  </a:lnTo>
                  <a:lnTo>
                    <a:pt x="1894043" y="546041"/>
                  </a:lnTo>
                  <a:lnTo>
                    <a:pt x="1905881" y="554742"/>
                  </a:lnTo>
                  <a:lnTo>
                    <a:pt x="1917718" y="562432"/>
                  </a:lnTo>
                  <a:lnTo>
                    <a:pt x="1929556" y="569193"/>
                  </a:lnTo>
                  <a:lnTo>
                    <a:pt x="1941394" y="575111"/>
                  </a:lnTo>
                  <a:lnTo>
                    <a:pt x="1953232" y="580270"/>
                  </a:lnTo>
                  <a:lnTo>
                    <a:pt x="1965069" y="584753"/>
                  </a:lnTo>
                  <a:lnTo>
                    <a:pt x="1976907" y="588637"/>
                  </a:lnTo>
                  <a:lnTo>
                    <a:pt x="1988745" y="591992"/>
                  </a:lnTo>
                  <a:lnTo>
                    <a:pt x="2000583" y="594886"/>
                  </a:lnTo>
                  <a:lnTo>
                    <a:pt x="2012421" y="597375"/>
                  </a:lnTo>
                  <a:lnTo>
                    <a:pt x="2024258" y="599514"/>
                  </a:lnTo>
                  <a:lnTo>
                    <a:pt x="2036096" y="601349"/>
                  </a:lnTo>
                  <a:lnTo>
                    <a:pt x="2047934" y="602921"/>
                  </a:lnTo>
                  <a:lnTo>
                    <a:pt x="2059772" y="604267"/>
                  </a:lnTo>
                  <a:lnTo>
                    <a:pt x="2071609" y="605418"/>
                  </a:lnTo>
                  <a:lnTo>
                    <a:pt x="2083447" y="606401"/>
                  </a:lnTo>
                  <a:lnTo>
                    <a:pt x="2095285" y="607241"/>
                  </a:lnTo>
                  <a:lnTo>
                    <a:pt x="2107123" y="607958"/>
                  </a:lnTo>
                  <a:lnTo>
                    <a:pt x="2118961" y="608570"/>
                  </a:lnTo>
                  <a:lnTo>
                    <a:pt x="2130798" y="609091"/>
                  </a:lnTo>
                  <a:lnTo>
                    <a:pt x="2142636" y="609536"/>
                  </a:lnTo>
                  <a:lnTo>
                    <a:pt x="2154474" y="609915"/>
                  </a:lnTo>
                  <a:lnTo>
                    <a:pt x="2166312" y="610237"/>
                  </a:lnTo>
                  <a:lnTo>
                    <a:pt x="2178149" y="610512"/>
                  </a:lnTo>
                  <a:lnTo>
                    <a:pt x="2189987" y="610746"/>
                  </a:lnTo>
                  <a:lnTo>
                    <a:pt x="2201825" y="610946"/>
                  </a:lnTo>
                  <a:lnTo>
                    <a:pt x="2213663" y="611116"/>
                  </a:lnTo>
                  <a:lnTo>
                    <a:pt x="2225500" y="611260"/>
                  </a:lnTo>
                  <a:lnTo>
                    <a:pt x="2237338" y="611383"/>
                  </a:lnTo>
                  <a:lnTo>
                    <a:pt x="2249176" y="611488"/>
                  </a:lnTo>
                  <a:lnTo>
                    <a:pt x="2261014" y="611577"/>
                  </a:lnTo>
                  <a:lnTo>
                    <a:pt x="2272852" y="611653"/>
                  </a:lnTo>
                  <a:lnTo>
                    <a:pt x="2284689" y="611717"/>
                  </a:lnTo>
                  <a:lnTo>
                    <a:pt x="2296527" y="611772"/>
                  </a:lnTo>
                  <a:lnTo>
                    <a:pt x="2308365" y="611819"/>
                  </a:lnTo>
                  <a:lnTo>
                    <a:pt x="2320203" y="611859"/>
                  </a:lnTo>
                  <a:lnTo>
                    <a:pt x="2332040" y="611893"/>
                  </a:lnTo>
                  <a:lnTo>
                    <a:pt x="2343878" y="611921"/>
                  </a:lnTo>
                  <a:lnTo>
                    <a:pt x="2343878" y="612086"/>
                  </a:lnTo>
                  <a:lnTo>
                    <a:pt x="2355716" y="612086"/>
                  </a:lnTo>
                  <a:lnTo>
                    <a:pt x="2367554" y="612086"/>
                  </a:lnTo>
                  <a:lnTo>
                    <a:pt x="2379391" y="612086"/>
                  </a:lnTo>
                  <a:lnTo>
                    <a:pt x="2391229" y="612086"/>
                  </a:lnTo>
                  <a:lnTo>
                    <a:pt x="2403067" y="612086"/>
                  </a:lnTo>
                  <a:lnTo>
                    <a:pt x="2414905" y="612086"/>
                  </a:lnTo>
                  <a:lnTo>
                    <a:pt x="2426743" y="612086"/>
                  </a:lnTo>
                  <a:lnTo>
                    <a:pt x="2438580" y="612086"/>
                  </a:lnTo>
                  <a:lnTo>
                    <a:pt x="2450418" y="612086"/>
                  </a:lnTo>
                  <a:lnTo>
                    <a:pt x="2462256" y="612086"/>
                  </a:lnTo>
                  <a:lnTo>
                    <a:pt x="2474094" y="612086"/>
                  </a:lnTo>
                  <a:lnTo>
                    <a:pt x="2485931" y="612086"/>
                  </a:lnTo>
                  <a:lnTo>
                    <a:pt x="2497769" y="612086"/>
                  </a:lnTo>
                  <a:lnTo>
                    <a:pt x="2509607" y="612086"/>
                  </a:lnTo>
                  <a:lnTo>
                    <a:pt x="2521445" y="612086"/>
                  </a:lnTo>
                  <a:lnTo>
                    <a:pt x="2533283" y="612086"/>
                  </a:lnTo>
                  <a:lnTo>
                    <a:pt x="2545120" y="612086"/>
                  </a:lnTo>
                  <a:lnTo>
                    <a:pt x="2556958" y="612086"/>
                  </a:lnTo>
                  <a:lnTo>
                    <a:pt x="2568796" y="612086"/>
                  </a:lnTo>
                  <a:lnTo>
                    <a:pt x="2580634" y="612086"/>
                  </a:lnTo>
                  <a:lnTo>
                    <a:pt x="2592471" y="612086"/>
                  </a:lnTo>
                  <a:lnTo>
                    <a:pt x="2604309" y="612086"/>
                  </a:lnTo>
                  <a:lnTo>
                    <a:pt x="2616147" y="612086"/>
                  </a:lnTo>
                  <a:lnTo>
                    <a:pt x="2627985" y="612086"/>
                  </a:lnTo>
                  <a:lnTo>
                    <a:pt x="2639822" y="612086"/>
                  </a:lnTo>
                  <a:lnTo>
                    <a:pt x="2651660" y="612086"/>
                  </a:lnTo>
                  <a:lnTo>
                    <a:pt x="2663498" y="612086"/>
                  </a:lnTo>
                  <a:lnTo>
                    <a:pt x="2675336" y="612086"/>
                  </a:lnTo>
                  <a:lnTo>
                    <a:pt x="2687174" y="612086"/>
                  </a:lnTo>
                  <a:lnTo>
                    <a:pt x="2699011" y="612086"/>
                  </a:lnTo>
                  <a:lnTo>
                    <a:pt x="2710849" y="612086"/>
                  </a:lnTo>
                  <a:lnTo>
                    <a:pt x="2722687" y="612086"/>
                  </a:lnTo>
                  <a:lnTo>
                    <a:pt x="2734525" y="612086"/>
                  </a:lnTo>
                  <a:lnTo>
                    <a:pt x="2746362" y="612086"/>
                  </a:lnTo>
                  <a:lnTo>
                    <a:pt x="2758200" y="612086"/>
                  </a:lnTo>
                  <a:lnTo>
                    <a:pt x="2770038" y="612086"/>
                  </a:lnTo>
                  <a:lnTo>
                    <a:pt x="2781876" y="612086"/>
                  </a:lnTo>
                  <a:lnTo>
                    <a:pt x="2793713" y="612086"/>
                  </a:lnTo>
                  <a:lnTo>
                    <a:pt x="2805551" y="612086"/>
                  </a:lnTo>
                  <a:lnTo>
                    <a:pt x="2817389" y="612086"/>
                  </a:lnTo>
                  <a:lnTo>
                    <a:pt x="2829227" y="612086"/>
                  </a:lnTo>
                  <a:lnTo>
                    <a:pt x="2841065" y="612086"/>
                  </a:lnTo>
                  <a:lnTo>
                    <a:pt x="2852902" y="612086"/>
                  </a:lnTo>
                  <a:lnTo>
                    <a:pt x="2864740" y="612086"/>
                  </a:lnTo>
                  <a:lnTo>
                    <a:pt x="2876578" y="612086"/>
                  </a:lnTo>
                  <a:lnTo>
                    <a:pt x="2888416" y="612086"/>
                  </a:lnTo>
                  <a:lnTo>
                    <a:pt x="2900253" y="612086"/>
                  </a:lnTo>
                  <a:lnTo>
                    <a:pt x="2912091" y="612086"/>
                  </a:lnTo>
                  <a:lnTo>
                    <a:pt x="2923929" y="612086"/>
                  </a:lnTo>
                  <a:lnTo>
                    <a:pt x="2935767" y="612086"/>
                  </a:lnTo>
                  <a:lnTo>
                    <a:pt x="2947604" y="612086"/>
                  </a:lnTo>
                  <a:lnTo>
                    <a:pt x="2959442" y="612086"/>
                  </a:lnTo>
                  <a:lnTo>
                    <a:pt x="2971280" y="612086"/>
                  </a:lnTo>
                  <a:lnTo>
                    <a:pt x="2983118" y="612086"/>
                  </a:lnTo>
                  <a:lnTo>
                    <a:pt x="2994956" y="612086"/>
                  </a:lnTo>
                  <a:lnTo>
                    <a:pt x="3006793" y="612086"/>
                  </a:lnTo>
                  <a:lnTo>
                    <a:pt x="3018631" y="612086"/>
                  </a:lnTo>
                  <a:lnTo>
                    <a:pt x="3030469" y="612086"/>
                  </a:lnTo>
                  <a:lnTo>
                    <a:pt x="3042307" y="612086"/>
                  </a:lnTo>
                  <a:lnTo>
                    <a:pt x="3054144" y="612086"/>
                  </a:lnTo>
                  <a:lnTo>
                    <a:pt x="3065982" y="612086"/>
                  </a:lnTo>
                  <a:lnTo>
                    <a:pt x="3077820" y="612086"/>
                  </a:lnTo>
                  <a:lnTo>
                    <a:pt x="3089658" y="612086"/>
                  </a:lnTo>
                  <a:lnTo>
                    <a:pt x="3101496" y="612086"/>
                  </a:lnTo>
                  <a:lnTo>
                    <a:pt x="3113333" y="612086"/>
                  </a:lnTo>
                  <a:lnTo>
                    <a:pt x="3125171" y="612086"/>
                  </a:lnTo>
                  <a:lnTo>
                    <a:pt x="3137009" y="612086"/>
                  </a:lnTo>
                  <a:lnTo>
                    <a:pt x="3148847" y="612086"/>
                  </a:lnTo>
                  <a:lnTo>
                    <a:pt x="3160684" y="612086"/>
                  </a:lnTo>
                  <a:lnTo>
                    <a:pt x="3172522" y="612086"/>
                  </a:lnTo>
                  <a:lnTo>
                    <a:pt x="3184360" y="612086"/>
                  </a:lnTo>
                  <a:lnTo>
                    <a:pt x="3196198" y="612086"/>
                  </a:lnTo>
                  <a:lnTo>
                    <a:pt x="3208035" y="612086"/>
                  </a:lnTo>
                  <a:lnTo>
                    <a:pt x="3219873" y="612086"/>
                  </a:lnTo>
                  <a:lnTo>
                    <a:pt x="3231711" y="612086"/>
                  </a:lnTo>
                  <a:lnTo>
                    <a:pt x="3243549" y="612086"/>
                  </a:lnTo>
                  <a:lnTo>
                    <a:pt x="3255387" y="612086"/>
                  </a:lnTo>
                  <a:lnTo>
                    <a:pt x="3267224" y="612086"/>
                  </a:lnTo>
                  <a:lnTo>
                    <a:pt x="3279062" y="612086"/>
                  </a:lnTo>
                  <a:lnTo>
                    <a:pt x="3290900" y="612086"/>
                  </a:lnTo>
                  <a:lnTo>
                    <a:pt x="3302738" y="612086"/>
                  </a:lnTo>
                  <a:lnTo>
                    <a:pt x="3314575" y="612086"/>
                  </a:lnTo>
                  <a:lnTo>
                    <a:pt x="3326413" y="612086"/>
                  </a:lnTo>
                  <a:lnTo>
                    <a:pt x="3338251" y="612086"/>
                  </a:lnTo>
                  <a:lnTo>
                    <a:pt x="3350089" y="612086"/>
                  </a:lnTo>
                  <a:lnTo>
                    <a:pt x="3361926" y="612086"/>
                  </a:lnTo>
                  <a:lnTo>
                    <a:pt x="3373764" y="612086"/>
                  </a:lnTo>
                  <a:lnTo>
                    <a:pt x="3385602" y="612086"/>
                  </a:lnTo>
                  <a:lnTo>
                    <a:pt x="3397440" y="612086"/>
                  </a:lnTo>
                  <a:lnTo>
                    <a:pt x="3409278" y="612086"/>
                  </a:lnTo>
                  <a:lnTo>
                    <a:pt x="3421115" y="612086"/>
                  </a:lnTo>
                  <a:lnTo>
                    <a:pt x="3432953" y="612086"/>
                  </a:lnTo>
                  <a:lnTo>
                    <a:pt x="3444791" y="612086"/>
                  </a:lnTo>
                  <a:lnTo>
                    <a:pt x="3456629" y="612086"/>
                  </a:lnTo>
                  <a:lnTo>
                    <a:pt x="3468466" y="612086"/>
                  </a:lnTo>
                  <a:lnTo>
                    <a:pt x="3480304" y="612086"/>
                  </a:lnTo>
                  <a:lnTo>
                    <a:pt x="3492142" y="612086"/>
                  </a:lnTo>
                  <a:lnTo>
                    <a:pt x="3503980" y="612086"/>
                  </a:lnTo>
                  <a:lnTo>
                    <a:pt x="3515818" y="612086"/>
                  </a:lnTo>
                  <a:lnTo>
                    <a:pt x="3515818" y="612086"/>
                  </a:lnTo>
                  <a:lnTo>
                    <a:pt x="3527655" y="612086"/>
                  </a:lnTo>
                  <a:lnTo>
                    <a:pt x="3539493" y="612086"/>
                  </a:lnTo>
                  <a:lnTo>
                    <a:pt x="3551331" y="612086"/>
                  </a:lnTo>
                  <a:lnTo>
                    <a:pt x="3563169" y="612086"/>
                  </a:lnTo>
                  <a:lnTo>
                    <a:pt x="3575006" y="612086"/>
                  </a:lnTo>
                  <a:lnTo>
                    <a:pt x="3586844" y="612086"/>
                  </a:lnTo>
                  <a:lnTo>
                    <a:pt x="3598682" y="612086"/>
                  </a:lnTo>
                  <a:lnTo>
                    <a:pt x="3610520" y="612086"/>
                  </a:lnTo>
                  <a:lnTo>
                    <a:pt x="3622357" y="612086"/>
                  </a:lnTo>
                  <a:lnTo>
                    <a:pt x="3634195" y="612086"/>
                  </a:lnTo>
                  <a:lnTo>
                    <a:pt x="3646033" y="612086"/>
                  </a:lnTo>
                  <a:lnTo>
                    <a:pt x="3657871" y="612086"/>
                  </a:lnTo>
                  <a:lnTo>
                    <a:pt x="3669709" y="612086"/>
                  </a:lnTo>
                  <a:lnTo>
                    <a:pt x="3681546" y="612086"/>
                  </a:lnTo>
                  <a:lnTo>
                    <a:pt x="3693384" y="612086"/>
                  </a:lnTo>
                  <a:lnTo>
                    <a:pt x="3705222" y="612086"/>
                  </a:lnTo>
                  <a:lnTo>
                    <a:pt x="3717060" y="612086"/>
                  </a:lnTo>
                  <a:lnTo>
                    <a:pt x="3728897" y="612086"/>
                  </a:lnTo>
                  <a:lnTo>
                    <a:pt x="3740735" y="612086"/>
                  </a:lnTo>
                  <a:lnTo>
                    <a:pt x="3752573" y="612086"/>
                  </a:lnTo>
                  <a:lnTo>
                    <a:pt x="3764411" y="612086"/>
                  </a:lnTo>
                  <a:lnTo>
                    <a:pt x="3776248" y="612086"/>
                  </a:lnTo>
                  <a:lnTo>
                    <a:pt x="3788086" y="612086"/>
                  </a:lnTo>
                  <a:lnTo>
                    <a:pt x="3799924" y="612086"/>
                  </a:lnTo>
                  <a:lnTo>
                    <a:pt x="3811762" y="612086"/>
                  </a:lnTo>
                  <a:lnTo>
                    <a:pt x="3823600" y="612086"/>
                  </a:lnTo>
                  <a:lnTo>
                    <a:pt x="3835437" y="612086"/>
                  </a:lnTo>
                  <a:lnTo>
                    <a:pt x="3847275" y="612086"/>
                  </a:lnTo>
                  <a:lnTo>
                    <a:pt x="3859113" y="612086"/>
                  </a:lnTo>
                  <a:lnTo>
                    <a:pt x="3870951" y="612086"/>
                  </a:lnTo>
                  <a:lnTo>
                    <a:pt x="3882788" y="612086"/>
                  </a:lnTo>
                  <a:lnTo>
                    <a:pt x="3894626" y="612086"/>
                  </a:lnTo>
                  <a:lnTo>
                    <a:pt x="3906464" y="612086"/>
                  </a:lnTo>
                  <a:lnTo>
                    <a:pt x="3918302" y="612086"/>
                  </a:lnTo>
                  <a:lnTo>
                    <a:pt x="3930139" y="612086"/>
                  </a:lnTo>
                  <a:lnTo>
                    <a:pt x="3941977" y="612086"/>
                  </a:lnTo>
                  <a:lnTo>
                    <a:pt x="3953815" y="612086"/>
                  </a:lnTo>
                  <a:lnTo>
                    <a:pt x="3965653" y="612086"/>
                  </a:lnTo>
                  <a:lnTo>
                    <a:pt x="3977491" y="612086"/>
                  </a:lnTo>
                  <a:lnTo>
                    <a:pt x="3989328" y="612086"/>
                  </a:lnTo>
                  <a:lnTo>
                    <a:pt x="4001166" y="612086"/>
                  </a:lnTo>
                  <a:lnTo>
                    <a:pt x="4013004" y="612086"/>
                  </a:lnTo>
                  <a:lnTo>
                    <a:pt x="4024842" y="612086"/>
                  </a:lnTo>
                  <a:lnTo>
                    <a:pt x="4036679" y="612086"/>
                  </a:lnTo>
                  <a:lnTo>
                    <a:pt x="4048517" y="612086"/>
                  </a:lnTo>
                  <a:lnTo>
                    <a:pt x="4060355" y="612086"/>
                  </a:lnTo>
                  <a:lnTo>
                    <a:pt x="4072193" y="612086"/>
                  </a:lnTo>
                  <a:lnTo>
                    <a:pt x="4084031" y="612086"/>
                  </a:lnTo>
                  <a:lnTo>
                    <a:pt x="4095868" y="612086"/>
                  </a:lnTo>
                  <a:lnTo>
                    <a:pt x="4107706" y="612086"/>
                  </a:lnTo>
                  <a:lnTo>
                    <a:pt x="4119544" y="612086"/>
                  </a:lnTo>
                  <a:lnTo>
                    <a:pt x="4131382" y="612086"/>
                  </a:lnTo>
                  <a:lnTo>
                    <a:pt x="4143219" y="612086"/>
                  </a:lnTo>
                  <a:lnTo>
                    <a:pt x="4155057" y="612086"/>
                  </a:lnTo>
                  <a:lnTo>
                    <a:pt x="4166895" y="612086"/>
                  </a:lnTo>
                  <a:lnTo>
                    <a:pt x="4178733" y="612086"/>
                  </a:lnTo>
                  <a:lnTo>
                    <a:pt x="4190570" y="612086"/>
                  </a:lnTo>
                  <a:lnTo>
                    <a:pt x="4202408" y="612086"/>
                  </a:lnTo>
                  <a:lnTo>
                    <a:pt x="4214246" y="612086"/>
                  </a:lnTo>
                  <a:lnTo>
                    <a:pt x="4226084" y="612086"/>
                  </a:lnTo>
                  <a:lnTo>
                    <a:pt x="4237922" y="612086"/>
                  </a:lnTo>
                  <a:lnTo>
                    <a:pt x="4249759" y="612086"/>
                  </a:lnTo>
                  <a:lnTo>
                    <a:pt x="4261597" y="612086"/>
                  </a:lnTo>
                  <a:lnTo>
                    <a:pt x="4273435" y="612086"/>
                  </a:lnTo>
                  <a:lnTo>
                    <a:pt x="4285273" y="612086"/>
                  </a:lnTo>
                  <a:lnTo>
                    <a:pt x="4297110" y="612086"/>
                  </a:lnTo>
                  <a:lnTo>
                    <a:pt x="4308948" y="612086"/>
                  </a:lnTo>
                  <a:lnTo>
                    <a:pt x="4320786" y="612086"/>
                  </a:lnTo>
                  <a:lnTo>
                    <a:pt x="4332624" y="612086"/>
                  </a:lnTo>
                  <a:lnTo>
                    <a:pt x="4344461" y="612086"/>
                  </a:lnTo>
                  <a:lnTo>
                    <a:pt x="4356299" y="612086"/>
                  </a:lnTo>
                  <a:lnTo>
                    <a:pt x="4368137" y="612086"/>
                  </a:lnTo>
                  <a:lnTo>
                    <a:pt x="4379975" y="612086"/>
                  </a:lnTo>
                  <a:lnTo>
                    <a:pt x="4391813" y="612086"/>
                  </a:lnTo>
                  <a:lnTo>
                    <a:pt x="4403650" y="612086"/>
                  </a:lnTo>
                  <a:lnTo>
                    <a:pt x="4415488" y="612086"/>
                  </a:lnTo>
                  <a:lnTo>
                    <a:pt x="4427326" y="612086"/>
                  </a:lnTo>
                  <a:lnTo>
                    <a:pt x="4439164" y="612086"/>
                  </a:lnTo>
                  <a:lnTo>
                    <a:pt x="4451001" y="612086"/>
                  </a:lnTo>
                  <a:lnTo>
                    <a:pt x="4462839" y="612086"/>
                  </a:lnTo>
                  <a:lnTo>
                    <a:pt x="4474677" y="612086"/>
                  </a:lnTo>
                  <a:lnTo>
                    <a:pt x="4486515" y="612086"/>
                  </a:lnTo>
                  <a:lnTo>
                    <a:pt x="4498352" y="612086"/>
                  </a:lnTo>
                  <a:lnTo>
                    <a:pt x="4510190" y="612086"/>
                  </a:lnTo>
                  <a:lnTo>
                    <a:pt x="4522028" y="612086"/>
                  </a:lnTo>
                  <a:lnTo>
                    <a:pt x="4533866" y="612086"/>
                  </a:lnTo>
                  <a:lnTo>
                    <a:pt x="4545704" y="612086"/>
                  </a:lnTo>
                  <a:lnTo>
                    <a:pt x="4557541" y="612086"/>
                  </a:lnTo>
                  <a:lnTo>
                    <a:pt x="4569379" y="612086"/>
                  </a:lnTo>
                  <a:lnTo>
                    <a:pt x="4581217" y="612086"/>
                  </a:lnTo>
                  <a:lnTo>
                    <a:pt x="4593055" y="612086"/>
                  </a:lnTo>
                  <a:lnTo>
                    <a:pt x="4604892" y="612086"/>
                  </a:lnTo>
                  <a:lnTo>
                    <a:pt x="4616730" y="612086"/>
                  </a:lnTo>
                  <a:lnTo>
                    <a:pt x="4628568" y="612086"/>
                  </a:lnTo>
                  <a:lnTo>
                    <a:pt x="4640406" y="612086"/>
                  </a:lnTo>
                  <a:lnTo>
                    <a:pt x="4652244" y="612086"/>
                  </a:lnTo>
                  <a:lnTo>
                    <a:pt x="4664081" y="612086"/>
                  </a:lnTo>
                  <a:lnTo>
                    <a:pt x="4675919" y="612086"/>
                  </a:lnTo>
                  <a:lnTo>
                    <a:pt x="4687757" y="612086"/>
                  </a:lnTo>
                </a:path>
              </a:pathLst>
            </a:custGeom>
            <a:ln w="40651" cap="flat">
              <a:solidFill>
                <a:srgbClr val="E8E8E8">
                  <a:alpha val="100000"/>
                </a:srgbClr>
              </a:solidFill>
              <a:prstDash val="solid"/>
              <a:round/>
            </a:ln>
          </p:spPr>
          <p:txBody>
            <a:bodyPr/>
            <a:lstStyle/>
            <a:p/>
          </p:txBody>
        </p:sp>
        <p:sp>
          <p:nvSpPr>
            <p:cNvPr id="72" name="pl72"/>
            <p:cNvSpPr/>
            <p:nvPr/>
          </p:nvSpPr>
          <p:spPr>
            <a:xfrm>
              <a:off x="2482252" y="2741450"/>
              <a:ext cx="4687757" cy="244809"/>
            </a:xfrm>
            <a:custGeom>
              <a:avLst/>
              <a:pathLst>
                <a:path w="4687757" h="244809">
                  <a:moveTo>
                    <a:pt x="0" y="41"/>
                  </a:moveTo>
                  <a:lnTo>
                    <a:pt x="11837" y="48"/>
                  </a:lnTo>
                  <a:lnTo>
                    <a:pt x="23675" y="56"/>
                  </a:lnTo>
                  <a:lnTo>
                    <a:pt x="35513" y="66"/>
                  </a:lnTo>
                  <a:lnTo>
                    <a:pt x="47351" y="78"/>
                  </a:lnTo>
                  <a:lnTo>
                    <a:pt x="59188" y="92"/>
                  </a:lnTo>
                  <a:lnTo>
                    <a:pt x="71026" y="108"/>
                  </a:lnTo>
                  <a:lnTo>
                    <a:pt x="82864" y="127"/>
                  </a:lnTo>
                  <a:lnTo>
                    <a:pt x="94702" y="149"/>
                  </a:lnTo>
                  <a:lnTo>
                    <a:pt x="106539" y="175"/>
                  </a:lnTo>
                  <a:lnTo>
                    <a:pt x="118377" y="206"/>
                  </a:lnTo>
                  <a:lnTo>
                    <a:pt x="130215" y="242"/>
                  </a:lnTo>
                  <a:lnTo>
                    <a:pt x="142053" y="284"/>
                  </a:lnTo>
                  <a:lnTo>
                    <a:pt x="153891" y="334"/>
                  </a:lnTo>
                  <a:lnTo>
                    <a:pt x="165728" y="393"/>
                  </a:lnTo>
                  <a:lnTo>
                    <a:pt x="177566" y="462"/>
                  </a:lnTo>
                  <a:lnTo>
                    <a:pt x="189404" y="542"/>
                  </a:lnTo>
                  <a:lnTo>
                    <a:pt x="201242" y="637"/>
                  </a:lnTo>
                  <a:lnTo>
                    <a:pt x="213079" y="748"/>
                  </a:lnTo>
                  <a:lnTo>
                    <a:pt x="224917" y="878"/>
                  </a:lnTo>
                  <a:lnTo>
                    <a:pt x="236755" y="1031"/>
                  </a:lnTo>
                  <a:lnTo>
                    <a:pt x="248593" y="1211"/>
                  </a:lnTo>
                  <a:lnTo>
                    <a:pt x="260430" y="1421"/>
                  </a:lnTo>
                  <a:lnTo>
                    <a:pt x="272268" y="1666"/>
                  </a:lnTo>
                  <a:lnTo>
                    <a:pt x="284106" y="1954"/>
                  </a:lnTo>
                  <a:lnTo>
                    <a:pt x="295944" y="2291"/>
                  </a:lnTo>
                  <a:lnTo>
                    <a:pt x="307782" y="2684"/>
                  </a:lnTo>
                  <a:lnTo>
                    <a:pt x="319619" y="3142"/>
                  </a:lnTo>
                  <a:lnTo>
                    <a:pt x="331457" y="3677"/>
                  </a:lnTo>
                  <a:lnTo>
                    <a:pt x="343295" y="4300"/>
                  </a:lnTo>
                  <a:lnTo>
                    <a:pt x="355133" y="5023"/>
                  </a:lnTo>
                  <a:lnTo>
                    <a:pt x="366970" y="5862"/>
                  </a:lnTo>
                  <a:lnTo>
                    <a:pt x="378808" y="6833"/>
                  </a:lnTo>
                  <a:lnTo>
                    <a:pt x="390646" y="7953"/>
                  </a:lnTo>
                  <a:lnTo>
                    <a:pt x="402484" y="9243"/>
                  </a:lnTo>
                  <a:lnTo>
                    <a:pt x="414321" y="10723"/>
                  </a:lnTo>
                  <a:lnTo>
                    <a:pt x="426159" y="12413"/>
                  </a:lnTo>
                  <a:lnTo>
                    <a:pt x="437997" y="14335"/>
                  </a:lnTo>
                  <a:lnTo>
                    <a:pt x="449835" y="16511"/>
                  </a:lnTo>
                  <a:lnTo>
                    <a:pt x="461673" y="18958"/>
                  </a:lnTo>
                  <a:lnTo>
                    <a:pt x="473510" y="21695"/>
                  </a:lnTo>
                  <a:lnTo>
                    <a:pt x="485348" y="24731"/>
                  </a:lnTo>
                  <a:lnTo>
                    <a:pt x="497186" y="28075"/>
                  </a:lnTo>
                  <a:lnTo>
                    <a:pt x="509024" y="31723"/>
                  </a:lnTo>
                  <a:lnTo>
                    <a:pt x="520861" y="35667"/>
                  </a:lnTo>
                  <a:lnTo>
                    <a:pt x="532699" y="39885"/>
                  </a:lnTo>
                  <a:lnTo>
                    <a:pt x="544537" y="44347"/>
                  </a:lnTo>
                  <a:lnTo>
                    <a:pt x="556375" y="49012"/>
                  </a:lnTo>
                  <a:lnTo>
                    <a:pt x="568213" y="53829"/>
                  </a:lnTo>
                  <a:lnTo>
                    <a:pt x="580050" y="58740"/>
                  </a:lnTo>
                  <a:lnTo>
                    <a:pt x="591888" y="63684"/>
                  </a:lnTo>
                  <a:lnTo>
                    <a:pt x="603726" y="68596"/>
                  </a:lnTo>
                  <a:lnTo>
                    <a:pt x="615564" y="73413"/>
                  </a:lnTo>
                  <a:lnTo>
                    <a:pt x="627401" y="78078"/>
                  </a:lnTo>
                  <a:lnTo>
                    <a:pt x="639239" y="82540"/>
                  </a:lnTo>
                  <a:lnTo>
                    <a:pt x="651077" y="86758"/>
                  </a:lnTo>
                  <a:lnTo>
                    <a:pt x="662915" y="90701"/>
                  </a:lnTo>
                  <a:lnTo>
                    <a:pt x="674752" y="94350"/>
                  </a:lnTo>
                  <a:lnTo>
                    <a:pt x="686590" y="97693"/>
                  </a:lnTo>
                  <a:lnTo>
                    <a:pt x="698428" y="100730"/>
                  </a:lnTo>
                  <a:lnTo>
                    <a:pt x="710266" y="103466"/>
                  </a:lnTo>
                  <a:lnTo>
                    <a:pt x="722104" y="105914"/>
                  </a:lnTo>
                  <a:lnTo>
                    <a:pt x="733941" y="108089"/>
                  </a:lnTo>
                  <a:lnTo>
                    <a:pt x="745779" y="110012"/>
                  </a:lnTo>
                  <a:lnTo>
                    <a:pt x="757617" y="111702"/>
                  </a:lnTo>
                  <a:lnTo>
                    <a:pt x="769455" y="113181"/>
                  </a:lnTo>
                  <a:lnTo>
                    <a:pt x="781292" y="114471"/>
                  </a:lnTo>
                  <a:lnTo>
                    <a:pt x="793130" y="115592"/>
                  </a:lnTo>
                  <a:lnTo>
                    <a:pt x="804968" y="116563"/>
                  </a:lnTo>
                  <a:lnTo>
                    <a:pt x="816806" y="117402"/>
                  </a:lnTo>
                  <a:lnTo>
                    <a:pt x="828643" y="118125"/>
                  </a:lnTo>
                  <a:lnTo>
                    <a:pt x="840481" y="118747"/>
                  </a:lnTo>
                  <a:lnTo>
                    <a:pt x="852319" y="119282"/>
                  </a:lnTo>
                  <a:lnTo>
                    <a:pt x="864157" y="119741"/>
                  </a:lnTo>
                  <a:lnTo>
                    <a:pt x="875995" y="120134"/>
                  </a:lnTo>
                  <a:lnTo>
                    <a:pt x="887832" y="120470"/>
                  </a:lnTo>
                  <a:lnTo>
                    <a:pt x="899670" y="120758"/>
                  </a:lnTo>
                  <a:lnTo>
                    <a:pt x="911508" y="121004"/>
                  </a:lnTo>
                  <a:lnTo>
                    <a:pt x="923346" y="121214"/>
                  </a:lnTo>
                  <a:lnTo>
                    <a:pt x="935183" y="121393"/>
                  </a:lnTo>
                  <a:lnTo>
                    <a:pt x="947021" y="121546"/>
                  </a:lnTo>
                  <a:lnTo>
                    <a:pt x="958859" y="121676"/>
                  </a:lnTo>
                  <a:lnTo>
                    <a:pt x="970697" y="121787"/>
                  </a:lnTo>
                  <a:lnTo>
                    <a:pt x="982534" y="121882"/>
                  </a:lnTo>
                  <a:lnTo>
                    <a:pt x="994372" y="121963"/>
                  </a:lnTo>
                  <a:lnTo>
                    <a:pt x="1006210" y="122032"/>
                  </a:lnTo>
                  <a:lnTo>
                    <a:pt x="1018048" y="122090"/>
                  </a:lnTo>
                  <a:lnTo>
                    <a:pt x="1029886" y="122140"/>
                  </a:lnTo>
                  <a:lnTo>
                    <a:pt x="1041723" y="122182"/>
                  </a:lnTo>
                  <a:lnTo>
                    <a:pt x="1053561" y="122219"/>
                  </a:lnTo>
                  <a:lnTo>
                    <a:pt x="1065399" y="122249"/>
                  </a:lnTo>
                  <a:lnTo>
                    <a:pt x="1077237" y="122275"/>
                  </a:lnTo>
                  <a:lnTo>
                    <a:pt x="1089074" y="122298"/>
                  </a:lnTo>
                  <a:lnTo>
                    <a:pt x="1100912" y="122317"/>
                  </a:lnTo>
                  <a:lnTo>
                    <a:pt x="1112750" y="122333"/>
                  </a:lnTo>
                  <a:lnTo>
                    <a:pt x="1124588" y="122347"/>
                  </a:lnTo>
                  <a:lnTo>
                    <a:pt x="1136426" y="122358"/>
                  </a:lnTo>
                  <a:lnTo>
                    <a:pt x="1148263" y="122368"/>
                  </a:lnTo>
                  <a:lnTo>
                    <a:pt x="1160101" y="122377"/>
                  </a:lnTo>
                  <a:lnTo>
                    <a:pt x="1171939" y="122384"/>
                  </a:lnTo>
                  <a:lnTo>
                    <a:pt x="1171939" y="122466"/>
                  </a:lnTo>
                  <a:lnTo>
                    <a:pt x="1183777" y="122473"/>
                  </a:lnTo>
                  <a:lnTo>
                    <a:pt x="1195614" y="122482"/>
                  </a:lnTo>
                  <a:lnTo>
                    <a:pt x="1207452" y="122492"/>
                  </a:lnTo>
                  <a:lnTo>
                    <a:pt x="1219290" y="122503"/>
                  </a:lnTo>
                  <a:lnTo>
                    <a:pt x="1231128" y="122517"/>
                  </a:lnTo>
                  <a:lnTo>
                    <a:pt x="1242965" y="122533"/>
                  </a:lnTo>
                  <a:lnTo>
                    <a:pt x="1254803" y="122552"/>
                  </a:lnTo>
                  <a:lnTo>
                    <a:pt x="1266641" y="122574"/>
                  </a:lnTo>
                  <a:lnTo>
                    <a:pt x="1278479" y="122601"/>
                  </a:lnTo>
                  <a:lnTo>
                    <a:pt x="1290317" y="122631"/>
                  </a:lnTo>
                  <a:lnTo>
                    <a:pt x="1302154" y="122667"/>
                  </a:lnTo>
                  <a:lnTo>
                    <a:pt x="1313992" y="122710"/>
                  </a:lnTo>
                  <a:lnTo>
                    <a:pt x="1325830" y="122760"/>
                  </a:lnTo>
                  <a:lnTo>
                    <a:pt x="1337668" y="122818"/>
                  </a:lnTo>
                  <a:lnTo>
                    <a:pt x="1349505" y="122887"/>
                  </a:lnTo>
                  <a:lnTo>
                    <a:pt x="1361343" y="122968"/>
                  </a:lnTo>
                  <a:lnTo>
                    <a:pt x="1373181" y="123062"/>
                  </a:lnTo>
                  <a:lnTo>
                    <a:pt x="1385019" y="123174"/>
                  </a:lnTo>
                  <a:lnTo>
                    <a:pt x="1396856" y="123304"/>
                  </a:lnTo>
                  <a:lnTo>
                    <a:pt x="1408694" y="123457"/>
                  </a:lnTo>
                  <a:lnTo>
                    <a:pt x="1420532" y="123636"/>
                  </a:lnTo>
                  <a:lnTo>
                    <a:pt x="1432370" y="123846"/>
                  </a:lnTo>
                  <a:lnTo>
                    <a:pt x="1444208" y="124092"/>
                  </a:lnTo>
                  <a:lnTo>
                    <a:pt x="1456045" y="124380"/>
                  </a:lnTo>
                  <a:lnTo>
                    <a:pt x="1467883" y="124716"/>
                  </a:lnTo>
                  <a:lnTo>
                    <a:pt x="1479721" y="125109"/>
                  </a:lnTo>
                  <a:lnTo>
                    <a:pt x="1491559" y="125568"/>
                  </a:lnTo>
                  <a:lnTo>
                    <a:pt x="1503396" y="126103"/>
                  </a:lnTo>
                  <a:lnTo>
                    <a:pt x="1515234" y="126725"/>
                  </a:lnTo>
                  <a:lnTo>
                    <a:pt x="1527072" y="127448"/>
                  </a:lnTo>
                  <a:lnTo>
                    <a:pt x="1538910" y="128287"/>
                  </a:lnTo>
                  <a:lnTo>
                    <a:pt x="1550748" y="129258"/>
                  </a:lnTo>
                  <a:lnTo>
                    <a:pt x="1562585" y="130379"/>
                  </a:lnTo>
                  <a:lnTo>
                    <a:pt x="1574423" y="131669"/>
                  </a:lnTo>
                  <a:lnTo>
                    <a:pt x="1586261" y="133148"/>
                  </a:lnTo>
                  <a:lnTo>
                    <a:pt x="1598099" y="134838"/>
                  </a:lnTo>
                  <a:lnTo>
                    <a:pt x="1609936" y="136761"/>
                  </a:lnTo>
                  <a:lnTo>
                    <a:pt x="1621774" y="138936"/>
                  </a:lnTo>
                  <a:lnTo>
                    <a:pt x="1633612" y="141384"/>
                  </a:lnTo>
                  <a:lnTo>
                    <a:pt x="1645450" y="144120"/>
                  </a:lnTo>
                  <a:lnTo>
                    <a:pt x="1657287" y="147157"/>
                  </a:lnTo>
                  <a:lnTo>
                    <a:pt x="1669125" y="150500"/>
                  </a:lnTo>
                  <a:lnTo>
                    <a:pt x="1680963" y="154149"/>
                  </a:lnTo>
                  <a:lnTo>
                    <a:pt x="1692801" y="158092"/>
                  </a:lnTo>
                  <a:lnTo>
                    <a:pt x="1704639" y="162310"/>
                  </a:lnTo>
                  <a:lnTo>
                    <a:pt x="1716476" y="166772"/>
                  </a:lnTo>
                  <a:lnTo>
                    <a:pt x="1728314" y="171437"/>
                  </a:lnTo>
                  <a:lnTo>
                    <a:pt x="1740152" y="176254"/>
                  </a:lnTo>
                  <a:lnTo>
                    <a:pt x="1751990" y="181166"/>
                  </a:lnTo>
                  <a:lnTo>
                    <a:pt x="1763827" y="186110"/>
                  </a:lnTo>
                  <a:lnTo>
                    <a:pt x="1775665" y="191021"/>
                  </a:lnTo>
                  <a:lnTo>
                    <a:pt x="1787503" y="195838"/>
                  </a:lnTo>
                  <a:lnTo>
                    <a:pt x="1799341" y="200503"/>
                  </a:lnTo>
                  <a:lnTo>
                    <a:pt x="1811178" y="204965"/>
                  </a:lnTo>
                  <a:lnTo>
                    <a:pt x="1823016" y="209183"/>
                  </a:lnTo>
                  <a:lnTo>
                    <a:pt x="1834854" y="213126"/>
                  </a:lnTo>
                  <a:lnTo>
                    <a:pt x="1846692" y="216775"/>
                  </a:lnTo>
                  <a:lnTo>
                    <a:pt x="1858530" y="220118"/>
                  </a:lnTo>
                  <a:lnTo>
                    <a:pt x="1870367" y="223155"/>
                  </a:lnTo>
                  <a:lnTo>
                    <a:pt x="1882205" y="225891"/>
                  </a:lnTo>
                  <a:lnTo>
                    <a:pt x="1894043" y="228339"/>
                  </a:lnTo>
                  <a:lnTo>
                    <a:pt x="1905881" y="230515"/>
                  </a:lnTo>
                  <a:lnTo>
                    <a:pt x="1917718" y="232437"/>
                  </a:lnTo>
                  <a:lnTo>
                    <a:pt x="1929556" y="234127"/>
                  </a:lnTo>
                  <a:lnTo>
                    <a:pt x="1941394" y="235607"/>
                  </a:lnTo>
                  <a:lnTo>
                    <a:pt x="1953232" y="236896"/>
                  </a:lnTo>
                  <a:lnTo>
                    <a:pt x="1965069" y="238017"/>
                  </a:lnTo>
                  <a:lnTo>
                    <a:pt x="1976907" y="238988"/>
                  </a:lnTo>
                  <a:lnTo>
                    <a:pt x="1988745" y="239827"/>
                  </a:lnTo>
                  <a:lnTo>
                    <a:pt x="2000583" y="240550"/>
                  </a:lnTo>
                  <a:lnTo>
                    <a:pt x="2012421" y="241173"/>
                  </a:lnTo>
                  <a:lnTo>
                    <a:pt x="2024258" y="241708"/>
                  </a:lnTo>
                  <a:lnTo>
                    <a:pt x="2036096" y="242166"/>
                  </a:lnTo>
                  <a:lnTo>
                    <a:pt x="2047934" y="242559"/>
                  </a:lnTo>
                  <a:lnTo>
                    <a:pt x="2059772" y="242896"/>
                  </a:lnTo>
                  <a:lnTo>
                    <a:pt x="2071609" y="243183"/>
                  </a:lnTo>
                  <a:lnTo>
                    <a:pt x="2083447" y="243429"/>
                  </a:lnTo>
                  <a:lnTo>
                    <a:pt x="2095285" y="243639"/>
                  </a:lnTo>
                  <a:lnTo>
                    <a:pt x="2107123" y="243819"/>
                  </a:lnTo>
                  <a:lnTo>
                    <a:pt x="2118961" y="243971"/>
                  </a:lnTo>
                  <a:lnTo>
                    <a:pt x="2130798" y="244102"/>
                  </a:lnTo>
                  <a:lnTo>
                    <a:pt x="2142636" y="244213"/>
                  </a:lnTo>
                  <a:lnTo>
                    <a:pt x="2154474" y="244308"/>
                  </a:lnTo>
                  <a:lnTo>
                    <a:pt x="2166312" y="244388"/>
                  </a:lnTo>
                  <a:lnTo>
                    <a:pt x="2178149" y="244457"/>
                  </a:lnTo>
                  <a:lnTo>
                    <a:pt x="2189987" y="244516"/>
                  </a:lnTo>
                  <a:lnTo>
                    <a:pt x="2201825" y="244565"/>
                  </a:lnTo>
                  <a:lnTo>
                    <a:pt x="2213663" y="244608"/>
                  </a:lnTo>
                  <a:lnTo>
                    <a:pt x="2225500" y="244644"/>
                  </a:lnTo>
                  <a:lnTo>
                    <a:pt x="2237338" y="244675"/>
                  </a:lnTo>
                  <a:lnTo>
                    <a:pt x="2249176" y="244701"/>
                  </a:lnTo>
                  <a:lnTo>
                    <a:pt x="2261014" y="244723"/>
                  </a:lnTo>
                  <a:lnTo>
                    <a:pt x="2272852" y="244742"/>
                  </a:lnTo>
                  <a:lnTo>
                    <a:pt x="2284689" y="244758"/>
                  </a:lnTo>
                  <a:lnTo>
                    <a:pt x="2296527" y="244772"/>
                  </a:lnTo>
                  <a:lnTo>
                    <a:pt x="2308365" y="244784"/>
                  </a:lnTo>
                  <a:lnTo>
                    <a:pt x="2320203" y="244794"/>
                  </a:lnTo>
                  <a:lnTo>
                    <a:pt x="2332040" y="244802"/>
                  </a:lnTo>
                  <a:lnTo>
                    <a:pt x="2343878" y="244809"/>
                  </a:lnTo>
                  <a:lnTo>
                    <a:pt x="2343878" y="244768"/>
                  </a:lnTo>
                  <a:lnTo>
                    <a:pt x="2355716" y="244754"/>
                  </a:lnTo>
                  <a:lnTo>
                    <a:pt x="2367554" y="244737"/>
                  </a:lnTo>
                  <a:lnTo>
                    <a:pt x="2379391" y="244717"/>
                  </a:lnTo>
                  <a:lnTo>
                    <a:pt x="2391229" y="244694"/>
                  </a:lnTo>
                  <a:lnTo>
                    <a:pt x="2403067" y="244666"/>
                  </a:lnTo>
                  <a:lnTo>
                    <a:pt x="2414905" y="244634"/>
                  </a:lnTo>
                  <a:lnTo>
                    <a:pt x="2426743" y="244596"/>
                  </a:lnTo>
                  <a:lnTo>
                    <a:pt x="2438580" y="244551"/>
                  </a:lnTo>
                  <a:lnTo>
                    <a:pt x="2450418" y="244499"/>
                  </a:lnTo>
                  <a:lnTo>
                    <a:pt x="2462256" y="244438"/>
                  </a:lnTo>
                  <a:lnTo>
                    <a:pt x="2474094" y="244365"/>
                  </a:lnTo>
                  <a:lnTo>
                    <a:pt x="2485931" y="244280"/>
                  </a:lnTo>
                  <a:lnTo>
                    <a:pt x="2497769" y="244181"/>
                  </a:lnTo>
                  <a:lnTo>
                    <a:pt x="2509607" y="244064"/>
                  </a:lnTo>
                  <a:lnTo>
                    <a:pt x="2521445" y="243926"/>
                  </a:lnTo>
                  <a:lnTo>
                    <a:pt x="2533283" y="243765"/>
                  </a:lnTo>
                  <a:lnTo>
                    <a:pt x="2545120" y="243575"/>
                  </a:lnTo>
                  <a:lnTo>
                    <a:pt x="2556958" y="243353"/>
                  </a:lnTo>
                  <a:lnTo>
                    <a:pt x="2568796" y="243092"/>
                  </a:lnTo>
                  <a:lnTo>
                    <a:pt x="2580634" y="242787"/>
                  </a:lnTo>
                  <a:lnTo>
                    <a:pt x="2592471" y="242428"/>
                  </a:lnTo>
                  <a:lnTo>
                    <a:pt x="2604309" y="242008"/>
                  </a:lnTo>
                  <a:lnTo>
                    <a:pt x="2616147" y="241517"/>
                  </a:lnTo>
                  <a:lnTo>
                    <a:pt x="2627985" y="240941"/>
                  </a:lnTo>
                  <a:lnTo>
                    <a:pt x="2639822" y="240268"/>
                  </a:lnTo>
                  <a:lnTo>
                    <a:pt x="2651660" y="239482"/>
                  </a:lnTo>
                  <a:lnTo>
                    <a:pt x="2663498" y="238565"/>
                  </a:lnTo>
                  <a:lnTo>
                    <a:pt x="2675336" y="237495"/>
                  </a:lnTo>
                  <a:lnTo>
                    <a:pt x="2687174" y="236250"/>
                  </a:lnTo>
                  <a:lnTo>
                    <a:pt x="2699011" y="234804"/>
                  </a:lnTo>
                  <a:lnTo>
                    <a:pt x="2710849" y="233126"/>
                  </a:lnTo>
                  <a:lnTo>
                    <a:pt x="2722687" y="231184"/>
                  </a:lnTo>
                  <a:lnTo>
                    <a:pt x="2734525" y="228943"/>
                  </a:lnTo>
                  <a:lnTo>
                    <a:pt x="2746362" y="226363"/>
                  </a:lnTo>
                  <a:lnTo>
                    <a:pt x="2758200" y="223404"/>
                  </a:lnTo>
                  <a:lnTo>
                    <a:pt x="2770038" y="220024"/>
                  </a:lnTo>
                  <a:lnTo>
                    <a:pt x="2781876" y="216179"/>
                  </a:lnTo>
                  <a:lnTo>
                    <a:pt x="2793713" y="211828"/>
                  </a:lnTo>
                  <a:lnTo>
                    <a:pt x="2805551" y="206932"/>
                  </a:lnTo>
                  <a:lnTo>
                    <a:pt x="2817389" y="201460"/>
                  </a:lnTo>
                  <a:lnTo>
                    <a:pt x="2829227" y="195386"/>
                  </a:lnTo>
                  <a:lnTo>
                    <a:pt x="2841065" y="188700"/>
                  </a:lnTo>
                  <a:lnTo>
                    <a:pt x="2852902" y="181403"/>
                  </a:lnTo>
                  <a:lnTo>
                    <a:pt x="2864740" y="173516"/>
                  </a:lnTo>
                  <a:lnTo>
                    <a:pt x="2876578" y="165080"/>
                  </a:lnTo>
                  <a:lnTo>
                    <a:pt x="2888416" y="156156"/>
                  </a:lnTo>
                  <a:lnTo>
                    <a:pt x="2900253" y="146826"/>
                  </a:lnTo>
                  <a:lnTo>
                    <a:pt x="2912091" y="137192"/>
                  </a:lnTo>
                  <a:lnTo>
                    <a:pt x="2923929" y="127369"/>
                  </a:lnTo>
                  <a:lnTo>
                    <a:pt x="2935767" y="117481"/>
                  </a:lnTo>
                  <a:lnTo>
                    <a:pt x="2947604" y="107658"/>
                  </a:lnTo>
                  <a:lnTo>
                    <a:pt x="2959442" y="98024"/>
                  </a:lnTo>
                  <a:lnTo>
                    <a:pt x="2971280" y="88694"/>
                  </a:lnTo>
                  <a:lnTo>
                    <a:pt x="2983118" y="79770"/>
                  </a:lnTo>
                  <a:lnTo>
                    <a:pt x="2994956" y="71334"/>
                  </a:lnTo>
                  <a:lnTo>
                    <a:pt x="3006793" y="63447"/>
                  </a:lnTo>
                  <a:lnTo>
                    <a:pt x="3018631" y="56150"/>
                  </a:lnTo>
                  <a:lnTo>
                    <a:pt x="3030469" y="49463"/>
                  </a:lnTo>
                  <a:lnTo>
                    <a:pt x="3042307" y="43390"/>
                  </a:lnTo>
                  <a:lnTo>
                    <a:pt x="3054144" y="37917"/>
                  </a:lnTo>
                  <a:lnTo>
                    <a:pt x="3065982" y="33022"/>
                  </a:lnTo>
                  <a:lnTo>
                    <a:pt x="3077820" y="28671"/>
                  </a:lnTo>
                  <a:lnTo>
                    <a:pt x="3089658" y="24826"/>
                  </a:lnTo>
                  <a:lnTo>
                    <a:pt x="3101496" y="21446"/>
                  </a:lnTo>
                  <a:lnTo>
                    <a:pt x="3113333" y="18487"/>
                  </a:lnTo>
                  <a:lnTo>
                    <a:pt x="3125171" y="15907"/>
                  </a:lnTo>
                  <a:lnTo>
                    <a:pt x="3137009" y="13666"/>
                  </a:lnTo>
                  <a:lnTo>
                    <a:pt x="3148847" y="11724"/>
                  </a:lnTo>
                  <a:lnTo>
                    <a:pt x="3160684" y="10046"/>
                  </a:lnTo>
                  <a:lnTo>
                    <a:pt x="3172522" y="8600"/>
                  </a:lnTo>
                  <a:lnTo>
                    <a:pt x="3184360" y="7355"/>
                  </a:lnTo>
                  <a:lnTo>
                    <a:pt x="3196198" y="6285"/>
                  </a:lnTo>
                  <a:lnTo>
                    <a:pt x="3208035" y="5368"/>
                  </a:lnTo>
                  <a:lnTo>
                    <a:pt x="3219873" y="4582"/>
                  </a:lnTo>
                  <a:lnTo>
                    <a:pt x="3231711" y="3909"/>
                  </a:lnTo>
                  <a:lnTo>
                    <a:pt x="3243549" y="3333"/>
                  </a:lnTo>
                  <a:lnTo>
                    <a:pt x="3255387" y="2842"/>
                  </a:lnTo>
                  <a:lnTo>
                    <a:pt x="3267224" y="2422"/>
                  </a:lnTo>
                  <a:lnTo>
                    <a:pt x="3279062" y="2063"/>
                  </a:lnTo>
                  <a:lnTo>
                    <a:pt x="3290900" y="1757"/>
                  </a:lnTo>
                  <a:lnTo>
                    <a:pt x="3302738" y="1497"/>
                  </a:lnTo>
                  <a:lnTo>
                    <a:pt x="3314575" y="1274"/>
                  </a:lnTo>
                  <a:lnTo>
                    <a:pt x="3326413" y="1085"/>
                  </a:lnTo>
                  <a:lnTo>
                    <a:pt x="3338251" y="924"/>
                  </a:lnTo>
                  <a:lnTo>
                    <a:pt x="3350089" y="786"/>
                  </a:lnTo>
                  <a:lnTo>
                    <a:pt x="3361926" y="669"/>
                  </a:lnTo>
                  <a:lnTo>
                    <a:pt x="3373764" y="569"/>
                  </a:lnTo>
                  <a:lnTo>
                    <a:pt x="3385602" y="485"/>
                  </a:lnTo>
                  <a:lnTo>
                    <a:pt x="3397440" y="412"/>
                  </a:lnTo>
                  <a:lnTo>
                    <a:pt x="3409278" y="351"/>
                  </a:lnTo>
                  <a:lnTo>
                    <a:pt x="3421115" y="298"/>
                  </a:lnTo>
                  <a:lnTo>
                    <a:pt x="3432953" y="254"/>
                  </a:lnTo>
                  <a:lnTo>
                    <a:pt x="3444791" y="216"/>
                  </a:lnTo>
                  <a:lnTo>
                    <a:pt x="3456629" y="184"/>
                  </a:lnTo>
                  <a:lnTo>
                    <a:pt x="3468466" y="156"/>
                  </a:lnTo>
                  <a:lnTo>
                    <a:pt x="3480304" y="133"/>
                  </a:lnTo>
                  <a:lnTo>
                    <a:pt x="3492142" y="113"/>
                  </a:lnTo>
                  <a:lnTo>
                    <a:pt x="3503980" y="96"/>
                  </a:lnTo>
                  <a:lnTo>
                    <a:pt x="3515818" y="82"/>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73" name="pl73"/>
            <p:cNvSpPr/>
            <p:nvPr/>
          </p:nvSpPr>
          <p:spPr>
            <a:xfrm>
              <a:off x="2482252" y="4332980"/>
              <a:ext cx="4687757" cy="122425"/>
            </a:xfrm>
            <a:custGeom>
              <a:avLst/>
              <a:pathLst>
                <a:path w="4687757" h="122425">
                  <a:moveTo>
                    <a:pt x="0" y="122425"/>
                  </a:moveTo>
                  <a:lnTo>
                    <a:pt x="11837" y="122425"/>
                  </a:lnTo>
                  <a:lnTo>
                    <a:pt x="23675" y="122425"/>
                  </a:lnTo>
                  <a:lnTo>
                    <a:pt x="35513" y="122425"/>
                  </a:lnTo>
                  <a:lnTo>
                    <a:pt x="47351" y="122425"/>
                  </a:lnTo>
                  <a:lnTo>
                    <a:pt x="59188" y="122425"/>
                  </a:lnTo>
                  <a:lnTo>
                    <a:pt x="71026" y="122425"/>
                  </a:lnTo>
                  <a:lnTo>
                    <a:pt x="82864" y="122425"/>
                  </a:lnTo>
                  <a:lnTo>
                    <a:pt x="94702" y="122425"/>
                  </a:lnTo>
                  <a:lnTo>
                    <a:pt x="106539" y="122425"/>
                  </a:lnTo>
                  <a:lnTo>
                    <a:pt x="118377" y="122425"/>
                  </a:lnTo>
                  <a:lnTo>
                    <a:pt x="130215" y="122425"/>
                  </a:lnTo>
                  <a:lnTo>
                    <a:pt x="142053" y="122425"/>
                  </a:lnTo>
                  <a:lnTo>
                    <a:pt x="153891" y="122425"/>
                  </a:lnTo>
                  <a:lnTo>
                    <a:pt x="165728" y="122425"/>
                  </a:lnTo>
                  <a:lnTo>
                    <a:pt x="177566" y="122425"/>
                  </a:lnTo>
                  <a:lnTo>
                    <a:pt x="189404" y="122425"/>
                  </a:lnTo>
                  <a:lnTo>
                    <a:pt x="201242" y="122425"/>
                  </a:lnTo>
                  <a:lnTo>
                    <a:pt x="213079" y="122425"/>
                  </a:lnTo>
                  <a:lnTo>
                    <a:pt x="224917" y="122425"/>
                  </a:lnTo>
                  <a:lnTo>
                    <a:pt x="236755" y="122425"/>
                  </a:lnTo>
                  <a:lnTo>
                    <a:pt x="248593" y="122425"/>
                  </a:lnTo>
                  <a:lnTo>
                    <a:pt x="260430" y="122425"/>
                  </a:lnTo>
                  <a:lnTo>
                    <a:pt x="272268" y="122425"/>
                  </a:lnTo>
                  <a:lnTo>
                    <a:pt x="284106" y="122425"/>
                  </a:lnTo>
                  <a:lnTo>
                    <a:pt x="295944" y="122425"/>
                  </a:lnTo>
                  <a:lnTo>
                    <a:pt x="307782" y="122425"/>
                  </a:lnTo>
                  <a:lnTo>
                    <a:pt x="319619" y="122425"/>
                  </a:lnTo>
                  <a:lnTo>
                    <a:pt x="331457" y="122425"/>
                  </a:lnTo>
                  <a:lnTo>
                    <a:pt x="343295" y="122425"/>
                  </a:lnTo>
                  <a:lnTo>
                    <a:pt x="355133" y="122425"/>
                  </a:lnTo>
                  <a:lnTo>
                    <a:pt x="366970" y="122425"/>
                  </a:lnTo>
                  <a:lnTo>
                    <a:pt x="378808" y="122425"/>
                  </a:lnTo>
                  <a:lnTo>
                    <a:pt x="390646" y="122425"/>
                  </a:lnTo>
                  <a:lnTo>
                    <a:pt x="402484" y="122425"/>
                  </a:lnTo>
                  <a:lnTo>
                    <a:pt x="414321" y="122425"/>
                  </a:lnTo>
                  <a:lnTo>
                    <a:pt x="426159" y="122425"/>
                  </a:lnTo>
                  <a:lnTo>
                    <a:pt x="437997" y="122425"/>
                  </a:lnTo>
                  <a:lnTo>
                    <a:pt x="449835" y="122425"/>
                  </a:lnTo>
                  <a:lnTo>
                    <a:pt x="461673" y="122425"/>
                  </a:lnTo>
                  <a:lnTo>
                    <a:pt x="473510" y="122425"/>
                  </a:lnTo>
                  <a:lnTo>
                    <a:pt x="485348" y="122425"/>
                  </a:lnTo>
                  <a:lnTo>
                    <a:pt x="497186" y="122425"/>
                  </a:lnTo>
                  <a:lnTo>
                    <a:pt x="509024" y="122425"/>
                  </a:lnTo>
                  <a:lnTo>
                    <a:pt x="520861" y="122425"/>
                  </a:lnTo>
                  <a:lnTo>
                    <a:pt x="532699" y="122425"/>
                  </a:lnTo>
                  <a:lnTo>
                    <a:pt x="544537" y="122425"/>
                  </a:lnTo>
                  <a:lnTo>
                    <a:pt x="556375" y="122425"/>
                  </a:lnTo>
                  <a:lnTo>
                    <a:pt x="568213" y="122425"/>
                  </a:lnTo>
                  <a:lnTo>
                    <a:pt x="580050" y="122425"/>
                  </a:lnTo>
                  <a:lnTo>
                    <a:pt x="591888" y="122425"/>
                  </a:lnTo>
                  <a:lnTo>
                    <a:pt x="603726" y="122425"/>
                  </a:lnTo>
                  <a:lnTo>
                    <a:pt x="615564" y="122425"/>
                  </a:lnTo>
                  <a:lnTo>
                    <a:pt x="627401" y="122425"/>
                  </a:lnTo>
                  <a:lnTo>
                    <a:pt x="639239" y="122425"/>
                  </a:lnTo>
                  <a:lnTo>
                    <a:pt x="651077" y="122425"/>
                  </a:lnTo>
                  <a:lnTo>
                    <a:pt x="662915" y="122425"/>
                  </a:lnTo>
                  <a:lnTo>
                    <a:pt x="674752" y="122425"/>
                  </a:lnTo>
                  <a:lnTo>
                    <a:pt x="686590" y="122425"/>
                  </a:lnTo>
                  <a:lnTo>
                    <a:pt x="698428" y="122425"/>
                  </a:lnTo>
                  <a:lnTo>
                    <a:pt x="710266" y="122425"/>
                  </a:lnTo>
                  <a:lnTo>
                    <a:pt x="722104" y="122425"/>
                  </a:lnTo>
                  <a:lnTo>
                    <a:pt x="733941" y="122425"/>
                  </a:lnTo>
                  <a:lnTo>
                    <a:pt x="745779" y="122425"/>
                  </a:lnTo>
                  <a:lnTo>
                    <a:pt x="757617" y="122425"/>
                  </a:lnTo>
                  <a:lnTo>
                    <a:pt x="769455" y="122425"/>
                  </a:lnTo>
                  <a:lnTo>
                    <a:pt x="781292" y="122425"/>
                  </a:lnTo>
                  <a:lnTo>
                    <a:pt x="793130" y="122425"/>
                  </a:lnTo>
                  <a:lnTo>
                    <a:pt x="804968" y="122425"/>
                  </a:lnTo>
                  <a:lnTo>
                    <a:pt x="816806" y="122425"/>
                  </a:lnTo>
                  <a:lnTo>
                    <a:pt x="828643" y="122425"/>
                  </a:lnTo>
                  <a:lnTo>
                    <a:pt x="840481" y="122425"/>
                  </a:lnTo>
                  <a:lnTo>
                    <a:pt x="852319" y="122425"/>
                  </a:lnTo>
                  <a:lnTo>
                    <a:pt x="864157" y="122425"/>
                  </a:lnTo>
                  <a:lnTo>
                    <a:pt x="875995" y="122425"/>
                  </a:lnTo>
                  <a:lnTo>
                    <a:pt x="887832" y="122425"/>
                  </a:lnTo>
                  <a:lnTo>
                    <a:pt x="899670" y="122425"/>
                  </a:lnTo>
                  <a:lnTo>
                    <a:pt x="911508" y="122425"/>
                  </a:lnTo>
                  <a:lnTo>
                    <a:pt x="923346" y="122425"/>
                  </a:lnTo>
                  <a:lnTo>
                    <a:pt x="935183" y="122425"/>
                  </a:lnTo>
                  <a:lnTo>
                    <a:pt x="947021" y="122425"/>
                  </a:lnTo>
                  <a:lnTo>
                    <a:pt x="958859" y="122425"/>
                  </a:lnTo>
                  <a:lnTo>
                    <a:pt x="970697" y="122425"/>
                  </a:lnTo>
                  <a:lnTo>
                    <a:pt x="982534" y="122425"/>
                  </a:lnTo>
                  <a:lnTo>
                    <a:pt x="994372" y="122425"/>
                  </a:lnTo>
                  <a:lnTo>
                    <a:pt x="1006210" y="122425"/>
                  </a:lnTo>
                  <a:lnTo>
                    <a:pt x="1018048" y="122425"/>
                  </a:lnTo>
                  <a:lnTo>
                    <a:pt x="1029886" y="122425"/>
                  </a:lnTo>
                  <a:lnTo>
                    <a:pt x="1041723" y="122425"/>
                  </a:lnTo>
                  <a:lnTo>
                    <a:pt x="1053561" y="122425"/>
                  </a:lnTo>
                  <a:lnTo>
                    <a:pt x="1065399" y="122425"/>
                  </a:lnTo>
                  <a:lnTo>
                    <a:pt x="1077237" y="122425"/>
                  </a:lnTo>
                  <a:lnTo>
                    <a:pt x="1089074" y="122425"/>
                  </a:lnTo>
                  <a:lnTo>
                    <a:pt x="1100912" y="122425"/>
                  </a:lnTo>
                  <a:lnTo>
                    <a:pt x="1112750" y="122425"/>
                  </a:lnTo>
                  <a:lnTo>
                    <a:pt x="1124588" y="122425"/>
                  </a:lnTo>
                  <a:lnTo>
                    <a:pt x="1136426" y="122425"/>
                  </a:lnTo>
                  <a:lnTo>
                    <a:pt x="1148263" y="122425"/>
                  </a:lnTo>
                  <a:lnTo>
                    <a:pt x="1160101" y="122425"/>
                  </a:lnTo>
                  <a:lnTo>
                    <a:pt x="1171939" y="122425"/>
                  </a:lnTo>
                  <a:lnTo>
                    <a:pt x="1171939" y="122384"/>
                  </a:lnTo>
                  <a:lnTo>
                    <a:pt x="1183777" y="122377"/>
                  </a:lnTo>
                  <a:lnTo>
                    <a:pt x="1195614" y="122368"/>
                  </a:lnTo>
                  <a:lnTo>
                    <a:pt x="1207452" y="122358"/>
                  </a:lnTo>
                  <a:lnTo>
                    <a:pt x="1219290" y="122347"/>
                  </a:lnTo>
                  <a:lnTo>
                    <a:pt x="1231128" y="122333"/>
                  </a:lnTo>
                  <a:lnTo>
                    <a:pt x="1242965" y="122317"/>
                  </a:lnTo>
                  <a:lnTo>
                    <a:pt x="1254803" y="122298"/>
                  </a:lnTo>
                  <a:lnTo>
                    <a:pt x="1266641" y="122275"/>
                  </a:lnTo>
                  <a:lnTo>
                    <a:pt x="1278479" y="122249"/>
                  </a:lnTo>
                  <a:lnTo>
                    <a:pt x="1290317" y="122219"/>
                  </a:lnTo>
                  <a:lnTo>
                    <a:pt x="1302154" y="122182"/>
                  </a:lnTo>
                  <a:lnTo>
                    <a:pt x="1313992" y="122140"/>
                  </a:lnTo>
                  <a:lnTo>
                    <a:pt x="1325830" y="122090"/>
                  </a:lnTo>
                  <a:lnTo>
                    <a:pt x="1337668" y="122032"/>
                  </a:lnTo>
                  <a:lnTo>
                    <a:pt x="1349505" y="121963"/>
                  </a:lnTo>
                  <a:lnTo>
                    <a:pt x="1361343" y="121882"/>
                  </a:lnTo>
                  <a:lnTo>
                    <a:pt x="1373181" y="121787"/>
                  </a:lnTo>
                  <a:lnTo>
                    <a:pt x="1385019" y="121676"/>
                  </a:lnTo>
                  <a:lnTo>
                    <a:pt x="1396856" y="121546"/>
                  </a:lnTo>
                  <a:lnTo>
                    <a:pt x="1408694" y="121393"/>
                  </a:lnTo>
                  <a:lnTo>
                    <a:pt x="1420532" y="121214"/>
                  </a:lnTo>
                  <a:lnTo>
                    <a:pt x="1432370" y="121004"/>
                  </a:lnTo>
                  <a:lnTo>
                    <a:pt x="1444208" y="120758"/>
                  </a:lnTo>
                  <a:lnTo>
                    <a:pt x="1456045" y="120470"/>
                  </a:lnTo>
                  <a:lnTo>
                    <a:pt x="1467883" y="120134"/>
                  </a:lnTo>
                  <a:lnTo>
                    <a:pt x="1479721" y="119741"/>
                  </a:lnTo>
                  <a:lnTo>
                    <a:pt x="1491559" y="119282"/>
                  </a:lnTo>
                  <a:lnTo>
                    <a:pt x="1503396" y="118747"/>
                  </a:lnTo>
                  <a:lnTo>
                    <a:pt x="1515234" y="118125"/>
                  </a:lnTo>
                  <a:lnTo>
                    <a:pt x="1527072" y="117402"/>
                  </a:lnTo>
                  <a:lnTo>
                    <a:pt x="1538910" y="116563"/>
                  </a:lnTo>
                  <a:lnTo>
                    <a:pt x="1550748" y="115592"/>
                  </a:lnTo>
                  <a:lnTo>
                    <a:pt x="1562585" y="114471"/>
                  </a:lnTo>
                  <a:lnTo>
                    <a:pt x="1574423" y="113181"/>
                  </a:lnTo>
                  <a:lnTo>
                    <a:pt x="1586261" y="111702"/>
                  </a:lnTo>
                  <a:lnTo>
                    <a:pt x="1598099" y="110012"/>
                  </a:lnTo>
                  <a:lnTo>
                    <a:pt x="1609936" y="108089"/>
                  </a:lnTo>
                  <a:lnTo>
                    <a:pt x="1621774" y="105914"/>
                  </a:lnTo>
                  <a:lnTo>
                    <a:pt x="1633612" y="103466"/>
                  </a:lnTo>
                  <a:lnTo>
                    <a:pt x="1645450" y="100730"/>
                  </a:lnTo>
                  <a:lnTo>
                    <a:pt x="1657287" y="97693"/>
                  </a:lnTo>
                  <a:lnTo>
                    <a:pt x="1669125" y="94350"/>
                  </a:lnTo>
                  <a:lnTo>
                    <a:pt x="1680963" y="90701"/>
                  </a:lnTo>
                  <a:lnTo>
                    <a:pt x="1692801" y="86758"/>
                  </a:lnTo>
                  <a:lnTo>
                    <a:pt x="1704639" y="82540"/>
                  </a:lnTo>
                  <a:lnTo>
                    <a:pt x="1716476" y="78078"/>
                  </a:lnTo>
                  <a:lnTo>
                    <a:pt x="1728314" y="73413"/>
                  </a:lnTo>
                  <a:lnTo>
                    <a:pt x="1740152" y="68596"/>
                  </a:lnTo>
                  <a:lnTo>
                    <a:pt x="1751990" y="63684"/>
                  </a:lnTo>
                  <a:lnTo>
                    <a:pt x="1763827" y="58740"/>
                  </a:lnTo>
                  <a:lnTo>
                    <a:pt x="1775665" y="53829"/>
                  </a:lnTo>
                  <a:lnTo>
                    <a:pt x="1787503" y="49012"/>
                  </a:lnTo>
                  <a:lnTo>
                    <a:pt x="1799341" y="44347"/>
                  </a:lnTo>
                  <a:lnTo>
                    <a:pt x="1811178" y="39885"/>
                  </a:lnTo>
                  <a:lnTo>
                    <a:pt x="1823016" y="35667"/>
                  </a:lnTo>
                  <a:lnTo>
                    <a:pt x="1834854" y="31723"/>
                  </a:lnTo>
                  <a:lnTo>
                    <a:pt x="1846692" y="28075"/>
                  </a:lnTo>
                  <a:lnTo>
                    <a:pt x="1858530" y="24731"/>
                  </a:lnTo>
                  <a:lnTo>
                    <a:pt x="1870367" y="21695"/>
                  </a:lnTo>
                  <a:lnTo>
                    <a:pt x="1882205" y="18958"/>
                  </a:lnTo>
                  <a:lnTo>
                    <a:pt x="1894043" y="16511"/>
                  </a:lnTo>
                  <a:lnTo>
                    <a:pt x="1905881" y="14335"/>
                  </a:lnTo>
                  <a:lnTo>
                    <a:pt x="1917718" y="12413"/>
                  </a:lnTo>
                  <a:lnTo>
                    <a:pt x="1929556" y="10723"/>
                  </a:lnTo>
                  <a:lnTo>
                    <a:pt x="1941394" y="9243"/>
                  </a:lnTo>
                  <a:lnTo>
                    <a:pt x="1953232" y="7953"/>
                  </a:lnTo>
                  <a:lnTo>
                    <a:pt x="1965069" y="6833"/>
                  </a:lnTo>
                  <a:lnTo>
                    <a:pt x="1976907" y="5862"/>
                  </a:lnTo>
                  <a:lnTo>
                    <a:pt x="1988745" y="5023"/>
                  </a:lnTo>
                  <a:lnTo>
                    <a:pt x="2000583" y="4300"/>
                  </a:lnTo>
                  <a:lnTo>
                    <a:pt x="2012421" y="3677"/>
                  </a:lnTo>
                  <a:lnTo>
                    <a:pt x="2024258" y="3142"/>
                  </a:lnTo>
                  <a:lnTo>
                    <a:pt x="2036096" y="2684"/>
                  </a:lnTo>
                  <a:lnTo>
                    <a:pt x="2047934" y="2291"/>
                  </a:lnTo>
                  <a:lnTo>
                    <a:pt x="2059772" y="1954"/>
                  </a:lnTo>
                  <a:lnTo>
                    <a:pt x="2071609" y="1666"/>
                  </a:lnTo>
                  <a:lnTo>
                    <a:pt x="2083447" y="1421"/>
                  </a:lnTo>
                  <a:lnTo>
                    <a:pt x="2095285" y="1211"/>
                  </a:lnTo>
                  <a:lnTo>
                    <a:pt x="2107123" y="1031"/>
                  </a:lnTo>
                  <a:lnTo>
                    <a:pt x="2118961" y="878"/>
                  </a:lnTo>
                  <a:lnTo>
                    <a:pt x="2130798" y="748"/>
                  </a:lnTo>
                  <a:lnTo>
                    <a:pt x="2142636" y="637"/>
                  </a:lnTo>
                  <a:lnTo>
                    <a:pt x="2154474" y="542"/>
                  </a:lnTo>
                  <a:lnTo>
                    <a:pt x="2166312" y="462"/>
                  </a:lnTo>
                  <a:lnTo>
                    <a:pt x="2178149" y="393"/>
                  </a:lnTo>
                  <a:lnTo>
                    <a:pt x="2189987" y="334"/>
                  </a:lnTo>
                  <a:lnTo>
                    <a:pt x="2201825" y="284"/>
                  </a:lnTo>
                  <a:lnTo>
                    <a:pt x="2213663" y="242"/>
                  </a:lnTo>
                  <a:lnTo>
                    <a:pt x="2225500" y="206"/>
                  </a:lnTo>
                  <a:lnTo>
                    <a:pt x="2237338" y="175"/>
                  </a:lnTo>
                  <a:lnTo>
                    <a:pt x="2249176" y="149"/>
                  </a:lnTo>
                  <a:lnTo>
                    <a:pt x="2261014" y="127"/>
                  </a:lnTo>
                  <a:lnTo>
                    <a:pt x="2272852" y="108"/>
                  </a:lnTo>
                  <a:lnTo>
                    <a:pt x="2284689" y="92"/>
                  </a:lnTo>
                  <a:lnTo>
                    <a:pt x="2296527" y="78"/>
                  </a:lnTo>
                  <a:lnTo>
                    <a:pt x="2308365" y="66"/>
                  </a:lnTo>
                  <a:lnTo>
                    <a:pt x="2320203" y="56"/>
                  </a:lnTo>
                  <a:lnTo>
                    <a:pt x="2332040" y="48"/>
                  </a:lnTo>
                  <a:lnTo>
                    <a:pt x="2343878" y="41"/>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74" name="pl74"/>
            <p:cNvSpPr/>
            <p:nvPr/>
          </p:nvSpPr>
          <p:spPr>
            <a:xfrm>
              <a:off x="2482252" y="2251748"/>
              <a:ext cx="4687757" cy="122384"/>
            </a:xfrm>
            <a:custGeom>
              <a:avLst/>
              <a:pathLst>
                <a:path w="4687757" h="122384">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41"/>
                  </a:lnTo>
                  <a:lnTo>
                    <a:pt x="3527655" y="48"/>
                  </a:lnTo>
                  <a:lnTo>
                    <a:pt x="3539493" y="56"/>
                  </a:lnTo>
                  <a:lnTo>
                    <a:pt x="3551331" y="66"/>
                  </a:lnTo>
                  <a:lnTo>
                    <a:pt x="3563169" y="78"/>
                  </a:lnTo>
                  <a:lnTo>
                    <a:pt x="3575006" y="92"/>
                  </a:lnTo>
                  <a:lnTo>
                    <a:pt x="3586844" y="108"/>
                  </a:lnTo>
                  <a:lnTo>
                    <a:pt x="3598682" y="127"/>
                  </a:lnTo>
                  <a:lnTo>
                    <a:pt x="3610520" y="149"/>
                  </a:lnTo>
                  <a:lnTo>
                    <a:pt x="3622357" y="175"/>
                  </a:lnTo>
                  <a:lnTo>
                    <a:pt x="3634195" y="206"/>
                  </a:lnTo>
                  <a:lnTo>
                    <a:pt x="3646033" y="242"/>
                  </a:lnTo>
                  <a:lnTo>
                    <a:pt x="3657871" y="284"/>
                  </a:lnTo>
                  <a:lnTo>
                    <a:pt x="3669709" y="334"/>
                  </a:lnTo>
                  <a:lnTo>
                    <a:pt x="3681546" y="393"/>
                  </a:lnTo>
                  <a:lnTo>
                    <a:pt x="3693384" y="462"/>
                  </a:lnTo>
                  <a:lnTo>
                    <a:pt x="3705222" y="542"/>
                  </a:lnTo>
                  <a:lnTo>
                    <a:pt x="3717060" y="637"/>
                  </a:lnTo>
                  <a:lnTo>
                    <a:pt x="3728897" y="748"/>
                  </a:lnTo>
                  <a:lnTo>
                    <a:pt x="3740735" y="878"/>
                  </a:lnTo>
                  <a:lnTo>
                    <a:pt x="3752573" y="1031"/>
                  </a:lnTo>
                  <a:lnTo>
                    <a:pt x="3764411" y="1211"/>
                  </a:lnTo>
                  <a:lnTo>
                    <a:pt x="3776248" y="1421"/>
                  </a:lnTo>
                  <a:lnTo>
                    <a:pt x="3788086" y="1666"/>
                  </a:lnTo>
                  <a:lnTo>
                    <a:pt x="3799924" y="1954"/>
                  </a:lnTo>
                  <a:lnTo>
                    <a:pt x="3811762" y="2291"/>
                  </a:lnTo>
                  <a:lnTo>
                    <a:pt x="3823600" y="2684"/>
                  </a:lnTo>
                  <a:lnTo>
                    <a:pt x="3835437" y="3142"/>
                  </a:lnTo>
                  <a:lnTo>
                    <a:pt x="3847275" y="3677"/>
                  </a:lnTo>
                  <a:lnTo>
                    <a:pt x="3859113" y="4300"/>
                  </a:lnTo>
                  <a:lnTo>
                    <a:pt x="3870951" y="5023"/>
                  </a:lnTo>
                  <a:lnTo>
                    <a:pt x="3882788" y="5862"/>
                  </a:lnTo>
                  <a:lnTo>
                    <a:pt x="3894626" y="6833"/>
                  </a:lnTo>
                  <a:lnTo>
                    <a:pt x="3906464" y="7953"/>
                  </a:lnTo>
                  <a:lnTo>
                    <a:pt x="3918302" y="9243"/>
                  </a:lnTo>
                  <a:lnTo>
                    <a:pt x="3930139" y="10723"/>
                  </a:lnTo>
                  <a:lnTo>
                    <a:pt x="3941977" y="12413"/>
                  </a:lnTo>
                  <a:lnTo>
                    <a:pt x="3953815" y="14335"/>
                  </a:lnTo>
                  <a:lnTo>
                    <a:pt x="3965653" y="16511"/>
                  </a:lnTo>
                  <a:lnTo>
                    <a:pt x="3977491" y="18958"/>
                  </a:lnTo>
                  <a:lnTo>
                    <a:pt x="3989328" y="21695"/>
                  </a:lnTo>
                  <a:lnTo>
                    <a:pt x="4001166" y="24731"/>
                  </a:lnTo>
                  <a:lnTo>
                    <a:pt x="4013004" y="28075"/>
                  </a:lnTo>
                  <a:lnTo>
                    <a:pt x="4024842" y="31723"/>
                  </a:lnTo>
                  <a:lnTo>
                    <a:pt x="4036679" y="35667"/>
                  </a:lnTo>
                  <a:lnTo>
                    <a:pt x="4048517" y="39885"/>
                  </a:lnTo>
                  <a:lnTo>
                    <a:pt x="4060355" y="44347"/>
                  </a:lnTo>
                  <a:lnTo>
                    <a:pt x="4072193" y="49012"/>
                  </a:lnTo>
                  <a:lnTo>
                    <a:pt x="4084031" y="53829"/>
                  </a:lnTo>
                  <a:lnTo>
                    <a:pt x="4095868" y="58740"/>
                  </a:lnTo>
                  <a:lnTo>
                    <a:pt x="4107706" y="63684"/>
                  </a:lnTo>
                  <a:lnTo>
                    <a:pt x="4119544" y="68596"/>
                  </a:lnTo>
                  <a:lnTo>
                    <a:pt x="4131382" y="73413"/>
                  </a:lnTo>
                  <a:lnTo>
                    <a:pt x="4143219" y="78078"/>
                  </a:lnTo>
                  <a:lnTo>
                    <a:pt x="4155057" y="82540"/>
                  </a:lnTo>
                  <a:lnTo>
                    <a:pt x="4166895" y="86758"/>
                  </a:lnTo>
                  <a:lnTo>
                    <a:pt x="4178733" y="90701"/>
                  </a:lnTo>
                  <a:lnTo>
                    <a:pt x="4190570" y="94350"/>
                  </a:lnTo>
                  <a:lnTo>
                    <a:pt x="4202408" y="97693"/>
                  </a:lnTo>
                  <a:lnTo>
                    <a:pt x="4214246" y="100730"/>
                  </a:lnTo>
                  <a:lnTo>
                    <a:pt x="4226084" y="103466"/>
                  </a:lnTo>
                  <a:lnTo>
                    <a:pt x="4237922" y="105914"/>
                  </a:lnTo>
                  <a:lnTo>
                    <a:pt x="4249759" y="108089"/>
                  </a:lnTo>
                  <a:lnTo>
                    <a:pt x="4261597" y="110012"/>
                  </a:lnTo>
                  <a:lnTo>
                    <a:pt x="4273435" y="111702"/>
                  </a:lnTo>
                  <a:lnTo>
                    <a:pt x="4285273" y="113181"/>
                  </a:lnTo>
                  <a:lnTo>
                    <a:pt x="4297110" y="114471"/>
                  </a:lnTo>
                  <a:lnTo>
                    <a:pt x="4308948" y="115592"/>
                  </a:lnTo>
                  <a:lnTo>
                    <a:pt x="4320786" y="116563"/>
                  </a:lnTo>
                  <a:lnTo>
                    <a:pt x="4332624" y="117402"/>
                  </a:lnTo>
                  <a:lnTo>
                    <a:pt x="4344461" y="118125"/>
                  </a:lnTo>
                  <a:lnTo>
                    <a:pt x="4356299" y="118747"/>
                  </a:lnTo>
                  <a:lnTo>
                    <a:pt x="4368137" y="119282"/>
                  </a:lnTo>
                  <a:lnTo>
                    <a:pt x="4379975" y="119741"/>
                  </a:lnTo>
                  <a:lnTo>
                    <a:pt x="4391813" y="120134"/>
                  </a:lnTo>
                  <a:lnTo>
                    <a:pt x="4403650" y="120470"/>
                  </a:lnTo>
                  <a:lnTo>
                    <a:pt x="4415488" y="120758"/>
                  </a:lnTo>
                  <a:lnTo>
                    <a:pt x="4427326" y="121004"/>
                  </a:lnTo>
                  <a:lnTo>
                    <a:pt x="4439164" y="121214"/>
                  </a:lnTo>
                  <a:lnTo>
                    <a:pt x="4451001" y="121393"/>
                  </a:lnTo>
                  <a:lnTo>
                    <a:pt x="4462839" y="121546"/>
                  </a:lnTo>
                  <a:lnTo>
                    <a:pt x="4474677" y="121676"/>
                  </a:lnTo>
                  <a:lnTo>
                    <a:pt x="4486515" y="121787"/>
                  </a:lnTo>
                  <a:lnTo>
                    <a:pt x="4498352" y="121882"/>
                  </a:lnTo>
                  <a:lnTo>
                    <a:pt x="4510190" y="121963"/>
                  </a:lnTo>
                  <a:lnTo>
                    <a:pt x="4522028" y="122032"/>
                  </a:lnTo>
                  <a:lnTo>
                    <a:pt x="4533866" y="122090"/>
                  </a:lnTo>
                  <a:lnTo>
                    <a:pt x="4545704" y="122140"/>
                  </a:lnTo>
                  <a:lnTo>
                    <a:pt x="4557541" y="122182"/>
                  </a:lnTo>
                  <a:lnTo>
                    <a:pt x="4569379" y="122219"/>
                  </a:lnTo>
                  <a:lnTo>
                    <a:pt x="4581217" y="122249"/>
                  </a:lnTo>
                  <a:lnTo>
                    <a:pt x="4593055" y="122275"/>
                  </a:lnTo>
                  <a:lnTo>
                    <a:pt x="4604892" y="122298"/>
                  </a:lnTo>
                  <a:lnTo>
                    <a:pt x="4616730" y="122317"/>
                  </a:lnTo>
                  <a:lnTo>
                    <a:pt x="4628568" y="122333"/>
                  </a:lnTo>
                  <a:lnTo>
                    <a:pt x="4640406" y="122347"/>
                  </a:lnTo>
                  <a:lnTo>
                    <a:pt x="4652244" y="122358"/>
                  </a:lnTo>
                  <a:lnTo>
                    <a:pt x="4664081" y="122368"/>
                  </a:lnTo>
                  <a:lnTo>
                    <a:pt x="4675919" y="122377"/>
                  </a:lnTo>
                  <a:lnTo>
                    <a:pt x="4687757" y="122384"/>
                  </a:lnTo>
                </a:path>
              </a:pathLst>
            </a:custGeom>
            <a:ln w="40651" cap="flat">
              <a:solidFill>
                <a:srgbClr val="E8E8E8">
                  <a:alpha val="100000"/>
                </a:srgbClr>
              </a:solidFill>
              <a:prstDash val="solid"/>
              <a:round/>
            </a:ln>
          </p:spPr>
          <p:txBody>
            <a:bodyPr/>
            <a:lstStyle/>
            <a:p/>
          </p:txBody>
        </p:sp>
        <p:sp>
          <p:nvSpPr>
            <p:cNvPr id="75" name="pl75"/>
            <p:cNvSpPr/>
            <p:nvPr/>
          </p:nvSpPr>
          <p:spPr>
            <a:xfrm>
              <a:off x="2482252" y="1149919"/>
              <a:ext cx="4687757" cy="122384"/>
            </a:xfrm>
            <a:custGeom>
              <a:avLst/>
              <a:pathLst>
                <a:path w="4687757" h="122384">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41"/>
                  </a:lnTo>
                  <a:lnTo>
                    <a:pt x="3527655" y="48"/>
                  </a:lnTo>
                  <a:lnTo>
                    <a:pt x="3539493" y="56"/>
                  </a:lnTo>
                  <a:lnTo>
                    <a:pt x="3551331" y="66"/>
                  </a:lnTo>
                  <a:lnTo>
                    <a:pt x="3563169" y="78"/>
                  </a:lnTo>
                  <a:lnTo>
                    <a:pt x="3575006" y="92"/>
                  </a:lnTo>
                  <a:lnTo>
                    <a:pt x="3586844" y="108"/>
                  </a:lnTo>
                  <a:lnTo>
                    <a:pt x="3598682" y="127"/>
                  </a:lnTo>
                  <a:lnTo>
                    <a:pt x="3610520" y="149"/>
                  </a:lnTo>
                  <a:lnTo>
                    <a:pt x="3622357" y="175"/>
                  </a:lnTo>
                  <a:lnTo>
                    <a:pt x="3634195" y="206"/>
                  </a:lnTo>
                  <a:lnTo>
                    <a:pt x="3646033" y="242"/>
                  </a:lnTo>
                  <a:lnTo>
                    <a:pt x="3657871" y="284"/>
                  </a:lnTo>
                  <a:lnTo>
                    <a:pt x="3669709" y="334"/>
                  </a:lnTo>
                  <a:lnTo>
                    <a:pt x="3681546" y="393"/>
                  </a:lnTo>
                  <a:lnTo>
                    <a:pt x="3693384" y="462"/>
                  </a:lnTo>
                  <a:lnTo>
                    <a:pt x="3705222" y="542"/>
                  </a:lnTo>
                  <a:lnTo>
                    <a:pt x="3717060" y="637"/>
                  </a:lnTo>
                  <a:lnTo>
                    <a:pt x="3728897" y="748"/>
                  </a:lnTo>
                  <a:lnTo>
                    <a:pt x="3740735" y="878"/>
                  </a:lnTo>
                  <a:lnTo>
                    <a:pt x="3752573" y="1031"/>
                  </a:lnTo>
                  <a:lnTo>
                    <a:pt x="3764411" y="1211"/>
                  </a:lnTo>
                  <a:lnTo>
                    <a:pt x="3776248" y="1421"/>
                  </a:lnTo>
                  <a:lnTo>
                    <a:pt x="3788086" y="1666"/>
                  </a:lnTo>
                  <a:lnTo>
                    <a:pt x="3799924" y="1954"/>
                  </a:lnTo>
                  <a:lnTo>
                    <a:pt x="3811762" y="2291"/>
                  </a:lnTo>
                  <a:lnTo>
                    <a:pt x="3823600" y="2684"/>
                  </a:lnTo>
                  <a:lnTo>
                    <a:pt x="3835437" y="3142"/>
                  </a:lnTo>
                  <a:lnTo>
                    <a:pt x="3847275" y="3677"/>
                  </a:lnTo>
                  <a:lnTo>
                    <a:pt x="3859113" y="4300"/>
                  </a:lnTo>
                  <a:lnTo>
                    <a:pt x="3870951" y="5023"/>
                  </a:lnTo>
                  <a:lnTo>
                    <a:pt x="3882788" y="5862"/>
                  </a:lnTo>
                  <a:lnTo>
                    <a:pt x="3894626" y="6833"/>
                  </a:lnTo>
                  <a:lnTo>
                    <a:pt x="3906464" y="7953"/>
                  </a:lnTo>
                  <a:lnTo>
                    <a:pt x="3918302" y="9243"/>
                  </a:lnTo>
                  <a:lnTo>
                    <a:pt x="3930139" y="10723"/>
                  </a:lnTo>
                  <a:lnTo>
                    <a:pt x="3941977" y="12413"/>
                  </a:lnTo>
                  <a:lnTo>
                    <a:pt x="3953815" y="14335"/>
                  </a:lnTo>
                  <a:lnTo>
                    <a:pt x="3965653" y="16511"/>
                  </a:lnTo>
                  <a:lnTo>
                    <a:pt x="3977491" y="18958"/>
                  </a:lnTo>
                  <a:lnTo>
                    <a:pt x="3989328" y="21695"/>
                  </a:lnTo>
                  <a:lnTo>
                    <a:pt x="4001166" y="24731"/>
                  </a:lnTo>
                  <a:lnTo>
                    <a:pt x="4013004" y="28075"/>
                  </a:lnTo>
                  <a:lnTo>
                    <a:pt x="4024842" y="31723"/>
                  </a:lnTo>
                  <a:lnTo>
                    <a:pt x="4036679" y="35667"/>
                  </a:lnTo>
                  <a:lnTo>
                    <a:pt x="4048517" y="39885"/>
                  </a:lnTo>
                  <a:lnTo>
                    <a:pt x="4060355" y="44347"/>
                  </a:lnTo>
                  <a:lnTo>
                    <a:pt x="4072193" y="49012"/>
                  </a:lnTo>
                  <a:lnTo>
                    <a:pt x="4084031" y="53829"/>
                  </a:lnTo>
                  <a:lnTo>
                    <a:pt x="4095868" y="58740"/>
                  </a:lnTo>
                  <a:lnTo>
                    <a:pt x="4107706" y="63684"/>
                  </a:lnTo>
                  <a:lnTo>
                    <a:pt x="4119544" y="68596"/>
                  </a:lnTo>
                  <a:lnTo>
                    <a:pt x="4131382" y="73413"/>
                  </a:lnTo>
                  <a:lnTo>
                    <a:pt x="4143219" y="78078"/>
                  </a:lnTo>
                  <a:lnTo>
                    <a:pt x="4155057" y="82540"/>
                  </a:lnTo>
                  <a:lnTo>
                    <a:pt x="4166895" y="86758"/>
                  </a:lnTo>
                  <a:lnTo>
                    <a:pt x="4178733" y="90701"/>
                  </a:lnTo>
                  <a:lnTo>
                    <a:pt x="4190570" y="94350"/>
                  </a:lnTo>
                  <a:lnTo>
                    <a:pt x="4202408" y="97693"/>
                  </a:lnTo>
                  <a:lnTo>
                    <a:pt x="4214246" y="100730"/>
                  </a:lnTo>
                  <a:lnTo>
                    <a:pt x="4226084" y="103466"/>
                  </a:lnTo>
                  <a:lnTo>
                    <a:pt x="4237922" y="105914"/>
                  </a:lnTo>
                  <a:lnTo>
                    <a:pt x="4249759" y="108089"/>
                  </a:lnTo>
                  <a:lnTo>
                    <a:pt x="4261597" y="110012"/>
                  </a:lnTo>
                  <a:lnTo>
                    <a:pt x="4273435" y="111702"/>
                  </a:lnTo>
                  <a:lnTo>
                    <a:pt x="4285273" y="113181"/>
                  </a:lnTo>
                  <a:lnTo>
                    <a:pt x="4297110" y="114471"/>
                  </a:lnTo>
                  <a:lnTo>
                    <a:pt x="4308948" y="115592"/>
                  </a:lnTo>
                  <a:lnTo>
                    <a:pt x="4320786" y="116563"/>
                  </a:lnTo>
                  <a:lnTo>
                    <a:pt x="4332624" y="117402"/>
                  </a:lnTo>
                  <a:lnTo>
                    <a:pt x="4344461" y="118125"/>
                  </a:lnTo>
                  <a:lnTo>
                    <a:pt x="4356299" y="118747"/>
                  </a:lnTo>
                  <a:lnTo>
                    <a:pt x="4368137" y="119282"/>
                  </a:lnTo>
                  <a:lnTo>
                    <a:pt x="4379975" y="119741"/>
                  </a:lnTo>
                  <a:lnTo>
                    <a:pt x="4391813" y="120134"/>
                  </a:lnTo>
                  <a:lnTo>
                    <a:pt x="4403650" y="120470"/>
                  </a:lnTo>
                  <a:lnTo>
                    <a:pt x="4415488" y="120758"/>
                  </a:lnTo>
                  <a:lnTo>
                    <a:pt x="4427326" y="121004"/>
                  </a:lnTo>
                  <a:lnTo>
                    <a:pt x="4439164" y="121214"/>
                  </a:lnTo>
                  <a:lnTo>
                    <a:pt x="4451001" y="121393"/>
                  </a:lnTo>
                  <a:lnTo>
                    <a:pt x="4462839" y="121546"/>
                  </a:lnTo>
                  <a:lnTo>
                    <a:pt x="4474677" y="121676"/>
                  </a:lnTo>
                  <a:lnTo>
                    <a:pt x="4486515" y="121787"/>
                  </a:lnTo>
                  <a:lnTo>
                    <a:pt x="4498352" y="121882"/>
                  </a:lnTo>
                  <a:lnTo>
                    <a:pt x="4510190" y="121963"/>
                  </a:lnTo>
                  <a:lnTo>
                    <a:pt x="4522028" y="122032"/>
                  </a:lnTo>
                  <a:lnTo>
                    <a:pt x="4533866" y="122090"/>
                  </a:lnTo>
                  <a:lnTo>
                    <a:pt x="4545704" y="122140"/>
                  </a:lnTo>
                  <a:lnTo>
                    <a:pt x="4557541" y="122182"/>
                  </a:lnTo>
                  <a:lnTo>
                    <a:pt x="4569379" y="122219"/>
                  </a:lnTo>
                  <a:lnTo>
                    <a:pt x="4581217" y="122249"/>
                  </a:lnTo>
                  <a:lnTo>
                    <a:pt x="4593055" y="122275"/>
                  </a:lnTo>
                  <a:lnTo>
                    <a:pt x="4604892" y="122298"/>
                  </a:lnTo>
                  <a:lnTo>
                    <a:pt x="4616730" y="122317"/>
                  </a:lnTo>
                  <a:lnTo>
                    <a:pt x="4628568" y="122333"/>
                  </a:lnTo>
                  <a:lnTo>
                    <a:pt x="4640406" y="122347"/>
                  </a:lnTo>
                  <a:lnTo>
                    <a:pt x="4652244" y="122358"/>
                  </a:lnTo>
                  <a:lnTo>
                    <a:pt x="4664081" y="122368"/>
                  </a:lnTo>
                  <a:lnTo>
                    <a:pt x="4675919" y="122377"/>
                  </a:lnTo>
                  <a:lnTo>
                    <a:pt x="4687757" y="122384"/>
                  </a:lnTo>
                </a:path>
              </a:pathLst>
            </a:custGeom>
            <a:ln w="40651" cap="flat">
              <a:solidFill>
                <a:srgbClr val="E8E8E8">
                  <a:alpha val="100000"/>
                </a:srgbClr>
              </a:solidFill>
              <a:prstDash val="solid"/>
              <a:round/>
            </a:ln>
          </p:spPr>
          <p:txBody>
            <a:bodyPr/>
            <a:lstStyle/>
            <a:p/>
          </p:txBody>
        </p:sp>
        <p:sp>
          <p:nvSpPr>
            <p:cNvPr id="76" name="pl76"/>
            <p:cNvSpPr/>
            <p:nvPr/>
          </p:nvSpPr>
          <p:spPr>
            <a:xfrm>
              <a:off x="2482252" y="5434850"/>
              <a:ext cx="4687757" cy="122384"/>
            </a:xfrm>
            <a:custGeom>
              <a:avLst/>
              <a:pathLst>
                <a:path w="4687757" h="122384">
                  <a:moveTo>
                    <a:pt x="0" y="0"/>
                  </a:moveTo>
                  <a:lnTo>
                    <a:pt x="11837" y="7"/>
                  </a:lnTo>
                  <a:lnTo>
                    <a:pt x="23675" y="15"/>
                  </a:lnTo>
                  <a:lnTo>
                    <a:pt x="35513" y="25"/>
                  </a:lnTo>
                  <a:lnTo>
                    <a:pt x="47351" y="37"/>
                  </a:lnTo>
                  <a:lnTo>
                    <a:pt x="59188" y="51"/>
                  </a:lnTo>
                  <a:lnTo>
                    <a:pt x="71026" y="67"/>
                  </a:lnTo>
                  <a:lnTo>
                    <a:pt x="82864" y="86"/>
                  </a:lnTo>
                  <a:lnTo>
                    <a:pt x="94702" y="108"/>
                  </a:lnTo>
                  <a:lnTo>
                    <a:pt x="106539" y="134"/>
                  </a:lnTo>
                  <a:lnTo>
                    <a:pt x="118377" y="165"/>
                  </a:lnTo>
                  <a:lnTo>
                    <a:pt x="130215" y="201"/>
                  </a:lnTo>
                  <a:lnTo>
                    <a:pt x="142053" y="243"/>
                  </a:lnTo>
                  <a:lnTo>
                    <a:pt x="153891" y="293"/>
                  </a:lnTo>
                  <a:lnTo>
                    <a:pt x="165728" y="352"/>
                  </a:lnTo>
                  <a:lnTo>
                    <a:pt x="177566" y="421"/>
                  </a:lnTo>
                  <a:lnTo>
                    <a:pt x="189404" y="501"/>
                  </a:lnTo>
                  <a:lnTo>
                    <a:pt x="201242" y="596"/>
                  </a:lnTo>
                  <a:lnTo>
                    <a:pt x="213079" y="707"/>
                  </a:lnTo>
                  <a:lnTo>
                    <a:pt x="224917" y="837"/>
                  </a:lnTo>
                  <a:lnTo>
                    <a:pt x="236755" y="990"/>
                  </a:lnTo>
                  <a:lnTo>
                    <a:pt x="248593" y="1170"/>
                  </a:lnTo>
                  <a:lnTo>
                    <a:pt x="260430" y="1379"/>
                  </a:lnTo>
                  <a:lnTo>
                    <a:pt x="272268" y="1625"/>
                  </a:lnTo>
                  <a:lnTo>
                    <a:pt x="284106" y="1913"/>
                  </a:lnTo>
                  <a:lnTo>
                    <a:pt x="295944" y="2250"/>
                  </a:lnTo>
                  <a:lnTo>
                    <a:pt x="307782" y="2643"/>
                  </a:lnTo>
                  <a:lnTo>
                    <a:pt x="319619" y="3101"/>
                  </a:lnTo>
                  <a:lnTo>
                    <a:pt x="331457" y="3636"/>
                  </a:lnTo>
                  <a:lnTo>
                    <a:pt x="343295" y="4258"/>
                  </a:lnTo>
                  <a:lnTo>
                    <a:pt x="355133" y="4982"/>
                  </a:lnTo>
                  <a:lnTo>
                    <a:pt x="366970" y="5821"/>
                  </a:lnTo>
                  <a:lnTo>
                    <a:pt x="378808" y="6792"/>
                  </a:lnTo>
                  <a:lnTo>
                    <a:pt x="390646" y="7912"/>
                  </a:lnTo>
                  <a:lnTo>
                    <a:pt x="402484" y="9202"/>
                  </a:lnTo>
                  <a:lnTo>
                    <a:pt x="414321" y="10682"/>
                  </a:lnTo>
                  <a:lnTo>
                    <a:pt x="426159" y="12372"/>
                  </a:lnTo>
                  <a:lnTo>
                    <a:pt x="437997" y="14294"/>
                  </a:lnTo>
                  <a:lnTo>
                    <a:pt x="449835" y="16470"/>
                  </a:lnTo>
                  <a:lnTo>
                    <a:pt x="461673" y="18917"/>
                  </a:lnTo>
                  <a:lnTo>
                    <a:pt x="473510" y="21654"/>
                  </a:lnTo>
                  <a:lnTo>
                    <a:pt x="485348" y="24690"/>
                  </a:lnTo>
                  <a:lnTo>
                    <a:pt x="497186" y="28034"/>
                  </a:lnTo>
                  <a:lnTo>
                    <a:pt x="509024" y="31682"/>
                  </a:lnTo>
                  <a:lnTo>
                    <a:pt x="520861" y="35626"/>
                  </a:lnTo>
                  <a:lnTo>
                    <a:pt x="532699" y="39844"/>
                  </a:lnTo>
                  <a:lnTo>
                    <a:pt x="544537" y="44306"/>
                  </a:lnTo>
                  <a:lnTo>
                    <a:pt x="556375" y="48970"/>
                  </a:lnTo>
                  <a:lnTo>
                    <a:pt x="568213" y="53788"/>
                  </a:lnTo>
                  <a:lnTo>
                    <a:pt x="580050" y="58699"/>
                  </a:lnTo>
                  <a:lnTo>
                    <a:pt x="591888" y="63643"/>
                  </a:lnTo>
                  <a:lnTo>
                    <a:pt x="603726" y="68555"/>
                  </a:lnTo>
                  <a:lnTo>
                    <a:pt x="615564" y="73372"/>
                  </a:lnTo>
                  <a:lnTo>
                    <a:pt x="627401" y="78037"/>
                  </a:lnTo>
                  <a:lnTo>
                    <a:pt x="639239" y="82498"/>
                  </a:lnTo>
                  <a:lnTo>
                    <a:pt x="651077" y="86717"/>
                  </a:lnTo>
                  <a:lnTo>
                    <a:pt x="662915" y="90660"/>
                  </a:lnTo>
                  <a:lnTo>
                    <a:pt x="674752" y="94309"/>
                  </a:lnTo>
                  <a:lnTo>
                    <a:pt x="686590" y="97652"/>
                  </a:lnTo>
                  <a:lnTo>
                    <a:pt x="698428" y="100689"/>
                  </a:lnTo>
                  <a:lnTo>
                    <a:pt x="710266" y="103425"/>
                  </a:lnTo>
                  <a:lnTo>
                    <a:pt x="722104" y="105873"/>
                  </a:lnTo>
                  <a:lnTo>
                    <a:pt x="733941" y="108048"/>
                  </a:lnTo>
                  <a:lnTo>
                    <a:pt x="745779" y="109971"/>
                  </a:lnTo>
                  <a:lnTo>
                    <a:pt x="757617" y="111661"/>
                  </a:lnTo>
                  <a:lnTo>
                    <a:pt x="769455" y="113140"/>
                  </a:lnTo>
                  <a:lnTo>
                    <a:pt x="781292" y="114430"/>
                  </a:lnTo>
                  <a:lnTo>
                    <a:pt x="793130" y="115551"/>
                  </a:lnTo>
                  <a:lnTo>
                    <a:pt x="804968" y="116522"/>
                  </a:lnTo>
                  <a:lnTo>
                    <a:pt x="816806" y="117361"/>
                  </a:lnTo>
                  <a:lnTo>
                    <a:pt x="828643" y="118084"/>
                  </a:lnTo>
                  <a:lnTo>
                    <a:pt x="840481" y="118706"/>
                  </a:lnTo>
                  <a:lnTo>
                    <a:pt x="852319" y="119241"/>
                  </a:lnTo>
                  <a:lnTo>
                    <a:pt x="864157" y="119700"/>
                  </a:lnTo>
                  <a:lnTo>
                    <a:pt x="875995" y="120093"/>
                  </a:lnTo>
                  <a:lnTo>
                    <a:pt x="887832" y="120429"/>
                  </a:lnTo>
                  <a:lnTo>
                    <a:pt x="899670" y="120717"/>
                  </a:lnTo>
                  <a:lnTo>
                    <a:pt x="911508" y="120963"/>
                  </a:lnTo>
                  <a:lnTo>
                    <a:pt x="923346" y="121173"/>
                  </a:lnTo>
                  <a:lnTo>
                    <a:pt x="935183" y="121352"/>
                  </a:lnTo>
                  <a:lnTo>
                    <a:pt x="947021" y="121505"/>
                  </a:lnTo>
                  <a:lnTo>
                    <a:pt x="958859" y="121635"/>
                  </a:lnTo>
                  <a:lnTo>
                    <a:pt x="970697" y="121746"/>
                  </a:lnTo>
                  <a:lnTo>
                    <a:pt x="982534" y="121841"/>
                  </a:lnTo>
                  <a:lnTo>
                    <a:pt x="994372" y="121922"/>
                  </a:lnTo>
                  <a:lnTo>
                    <a:pt x="1006210" y="121991"/>
                  </a:lnTo>
                  <a:lnTo>
                    <a:pt x="1018048" y="122049"/>
                  </a:lnTo>
                  <a:lnTo>
                    <a:pt x="1029886" y="122099"/>
                  </a:lnTo>
                  <a:lnTo>
                    <a:pt x="1041723" y="122141"/>
                  </a:lnTo>
                  <a:lnTo>
                    <a:pt x="1053561" y="122177"/>
                  </a:lnTo>
                  <a:lnTo>
                    <a:pt x="1065399" y="122208"/>
                  </a:lnTo>
                  <a:lnTo>
                    <a:pt x="1077237" y="122234"/>
                  </a:lnTo>
                  <a:lnTo>
                    <a:pt x="1089074" y="122257"/>
                  </a:lnTo>
                  <a:lnTo>
                    <a:pt x="1100912" y="122276"/>
                  </a:lnTo>
                  <a:lnTo>
                    <a:pt x="1112750" y="122292"/>
                  </a:lnTo>
                  <a:lnTo>
                    <a:pt x="1124588" y="122306"/>
                  </a:lnTo>
                  <a:lnTo>
                    <a:pt x="1136426" y="122317"/>
                  </a:lnTo>
                  <a:lnTo>
                    <a:pt x="1148263" y="122327"/>
                  </a:lnTo>
                  <a:lnTo>
                    <a:pt x="1160101" y="122336"/>
                  </a:lnTo>
                  <a:lnTo>
                    <a:pt x="1171939" y="122343"/>
                  </a:lnTo>
                  <a:lnTo>
                    <a:pt x="1171939" y="122384"/>
                  </a:lnTo>
                  <a:lnTo>
                    <a:pt x="1183777" y="122384"/>
                  </a:lnTo>
                  <a:lnTo>
                    <a:pt x="1195614" y="122384"/>
                  </a:lnTo>
                  <a:lnTo>
                    <a:pt x="1207452" y="122384"/>
                  </a:lnTo>
                  <a:lnTo>
                    <a:pt x="1219290" y="122384"/>
                  </a:lnTo>
                  <a:lnTo>
                    <a:pt x="1231128" y="122384"/>
                  </a:lnTo>
                  <a:lnTo>
                    <a:pt x="1242965" y="122384"/>
                  </a:lnTo>
                  <a:lnTo>
                    <a:pt x="1254803" y="122384"/>
                  </a:lnTo>
                  <a:lnTo>
                    <a:pt x="1266641" y="122384"/>
                  </a:lnTo>
                  <a:lnTo>
                    <a:pt x="1278479" y="122384"/>
                  </a:lnTo>
                  <a:lnTo>
                    <a:pt x="1290317" y="122384"/>
                  </a:lnTo>
                  <a:lnTo>
                    <a:pt x="1302154" y="122384"/>
                  </a:lnTo>
                  <a:lnTo>
                    <a:pt x="1313992" y="122384"/>
                  </a:lnTo>
                  <a:lnTo>
                    <a:pt x="1325830" y="122384"/>
                  </a:lnTo>
                  <a:lnTo>
                    <a:pt x="1337668" y="122384"/>
                  </a:lnTo>
                  <a:lnTo>
                    <a:pt x="1349505" y="122384"/>
                  </a:lnTo>
                  <a:lnTo>
                    <a:pt x="1361343" y="122384"/>
                  </a:lnTo>
                  <a:lnTo>
                    <a:pt x="1373181" y="122384"/>
                  </a:lnTo>
                  <a:lnTo>
                    <a:pt x="1385019" y="122384"/>
                  </a:lnTo>
                  <a:lnTo>
                    <a:pt x="1396856" y="122384"/>
                  </a:lnTo>
                  <a:lnTo>
                    <a:pt x="1408694" y="122384"/>
                  </a:lnTo>
                  <a:lnTo>
                    <a:pt x="1420532" y="122384"/>
                  </a:lnTo>
                  <a:lnTo>
                    <a:pt x="1432370" y="122384"/>
                  </a:lnTo>
                  <a:lnTo>
                    <a:pt x="1444208" y="122384"/>
                  </a:lnTo>
                  <a:lnTo>
                    <a:pt x="1456045" y="122384"/>
                  </a:lnTo>
                  <a:lnTo>
                    <a:pt x="1467883" y="122384"/>
                  </a:lnTo>
                  <a:lnTo>
                    <a:pt x="1479721" y="122384"/>
                  </a:lnTo>
                  <a:lnTo>
                    <a:pt x="1491559" y="122384"/>
                  </a:lnTo>
                  <a:lnTo>
                    <a:pt x="1503396" y="122384"/>
                  </a:lnTo>
                  <a:lnTo>
                    <a:pt x="1515234" y="122384"/>
                  </a:lnTo>
                  <a:lnTo>
                    <a:pt x="1527072" y="122384"/>
                  </a:lnTo>
                  <a:lnTo>
                    <a:pt x="1538910" y="122384"/>
                  </a:lnTo>
                  <a:lnTo>
                    <a:pt x="1550748" y="122384"/>
                  </a:lnTo>
                  <a:lnTo>
                    <a:pt x="1562585" y="122384"/>
                  </a:lnTo>
                  <a:lnTo>
                    <a:pt x="1574423" y="122384"/>
                  </a:lnTo>
                  <a:lnTo>
                    <a:pt x="1586261" y="122384"/>
                  </a:lnTo>
                  <a:lnTo>
                    <a:pt x="1598099" y="122384"/>
                  </a:lnTo>
                  <a:lnTo>
                    <a:pt x="1609936" y="122384"/>
                  </a:lnTo>
                  <a:lnTo>
                    <a:pt x="1621774" y="122384"/>
                  </a:lnTo>
                  <a:lnTo>
                    <a:pt x="1633612" y="122384"/>
                  </a:lnTo>
                  <a:lnTo>
                    <a:pt x="1645450" y="122384"/>
                  </a:lnTo>
                  <a:lnTo>
                    <a:pt x="1657287" y="122384"/>
                  </a:lnTo>
                  <a:lnTo>
                    <a:pt x="1669125" y="122384"/>
                  </a:lnTo>
                  <a:lnTo>
                    <a:pt x="1680963" y="122384"/>
                  </a:lnTo>
                  <a:lnTo>
                    <a:pt x="1692801" y="122384"/>
                  </a:lnTo>
                  <a:lnTo>
                    <a:pt x="1704639" y="122384"/>
                  </a:lnTo>
                  <a:lnTo>
                    <a:pt x="1716476" y="122384"/>
                  </a:lnTo>
                  <a:lnTo>
                    <a:pt x="1728314" y="122384"/>
                  </a:lnTo>
                  <a:lnTo>
                    <a:pt x="1740152" y="122384"/>
                  </a:lnTo>
                  <a:lnTo>
                    <a:pt x="1751990" y="122384"/>
                  </a:lnTo>
                  <a:lnTo>
                    <a:pt x="1763827" y="122384"/>
                  </a:lnTo>
                  <a:lnTo>
                    <a:pt x="1775665" y="122384"/>
                  </a:lnTo>
                  <a:lnTo>
                    <a:pt x="1787503" y="122384"/>
                  </a:lnTo>
                  <a:lnTo>
                    <a:pt x="1799341" y="122384"/>
                  </a:lnTo>
                  <a:lnTo>
                    <a:pt x="1811178" y="122384"/>
                  </a:lnTo>
                  <a:lnTo>
                    <a:pt x="1823016" y="122384"/>
                  </a:lnTo>
                  <a:lnTo>
                    <a:pt x="1834854" y="122384"/>
                  </a:lnTo>
                  <a:lnTo>
                    <a:pt x="1846692" y="122384"/>
                  </a:lnTo>
                  <a:lnTo>
                    <a:pt x="1858530" y="122384"/>
                  </a:lnTo>
                  <a:lnTo>
                    <a:pt x="1870367" y="122384"/>
                  </a:lnTo>
                  <a:lnTo>
                    <a:pt x="1882205" y="122384"/>
                  </a:lnTo>
                  <a:lnTo>
                    <a:pt x="1894043" y="122384"/>
                  </a:lnTo>
                  <a:lnTo>
                    <a:pt x="1905881" y="122384"/>
                  </a:lnTo>
                  <a:lnTo>
                    <a:pt x="1917718" y="122384"/>
                  </a:lnTo>
                  <a:lnTo>
                    <a:pt x="1929556" y="122384"/>
                  </a:lnTo>
                  <a:lnTo>
                    <a:pt x="1941394" y="122384"/>
                  </a:lnTo>
                  <a:lnTo>
                    <a:pt x="1953232" y="122384"/>
                  </a:lnTo>
                  <a:lnTo>
                    <a:pt x="1965069" y="122384"/>
                  </a:lnTo>
                  <a:lnTo>
                    <a:pt x="1976907" y="122384"/>
                  </a:lnTo>
                  <a:lnTo>
                    <a:pt x="1988745" y="122384"/>
                  </a:lnTo>
                  <a:lnTo>
                    <a:pt x="2000583" y="122384"/>
                  </a:lnTo>
                  <a:lnTo>
                    <a:pt x="2012421" y="122384"/>
                  </a:lnTo>
                  <a:lnTo>
                    <a:pt x="2024258" y="122384"/>
                  </a:lnTo>
                  <a:lnTo>
                    <a:pt x="2036096" y="122384"/>
                  </a:lnTo>
                  <a:lnTo>
                    <a:pt x="2047934" y="122384"/>
                  </a:lnTo>
                  <a:lnTo>
                    <a:pt x="2059772" y="122384"/>
                  </a:lnTo>
                  <a:lnTo>
                    <a:pt x="2071609" y="122384"/>
                  </a:lnTo>
                  <a:lnTo>
                    <a:pt x="2083447" y="122384"/>
                  </a:lnTo>
                  <a:lnTo>
                    <a:pt x="2095285" y="122384"/>
                  </a:lnTo>
                  <a:lnTo>
                    <a:pt x="2107123" y="122384"/>
                  </a:lnTo>
                  <a:lnTo>
                    <a:pt x="2118961" y="122384"/>
                  </a:lnTo>
                  <a:lnTo>
                    <a:pt x="2130798" y="122384"/>
                  </a:lnTo>
                  <a:lnTo>
                    <a:pt x="2142636" y="122384"/>
                  </a:lnTo>
                  <a:lnTo>
                    <a:pt x="2154474" y="122384"/>
                  </a:lnTo>
                  <a:lnTo>
                    <a:pt x="2166312" y="122384"/>
                  </a:lnTo>
                  <a:lnTo>
                    <a:pt x="2178149" y="122384"/>
                  </a:lnTo>
                  <a:lnTo>
                    <a:pt x="2189987" y="122384"/>
                  </a:lnTo>
                  <a:lnTo>
                    <a:pt x="2201825" y="122384"/>
                  </a:lnTo>
                  <a:lnTo>
                    <a:pt x="2213663" y="122384"/>
                  </a:lnTo>
                  <a:lnTo>
                    <a:pt x="2225500" y="122384"/>
                  </a:lnTo>
                  <a:lnTo>
                    <a:pt x="2237338" y="122384"/>
                  </a:lnTo>
                  <a:lnTo>
                    <a:pt x="2249176" y="122384"/>
                  </a:lnTo>
                  <a:lnTo>
                    <a:pt x="2261014" y="122384"/>
                  </a:lnTo>
                  <a:lnTo>
                    <a:pt x="2272852" y="122384"/>
                  </a:lnTo>
                  <a:lnTo>
                    <a:pt x="2284689" y="122384"/>
                  </a:lnTo>
                  <a:lnTo>
                    <a:pt x="2296527" y="122384"/>
                  </a:lnTo>
                  <a:lnTo>
                    <a:pt x="2308365" y="122384"/>
                  </a:lnTo>
                  <a:lnTo>
                    <a:pt x="2320203" y="122384"/>
                  </a:lnTo>
                  <a:lnTo>
                    <a:pt x="2332040" y="122384"/>
                  </a:lnTo>
                  <a:lnTo>
                    <a:pt x="2343878" y="122384"/>
                  </a:lnTo>
                  <a:lnTo>
                    <a:pt x="2343878" y="122384"/>
                  </a:lnTo>
                  <a:lnTo>
                    <a:pt x="2355716" y="122384"/>
                  </a:lnTo>
                  <a:lnTo>
                    <a:pt x="2367554" y="122384"/>
                  </a:lnTo>
                  <a:lnTo>
                    <a:pt x="2379391" y="122384"/>
                  </a:lnTo>
                  <a:lnTo>
                    <a:pt x="2391229" y="122384"/>
                  </a:lnTo>
                  <a:lnTo>
                    <a:pt x="2403067" y="122384"/>
                  </a:lnTo>
                  <a:lnTo>
                    <a:pt x="2414905" y="122384"/>
                  </a:lnTo>
                  <a:lnTo>
                    <a:pt x="2426743" y="122384"/>
                  </a:lnTo>
                  <a:lnTo>
                    <a:pt x="2438580" y="122384"/>
                  </a:lnTo>
                  <a:lnTo>
                    <a:pt x="2450418" y="122384"/>
                  </a:lnTo>
                  <a:lnTo>
                    <a:pt x="2462256" y="122384"/>
                  </a:lnTo>
                  <a:lnTo>
                    <a:pt x="2474094" y="122384"/>
                  </a:lnTo>
                  <a:lnTo>
                    <a:pt x="2485931" y="122384"/>
                  </a:lnTo>
                  <a:lnTo>
                    <a:pt x="2497769" y="122384"/>
                  </a:lnTo>
                  <a:lnTo>
                    <a:pt x="2509607" y="122384"/>
                  </a:lnTo>
                  <a:lnTo>
                    <a:pt x="2521445" y="122384"/>
                  </a:lnTo>
                  <a:lnTo>
                    <a:pt x="2533283" y="122384"/>
                  </a:lnTo>
                  <a:lnTo>
                    <a:pt x="2545120" y="122384"/>
                  </a:lnTo>
                  <a:lnTo>
                    <a:pt x="2556958" y="122384"/>
                  </a:lnTo>
                  <a:lnTo>
                    <a:pt x="2568796" y="122384"/>
                  </a:lnTo>
                  <a:lnTo>
                    <a:pt x="2580634" y="122384"/>
                  </a:lnTo>
                  <a:lnTo>
                    <a:pt x="2592471" y="122384"/>
                  </a:lnTo>
                  <a:lnTo>
                    <a:pt x="2604309" y="122384"/>
                  </a:lnTo>
                  <a:lnTo>
                    <a:pt x="2616147" y="122384"/>
                  </a:lnTo>
                  <a:lnTo>
                    <a:pt x="2627985" y="122384"/>
                  </a:lnTo>
                  <a:lnTo>
                    <a:pt x="2639822" y="122384"/>
                  </a:lnTo>
                  <a:lnTo>
                    <a:pt x="2651660" y="122384"/>
                  </a:lnTo>
                  <a:lnTo>
                    <a:pt x="2663498" y="122384"/>
                  </a:lnTo>
                  <a:lnTo>
                    <a:pt x="2675336" y="122384"/>
                  </a:lnTo>
                  <a:lnTo>
                    <a:pt x="2687174" y="122384"/>
                  </a:lnTo>
                  <a:lnTo>
                    <a:pt x="2699011" y="122384"/>
                  </a:lnTo>
                  <a:lnTo>
                    <a:pt x="2710849" y="122384"/>
                  </a:lnTo>
                  <a:lnTo>
                    <a:pt x="2722687" y="122384"/>
                  </a:lnTo>
                  <a:lnTo>
                    <a:pt x="2734525" y="122384"/>
                  </a:lnTo>
                  <a:lnTo>
                    <a:pt x="2746362" y="122384"/>
                  </a:lnTo>
                  <a:lnTo>
                    <a:pt x="2758200" y="122384"/>
                  </a:lnTo>
                  <a:lnTo>
                    <a:pt x="2770038" y="122384"/>
                  </a:lnTo>
                  <a:lnTo>
                    <a:pt x="2781876" y="122384"/>
                  </a:lnTo>
                  <a:lnTo>
                    <a:pt x="2793713" y="122384"/>
                  </a:lnTo>
                  <a:lnTo>
                    <a:pt x="2805551" y="122384"/>
                  </a:lnTo>
                  <a:lnTo>
                    <a:pt x="2817389" y="122384"/>
                  </a:lnTo>
                  <a:lnTo>
                    <a:pt x="2829227" y="122384"/>
                  </a:lnTo>
                  <a:lnTo>
                    <a:pt x="2841065" y="122384"/>
                  </a:lnTo>
                  <a:lnTo>
                    <a:pt x="2852902" y="122384"/>
                  </a:lnTo>
                  <a:lnTo>
                    <a:pt x="2864740" y="122384"/>
                  </a:lnTo>
                  <a:lnTo>
                    <a:pt x="2876578" y="122384"/>
                  </a:lnTo>
                  <a:lnTo>
                    <a:pt x="2888416" y="122384"/>
                  </a:lnTo>
                  <a:lnTo>
                    <a:pt x="2900253" y="122384"/>
                  </a:lnTo>
                  <a:lnTo>
                    <a:pt x="2912091" y="122384"/>
                  </a:lnTo>
                  <a:lnTo>
                    <a:pt x="2923929" y="122384"/>
                  </a:lnTo>
                  <a:lnTo>
                    <a:pt x="2935767" y="122384"/>
                  </a:lnTo>
                  <a:lnTo>
                    <a:pt x="2947604" y="122384"/>
                  </a:lnTo>
                  <a:lnTo>
                    <a:pt x="2959442" y="122384"/>
                  </a:lnTo>
                  <a:lnTo>
                    <a:pt x="2971280" y="122384"/>
                  </a:lnTo>
                  <a:lnTo>
                    <a:pt x="2983118" y="122384"/>
                  </a:lnTo>
                  <a:lnTo>
                    <a:pt x="2994956" y="122384"/>
                  </a:lnTo>
                  <a:lnTo>
                    <a:pt x="3006793" y="122384"/>
                  </a:lnTo>
                  <a:lnTo>
                    <a:pt x="3018631" y="122384"/>
                  </a:lnTo>
                  <a:lnTo>
                    <a:pt x="3030469" y="122384"/>
                  </a:lnTo>
                  <a:lnTo>
                    <a:pt x="3042307" y="122384"/>
                  </a:lnTo>
                  <a:lnTo>
                    <a:pt x="3054144" y="122384"/>
                  </a:lnTo>
                  <a:lnTo>
                    <a:pt x="3065982" y="122384"/>
                  </a:lnTo>
                  <a:lnTo>
                    <a:pt x="3077820" y="122384"/>
                  </a:lnTo>
                  <a:lnTo>
                    <a:pt x="3089658" y="122384"/>
                  </a:lnTo>
                  <a:lnTo>
                    <a:pt x="3101496" y="122384"/>
                  </a:lnTo>
                  <a:lnTo>
                    <a:pt x="3113333" y="122384"/>
                  </a:lnTo>
                  <a:lnTo>
                    <a:pt x="3125171" y="122384"/>
                  </a:lnTo>
                  <a:lnTo>
                    <a:pt x="3137009" y="122384"/>
                  </a:lnTo>
                  <a:lnTo>
                    <a:pt x="3148847" y="122384"/>
                  </a:lnTo>
                  <a:lnTo>
                    <a:pt x="3160684" y="122384"/>
                  </a:lnTo>
                  <a:lnTo>
                    <a:pt x="3172522" y="122384"/>
                  </a:lnTo>
                  <a:lnTo>
                    <a:pt x="3184360" y="122384"/>
                  </a:lnTo>
                  <a:lnTo>
                    <a:pt x="3196198" y="122384"/>
                  </a:lnTo>
                  <a:lnTo>
                    <a:pt x="3208035" y="122384"/>
                  </a:lnTo>
                  <a:lnTo>
                    <a:pt x="3219873" y="122384"/>
                  </a:lnTo>
                  <a:lnTo>
                    <a:pt x="3231711" y="122384"/>
                  </a:lnTo>
                  <a:lnTo>
                    <a:pt x="3243549" y="122384"/>
                  </a:lnTo>
                  <a:lnTo>
                    <a:pt x="3255387" y="122384"/>
                  </a:lnTo>
                  <a:lnTo>
                    <a:pt x="3267224" y="122384"/>
                  </a:lnTo>
                  <a:lnTo>
                    <a:pt x="3279062" y="122384"/>
                  </a:lnTo>
                  <a:lnTo>
                    <a:pt x="3290900" y="122384"/>
                  </a:lnTo>
                  <a:lnTo>
                    <a:pt x="3302738" y="122384"/>
                  </a:lnTo>
                  <a:lnTo>
                    <a:pt x="3314575" y="122384"/>
                  </a:lnTo>
                  <a:lnTo>
                    <a:pt x="3326413" y="122384"/>
                  </a:lnTo>
                  <a:lnTo>
                    <a:pt x="3338251" y="122384"/>
                  </a:lnTo>
                  <a:lnTo>
                    <a:pt x="3350089" y="122384"/>
                  </a:lnTo>
                  <a:lnTo>
                    <a:pt x="3361926" y="122384"/>
                  </a:lnTo>
                  <a:lnTo>
                    <a:pt x="3373764" y="122384"/>
                  </a:lnTo>
                  <a:lnTo>
                    <a:pt x="3385602" y="122384"/>
                  </a:lnTo>
                  <a:lnTo>
                    <a:pt x="3397440" y="122384"/>
                  </a:lnTo>
                  <a:lnTo>
                    <a:pt x="3409278" y="122384"/>
                  </a:lnTo>
                  <a:lnTo>
                    <a:pt x="3421115" y="122384"/>
                  </a:lnTo>
                  <a:lnTo>
                    <a:pt x="3432953" y="122384"/>
                  </a:lnTo>
                  <a:lnTo>
                    <a:pt x="3444791" y="122384"/>
                  </a:lnTo>
                  <a:lnTo>
                    <a:pt x="3456629" y="122384"/>
                  </a:lnTo>
                  <a:lnTo>
                    <a:pt x="3468466" y="122384"/>
                  </a:lnTo>
                  <a:lnTo>
                    <a:pt x="3480304" y="122384"/>
                  </a:lnTo>
                  <a:lnTo>
                    <a:pt x="3492142" y="122384"/>
                  </a:lnTo>
                  <a:lnTo>
                    <a:pt x="3503980" y="122384"/>
                  </a:lnTo>
                  <a:lnTo>
                    <a:pt x="3515818" y="122384"/>
                  </a:lnTo>
                  <a:lnTo>
                    <a:pt x="3515818" y="122343"/>
                  </a:lnTo>
                  <a:lnTo>
                    <a:pt x="3527655" y="122336"/>
                  </a:lnTo>
                  <a:lnTo>
                    <a:pt x="3539493" y="122327"/>
                  </a:lnTo>
                  <a:lnTo>
                    <a:pt x="3551331" y="122317"/>
                  </a:lnTo>
                  <a:lnTo>
                    <a:pt x="3563169" y="122306"/>
                  </a:lnTo>
                  <a:lnTo>
                    <a:pt x="3575006" y="122292"/>
                  </a:lnTo>
                  <a:lnTo>
                    <a:pt x="3586844" y="122276"/>
                  </a:lnTo>
                  <a:lnTo>
                    <a:pt x="3598682" y="122257"/>
                  </a:lnTo>
                  <a:lnTo>
                    <a:pt x="3610520" y="122234"/>
                  </a:lnTo>
                  <a:lnTo>
                    <a:pt x="3622357" y="122208"/>
                  </a:lnTo>
                  <a:lnTo>
                    <a:pt x="3634195" y="122177"/>
                  </a:lnTo>
                  <a:lnTo>
                    <a:pt x="3646033" y="122141"/>
                  </a:lnTo>
                  <a:lnTo>
                    <a:pt x="3657871" y="122099"/>
                  </a:lnTo>
                  <a:lnTo>
                    <a:pt x="3669709" y="122049"/>
                  </a:lnTo>
                  <a:lnTo>
                    <a:pt x="3681546" y="121991"/>
                  </a:lnTo>
                  <a:lnTo>
                    <a:pt x="3693384" y="121922"/>
                  </a:lnTo>
                  <a:lnTo>
                    <a:pt x="3705222" y="121841"/>
                  </a:lnTo>
                  <a:lnTo>
                    <a:pt x="3717060" y="121746"/>
                  </a:lnTo>
                  <a:lnTo>
                    <a:pt x="3728897" y="121635"/>
                  </a:lnTo>
                  <a:lnTo>
                    <a:pt x="3740735" y="121505"/>
                  </a:lnTo>
                  <a:lnTo>
                    <a:pt x="3752573" y="121352"/>
                  </a:lnTo>
                  <a:lnTo>
                    <a:pt x="3764411" y="121173"/>
                  </a:lnTo>
                  <a:lnTo>
                    <a:pt x="3776248" y="120963"/>
                  </a:lnTo>
                  <a:lnTo>
                    <a:pt x="3788086" y="120717"/>
                  </a:lnTo>
                  <a:lnTo>
                    <a:pt x="3799924" y="120429"/>
                  </a:lnTo>
                  <a:lnTo>
                    <a:pt x="3811762" y="120093"/>
                  </a:lnTo>
                  <a:lnTo>
                    <a:pt x="3823600" y="119700"/>
                  </a:lnTo>
                  <a:lnTo>
                    <a:pt x="3835437" y="119241"/>
                  </a:lnTo>
                  <a:lnTo>
                    <a:pt x="3847275" y="118706"/>
                  </a:lnTo>
                  <a:lnTo>
                    <a:pt x="3859113" y="118084"/>
                  </a:lnTo>
                  <a:lnTo>
                    <a:pt x="3870951" y="117361"/>
                  </a:lnTo>
                  <a:lnTo>
                    <a:pt x="3882788" y="116522"/>
                  </a:lnTo>
                  <a:lnTo>
                    <a:pt x="3894626" y="115551"/>
                  </a:lnTo>
                  <a:lnTo>
                    <a:pt x="3906464" y="114430"/>
                  </a:lnTo>
                  <a:lnTo>
                    <a:pt x="3918302" y="113140"/>
                  </a:lnTo>
                  <a:lnTo>
                    <a:pt x="3930139" y="111661"/>
                  </a:lnTo>
                  <a:lnTo>
                    <a:pt x="3941977" y="109971"/>
                  </a:lnTo>
                  <a:lnTo>
                    <a:pt x="3953815" y="108048"/>
                  </a:lnTo>
                  <a:lnTo>
                    <a:pt x="3965653" y="105873"/>
                  </a:lnTo>
                  <a:lnTo>
                    <a:pt x="3977491" y="103425"/>
                  </a:lnTo>
                  <a:lnTo>
                    <a:pt x="3989328" y="100689"/>
                  </a:lnTo>
                  <a:lnTo>
                    <a:pt x="4001166" y="97652"/>
                  </a:lnTo>
                  <a:lnTo>
                    <a:pt x="4013004" y="94309"/>
                  </a:lnTo>
                  <a:lnTo>
                    <a:pt x="4024842" y="90660"/>
                  </a:lnTo>
                  <a:lnTo>
                    <a:pt x="4036679" y="86717"/>
                  </a:lnTo>
                  <a:lnTo>
                    <a:pt x="4048517" y="82498"/>
                  </a:lnTo>
                  <a:lnTo>
                    <a:pt x="4060355" y="78037"/>
                  </a:lnTo>
                  <a:lnTo>
                    <a:pt x="4072193" y="73372"/>
                  </a:lnTo>
                  <a:lnTo>
                    <a:pt x="4084031" y="68555"/>
                  </a:lnTo>
                  <a:lnTo>
                    <a:pt x="4095868" y="63643"/>
                  </a:lnTo>
                  <a:lnTo>
                    <a:pt x="4107706" y="58699"/>
                  </a:lnTo>
                  <a:lnTo>
                    <a:pt x="4119544" y="53788"/>
                  </a:lnTo>
                  <a:lnTo>
                    <a:pt x="4131382" y="48970"/>
                  </a:lnTo>
                  <a:lnTo>
                    <a:pt x="4143219" y="44306"/>
                  </a:lnTo>
                  <a:lnTo>
                    <a:pt x="4155057" y="39844"/>
                  </a:lnTo>
                  <a:lnTo>
                    <a:pt x="4166895" y="35626"/>
                  </a:lnTo>
                  <a:lnTo>
                    <a:pt x="4178733" y="31682"/>
                  </a:lnTo>
                  <a:lnTo>
                    <a:pt x="4190570" y="28034"/>
                  </a:lnTo>
                  <a:lnTo>
                    <a:pt x="4202408" y="24690"/>
                  </a:lnTo>
                  <a:lnTo>
                    <a:pt x="4214246" y="21654"/>
                  </a:lnTo>
                  <a:lnTo>
                    <a:pt x="4226084" y="18917"/>
                  </a:lnTo>
                  <a:lnTo>
                    <a:pt x="4237922" y="16470"/>
                  </a:lnTo>
                  <a:lnTo>
                    <a:pt x="4249759" y="14294"/>
                  </a:lnTo>
                  <a:lnTo>
                    <a:pt x="4261597" y="12372"/>
                  </a:lnTo>
                  <a:lnTo>
                    <a:pt x="4273435" y="10682"/>
                  </a:lnTo>
                  <a:lnTo>
                    <a:pt x="4285273" y="9202"/>
                  </a:lnTo>
                  <a:lnTo>
                    <a:pt x="4297110" y="7912"/>
                  </a:lnTo>
                  <a:lnTo>
                    <a:pt x="4308948" y="6792"/>
                  </a:lnTo>
                  <a:lnTo>
                    <a:pt x="4320786" y="5821"/>
                  </a:lnTo>
                  <a:lnTo>
                    <a:pt x="4332624" y="4982"/>
                  </a:lnTo>
                  <a:lnTo>
                    <a:pt x="4344461" y="4258"/>
                  </a:lnTo>
                  <a:lnTo>
                    <a:pt x="4356299" y="3636"/>
                  </a:lnTo>
                  <a:lnTo>
                    <a:pt x="4368137" y="3101"/>
                  </a:lnTo>
                  <a:lnTo>
                    <a:pt x="4379975" y="2643"/>
                  </a:lnTo>
                  <a:lnTo>
                    <a:pt x="4391813" y="2250"/>
                  </a:lnTo>
                  <a:lnTo>
                    <a:pt x="4403650" y="1913"/>
                  </a:lnTo>
                  <a:lnTo>
                    <a:pt x="4415488" y="1625"/>
                  </a:lnTo>
                  <a:lnTo>
                    <a:pt x="4427326" y="1379"/>
                  </a:lnTo>
                  <a:lnTo>
                    <a:pt x="4439164" y="1170"/>
                  </a:lnTo>
                  <a:lnTo>
                    <a:pt x="4451001" y="990"/>
                  </a:lnTo>
                  <a:lnTo>
                    <a:pt x="4462839" y="837"/>
                  </a:lnTo>
                  <a:lnTo>
                    <a:pt x="4474677" y="707"/>
                  </a:lnTo>
                  <a:lnTo>
                    <a:pt x="4486515" y="596"/>
                  </a:lnTo>
                  <a:lnTo>
                    <a:pt x="4498352" y="501"/>
                  </a:lnTo>
                  <a:lnTo>
                    <a:pt x="4510190" y="421"/>
                  </a:lnTo>
                  <a:lnTo>
                    <a:pt x="4522028" y="352"/>
                  </a:lnTo>
                  <a:lnTo>
                    <a:pt x="4533866" y="293"/>
                  </a:lnTo>
                  <a:lnTo>
                    <a:pt x="4545704" y="243"/>
                  </a:lnTo>
                  <a:lnTo>
                    <a:pt x="4557541" y="201"/>
                  </a:lnTo>
                  <a:lnTo>
                    <a:pt x="4569379" y="165"/>
                  </a:lnTo>
                  <a:lnTo>
                    <a:pt x="4581217" y="134"/>
                  </a:lnTo>
                  <a:lnTo>
                    <a:pt x="4593055" y="108"/>
                  </a:lnTo>
                  <a:lnTo>
                    <a:pt x="4604892" y="86"/>
                  </a:lnTo>
                  <a:lnTo>
                    <a:pt x="4616730" y="67"/>
                  </a:lnTo>
                  <a:lnTo>
                    <a:pt x="4628568" y="51"/>
                  </a:lnTo>
                  <a:lnTo>
                    <a:pt x="4640406" y="37"/>
                  </a:lnTo>
                  <a:lnTo>
                    <a:pt x="4652244" y="25"/>
                  </a:lnTo>
                  <a:lnTo>
                    <a:pt x="4664081" y="15"/>
                  </a:lnTo>
                  <a:lnTo>
                    <a:pt x="4675919" y="7"/>
                  </a:lnTo>
                  <a:lnTo>
                    <a:pt x="4687757" y="0"/>
                  </a:lnTo>
                </a:path>
              </a:pathLst>
            </a:custGeom>
            <a:ln w="40651" cap="flat">
              <a:solidFill>
                <a:srgbClr val="E8E8E8">
                  <a:alpha val="100000"/>
                </a:srgbClr>
              </a:solidFill>
              <a:prstDash val="solid"/>
              <a:round/>
            </a:ln>
          </p:spPr>
          <p:txBody>
            <a:bodyPr/>
            <a:lstStyle/>
            <a:p/>
          </p:txBody>
        </p:sp>
        <p:sp>
          <p:nvSpPr>
            <p:cNvPr id="77" name="pl77"/>
            <p:cNvSpPr/>
            <p:nvPr/>
          </p:nvSpPr>
          <p:spPr>
            <a:xfrm>
              <a:off x="2482252" y="5434809"/>
              <a:ext cx="4687757" cy="122384"/>
            </a:xfrm>
            <a:custGeom>
              <a:avLst/>
              <a:pathLst>
                <a:path w="4687757" h="122384">
                  <a:moveTo>
                    <a:pt x="0" y="122384"/>
                  </a:moveTo>
                  <a:lnTo>
                    <a:pt x="11837" y="122377"/>
                  </a:lnTo>
                  <a:lnTo>
                    <a:pt x="23675" y="122368"/>
                  </a:lnTo>
                  <a:lnTo>
                    <a:pt x="35513" y="122358"/>
                  </a:lnTo>
                  <a:lnTo>
                    <a:pt x="47351" y="122347"/>
                  </a:lnTo>
                  <a:lnTo>
                    <a:pt x="59188" y="122333"/>
                  </a:lnTo>
                  <a:lnTo>
                    <a:pt x="71026" y="122317"/>
                  </a:lnTo>
                  <a:lnTo>
                    <a:pt x="82864" y="122298"/>
                  </a:lnTo>
                  <a:lnTo>
                    <a:pt x="94702" y="122275"/>
                  </a:lnTo>
                  <a:lnTo>
                    <a:pt x="106539" y="122249"/>
                  </a:lnTo>
                  <a:lnTo>
                    <a:pt x="118377" y="122219"/>
                  </a:lnTo>
                  <a:lnTo>
                    <a:pt x="130215" y="122182"/>
                  </a:lnTo>
                  <a:lnTo>
                    <a:pt x="142053" y="122140"/>
                  </a:lnTo>
                  <a:lnTo>
                    <a:pt x="153891" y="122090"/>
                  </a:lnTo>
                  <a:lnTo>
                    <a:pt x="165728" y="122032"/>
                  </a:lnTo>
                  <a:lnTo>
                    <a:pt x="177566" y="121963"/>
                  </a:lnTo>
                  <a:lnTo>
                    <a:pt x="189404" y="121882"/>
                  </a:lnTo>
                  <a:lnTo>
                    <a:pt x="201242" y="121787"/>
                  </a:lnTo>
                  <a:lnTo>
                    <a:pt x="213079" y="121676"/>
                  </a:lnTo>
                  <a:lnTo>
                    <a:pt x="224917" y="121546"/>
                  </a:lnTo>
                  <a:lnTo>
                    <a:pt x="236755" y="121393"/>
                  </a:lnTo>
                  <a:lnTo>
                    <a:pt x="248593" y="121214"/>
                  </a:lnTo>
                  <a:lnTo>
                    <a:pt x="260430" y="121004"/>
                  </a:lnTo>
                  <a:lnTo>
                    <a:pt x="272268" y="120758"/>
                  </a:lnTo>
                  <a:lnTo>
                    <a:pt x="284106" y="120470"/>
                  </a:lnTo>
                  <a:lnTo>
                    <a:pt x="295944" y="120134"/>
                  </a:lnTo>
                  <a:lnTo>
                    <a:pt x="307782" y="119741"/>
                  </a:lnTo>
                  <a:lnTo>
                    <a:pt x="319619" y="119282"/>
                  </a:lnTo>
                  <a:lnTo>
                    <a:pt x="331457" y="118747"/>
                  </a:lnTo>
                  <a:lnTo>
                    <a:pt x="343295" y="118125"/>
                  </a:lnTo>
                  <a:lnTo>
                    <a:pt x="355133" y="117402"/>
                  </a:lnTo>
                  <a:lnTo>
                    <a:pt x="366970" y="116563"/>
                  </a:lnTo>
                  <a:lnTo>
                    <a:pt x="378808" y="115592"/>
                  </a:lnTo>
                  <a:lnTo>
                    <a:pt x="390646" y="114471"/>
                  </a:lnTo>
                  <a:lnTo>
                    <a:pt x="402484" y="113181"/>
                  </a:lnTo>
                  <a:lnTo>
                    <a:pt x="414321" y="111702"/>
                  </a:lnTo>
                  <a:lnTo>
                    <a:pt x="426159" y="110012"/>
                  </a:lnTo>
                  <a:lnTo>
                    <a:pt x="437997" y="108089"/>
                  </a:lnTo>
                  <a:lnTo>
                    <a:pt x="449835" y="105914"/>
                  </a:lnTo>
                  <a:lnTo>
                    <a:pt x="461673" y="103466"/>
                  </a:lnTo>
                  <a:lnTo>
                    <a:pt x="473510" y="100730"/>
                  </a:lnTo>
                  <a:lnTo>
                    <a:pt x="485348" y="97693"/>
                  </a:lnTo>
                  <a:lnTo>
                    <a:pt x="497186" y="94350"/>
                  </a:lnTo>
                  <a:lnTo>
                    <a:pt x="509024" y="90701"/>
                  </a:lnTo>
                  <a:lnTo>
                    <a:pt x="520861" y="86758"/>
                  </a:lnTo>
                  <a:lnTo>
                    <a:pt x="532699" y="82540"/>
                  </a:lnTo>
                  <a:lnTo>
                    <a:pt x="544537" y="78078"/>
                  </a:lnTo>
                  <a:lnTo>
                    <a:pt x="556375" y="73413"/>
                  </a:lnTo>
                  <a:lnTo>
                    <a:pt x="568213" y="68596"/>
                  </a:lnTo>
                  <a:lnTo>
                    <a:pt x="580050" y="63684"/>
                  </a:lnTo>
                  <a:lnTo>
                    <a:pt x="591888" y="58740"/>
                  </a:lnTo>
                  <a:lnTo>
                    <a:pt x="603726" y="53829"/>
                  </a:lnTo>
                  <a:lnTo>
                    <a:pt x="615564" y="49012"/>
                  </a:lnTo>
                  <a:lnTo>
                    <a:pt x="627401" y="44347"/>
                  </a:lnTo>
                  <a:lnTo>
                    <a:pt x="639239" y="39885"/>
                  </a:lnTo>
                  <a:lnTo>
                    <a:pt x="651077" y="35667"/>
                  </a:lnTo>
                  <a:lnTo>
                    <a:pt x="662915" y="31723"/>
                  </a:lnTo>
                  <a:lnTo>
                    <a:pt x="674752" y="28075"/>
                  </a:lnTo>
                  <a:lnTo>
                    <a:pt x="686590" y="24731"/>
                  </a:lnTo>
                  <a:lnTo>
                    <a:pt x="698428" y="21695"/>
                  </a:lnTo>
                  <a:lnTo>
                    <a:pt x="710266" y="18958"/>
                  </a:lnTo>
                  <a:lnTo>
                    <a:pt x="722104" y="16511"/>
                  </a:lnTo>
                  <a:lnTo>
                    <a:pt x="733941" y="14335"/>
                  </a:lnTo>
                  <a:lnTo>
                    <a:pt x="745779" y="12413"/>
                  </a:lnTo>
                  <a:lnTo>
                    <a:pt x="757617" y="10723"/>
                  </a:lnTo>
                  <a:lnTo>
                    <a:pt x="769455" y="9243"/>
                  </a:lnTo>
                  <a:lnTo>
                    <a:pt x="781292" y="7953"/>
                  </a:lnTo>
                  <a:lnTo>
                    <a:pt x="793130" y="6833"/>
                  </a:lnTo>
                  <a:lnTo>
                    <a:pt x="804968" y="5862"/>
                  </a:lnTo>
                  <a:lnTo>
                    <a:pt x="816806" y="5023"/>
                  </a:lnTo>
                  <a:lnTo>
                    <a:pt x="828643" y="4300"/>
                  </a:lnTo>
                  <a:lnTo>
                    <a:pt x="840481" y="3677"/>
                  </a:lnTo>
                  <a:lnTo>
                    <a:pt x="852319" y="3142"/>
                  </a:lnTo>
                  <a:lnTo>
                    <a:pt x="864157" y="2684"/>
                  </a:lnTo>
                  <a:lnTo>
                    <a:pt x="875995" y="2291"/>
                  </a:lnTo>
                  <a:lnTo>
                    <a:pt x="887832" y="1954"/>
                  </a:lnTo>
                  <a:lnTo>
                    <a:pt x="899670" y="1666"/>
                  </a:lnTo>
                  <a:lnTo>
                    <a:pt x="911508" y="1421"/>
                  </a:lnTo>
                  <a:lnTo>
                    <a:pt x="923346" y="1211"/>
                  </a:lnTo>
                  <a:lnTo>
                    <a:pt x="935183" y="1031"/>
                  </a:lnTo>
                  <a:lnTo>
                    <a:pt x="947021" y="878"/>
                  </a:lnTo>
                  <a:lnTo>
                    <a:pt x="958859" y="748"/>
                  </a:lnTo>
                  <a:lnTo>
                    <a:pt x="970697" y="637"/>
                  </a:lnTo>
                  <a:lnTo>
                    <a:pt x="982534" y="542"/>
                  </a:lnTo>
                  <a:lnTo>
                    <a:pt x="994372" y="462"/>
                  </a:lnTo>
                  <a:lnTo>
                    <a:pt x="1006210" y="393"/>
                  </a:lnTo>
                  <a:lnTo>
                    <a:pt x="1018048" y="334"/>
                  </a:lnTo>
                  <a:lnTo>
                    <a:pt x="1029886" y="284"/>
                  </a:lnTo>
                  <a:lnTo>
                    <a:pt x="1041723" y="242"/>
                  </a:lnTo>
                  <a:lnTo>
                    <a:pt x="1053561" y="206"/>
                  </a:lnTo>
                  <a:lnTo>
                    <a:pt x="1065399" y="175"/>
                  </a:lnTo>
                  <a:lnTo>
                    <a:pt x="1077237" y="149"/>
                  </a:lnTo>
                  <a:lnTo>
                    <a:pt x="1089074" y="127"/>
                  </a:lnTo>
                  <a:lnTo>
                    <a:pt x="1100912" y="108"/>
                  </a:lnTo>
                  <a:lnTo>
                    <a:pt x="1112750" y="92"/>
                  </a:lnTo>
                  <a:lnTo>
                    <a:pt x="1124588" y="78"/>
                  </a:lnTo>
                  <a:lnTo>
                    <a:pt x="1136426" y="66"/>
                  </a:lnTo>
                  <a:lnTo>
                    <a:pt x="1148263" y="56"/>
                  </a:lnTo>
                  <a:lnTo>
                    <a:pt x="1160101" y="48"/>
                  </a:lnTo>
                  <a:lnTo>
                    <a:pt x="1171939" y="41"/>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41"/>
                  </a:lnTo>
                  <a:lnTo>
                    <a:pt x="3527655" y="48"/>
                  </a:lnTo>
                  <a:lnTo>
                    <a:pt x="3539493" y="56"/>
                  </a:lnTo>
                  <a:lnTo>
                    <a:pt x="3551331" y="66"/>
                  </a:lnTo>
                  <a:lnTo>
                    <a:pt x="3563169" y="78"/>
                  </a:lnTo>
                  <a:lnTo>
                    <a:pt x="3575006" y="92"/>
                  </a:lnTo>
                  <a:lnTo>
                    <a:pt x="3586844" y="108"/>
                  </a:lnTo>
                  <a:lnTo>
                    <a:pt x="3598682" y="127"/>
                  </a:lnTo>
                  <a:lnTo>
                    <a:pt x="3610520" y="149"/>
                  </a:lnTo>
                  <a:lnTo>
                    <a:pt x="3622357" y="175"/>
                  </a:lnTo>
                  <a:lnTo>
                    <a:pt x="3634195" y="206"/>
                  </a:lnTo>
                  <a:lnTo>
                    <a:pt x="3646033" y="242"/>
                  </a:lnTo>
                  <a:lnTo>
                    <a:pt x="3657871" y="284"/>
                  </a:lnTo>
                  <a:lnTo>
                    <a:pt x="3669709" y="334"/>
                  </a:lnTo>
                  <a:lnTo>
                    <a:pt x="3681546" y="393"/>
                  </a:lnTo>
                  <a:lnTo>
                    <a:pt x="3693384" y="462"/>
                  </a:lnTo>
                  <a:lnTo>
                    <a:pt x="3705222" y="542"/>
                  </a:lnTo>
                  <a:lnTo>
                    <a:pt x="3717060" y="637"/>
                  </a:lnTo>
                  <a:lnTo>
                    <a:pt x="3728897" y="748"/>
                  </a:lnTo>
                  <a:lnTo>
                    <a:pt x="3740735" y="878"/>
                  </a:lnTo>
                  <a:lnTo>
                    <a:pt x="3752573" y="1031"/>
                  </a:lnTo>
                  <a:lnTo>
                    <a:pt x="3764411" y="1211"/>
                  </a:lnTo>
                  <a:lnTo>
                    <a:pt x="3776248" y="1421"/>
                  </a:lnTo>
                  <a:lnTo>
                    <a:pt x="3788086" y="1666"/>
                  </a:lnTo>
                  <a:lnTo>
                    <a:pt x="3799924" y="1954"/>
                  </a:lnTo>
                  <a:lnTo>
                    <a:pt x="3811762" y="2291"/>
                  </a:lnTo>
                  <a:lnTo>
                    <a:pt x="3823600" y="2684"/>
                  </a:lnTo>
                  <a:lnTo>
                    <a:pt x="3835437" y="3142"/>
                  </a:lnTo>
                  <a:lnTo>
                    <a:pt x="3847275" y="3677"/>
                  </a:lnTo>
                  <a:lnTo>
                    <a:pt x="3859113" y="4300"/>
                  </a:lnTo>
                  <a:lnTo>
                    <a:pt x="3870951" y="5023"/>
                  </a:lnTo>
                  <a:lnTo>
                    <a:pt x="3882788" y="5862"/>
                  </a:lnTo>
                  <a:lnTo>
                    <a:pt x="3894626" y="6833"/>
                  </a:lnTo>
                  <a:lnTo>
                    <a:pt x="3906464" y="7953"/>
                  </a:lnTo>
                  <a:lnTo>
                    <a:pt x="3918302" y="9243"/>
                  </a:lnTo>
                  <a:lnTo>
                    <a:pt x="3930139" y="10723"/>
                  </a:lnTo>
                  <a:lnTo>
                    <a:pt x="3941977" y="12413"/>
                  </a:lnTo>
                  <a:lnTo>
                    <a:pt x="3953815" y="14335"/>
                  </a:lnTo>
                  <a:lnTo>
                    <a:pt x="3965653" y="16511"/>
                  </a:lnTo>
                  <a:lnTo>
                    <a:pt x="3977491" y="18958"/>
                  </a:lnTo>
                  <a:lnTo>
                    <a:pt x="3989328" y="21695"/>
                  </a:lnTo>
                  <a:lnTo>
                    <a:pt x="4001166" y="24731"/>
                  </a:lnTo>
                  <a:lnTo>
                    <a:pt x="4013004" y="28075"/>
                  </a:lnTo>
                  <a:lnTo>
                    <a:pt x="4024842" y="31723"/>
                  </a:lnTo>
                  <a:lnTo>
                    <a:pt x="4036679" y="35667"/>
                  </a:lnTo>
                  <a:lnTo>
                    <a:pt x="4048517" y="39885"/>
                  </a:lnTo>
                  <a:lnTo>
                    <a:pt x="4060355" y="44347"/>
                  </a:lnTo>
                  <a:lnTo>
                    <a:pt x="4072193" y="49012"/>
                  </a:lnTo>
                  <a:lnTo>
                    <a:pt x="4084031" y="53829"/>
                  </a:lnTo>
                  <a:lnTo>
                    <a:pt x="4095868" y="58740"/>
                  </a:lnTo>
                  <a:lnTo>
                    <a:pt x="4107706" y="63684"/>
                  </a:lnTo>
                  <a:lnTo>
                    <a:pt x="4119544" y="68596"/>
                  </a:lnTo>
                  <a:lnTo>
                    <a:pt x="4131382" y="73413"/>
                  </a:lnTo>
                  <a:lnTo>
                    <a:pt x="4143219" y="78078"/>
                  </a:lnTo>
                  <a:lnTo>
                    <a:pt x="4155057" y="82540"/>
                  </a:lnTo>
                  <a:lnTo>
                    <a:pt x="4166895" y="86758"/>
                  </a:lnTo>
                  <a:lnTo>
                    <a:pt x="4178733" y="90701"/>
                  </a:lnTo>
                  <a:lnTo>
                    <a:pt x="4190570" y="94350"/>
                  </a:lnTo>
                  <a:lnTo>
                    <a:pt x="4202408" y="97693"/>
                  </a:lnTo>
                  <a:lnTo>
                    <a:pt x="4214246" y="100730"/>
                  </a:lnTo>
                  <a:lnTo>
                    <a:pt x="4226084" y="103466"/>
                  </a:lnTo>
                  <a:lnTo>
                    <a:pt x="4237922" y="105914"/>
                  </a:lnTo>
                  <a:lnTo>
                    <a:pt x="4249759" y="108089"/>
                  </a:lnTo>
                  <a:lnTo>
                    <a:pt x="4261597" y="110012"/>
                  </a:lnTo>
                  <a:lnTo>
                    <a:pt x="4273435" y="111702"/>
                  </a:lnTo>
                  <a:lnTo>
                    <a:pt x="4285273" y="113181"/>
                  </a:lnTo>
                  <a:lnTo>
                    <a:pt x="4297110" y="114471"/>
                  </a:lnTo>
                  <a:lnTo>
                    <a:pt x="4308948" y="115592"/>
                  </a:lnTo>
                  <a:lnTo>
                    <a:pt x="4320786" y="116563"/>
                  </a:lnTo>
                  <a:lnTo>
                    <a:pt x="4332624" y="117402"/>
                  </a:lnTo>
                  <a:lnTo>
                    <a:pt x="4344461" y="118125"/>
                  </a:lnTo>
                  <a:lnTo>
                    <a:pt x="4356299" y="118747"/>
                  </a:lnTo>
                  <a:lnTo>
                    <a:pt x="4368137" y="119282"/>
                  </a:lnTo>
                  <a:lnTo>
                    <a:pt x="4379975" y="119741"/>
                  </a:lnTo>
                  <a:lnTo>
                    <a:pt x="4391813" y="120134"/>
                  </a:lnTo>
                  <a:lnTo>
                    <a:pt x="4403650" y="120470"/>
                  </a:lnTo>
                  <a:lnTo>
                    <a:pt x="4415488" y="120758"/>
                  </a:lnTo>
                  <a:lnTo>
                    <a:pt x="4427326" y="121004"/>
                  </a:lnTo>
                  <a:lnTo>
                    <a:pt x="4439164" y="121214"/>
                  </a:lnTo>
                  <a:lnTo>
                    <a:pt x="4451001" y="121393"/>
                  </a:lnTo>
                  <a:lnTo>
                    <a:pt x="4462839" y="121546"/>
                  </a:lnTo>
                  <a:lnTo>
                    <a:pt x="4474677" y="121676"/>
                  </a:lnTo>
                  <a:lnTo>
                    <a:pt x="4486515" y="121787"/>
                  </a:lnTo>
                  <a:lnTo>
                    <a:pt x="4498352" y="121882"/>
                  </a:lnTo>
                  <a:lnTo>
                    <a:pt x="4510190" y="121963"/>
                  </a:lnTo>
                  <a:lnTo>
                    <a:pt x="4522028" y="122032"/>
                  </a:lnTo>
                  <a:lnTo>
                    <a:pt x="4533866" y="122090"/>
                  </a:lnTo>
                  <a:lnTo>
                    <a:pt x="4545704" y="122140"/>
                  </a:lnTo>
                  <a:lnTo>
                    <a:pt x="4557541" y="122182"/>
                  </a:lnTo>
                  <a:lnTo>
                    <a:pt x="4569379" y="122219"/>
                  </a:lnTo>
                  <a:lnTo>
                    <a:pt x="4581217" y="122249"/>
                  </a:lnTo>
                  <a:lnTo>
                    <a:pt x="4593055" y="122275"/>
                  </a:lnTo>
                  <a:lnTo>
                    <a:pt x="4604892" y="122298"/>
                  </a:lnTo>
                  <a:lnTo>
                    <a:pt x="4616730" y="122317"/>
                  </a:lnTo>
                  <a:lnTo>
                    <a:pt x="4628568" y="122333"/>
                  </a:lnTo>
                  <a:lnTo>
                    <a:pt x="4640406" y="122347"/>
                  </a:lnTo>
                  <a:lnTo>
                    <a:pt x="4652244" y="122358"/>
                  </a:lnTo>
                  <a:lnTo>
                    <a:pt x="4664081" y="122368"/>
                  </a:lnTo>
                  <a:lnTo>
                    <a:pt x="4675919" y="122377"/>
                  </a:lnTo>
                  <a:lnTo>
                    <a:pt x="4687757" y="122384"/>
                  </a:lnTo>
                </a:path>
              </a:pathLst>
            </a:custGeom>
            <a:ln w="40651" cap="flat">
              <a:solidFill>
                <a:srgbClr val="E8E8E8">
                  <a:alpha val="100000"/>
                </a:srgbClr>
              </a:solidFill>
              <a:prstDash val="solid"/>
              <a:round/>
            </a:ln>
          </p:spPr>
          <p:txBody>
            <a:bodyPr/>
            <a:lstStyle/>
            <a:p/>
          </p:txBody>
        </p:sp>
        <p:sp>
          <p:nvSpPr>
            <p:cNvPr id="78" name="pl78"/>
            <p:cNvSpPr/>
            <p:nvPr/>
          </p:nvSpPr>
          <p:spPr>
            <a:xfrm>
              <a:off x="2482252" y="4088129"/>
              <a:ext cx="4687757" cy="734511"/>
            </a:xfrm>
            <a:custGeom>
              <a:avLst/>
              <a:pathLst>
                <a:path w="4687757" h="734511">
                  <a:moveTo>
                    <a:pt x="0" y="734511"/>
                  </a:moveTo>
                  <a:lnTo>
                    <a:pt x="11837" y="734504"/>
                  </a:lnTo>
                  <a:lnTo>
                    <a:pt x="23675" y="734495"/>
                  </a:lnTo>
                  <a:lnTo>
                    <a:pt x="35513" y="734485"/>
                  </a:lnTo>
                  <a:lnTo>
                    <a:pt x="47351" y="734474"/>
                  </a:lnTo>
                  <a:lnTo>
                    <a:pt x="59188" y="734460"/>
                  </a:lnTo>
                  <a:lnTo>
                    <a:pt x="71026" y="734444"/>
                  </a:lnTo>
                  <a:lnTo>
                    <a:pt x="82864" y="734425"/>
                  </a:lnTo>
                  <a:lnTo>
                    <a:pt x="94702" y="734403"/>
                  </a:lnTo>
                  <a:lnTo>
                    <a:pt x="106539" y="734376"/>
                  </a:lnTo>
                  <a:lnTo>
                    <a:pt x="118377" y="734346"/>
                  </a:lnTo>
                  <a:lnTo>
                    <a:pt x="130215" y="734310"/>
                  </a:lnTo>
                  <a:lnTo>
                    <a:pt x="142053" y="734267"/>
                  </a:lnTo>
                  <a:lnTo>
                    <a:pt x="153891" y="734217"/>
                  </a:lnTo>
                  <a:lnTo>
                    <a:pt x="165728" y="734159"/>
                  </a:lnTo>
                  <a:lnTo>
                    <a:pt x="177566" y="734090"/>
                  </a:lnTo>
                  <a:lnTo>
                    <a:pt x="189404" y="734009"/>
                  </a:lnTo>
                  <a:lnTo>
                    <a:pt x="201242" y="733915"/>
                  </a:lnTo>
                  <a:lnTo>
                    <a:pt x="213079" y="733803"/>
                  </a:lnTo>
                  <a:lnTo>
                    <a:pt x="224917" y="733673"/>
                  </a:lnTo>
                  <a:lnTo>
                    <a:pt x="236755" y="733520"/>
                  </a:lnTo>
                  <a:lnTo>
                    <a:pt x="248593" y="733341"/>
                  </a:lnTo>
                  <a:lnTo>
                    <a:pt x="260430" y="733131"/>
                  </a:lnTo>
                  <a:lnTo>
                    <a:pt x="272268" y="732885"/>
                  </a:lnTo>
                  <a:lnTo>
                    <a:pt x="284106" y="732597"/>
                  </a:lnTo>
                  <a:lnTo>
                    <a:pt x="295944" y="732261"/>
                  </a:lnTo>
                  <a:lnTo>
                    <a:pt x="307782" y="731868"/>
                  </a:lnTo>
                  <a:lnTo>
                    <a:pt x="319619" y="731409"/>
                  </a:lnTo>
                  <a:lnTo>
                    <a:pt x="331457" y="730875"/>
                  </a:lnTo>
                  <a:lnTo>
                    <a:pt x="343295" y="730252"/>
                  </a:lnTo>
                  <a:lnTo>
                    <a:pt x="355133" y="729529"/>
                  </a:lnTo>
                  <a:lnTo>
                    <a:pt x="366970" y="728690"/>
                  </a:lnTo>
                  <a:lnTo>
                    <a:pt x="378808" y="727719"/>
                  </a:lnTo>
                  <a:lnTo>
                    <a:pt x="390646" y="726598"/>
                  </a:lnTo>
                  <a:lnTo>
                    <a:pt x="402484" y="725308"/>
                  </a:lnTo>
                  <a:lnTo>
                    <a:pt x="414321" y="723829"/>
                  </a:lnTo>
                  <a:lnTo>
                    <a:pt x="426159" y="722139"/>
                  </a:lnTo>
                  <a:lnTo>
                    <a:pt x="437997" y="720216"/>
                  </a:lnTo>
                  <a:lnTo>
                    <a:pt x="449835" y="718041"/>
                  </a:lnTo>
                  <a:lnTo>
                    <a:pt x="461673" y="715593"/>
                  </a:lnTo>
                  <a:lnTo>
                    <a:pt x="473510" y="712857"/>
                  </a:lnTo>
                  <a:lnTo>
                    <a:pt x="485348" y="709820"/>
                  </a:lnTo>
                  <a:lnTo>
                    <a:pt x="497186" y="706477"/>
                  </a:lnTo>
                  <a:lnTo>
                    <a:pt x="509024" y="702828"/>
                  </a:lnTo>
                  <a:lnTo>
                    <a:pt x="520861" y="698885"/>
                  </a:lnTo>
                  <a:lnTo>
                    <a:pt x="532699" y="694667"/>
                  </a:lnTo>
                  <a:lnTo>
                    <a:pt x="544537" y="690205"/>
                  </a:lnTo>
                  <a:lnTo>
                    <a:pt x="556375" y="685540"/>
                  </a:lnTo>
                  <a:lnTo>
                    <a:pt x="568213" y="680723"/>
                  </a:lnTo>
                  <a:lnTo>
                    <a:pt x="580050" y="675811"/>
                  </a:lnTo>
                  <a:lnTo>
                    <a:pt x="591888" y="670867"/>
                  </a:lnTo>
                  <a:lnTo>
                    <a:pt x="603726" y="665956"/>
                  </a:lnTo>
                  <a:lnTo>
                    <a:pt x="615564" y="661139"/>
                  </a:lnTo>
                  <a:lnTo>
                    <a:pt x="627401" y="656474"/>
                  </a:lnTo>
                  <a:lnTo>
                    <a:pt x="639239" y="652012"/>
                  </a:lnTo>
                  <a:lnTo>
                    <a:pt x="651077" y="647794"/>
                  </a:lnTo>
                  <a:lnTo>
                    <a:pt x="662915" y="643851"/>
                  </a:lnTo>
                  <a:lnTo>
                    <a:pt x="674752" y="640202"/>
                  </a:lnTo>
                  <a:lnTo>
                    <a:pt x="686590" y="636859"/>
                  </a:lnTo>
                  <a:lnTo>
                    <a:pt x="698428" y="633822"/>
                  </a:lnTo>
                  <a:lnTo>
                    <a:pt x="710266" y="631086"/>
                  </a:lnTo>
                  <a:lnTo>
                    <a:pt x="722104" y="628638"/>
                  </a:lnTo>
                  <a:lnTo>
                    <a:pt x="733941" y="626462"/>
                  </a:lnTo>
                  <a:lnTo>
                    <a:pt x="745779" y="624540"/>
                  </a:lnTo>
                  <a:lnTo>
                    <a:pt x="757617" y="622850"/>
                  </a:lnTo>
                  <a:lnTo>
                    <a:pt x="769455" y="621370"/>
                  </a:lnTo>
                  <a:lnTo>
                    <a:pt x="781292" y="620081"/>
                  </a:lnTo>
                  <a:lnTo>
                    <a:pt x="793130" y="618960"/>
                  </a:lnTo>
                  <a:lnTo>
                    <a:pt x="804968" y="617989"/>
                  </a:lnTo>
                  <a:lnTo>
                    <a:pt x="816806" y="617150"/>
                  </a:lnTo>
                  <a:lnTo>
                    <a:pt x="828643" y="616427"/>
                  </a:lnTo>
                  <a:lnTo>
                    <a:pt x="840481" y="615804"/>
                  </a:lnTo>
                  <a:lnTo>
                    <a:pt x="852319" y="615270"/>
                  </a:lnTo>
                  <a:lnTo>
                    <a:pt x="864157" y="614811"/>
                  </a:lnTo>
                  <a:lnTo>
                    <a:pt x="875995" y="614418"/>
                  </a:lnTo>
                  <a:lnTo>
                    <a:pt x="887832" y="614081"/>
                  </a:lnTo>
                  <a:lnTo>
                    <a:pt x="899670" y="613794"/>
                  </a:lnTo>
                  <a:lnTo>
                    <a:pt x="911508" y="613548"/>
                  </a:lnTo>
                  <a:lnTo>
                    <a:pt x="923346" y="613338"/>
                  </a:lnTo>
                  <a:lnTo>
                    <a:pt x="935183" y="613159"/>
                  </a:lnTo>
                  <a:lnTo>
                    <a:pt x="947021" y="613006"/>
                  </a:lnTo>
                  <a:lnTo>
                    <a:pt x="958859" y="612875"/>
                  </a:lnTo>
                  <a:lnTo>
                    <a:pt x="970697" y="612764"/>
                  </a:lnTo>
                  <a:lnTo>
                    <a:pt x="982534" y="612669"/>
                  </a:lnTo>
                  <a:lnTo>
                    <a:pt x="994372" y="612589"/>
                  </a:lnTo>
                  <a:lnTo>
                    <a:pt x="1006210" y="612520"/>
                  </a:lnTo>
                  <a:lnTo>
                    <a:pt x="1018048" y="612461"/>
                  </a:lnTo>
                  <a:lnTo>
                    <a:pt x="1029886" y="612412"/>
                  </a:lnTo>
                  <a:lnTo>
                    <a:pt x="1041723" y="612369"/>
                  </a:lnTo>
                  <a:lnTo>
                    <a:pt x="1053561" y="612333"/>
                  </a:lnTo>
                  <a:lnTo>
                    <a:pt x="1065399" y="612302"/>
                  </a:lnTo>
                  <a:lnTo>
                    <a:pt x="1077237" y="612276"/>
                  </a:lnTo>
                  <a:lnTo>
                    <a:pt x="1089074" y="612254"/>
                  </a:lnTo>
                  <a:lnTo>
                    <a:pt x="1100912" y="612235"/>
                  </a:lnTo>
                  <a:lnTo>
                    <a:pt x="1112750" y="612219"/>
                  </a:lnTo>
                  <a:lnTo>
                    <a:pt x="1124588" y="612205"/>
                  </a:lnTo>
                  <a:lnTo>
                    <a:pt x="1136426" y="612193"/>
                  </a:lnTo>
                  <a:lnTo>
                    <a:pt x="1148263" y="612183"/>
                  </a:lnTo>
                  <a:lnTo>
                    <a:pt x="1160101" y="612175"/>
                  </a:lnTo>
                  <a:lnTo>
                    <a:pt x="1171939" y="612168"/>
                  </a:lnTo>
                  <a:lnTo>
                    <a:pt x="1171939" y="611962"/>
                  </a:lnTo>
                  <a:lnTo>
                    <a:pt x="1183777" y="611934"/>
                  </a:lnTo>
                  <a:lnTo>
                    <a:pt x="1195614" y="611900"/>
                  </a:lnTo>
                  <a:lnTo>
                    <a:pt x="1207452" y="611860"/>
                  </a:lnTo>
                  <a:lnTo>
                    <a:pt x="1219290" y="611813"/>
                  </a:lnTo>
                  <a:lnTo>
                    <a:pt x="1231128" y="611758"/>
                  </a:lnTo>
                  <a:lnTo>
                    <a:pt x="1242965" y="611694"/>
                  </a:lnTo>
                  <a:lnTo>
                    <a:pt x="1254803" y="611618"/>
                  </a:lnTo>
                  <a:lnTo>
                    <a:pt x="1266641" y="611529"/>
                  </a:lnTo>
                  <a:lnTo>
                    <a:pt x="1278479" y="611424"/>
                  </a:lnTo>
                  <a:lnTo>
                    <a:pt x="1290317" y="611301"/>
                  </a:lnTo>
                  <a:lnTo>
                    <a:pt x="1302154" y="611157"/>
                  </a:lnTo>
                  <a:lnTo>
                    <a:pt x="1313992" y="610987"/>
                  </a:lnTo>
                  <a:lnTo>
                    <a:pt x="1325830" y="610787"/>
                  </a:lnTo>
                  <a:lnTo>
                    <a:pt x="1337668" y="610553"/>
                  </a:lnTo>
                  <a:lnTo>
                    <a:pt x="1349505" y="610278"/>
                  </a:lnTo>
                  <a:lnTo>
                    <a:pt x="1361343" y="609956"/>
                  </a:lnTo>
                  <a:lnTo>
                    <a:pt x="1373181" y="609577"/>
                  </a:lnTo>
                  <a:lnTo>
                    <a:pt x="1385019" y="609132"/>
                  </a:lnTo>
                  <a:lnTo>
                    <a:pt x="1396856" y="608611"/>
                  </a:lnTo>
                  <a:lnTo>
                    <a:pt x="1408694" y="607999"/>
                  </a:lnTo>
                  <a:lnTo>
                    <a:pt x="1420532" y="607282"/>
                  </a:lnTo>
                  <a:lnTo>
                    <a:pt x="1432370" y="606443"/>
                  </a:lnTo>
                  <a:lnTo>
                    <a:pt x="1444208" y="605459"/>
                  </a:lnTo>
                  <a:lnTo>
                    <a:pt x="1456045" y="604308"/>
                  </a:lnTo>
                  <a:lnTo>
                    <a:pt x="1467883" y="602962"/>
                  </a:lnTo>
                  <a:lnTo>
                    <a:pt x="1479721" y="601390"/>
                  </a:lnTo>
                  <a:lnTo>
                    <a:pt x="1491559" y="599555"/>
                  </a:lnTo>
                  <a:lnTo>
                    <a:pt x="1503396" y="597416"/>
                  </a:lnTo>
                  <a:lnTo>
                    <a:pt x="1515234" y="594927"/>
                  </a:lnTo>
                  <a:lnTo>
                    <a:pt x="1527072" y="592033"/>
                  </a:lnTo>
                  <a:lnTo>
                    <a:pt x="1538910" y="588678"/>
                  </a:lnTo>
                  <a:lnTo>
                    <a:pt x="1550748" y="584794"/>
                  </a:lnTo>
                  <a:lnTo>
                    <a:pt x="1562585" y="580311"/>
                  </a:lnTo>
                  <a:lnTo>
                    <a:pt x="1574423" y="575152"/>
                  </a:lnTo>
                  <a:lnTo>
                    <a:pt x="1586261" y="569234"/>
                  </a:lnTo>
                  <a:lnTo>
                    <a:pt x="1598099" y="562473"/>
                  </a:lnTo>
                  <a:lnTo>
                    <a:pt x="1609936" y="554784"/>
                  </a:lnTo>
                  <a:lnTo>
                    <a:pt x="1621774" y="546082"/>
                  </a:lnTo>
                  <a:lnTo>
                    <a:pt x="1633612" y="536291"/>
                  </a:lnTo>
                  <a:lnTo>
                    <a:pt x="1645450" y="525346"/>
                  </a:lnTo>
                  <a:lnTo>
                    <a:pt x="1657287" y="513199"/>
                  </a:lnTo>
                  <a:lnTo>
                    <a:pt x="1669125" y="499825"/>
                  </a:lnTo>
                  <a:lnTo>
                    <a:pt x="1680963" y="485231"/>
                  </a:lnTo>
                  <a:lnTo>
                    <a:pt x="1692801" y="469457"/>
                  </a:lnTo>
                  <a:lnTo>
                    <a:pt x="1704639" y="452585"/>
                  </a:lnTo>
                  <a:lnTo>
                    <a:pt x="1716476" y="434737"/>
                  </a:lnTo>
                  <a:lnTo>
                    <a:pt x="1728314" y="416078"/>
                  </a:lnTo>
                  <a:lnTo>
                    <a:pt x="1740152" y="396810"/>
                  </a:lnTo>
                  <a:lnTo>
                    <a:pt x="1751990" y="377163"/>
                  </a:lnTo>
                  <a:lnTo>
                    <a:pt x="1763827" y="357388"/>
                  </a:lnTo>
                  <a:lnTo>
                    <a:pt x="1775665" y="337741"/>
                  </a:lnTo>
                  <a:lnTo>
                    <a:pt x="1787503" y="318473"/>
                  </a:lnTo>
                  <a:lnTo>
                    <a:pt x="1799341" y="299814"/>
                  </a:lnTo>
                  <a:lnTo>
                    <a:pt x="1811178" y="281967"/>
                  </a:lnTo>
                  <a:lnTo>
                    <a:pt x="1823016" y="265094"/>
                  </a:lnTo>
                  <a:lnTo>
                    <a:pt x="1834854" y="249320"/>
                  </a:lnTo>
                  <a:lnTo>
                    <a:pt x="1846692" y="234726"/>
                  </a:lnTo>
                  <a:lnTo>
                    <a:pt x="1858530" y="221353"/>
                  </a:lnTo>
                  <a:lnTo>
                    <a:pt x="1870367" y="209206"/>
                  </a:lnTo>
                  <a:lnTo>
                    <a:pt x="1882205" y="198261"/>
                  </a:lnTo>
                  <a:lnTo>
                    <a:pt x="1894043" y="188470"/>
                  </a:lnTo>
                  <a:lnTo>
                    <a:pt x="1905881" y="179768"/>
                  </a:lnTo>
                  <a:lnTo>
                    <a:pt x="1917718" y="172078"/>
                  </a:lnTo>
                  <a:lnTo>
                    <a:pt x="1929556" y="165317"/>
                  </a:lnTo>
                  <a:lnTo>
                    <a:pt x="1941394" y="159400"/>
                  </a:lnTo>
                  <a:lnTo>
                    <a:pt x="1953232" y="154240"/>
                  </a:lnTo>
                  <a:lnTo>
                    <a:pt x="1965069" y="149758"/>
                  </a:lnTo>
                  <a:lnTo>
                    <a:pt x="1976907" y="145874"/>
                  </a:lnTo>
                  <a:lnTo>
                    <a:pt x="1988745" y="142518"/>
                  </a:lnTo>
                  <a:lnTo>
                    <a:pt x="2000583" y="139625"/>
                  </a:lnTo>
                  <a:lnTo>
                    <a:pt x="2012421" y="137135"/>
                  </a:lnTo>
                  <a:lnTo>
                    <a:pt x="2024258" y="134996"/>
                  </a:lnTo>
                  <a:lnTo>
                    <a:pt x="2036096" y="133161"/>
                  </a:lnTo>
                  <a:lnTo>
                    <a:pt x="2047934" y="131589"/>
                  </a:lnTo>
                  <a:lnTo>
                    <a:pt x="2059772" y="130243"/>
                  </a:lnTo>
                  <a:lnTo>
                    <a:pt x="2071609" y="129093"/>
                  </a:lnTo>
                  <a:lnTo>
                    <a:pt x="2083447" y="128109"/>
                  </a:lnTo>
                  <a:lnTo>
                    <a:pt x="2095285" y="127269"/>
                  </a:lnTo>
                  <a:lnTo>
                    <a:pt x="2107123" y="126552"/>
                  </a:lnTo>
                  <a:lnTo>
                    <a:pt x="2118961" y="125941"/>
                  </a:lnTo>
                  <a:lnTo>
                    <a:pt x="2130798" y="125419"/>
                  </a:lnTo>
                  <a:lnTo>
                    <a:pt x="2142636" y="124975"/>
                  </a:lnTo>
                  <a:lnTo>
                    <a:pt x="2154474" y="124596"/>
                  </a:lnTo>
                  <a:lnTo>
                    <a:pt x="2166312" y="124273"/>
                  </a:lnTo>
                  <a:lnTo>
                    <a:pt x="2178149" y="123998"/>
                  </a:lnTo>
                  <a:lnTo>
                    <a:pt x="2189987" y="123764"/>
                  </a:lnTo>
                  <a:lnTo>
                    <a:pt x="2201825" y="123565"/>
                  </a:lnTo>
                  <a:lnTo>
                    <a:pt x="2213663" y="123395"/>
                  </a:lnTo>
                  <a:lnTo>
                    <a:pt x="2225500" y="123250"/>
                  </a:lnTo>
                  <a:lnTo>
                    <a:pt x="2237338" y="123127"/>
                  </a:lnTo>
                  <a:lnTo>
                    <a:pt x="2249176" y="123023"/>
                  </a:lnTo>
                  <a:lnTo>
                    <a:pt x="2261014" y="122934"/>
                  </a:lnTo>
                  <a:lnTo>
                    <a:pt x="2272852" y="122858"/>
                  </a:lnTo>
                  <a:lnTo>
                    <a:pt x="2284689" y="122793"/>
                  </a:lnTo>
                  <a:lnTo>
                    <a:pt x="2296527" y="122738"/>
                  </a:lnTo>
                  <a:lnTo>
                    <a:pt x="2308365" y="122692"/>
                  </a:lnTo>
                  <a:lnTo>
                    <a:pt x="2320203" y="122652"/>
                  </a:lnTo>
                  <a:lnTo>
                    <a:pt x="2332040" y="122618"/>
                  </a:lnTo>
                  <a:lnTo>
                    <a:pt x="2343878" y="122589"/>
                  </a:lnTo>
                  <a:lnTo>
                    <a:pt x="2343878" y="122384"/>
                  </a:lnTo>
                  <a:lnTo>
                    <a:pt x="2355716" y="122377"/>
                  </a:lnTo>
                  <a:lnTo>
                    <a:pt x="2367554" y="122368"/>
                  </a:lnTo>
                  <a:lnTo>
                    <a:pt x="2379391" y="122358"/>
                  </a:lnTo>
                  <a:lnTo>
                    <a:pt x="2391229" y="122347"/>
                  </a:lnTo>
                  <a:lnTo>
                    <a:pt x="2403067" y="122333"/>
                  </a:lnTo>
                  <a:lnTo>
                    <a:pt x="2414905" y="122317"/>
                  </a:lnTo>
                  <a:lnTo>
                    <a:pt x="2426743" y="122298"/>
                  </a:lnTo>
                  <a:lnTo>
                    <a:pt x="2438580" y="122275"/>
                  </a:lnTo>
                  <a:lnTo>
                    <a:pt x="2450418" y="122249"/>
                  </a:lnTo>
                  <a:lnTo>
                    <a:pt x="2462256" y="122219"/>
                  </a:lnTo>
                  <a:lnTo>
                    <a:pt x="2474094" y="122182"/>
                  </a:lnTo>
                  <a:lnTo>
                    <a:pt x="2485931" y="122140"/>
                  </a:lnTo>
                  <a:lnTo>
                    <a:pt x="2497769" y="122090"/>
                  </a:lnTo>
                  <a:lnTo>
                    <a:pt x="2509607" y="122032"/>
                  </a:lnTo>
                  <a:lnTo>
                    <a:pt x="2521445" y="121963"/>
                  </a:lnTo>
                  <a:lnTo>
                    <a:pt x="2533283" y="121882"/>
                  </a:lnTo>
                  <a:lnTo>
                    <a:pt x="2545120" y="121787"/>
                  </a:lnTo>
                  <a:lnTo>
                    <a:pt x="2556958" y="121676"/>
                  </a:lnTo>
                  <a:lnTo>
                    <a:pt x="2568796" y="121546"/>
                  </a:lnTo>
                  <a:lnTo>
                    <a:pt x="2580634" y="121393"/>
                  </a:lnTo>
                  <a:lnTo>
                    <a:pt x="2592471" y="121214"/>
                  </a:lnTo>
                  <a:lnTo>
                    <a:pt x="2604309" y="121004"/>
                  </a:lnTo>
                  <a:lnTo>
                    <a:pt x="2616147" y="120758"/>
                  </a:lnTo>
                  <a:lnTo>
                    <a:pt x="2627985" y="120470"/>
                  </a:lnTo>
                  <a:lnTo>
                    <a:pt x="2639822" y="120134"/>
                  </a:lnTo>
                  <a:lnTo>
                    <a:pt x="2651660" y="119741"/>
                  </a:lnTo>
                  <a:lnTo>
                    <a:pt x="2663498" y="119282"/>
                  </a:lnTo>
                  <a:lnTo>
                    <a:pt x="2675336" y="118747"/>
                  </a:lnTo>
                  <a:lnTo>
                    <a:pt x="2687174" y="118125"/>
                  </a:lnTo>
                  <a:lnTo>
                    <a:pt x="2699011" y="117402"/>
                  </a:lnTo>
                  <a:lnTo>
                    <a:pt x="2710849" y="116563"/>
                  </a:lnTo>
                  <a:lnTo>
                    <a:pt x="2722687" y="115592"/>
                  </a:lnTo>
                  <a:lnTo>
                    <a:pt x="2734525" y="114471"/>
                  </a:lnTo>
                  <a:lnTo>
                    <a:pt x="2746362" y="113181"/>
                  </a:lnTo>
                  <a:lnTo>
                    <a:pt x="2758200" y="111702"/>
                  </a:lnTo>
                  <a:lnTo>
                    <a:pt x="2770038" y="110012"/>
                  </a:lnTo>
                  <a:lnTo>
                    <a:pt x="2781876" y="108089"/>
                  </a:lnTo>
                  <a:lnTo>
                    <a:pt x="2793713" y="105914"/>
                  </a:lnTo>
                  <a:lnTo>
                    <a:pt x="2805551" y="103466"/>
                  </a:lnTo>
                  <a:lnTo>
                    <a:pt x="2817389" y="100730"/>
                  </a:lnTo>
                  <a:lnTo>
                    <a:pt x="2829227" y="97693"/>
                  </a:lnTo>
                  <a:lnTo>
                    <a:pt x="2841065" y="94350"/>
                  </a:lnTo>
                  <a:lnTo>
                    <a:pt x="2852902" y="90701"/>
                  </a:lnTo>
                  <a:lnTo>
                    <a:pt x="2864740" y="86758"/>
                  </a:lnTo>
                  <a:lnTo>
                    <a:pt x="2876578" y="82540"/>
                  </a:lnTo>
                  <a:lnTo>
                    <a:pt x="2888416" y="78078"/>
                  </a:lnTo>
                  <a:lnTo>
                    <a:pt x="2900253" y="73413"/>
                  </a:lnTo>
                  <a:lnTo>
                    <a:pt x="2912091" y="68596"/>
                  </a:lnTo>
                  <a:lnTo>
                    <a:pt x="2923929" y="63684"/>
                  </a:lnTo>
                  <a:lnTo>
                    <a:pt x="2935767" y="58740"/>
                  </a:lnTo>
                  <a:lnTo>
                    <a:pt x="2947604" y="53829"/>
                  </a:lnTo>
                  <a:lnTo>
                    <a:pt x="2959442" y="49012"/>
                  </a:lnTo>
                  <a:lnTo>
                    <a:pt x="2971280" y="44347"/>
                  </a:lnTo>
                  <a:lnTo>
                    <a:pt x="2983118" y="39885"/>
                  </a:lnTo>
                  <a:lnTo>
                    <a:pt x="2994956" y="35667"/>
                  </a:lnTo>
                  <a:lnTo>
                    <a:pt x="3006793" y="31723"/>
                  </a:lnTo>
                  <a:lnTo>
                    <a:pt x="3018631" y="28075"/>
                  </a:lnTo>
                  <a:lnTo>
                    <a:pt x="3030469" y="24731"/>
                  </a:lnTo>
                  <a:lnTo>
                    <a:pt x="3042307" y="21695"/>
                  </a:lnTo>
                  <a:lnTo>
                    <a:pt x="3054144" y="18958"/>
                  </a:lnTo>
                  <a:lnTo>
                    <a:pt x="3065982" y="16511"/>
                  </a:lnTo>
                  <a:lnTo>
                    <a:pt x="3077820" y="14335"/>
                  </a:lnTo>
                  <a:lnTo>
                    <a:pt x="3089658" y="12413"/>
                  </a:lnTo>
                  <a:lnTo>
                    <a:pt x="3101496" y="10723"/>
                  </a:lnTo>
                  <a:lnTo>
                    <a:pt x="3113333" y="9243"/>
                  </a:lnTo>
                  <a:lnTo>
                    <a:pt x="3125171" y="7953"/>
                  </a:lnTo>
                  <a:lnTo>
                    <a:pt x="3137009" y="6833"/>
                  </a:lnTo>
                  <a:lnTo>
                    <a:pt x="3148847" y="5862"/>
                  </a:lnTo>
                  <a:lnTo>
                    <a:pt x="3160684" y="5023"/>
                  </a:lnTo>
                  <a:lnTo>
                    <a:pt x="3172522" y="4300"/>
                  </a:lnTo>
                  <a:lnTo>
                    <a:pt x="3184360" y="3677"/>
                  </a:lnTo>
                  <a:lnTo>
                    <a:pt x="3196198" y="3142"/>
                  </a:lnTo>
                  <a:lnTo>
                    <a:pt x="3208035" y="2684"/>
                  </a:lnTo>
                  <a:lnTo>
                    <a:pt x="3219873" y="2291"/>
                  </a:lnTo>
                  <a:lnTo>
                    <a:pt x="3231711" y="1954"/>
                  </a:lnTo>
                  <a:lnTo>
                    <a:pt x="3243549" y="1666"/>
                  </a:lnTo>
                  <a:lnTo>
                    <a:pt x="3255387" y="1421"/>
                  </a:lnTo>
                  <a:lnTo>
                    <a:pt x="3267224" y="1211"/>
                  </a:lnTo>
                  <a:lnTo>
                    <a:pt x="3279062" y="1031"/>
                  </a:lnTo>
                  <a:lnTo>
                    <a:pt x="3290900" y="878"/>
                  </a:lnTo>
                  <a:lnTo>
                    <a:pt x="3302738" y="748"/>
                  </a:lnTo>
                  <a:lnTo>
                    <a:pt x="3314575" y="637"/>
                  </a:lnTo>
                  <a:lnTo>
                    <a:pt x="3326413" y="542"/>
                  </a:lnTo>
                  <a:lnTo>
                    <a:pt x="3338251" y="462"/>
                  </a:lnTo>
                  <a:lnTo>
                    <a:pt x="3350089" y="393"/>
                  </a:lnTo>
                  <a:lnTo>
                    <a:pt x="3361926" y="334"/>
                  </a:lnTo>
                  <a:lnTo>
                    <a:pt x="3373764" y="284"/>
                  </a:lnTo>
                  <a:lnTo>
                    <a:pt x="3385602" y="242"/>
                  </a:lnTo>
                  <a:lnTo>
                    <a:pt x="3397440" y="206"/>
                  </a:lnTo>
                  <a:lnTo>
                    <a:pt x="3409278" y="175"/>
                  </a:lnTo>
                  <a:lnTo>
                    <a:pt x="3421115" y="149"/>
                  </a:lnTo>
                  <a:lnTo>
                    <a:pt x="3432953" y="127"/>
                  </a:lnTo>
                  <a:lnTo>
                    <a:pt x="3444791" y="108"/>
                  </a:lnTo>
                  <a:lnTo>
                    <a:pt x="3456629" y="92"/>
                  </a:lnTo>
                  <a:lnTo>
                    <a:pt x="3468466" y="78"/>
                  </a:lnTo>
                  <a:lnTo>
                    <a:pt x="3480304" y="66"/>
                  </a:lnTo>
                  <a:lnTo>
                    <a:pt x="3492142" y="56"/>
                  </a:lnTo>
                  <a:lnTo>
                    <a:pt x="3503980" y="48"/>
                  </a:lnTo>
                  <a:lnTo>
                    <a:pt x="3515818" y="41"/>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F26A21">
                  <a:alpha val="100000"/>
                </a:srgbClr>
              </a:solidFill>
              <a:prstDash val="solid"/>
              <a:round/>
            </a:ln>
          </p:spPr>
          <p:txBody>
            <a:bodyPr/>
            <a:lstStyle/>
            <a:p/>
          </p:txBody>
        </p:sp>
        <p:sp>
          <p:nvSpPr>
            <p:cNvPr id="79" name="pl79"/>
            <p:cNvSpPr/>
            <p:nvPr/>
          </p:nvSpPr>
          <p:spPr>
            <a:xfrm>
              <a:off x="2482252" y="3231151"/>
              <a:ext cx="4687757" cy="244809"/>
            </a:xfrm>
            <a:custGeom>
              <a:avLst/>
              <a:pathLst>
                <a:path w="4687757" h="244809">
                  <a:moveTo>
                    <a:pt x="0" y="122466"/>
                  </a:moveTo>
                  <a:lnTo>
                    <a:pt x="11837" y="122473"/>
                  </a:lnTo>
                  <a:lnTo>
                    <a:pt x="23675" y="122482"/>
                  </a:lnTo>
                  <a:lnTo>
                    <a:pt x="35513" y="122492"/>
                  </a:lnTo>
                  <a:lnTo>
                    <a:pt x="47351" y="122503"/>
                  </a:lnTo>
                  <a:lnTo>
                    <a:pt x="59188" y="122517"/>
                  </a:lnTo>
                  <a:lnTo>
                    <a:pt x="71026" y="122533"/>
                  </a:lnTo>
                  <a:lnTo>
                    <a:pt x="82864" y="122552"/>
                  </a:lnTo>
                  <a:lnTo>
                    <a:pt x="94702" y="122574"/>
                  </a:lnTo>
                  <a:lnTo>
                    <a:pt x="106539" y="122601"/>
                  </a:lnTo>
                  <a:lnTo>
                    <a:pt x="118377" y="122631"/>
                  </a:lnTo>
                  <a:lnTo>
                    <a:pt x="130215" y="122667"/>
                  </a:lnTo>
                  <a:lnTo>
                    <a:pt x="142053" y="122710"/>
                  </a:lnTo>
                  <a:lnTo>
                    <a:pt x="153891" y="122760"/>
                  </a:lnTo>
                  <a:lnTo>
                    <a:pt x="165728" y="122818"/>
                  </a:lnTo>
                  <a:lnTo>
                    <a:pt x="177566" y="122887"/>
                  </a:lnTo>
                  <a:lnTo>
                    <a:pt x="189404" y="122968"/>
                  </a:lnTo>
                  <a:lnTo>
                    <a:pt x="201242" y="123062"/>
                  </a:lnTo>
                  <a:lnTo>
                    <a:pt x="213079" y="123174"/>
                  </a:lnTo>
                  <a:lnTo>
                    <a:pt x="224917" y="123304"/>
                  </a:lnTo>
                  <a:lnTo>
                    <a:pt x="236755" y="123457"/>
                  </a:lnTo>
                  <a:lnTo>
                    <a:pt x="248593" y="123636"/>
                  </a:lnTo>
                  <a:lnTo>
                    <a:pt x="260430" y="123846"/>
                  </a:lnTo>
                  <a:lnTo>
                    <a:pt x="272268" y="124092"/>
                  </a:lnTo>
                  <a:lnTo>
                    <a:pt x="284106" y="124380"/>
                  </a:lnTo>
                  <a:lnTo>
                    <a:pt x="295944" y="124716"/>
                  </a:lnTo>
                  <a:lnTo>
                    <a:pt x="307782" y="125109"/>
                  </a:lnTo>
                  <a:lnTo>
                    <a:pt x="319619" y="125568"/>
                  </a:lnTo>
                  <a:lnTo>
                    <a:pt x="331457" y="126103"/>
                  </a:lnTo>
                  <a:lnTo>
                    <a:pt x="343295" y="126725"/>
                  </a:lnTo>
                  <a:lnTo>
                    <a:pt x="355133" y="127448"/>
                  </a:lnTo>
                  <a:lnTo>
                    <a:pt x="366970" y="128287"/>
                  </a:lnTo>
                  <a:lnTo>
                    <a:pt x="378808" y="129258"/>
                  </a:lnTo>
                  <a:lnTo>
                    <a:pt x="390646" y="130379"/>
                  </a:lnTo>
                  <a:lnTo>
                    <a:pt x="402484" y="131669"/>
                  </a:lnTo>
                  <a:lnTo>
                    <a:pt x="414321" y="133148"/>
                  </a:lnTo>
                  <a:lnTo>
                    <a:pt x="426159" y="134838"/>
                  </a:lnTo>
                  <a:lnTo>
                    <a:pt x="437997" y="136761"/>
                  </a:lnTo>
                  <a:lnTo>
                    <a:pt x="449835" y="138936"/>
                  </a:lnTo>
                  <a:lnTo>
                    <a:pt x="461673" y="141384"/>
                  </a:lnTo>
                  <a:lnTo>
                    <a:pt x="473510" y="144120"/>
                  </a:lnTo>
                  <a:lnTo>
                    <a:pt x="485348" y="147157"/>
                  </a:lnTo>
                  <a:lnTo>
                    <a:pt x="497186" y="150500"/>
                  </a:lnTo>
                  <a:lnTo>
                    <a:pt x="509024" y="154149"/>
                  </a:lnTo>
                  <a:lnTo>
                    <a:pt x="520861" y="158092"/>
                  </a:lnTo>
                  <a:lnTo>
                    <a:pt x="532699" y="162310"/>
                  </a:lnTo>
                  <a:lnTo>
                    <a:pt x="544537" y="166772"/>
                  </a:lnTo>
                  <a:lnTo>
                    <a:pt x="556375" y="171437"/>
                  </a:lnTo>
                  <a:lnTo>
                    <a:pt x="568213" y="176254"/>
                  </a:lnTo>
                  <a:lnTo>
                    <a:pt x="580050" y="181166"/>
                  </a:lnTo>
                  <a:lnTo>
                    <a:pt x="591888" y="186110"/>
                  </a:lnTo>
                  <a:lnTo>
                    <a:pt x="603726" y="191021"/>
                  </a:lnTo>
                  <a:lnTo>
                    <a:pt x="615564" y="195838"/>
                  </a:lnTo>
                  <a:lnTo>
                    <a:pt x="627401" y="200503"/>
                  </a:lnTo>
                  <a:lnTo>
                    <a:pt x="639239" y="204965"/>
                  </a:lnTo>
                  <a:lnTo>
                    <a:pt x="651077" y="209183"/>
                  </a:lnTo>
                  <a:lnTo>
                    <a:pt x="662915" y="213126"/>
                  </a:lnTo>
                  <a:lnTo>
                    <a:pt x="674752" y="216775"/>
                  </a:lnTo>
                  <a:lnTo>
                    <a:pt x="686590" y="220118"/>
                  </a:lnTo>
                  <a:lnTo>
                    <a:pt x="698428" y="223155"/>
                  </a:lnTo>
                  <a:lnTo>
                    <a:pt x="710266" y="225891"/>
                  </a:lnTo>
                  <a:lnTo>
                    <a:pt x="722104" y="228339"/>
                  </a:lnTo>
                  <a:lnTo>
                    <a:pt x="733941" y="230515"/>
                  </a:lnTo>
                  <a:lnTo>
                    <a:pt x="745779" y="232437"/>
                  </a:lnTo>
                  <a:lnTo>
                    <a:pt x="757617" y="234127"/>
                  </a:lnTo>
                  <a:lnTo>
                    <a:pt x="769455" y="235607"/>
                  </a:lnTo>
                  <a:lnTo>
                    <a:pt x="781292" y="236896"/>
                  </a:lnTo>
                  <a:lnTo>
                    <a:pt x="793130" y="238017"/>
                  </a:lnTo>
                  <a:lnTo>
                    <a:pt x="804968" y="238988"/>
                  </a:lnTo>
                  <a:lnTo>
                    <a:pt x="816806" y="239827"/>
                  </a:lnTo>
                  <a:lnTo>
                    <a:pt x="828643" y="240550"/>
                  </a:lnTo>
                  <a:lnTo>
                    <a:pt x="840481" y="241173"/>
                  </a:lnTo>
                  <a:lnTo>
                    <a:pt x="852319" y="241708"/>
                  </a:lnTo>
                  <a:lnTo>
                    <a:pt x="864157" y="242166"/>
                  </a:lnTo>
                  <a:lnTo>
                    <a:pt x="875995" y="242559"/>
                  </a:lnTo>
                  <a:lnTo>
                    <a:pt x="887832" y="242896"/>
                  </a:lnTo>
                  <a:lnTo>
                    <a:pt x="899670" y="243183"/>
                  </a:lnTo>
                  <a:lnTo>
                    <a:pt x="911508" y="243429"/>
                  </a:lnTo>
                  <a:lnTo>
                    <a:pt x="923346" y="243639"/>
                  </a:lnTo>
                  <a:lnTo>
                    <a:pt x="935183" y="243819"/>
                  </a:lnTo>
                  <a:lnTo>
                    <a:pt x="947021" y="243971"/>
                  </a:lnTo>
                  <a:lnTo>
                    <a:pt x="958859" y="244102"/>
                  </a:lnTo>
                  <a:lnTo>
                    <a:pt x="970697" y="244213"/>
                  </a:lnTo>
                  <a:lnTo>
                    <a:pt x="982534" y="244308"/>
                  </a:lnTo>
                  <a:lnTo>
                    <a:pt x="994372" y="244388"/>
                  </a:lnTo>
                  <a:lnTo>
                    <a:pt x="1006210" y="244457"/>
                  </a:lnTo>
                  <a:lnTo>
                    <a:pt x="1018048" y="244516"/>
                  </a:lnTo>
                  <a:lnTo>
                    <a:pt x="1029886" y="244565"/>
                  </a:lnTo>
                  <a:lnTo>
                    <a:pt x="1041723" y="244608"/>
                  </a:lnTo>
                  <a:lnTo>
                    <a:pt x="1053561" y="244644"/>
                  </a:lnTo>
                  <a:lnTo>
                    <a:pt x="1065399" y="244675"/>
                  </a:lnTo>
                  <a:lnTo>
                    <a:pt x="1077237" y="244701"/>
                  </a:lnTo>
                  <a:lnTo>
                    <a:pt x="1089074" y="244723"/>
                  </a:lnTo>
                  <a:lnTo>
                    <a:pt x="1100912" y="244742"/>
                  </a:lnTo>
                  <a:lnTo>
                    <a:pt x="1112750" y="244758"/>
                  </a:lnTo>
                  <a:lnTo>
                    <a:pt x="1124588" y="244772"/>
                  </a:lnTo>
                  <a:lnTo>
                    <a:pt x="1136426" y="244784"/>
                  </a:lnTo>
                  <a:lnTo>
                    <a:pt x="1148263" y="244794"/>
                  </a:lnTo>
                  <a:lnTo>
                    <a:pt x="1160101" y="244802"/>
                  </a:lnTo>
                  <a:lnTo>
                    <a:pt x="1171939" y="244809"/>
                  </a:lnTo>
                  <a:lnTo>
                    <a:pt x="1171939" y="244768"/>
                  </a:lnTo>
                  <a:lnTo>
                    <a:pt x="1183777" y="244754"/>
                  </a:lnTo>
                  <a:lnTo>
                    <a:pt x="1195614" y="244737"/>
                  </a:lnTo>
                  <a:lnTo>
                    <a:pt x="1207452" y="244717"/>
                  </a:lnTo>
                  <a:lnTo>
                    <a:pt x="1219290" y="244694"/>
                  </a:lnTo>
                  <a:lnTo>
                    <a:pt x="1231128" y="244666"/>
                  </a:lnTo>
                  <a:lnTo>
                    <a:pt x="1242965" y="244634"/>
                  </a:lnTo>
                  <a:lnTo>
                    <a:pt x="1254803" y="244596"/>
                  </a:lnTo>
                  <a:lnTo>
                    <a:pt x="1266641" y="244551"/>
                  </a:lnTo>
                  <a:lnTo>
                    <a:pt x="1278479" y="244499"/>
                  </a:lnTo>
                  <a:lnTo>
                    <a:pt x="1290317" y="244438"/>
                  </a:lnTo>
                  <a:lnTo>
                    <a:pt x="1302154" y="244365"/>
                  </a:lnTo>
                  <a:lnTo>
                    <a:pt x="1313992" y="244280"/>
                  </a:lnTo>
                  <a:lnTo>
                    <a:pt x="1325830" y="244181"/>
                  </a:lnTo>
                  <a:lnTo>
                    <a:pt x="1337668" y="244064"/>
                  </a:lnTo>
                  <a:lnTo>
                    <a:pt x="1349505" y="243926"/>
                  </a:lnTo>
                  <a:lnTo>
                    <a:pt x="1361343" y="243765"/>
                  </a:lnTo>
                  <a:lnTo>
                    <a:pt x="1373181" y="243575"/>
                  </a:lnTo>
                  <a:lnTo>
                    <a:pt x="1385019" y="243353"/>
                  </a:lnTo>
                  <a:lnTo>
                    <a:pt x="1396856" y="243092"/>
                  </a:lnTo>
                  <a:lnTo>
                    <a:pt x="1408694" y="242787"/>
                  </a:lnTo>
                  <a:lnTo>
                    <a:pt x="1420532" y="242428"/>
                  </a:lnTo>
                  <a:lnTo>
                    <a:pt x="1432370" y="242008"/>
                  </a:lnTo>
                  <a:lnTo>
                    <a:pt x="1444208" y="241517"/>
                  </a:lnTo>
                  <a:lnTo>
                    <a:pt x="1456045" y="240941"/>
                  </a:lnTo>
                  <a:lnTo>
                    <a:pt x="1467883" y="240268"/>
                  </a:lnTo>
                  <a:lnTo>
                    <a:pt x="1479721" y="239482"/>
                  </a:lnTo>
                  <a:lnTo>
                    <a:pt x="1491559" y="238565"/>
                  </a:lnTo>
                  <a:lnTo>
                    <a:pt x="1503396" y="237495"/>
                  </a:lnTo>
                  <a:lnTo>
                    <a:pt x="1515234" y="236250"/>
                  </a:lnTo>
                  <a:lnTo>
                    <a:pt x="1527072" y="234804"/>
                  </a:lnTo>
                  <a:lnTo>
                    <a:pt x="1538910" y="233126"/>
                  </a:lnTo>
                  <a:lnTo>
                    <a:pt x="1550748" y="231184"/>
                  </a:lnTo>
                  <a:lnTo>
                    <a:pt x="1562585" y="228943"/>
                  </a:lnTo>
                  <a:lnTo>
                    <a:pt x="1574423" y="226363"/>
                  </a:lnTo>
                  <a:lnTo>
                    <a:pt x="1586261" y="223404"/>
                  </a:lnTo>
                  <a:lnTo>
                    <a:pt x="1598099" y="220024"/>
                  </a:lnTo>
                  <a:lnTo>
                    <a:pt x="1609936" y="216179"/>
                  </a:lnTo>
                  <a:lnTo>
                    <a:pt x="1621774" y="211828"/>
                  </a:lnTo>
                  <a:lnTo>
                    <a:pt x="1633612" y="206932"/>
                  </a:lnTo>
                  <a:lnTo>
                    <a:pt x="1645450" y="201460"/>
                  </a:lnTo>
                  <a:lnTo>
                    <a:pt x="1657287" y="195386"/>
                  </a:lnTo>
                  <a:lnTo>
                    <a:pt x="1669125" y="188700"/>
                  </a:lnTo>
                  <a:lnTo>
                    <a:pt x="1680963" y="181403"/>
                  </a:lnTo>
                  <a:lnTo>
                    <a:pt x="1692801" y="173516"/>
                  </a:lnTo>
                  <a:lnTo>
                    <a:pt x="1704639" y="165080"/>
                  </a:lnTo>
                  <a:lnTo>
                    <a:pt x="1716476" y="156156"/>
                  </a:lnTo>
                  <a:lnTo>
                    <a:pt x="1728314" y="146826"/>
                  </a:lnTo>
                  <a:lnTo>
                    <a:pt x="1740152" y="137192"/>
                  </a:lnTo>
                  <a:lnTo>
                    <a:pt x="1751990" y="127369"/>
                  </a:lnTo>
                  <a:lnTo>
                    <a:pt x="1763827" y="117481"/>
                  </a:lnTo>
                  <a:lnTo>
                    <a:pt x="1775665" y="107658"/>
                  </a:lnTo>
                  <a:lnTo>
                    <a:pt x="1787503" y="98024"/>
                  </a:lnTo>
                  <a:lnTo>
                    <a:pt x="1799341" y="88694"/>
                  </a:lnTo>
                  <a:lnTo>
                    <a:pt x="1811178" y="79770"/>
                  </a:lnTo>
                  <a:lnTo>
                    <a:pt x="1823016" y="71334"/>
                  </a:lnTo>
                  <a:lnTo>
                    <a:pt x="1834854" y="63447"/>
                  </a:lnTo>
                  <a:lnTo>
                    <a:pt x="1846692" y="56150"/>
                  </a:lnTo>
                  <a:lnTo>
                    <a:pt x="1858530" y="49463"/>
                  </a:lnTo>
                  <a:lnTo>
                    <a:pt x="1870367" y="43390"/>
                  </a:lnTo>
                  <a:lnTo>
                    <a:pt x="1882205" y="37917"/>
                  </a:lnTo>
                  <a:lnTo>
                    <a:pt x="1894043" y="33022"/>
                  </a:lnTo>
                  <a:lnTo>
                    <a:pt x="1905881" y="28671"/>
                  </a:lnTo>
                  <a:lnTo>
                    <a:pt x="1917718" y="24826"/>
                  </a:lnTo>
                  <a:lnTo>
                    <a:pt x="1929556" y="21446"/>
                  </a:lnTo>
                  <a:lnTo>
                    <a:pt x="1941394" y="18487"/>
                  </a:lnTo>
                  <a:lnTo>
                    <a:pt x="1953232" y="15907"/>
                  </a:lnTo>
                  <a:lnTo>
                    <a:pt x="1965069" y="13666"/>
                  </a:lnTo>
                  <a:lnTo>
                    <a:pt x="1976907" y="11724"/>
                  </a:lnTo>
                  <a:lnTo>
                    <a:pt x="1988745" y="10046"/>
                  </a:lnTo>
                  <a:lnTo>
                    <a:pt x="2000583" y="8600"/>
                  </a:lnTo>
                  <a:lnTo>
                    <a:pt x="2012421" y="7355"/>
                  </a:lnTo>
                  <a:lnTo>
                    <a:pt x="2024258" y="6285"/>
                  </a:lnTo>
                  <a:lnTo>
                    <a:pt x="2036096" y="5368"/>
                  </a:lnTo>
                  <a:lnTo>
                    <a:pt x="2047934" y="4582"/>
                  </a:lnTo>
                  <a:lnTo>
                    <a:pt x="2059772" y="3909"/>
                  </a:lnTo>
                  <a:lnTo>
                    <a:pt x="2071609" y="3333"/>
                  </a:lnTo>
                  <a:lnTo>
                    <a:pt x="2083447" y="2842"/>
                  </a:lnTo>
                  <a:lnTo>
                    <a:pt x="2095285" y="2422"/>
                  </a:lnTo>
                  <a:lnTo>
                    <a:pt x="2107123" y="2063"/>
                  </a:lnTo>
                  <a:lnTo>
                    <a:pt x="2118961" y="1757"/>
                  </a:lnTo>
                  <a:lnTo>
                    <a:pt x="2130798" y="1497"/>
                  </a:lnTo>
                  <a:lnTo>
                    <a:pt x="2142636" y="1274"/>
                  </a:lnTo>
                  <a:lnTo>
                    <a:pt x="2154474" y="1085"/>
                  </a:lnTo>
                  <a:lnTo>
                    <a:pt x="2166312" y="924"/>
                  </a:lnTo>
                  <a:lnTo>
                    <a:pt x="2178149" y="786"/>
                  </a:lnTo>
                  <a:lnTo>
                    <a:pt x="2189987" y="669"/>
                  </a:lnTo>
                  <a:lnTo>
                    <a:pt x="2201825" y="569"/>
                  </a:lnTo>
                  <a:lnTo>
                    <a:pt x="2213663" y="485"/>
                  </a:lnTo>
                  <a:lnTo>
                    <a:pt x="2225500" y="412"/>
                  </a:lnTo>
                  <a:lnTo>
                    <a:pt x="2237338" y="351"/>
                  </a:lnTo>
                  <a:lnTo>
                    <a:pt x="2249176" y="298"/>
                  </a:lnTo>
                  <a:lnTo>
                    <a:pt x="2261014" y="254"/>
                  </a:lnTo>
                  <a:lnTo>
                    <a:pt x="2272852" y="216"/>
                  </a:lnTo>
                  <a:lnTo>
                    <a:pt x="2284689" y="184"/>
                  </a:lnTo>
                  <a:lnTo>
                    <a:pt x="2296527" y="156"/>
                  </a:lnTo>
                  <a:lnTo>
                    <a:pt x="2308365" y="133"/>
                  </a:lnTo>
                  <a:lnTo>
                    <a:pt x="2320203" y="113"/>
                  </a:lnTo>
                  <a:lnTo>
                    <a:pt x="2332040" y="96"/>
                  </a:lnTo>
                  <a:lnTo>
                    <a:pt x="2343878" y="82"/>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41"/>
                  </a:lnTo>
                  <a:lnTo>
                    <a:pt x="3527655" y="48"/>
                  </a:lnTo>
                  <a:lnTo>
                    <a:pt x="3539493" y="56"/>
                  </a:lnTo>
                  <a:lnTo>
                    <a:pt x="3551331" y="66"/>
                  </a:lnTo>
                  <a:lnTo>
                    <a:pt x="3563169" y="78"/>
                  </a:lnTo>
                  <a:lnTo>
                    <a:pt x="3575006" y="92"/>
                  </a:lnTo>
                  <a:lnTo>
                    <a:pt x="3586844" y="108"/>
                  </a:lnTo>
                  <a:lnTo>
                    <a:pt x="3598682" y="127"/>
                  </a:lnTo>
                  <a:lnTo>
                    <a:pt x="3610520" y="149"/>
                  </a:lnTo>
                  <a:lnTo>
                    <a:pt x="3622357" y="175"/>
                  </a:lnTo>
                  <a:lnTo>
                    <a:pt x="3634195" y="206"/>
                  </a:lnTo>
                  <a:lnTo>
                    <a:pt x="3646033" y="242"/>
                  </a:lnTo>
                  <a:lnTo>
                    <a:pt x="3657871" y="284"/>
                  </a:lnTo>
                  <a:lnTo>
                    <a:pt x="3669709" y="334"/>
                  </a:lnTo>
                  <a:lnTo>
                    <a:pt x="3681546" y="393"/>
                  </a:lnTo>
                  <a:lnTo>
                    <a:pt x="3693384" y="462"/>
                  </a:lnTo>
                  <a:lnTo>
                    <a:pt x="3705222" y="542"/>
                  </a:lnTo>
                  <a:lnTo>
                    <a:pt x="3717060" y="637"/>
                  </a:lnTo>
                  <a:lnTo>
                    <a:pt x="3728897" y="748"/>
                  </a:lnTo>
                  <a:lnTo>
                    <a:pt x="3740735" y="878"/>
                  </a:lnTo>
                  <a:lnTo>
                    <a:pt x="3752573" y="1031"/>
                  </a:lnTo>
                  <a:lnTo>
                    <a:pt x="3764411" y="1211"/>
                  </a:lnTo>
                  <a:lnTo>
                    <a:pt x="3776248" y="1421"/>
                  </a:lnTo>
                  <a:lnTo>
                    <a:pt x="3788086" y="1666"/>
                  </a:lnTo>
                  <a:lnTo>
                    <a:pt x="3799924" y="1954"/>
                  </a:lnTo>
                  <a:lnTo>
                    <a:pt x="3811762" y="2291"/>
                  </a:lnTo>
                  <a:lnTo>
                    <a:pt x="3823600" y="2684"/>
                  </a:lnTo>
                  <a:lnTo>
                    <a:pt x="3835437" y="3142"/>
                  </a:lnTo>
                  <a:lnTo>
                    <a:pt x="3847275" y="3677"/>
                  </a:lnTo>
                  <a:lnTo>
                    <a:pt x="3859113" y="4300"/>
                  </a:lnTo>
                  <a:lnTo>
                    <a:pt x="3870951" y="5023"/>
                  </a:lnTo>
                  <a:lnTo>
                    <a:pt x="3882788" y="5862"/>
                  </a:lnTo>
                  <a:lnTo>
                    <a:pt x="3894626" y="6833"/>
                  </a:lnTo>
                  <a:lnTo>
                    <a:pt x="3906464" y="7953"/>
                  </a:lnTo>
                  <a:lnTo>
                    <a:pt x="3918302" y="9243"/>
                  </a:lnTo>
                  <a:lnTo>
                    <a:pt x="3930139" y="10723"/>
                  </a:lnTo>
                  <a:lnTo>
                    <a:pt x="3941977" y="12413"/>
                  </a:lnTo>
                  <a:lnTo>
                    <a:pt x="3953815" y="14335"/>
                  </a:lnTo>
                  <a:lnTo>
                    <a:pt x="3965653" y="16511"/>
                  </a:lnTo>
                  <a:lnTo>
                    <a:pt x="3977491" y="18958"/>
                  </a:lnTo>
                  <a:lnTo>
                    <a:pt x="3989328" y="21695"/>
                  </a:lnTo>
                  <a:lnTo>
                    <a:pt x="4001166" y="24731"/>
                  </a:lnTo>
                  <a:lnTo>
                    <a:pt x="4013004" y="28075"/>
                  </a:lnTo>
                  <a:lnTo>
                    <a:pt x="4024842" y="31723"/>
                  </a:lnTo>
                  <a:lnTo>
                    <a:pt x="4036679" y="35667"/>
                  </a:lnTo>
                  <a:lnTo>
                    <a:pt x="4048517" y="39885"/>
                  </a:lnTo>
                  <a:lnTo>
                    <a:pt x="4060355" y="44347"/>
                  </a:lnTo>
                  <a:lnTo>
                    <a:pt x="4072193" y="49012"/>
                  </a:lnTo>
                  <a:lnTo>
                    <a:pt x="4084031" y="53829"/>
                  </a:lnTo>
                  <a:lnTo>
                    <a:pt x="4095868" y="58740"/>
                  </a:lnTo>
                  <a:lnTo>
                    <a:pt x="4107706" y="63684"/>
                  </a:lnTo>
                  <a:lnTo>
                    <a:pt x="4119544" y="68596"/>
                  </a:lnTo>
                  <a:lnTo>
                    <a:pt x="4131382" y="73413"/>
                  </a:lnTo>
                  <a:lnTo>
                    <a:pt x="4143219" y="78078"/>
                  </a:lnTo>
                  <a:lnTo>
                    <a:pt x="4155057" y="82540"/>
                  </a:lnTo>
                  <a:lnTo>
                    <a:pt x="4166895" y="86758"/>
                  </a:lnTo>
                  <a:lnTo>
                    <a:pt x="4178733" y="90701"/>
                  </a:lnTo>
                  <a:lnTo>
                    <a:pt x="4190570" y="94350"/>
                  </a:lnTo>
                  <a:lnTo>
                    <a:pt x="4202408" y="97693"/>
                  </a:lnTo>
                  <a:lnTo>
                    <a:pt x="4214246" y="100730"/>
                  </a:lnTo>
                  <a:lnTo>
                    <a:pt x="4226084" y="103466"/>
                  </a:lnTo>
                  <a:lnTo>
                    <a:pt x="4237922" y="105914"/>
                  </a:lnTo>
                  <a:lnTo>
                    <a:pt x="4249759" y="108089"/>
                  </a:lnTo>
                  <a:lnTo>
                    <a:pt x="4261597" y="110012"/>
                  </a:lnTo>
                  <a:lnTo>
                    <a:pt x="4273435" y="111702"/>
                  </a:lnTo>
                  <a:lnTo>
                    <a:pt x="4285273" y="113181"/>
                  </a:lnTo>
                  <a:lnTo>
                    <a:pt x="4297110" y="114471"/>
                  </a:lnTo>
                  <a:lnTo>
                    <a:pt x="4308948" y="115592"/>
                  </a:lnTo>
                  <a:lnTo>
                    <a:pt x="4320786" y="116563"/>
                  </a:lnTo>
                  <a:lnTo>
                    <a:pt x="4332624" y="117402"/>
                  </a:lnTo>
                  <a:lnTo>
                    <a:pt x="4344461" y="118125"/>
                  </a:lnTo>
                  <a:lnTo>
                    <a:pt x="4356299" y="118747"/>
                  </a:lnTo>
                  <a:lnTo>
                    <a:pt x="4368137" y="119282"/>
                  </a:lnTo>
                  <a:lnTo>
                    <a:pt x="4379975" y="119741"/>
                  </a:lnTo>
                  <a:lnTo>
                    <a:pt x="4391813" y="120134"/>
                  </a:lnTo>
                  <a:lnTo>
                    <a:pt x="4403650" y="120470"/>
                  </a:lnTo>
                  <a:lnTo>
                    <a:pt x="4415488" y="120758"/>
                  </a:lnTo>
                  <a:lnTo>
                    <a:pt x="4427326" y="121004"/>
                  </a:lnTo>
                  <a:lnTo>
                    <a:pt x="4439164" y="121214"/>
                  </a:lnTo>
                  <a:lnTo>
                    <a:pt x="4451001" y="121393"/>
                  </a:lnTo>
                  <a:lnTo>
                    <a:pt x="4462839" y="121546"/>
                  </a:lnTo>
                  <a:lnTo>
                    <a:pt x="4474677" y="121676"/>
                  </a:lnTo>
                  <a:lnTo>
                    <a:pt x="4486515" y="121787"/>
                  </a:lnTo>
                  <a:lnTo>
                    <a:pt x="4498352" y="121882"/>
                  </a:lnTo>
                  <a:lnTo>
                    <a:pt x="4510190" y="121963"/>
                  </a:lnTo>
                  <a:lnTo>
                    <a:pt x="4522028" y="122032"/>
                  </a:lnTo>
                  <a:lnTo>
                    <a:pt x="4533866" y="122090"/>
                  </a:lnTo>
                  <a:lnTo>
                    <a:pt x="4545704" y="122140"/>
                  </a:lnTo>
                  <a:lnTo>
                    <a:pt x="4557541" y="122182"/>
                  </a:lnTo>
                  <a:lnTo>
                    <a:pt x="4569379" y="122219"/>
                  </a:lnTo>
                  <a:lnTo>
                    <a:pt x="4581217" y="122249"/>
                  </a:lnTo>
                  <a:lnTo>
                    <a:pt x="4593055" y="122275"/>
                  </a:lnTo>
                  <a:lnTo>
                    <a:pt x="4604892" y="122298"/>
                  </a:lnTo>
                  <a:lnTo>
                    <a:pt x="4616730" y="122317"/>
                  </a:lnTo>
                  <a:lnTo>
                    <a:pt x="4628568" y="122333"/>
                  </a:lnTo>
                  <a:lnTo>
                    <a:pt x="4640406" y="122347"/>
                  </a:lnTo>
                  <a:lnTo>
                    <a:pt x="4652244" y="122358"/>
                  </a:lnTo>
                  <a:lnTo>
                    <a:pt x="4664081" y="122368"/>
                  </a:lnTo>
                  <a:lnTo>
                    <a:pt x="4675919" y="122377"/>
                  </a:lnTo>
                  <a:lnTo>
                    <a:pt x="4687757" y="122384"/>
                  </a:lnTo>
                </a:path>
              </a:pathLst>
            </a:custGeom>
            <a:ln w="40651" cap="flat">
              <a:solidFill>
                <a:srgbClr val="E8E8E8">
                  <a:alpha val="100000"/>
                </a:srgbClr>
              </a:solidFill>
              <a:prstDash val="solid"/>
              <a:round/>
            </a:ln>
          </p:spPr>
          <p:txBody>
            <a:bodyPr/>
            <a:lstStyle/>
            <a:p/>
          </p:txBody>
        </p:sp>
        <p:sp>
          <p:nvSpPr>
            <p:cNvPr id="80" name="pl80"/>
            <p:cNvSpPr/>
            <p:nvPr/>
          </p:nvSpPr>
          <p:spPr>
            <a:xfrm>
              <a:off x="2482252" y="3231234"/>
              <a:ext cx="4687757" cy="612003"/>
            </a:xfrm>
            <a:custGeom>
              <a:avLst/>
              <a:pathLst>
                <a:path w="4687757" h="612003">
                  <a:moveTo>
                    <a:pt x="0" y="367071"/>
                  </a:moveTo>
                  <a:lnTo>
                    <a:pt x="11837" y="367049"/>
                  </a:lnTo>
                  <a:lnTo>
                    <a:pt x="23675" y="367024"/>
                  </a:lnTo>
                  <a:lnTo>
                    <a:pt x="35513" y="366994"/>
                  </a:lnTo>
                  <a:lnTo>
                    <a:pt x="47351" y="366959"/>
                  </a:lnTo>
                  <a:lnTo>
                    <a:pt x="59188" y="366917"/>
                  </a:lnTo>
                  <a:lnTo>
                    <a:pt x="71026" y="366869"/>
                  </a:lnTo>
                  <a:lnTo>
                    <a:pt x="82864" y="366812"/>
                  </a:lnTo>
                  <a:lnTo>
                    <a:pt x="94702" y="366745"/>
                  </a:lnTo>
                  <a:lnTo>
                    <a:pt x="106539" y="366667"/>
                  </a:lnTo>
                  <a:lnTo>
                    <a:pt x="118377" y="366575"/>
                  </a:lnTo>
                  <a:lnTo>
                    <a:pt x="130215" y="366466"/>
                  </a:lnTo>
                  <a:lnTo>
                    <a:pt x="142053" y="366339"/>
                  </a:lnTo>
                  <a:lnTo>
                    <a:pt x="153891" y="366189"/>
                  </a:lnTo>
                  <a:lnTo>
                    <a:pt x="165728" y="366014"/>
                  </a:lnTo>
                  <a:lnTo>
                    <a:pt x="177566" y="365807"/>
                  </a:lnTo>
                  <a:lnTo>
                    <a:pt x="189404" y="365565"/>
                  </a:lnTo>
                  <a:lnTo>
                    <a:pt x="201242" y="365281"/>
                  </a:lnTo>
                  <a:lnTo>
                    <a:pt x="213079" y="364948"/>
                  </a:lnTo>
                  <a:lnTo>
                    <a:pt x="224917" y="364557"/>
                  </a:lnTo>
                  <a:lnTo>
                    <a:pt x="236755" y="364098"/>
                  </a:lnTo>
                  <a:lnTo>
                    <a:pt x="248593" y="363560"/>
                  </a:lnTo>
                  <a:lnTo>
                    <a:pt x="260430" y="362931"/>
                  </a:lnTo>
                  <a:lnTo>
                    <a:pt x="272268" y="362193"/>
                  </a:lnTo>
                  <a:lnTo>
                    <a:pt x="284106" y="361330"/>
                  </a:lnTo>
                  <a:lnTo>
                    <a:pt x="295944" y="360321"/>
                  </a:lnTo>
                  <a:lnTo>
                    <a:pt x="307782" y="359141"/>
                  </a:lnTo>
                  <a:lnTo>
                    <a:pt x="319619" y="357765"/>
                  </a:lnTo>
                  <a:lnTo>
                    <a:pt x="331457" y="356161"/>
                  </a:lnTo>
                  <a:lnTo>
                    <a:pt x="343295" y="354294"/>
                  </a:lnTo>
                  <a:lnTo>
                    <a:pt x="355133" y="352124"/>
                  </a:lnTo>
                  <a:lnTo>
                    <a:pt x="366970" y="349607"/>
                  </a:lnTo>
                  <a:lnTo>
                    <a:pt x="378808" y="346694"/>
                  </a:lnTo>
                  <a:lnTo>
                    <a:pt x="390646" y="343332"/>
                  </a:lnTo>
                  <a:lnTo>
                    <a:pt x="402484" y="339463"/>
                  </a:lnTo>
                  <a:lnTo>
                    <a:pt x="414321" y="335024"/>
                  </a:lnTo>
                  <a:lnTo>
                    <a:pt x="426159" y="329954"/>
                  </a:lnTo>
                  <a:lnTo>
                    <a:pt x="437997" y="324186"/>
                  </a:lnTo>
                  <a:lnTo>
                    <a:pt x="449835" y="317660"/>
                  </a:lnTo>
                  <a:lnTo>
                    <a:pt x="461673" y="310317"/>
                  </a:lnTo>
                  <a:lnTo>
                    <a:pt x="473510" y="302108"/>
                  </a:lnTo>
                  <a:lnTo>
                    <a:pt x="485348" y="292998"/>
                  </a:lnTo>
                  <a:lnTo>
                    <a:pt x="497186" y="282968"/>
                  </a:lnTo>
                  <a:lnTo>
                    <a:pt x="509024" y="272022"/>
                  </a:lnTo>
                  <a:lnTo>
                    <a:pt x="520861" y="260192"/>
                  </a:lnTo>
                  <a:lnTo>
                    <a:pt x="532699" y="247537"/>
                  </a:lnTo>
                  <a:lnTo>
                    <a:pt x="544537" y="234152"/>
                  </a:lnTo>
                  <a:lnTo>
                    <a:pt x="556375" y="220158"/>
                  </a:lnTo>
                  <a:lnTo>
                    <a:pt x="568213" y="205706"/>
                  </a:lnTo>
                  <a:lnTo>
                    <a:pt x="580050" y="190971"/>
                  </a:lnTo>
                  <a:lnTo>
                    <a:pt x="591888" y="176140"/>
                  </a:lnTo>
                  <a:lnTo>
                    <a:pt x="603726" y="161405"/>
                  </a:lnTo>
                  <a:lnTo>
                    <a:pt x="615564" y="146954"/>
                  </a:lnTo>
                  <a:lnTo>
                    <a:pt x="627401" y="132959"/>
                  </a:lnTo>
                  <a:lnTo>
                    <a:pt x="639239" y="119574"/>
                  </a:lnTo>
                  <a:lnTo>
                    <a:pt x="651077" y="106919"/>
                  </a:lnTo>
                  <a:lnTo>
                    <a:pt x="662915" y="95089"/>
                  </a:lnTo>
                  <a:lnTo>
                    <a:pt x="674752" y="84143"/>
                  </a:lnTo>
                  <a:lnTo>
                    <a:pt x="686590" y="74113"/>
                  </a:lnTo>
                  <a:lnTo>
                    <a:pt x="698428" y="65003"/>
                  </a:lnTo>
                  <a:lnTo>
                    <a:pt x="710266" y="56794"/>
                  </a:lnTo>
                  <a:lnTo>
                    <a:pt x="722104" y="49451"/>
                  </a:lnTo>
                  <a:lnTo>
                    <a:pt x="733941" y="42925"/>
                  </a:lnTo>
                  <a:lnTo>
                    <a:pt x="745779" y="37157"/>
                  </a:lnTo>
                  <a:lnTo>
                    <a:pt x="757617" y="32087"/>
                  </a:lnTo>
                  <a:lnTo>
                    <a:pt x="769455" y="27649"/>
                  </a:lnTo>
                  <a:lnTo>
                    <a:pt x="781292" y="23779"/>
                  </a:lnTo>
                  <a:lnTo>
                    <a:pt x="793130" y="20417"/>
                  </a:lnTo>
                  <a:lnTo>
                    <a:pt x="804968" y="17504"/>
                  </a:lnTo>
                  <a:lnTo>
                    <a:pt x="816806" y="14987"/>
                  </a:lnTo>
                  <a:lnTo>
                    <a:pt x="828643" y="12817"/>
                  </a:lnTo>
                  <a:lnTo>
                    <a:pt x="840481" y="10950"/>
                  </a:lnTo>
                  <a:lnTo>
                    <a:pt x="852319" y="9346"/>
                  </a:lnTo>
                  <a:lnTo>
                    <a:pt x="864157" y="7970"/>
                  </a:lnTo>
                  <a:lnTo>
                    <a:pt x="875995" y="6791"/>
                  </a:lnTo>
                  <a:lnTo>
                    <a:pt x="887832" y="5781"/>
                  </a:lnTo>
                  <a:lnTo>
                    <a:pt x="899670" y="4918"/>
                  </a:lnTo>
                  <a:lnTo>
                    <a:pt x="911508" y="4180"/>
                  </a:lnTo>
                  <a:lnTo>
                    <a:pt x="923346" y="3551"/>
                  </a:lnTo>
                  <a:lnTo>
                    <a:pt x="935183" y="3013"/>
                  </a:lnTo>
                  <a:lnTo>
                    <a:pt x="947021" y="2554"/>
                  </a:lnTo>
                  <a:lnTo>
                    <a:pt x="958859" y="2163"/>
                  </a:lnTo>
                  <a:lnTo>
                    <a:pt x="970697" y="1830"/>
                  </a:lnTo>
                  <a:lnTo>
                    <a:pt x="982534" y="1546"/>
                  </a:lnTo>
                  <a:lnTo>
                    <a:pt x="994372" y="1304"/>
                  </a:lnTo>
                  <a:lnTo>
                    <a:pt x="1006210" y="1097"/>
                  </a:lnTo>
                  <a:lnTo>
                    <a:pt x="1018048" y="922"/>
                  </a:lnTo>
                  <a:lnTo>
                    <a:pt x="1029886" y="772"/>
                  </a:lnTo>
                  <a:lnTo>
                    <a:pt x="1041723" y="645"/>
                  </a:lnTo>
                  <a:lnTo>
                    <a:pt x="1053561" y="537"/>
                  </a:lnTo>
                  <a:lnTo>
                    <a:pt x="1065399" y="444"/>
                  </a:lnTo>
                  <a:lnTo>
                    <a:pt x="1077237" y="366"/>
                  </a:lnTo>
                  <a:lnTo>
                    <a:pt x="1089074" y="299"/>
                  </a:lnTo>
                  <a:lnTo>
                    <a:pt x="1100912" y="242"/>
                  </a:lnTo>
                  <a:lnTo>
                    <a:pt x="1112750" y="194"/>
                  </a:lnTo>
                  <a:lnTo>
                    <a:pt x="1124588" y="152"/>
                  </a:lnTo>
                  <a:lnTo>
                    <a:pt x="1136426" y="117"/>
                  </a:lnTo>
                  <a:lnTo>
                    <a:pt x="1148263" y="88"/>
                  </a:lnTo>
                  <a:lnTo>
                    <a:pt x="1160101" y="62"/>
                  </a:lnTo>
                  <a:lnTo>
                    <a:pt x="1171939" y="41"/>
                  </a:lnTo>
                  <a:lnTo>
                    <a:pt x="1171939" y="0"/>
                  </a:lnTo>
                  <a:lnTo>
                    <a:pt x="1183777" y="14"/>
                  </a:lnTo>
                  <a:lnTo>
                    <a:pt x="1195614" y="31"/>
                  </a:lnTo>
                  <a:lnTo>
                    <a:pt x="1207452" y="51"/>
                  </a:lnTo>
                  <a:lnTo>
                    <a:pt x="1219290" y="74"/>
                  </a:lnTo>
                  <a:lnTo>
                    <a:pt x="1231128" y="102"/>
                  </a:lnTo>
                  <a:lnTo>
                    <a:pt x="1242965" y="134"/>
                  </a:lnTo>
                  <a:lnTo>
                    <a:pt x="1254803" y="172"/>
                  </a:lnTo>
                  <a:lnTo>
                    <a:pt x="1266641" y="216"/>
                  </a:lnTo>
                  <a:lnTo>
                    <a:pt x="1278479" y="269"/>
                  </a:lnTo>
                  <a:lnTo>
                    <a:pt x="1290317" y="330"/>
                  </a:lnTo>
                  <a:lnTo>
                    <a:pt x="1302154" y="402"/>
                  </a:lnTo>
                  <a:lnTo>
                    <a:pt x="1313992" y="487"/>
                  </a:lnTo>
                  <a:lnTo>
                    <a:pt x="1325830" y="587"/>
                  </a:lnTo>
                  <a:lnTo>
                    <a:pt x="1337668" y="704"/>
                  </a:lnTo>
                  <a:lnTo>
                    <a:pt x="1349505" y="842"/>
                  </a:lnTo>
                  <a:lnTo>
                    <a:pt x="1361343" y="1003"/>
                  </a:lnTo>
                  <a:lnTo>
                    <a:pt x="1373181" y="1192"/>
                  </a:lnTo>
                  <a:lnTo>
                    <a:pt x="1385019" y="1415"/>
                  </a:lnTo>
                  <a:lnTo>
                    <a:pt x="1396856" y="1675"/>
                  </a:lnTo>
                  <a:lnTo>
                    <a:pt x="1408694" y="1981"/>
                  </a:lnTo>
                  <a:lnTo>
                    <a:pt x="1420532" y="2340"/>
                  </a:lnTo>
                  <a:lnTo>
                    <a:pt x="1432370" y="2759"/>
                  </a:lnTo>
                  <a:lnTo>
                    <a:pt x="1444208" y="3251"/>
                  </a:lnTo>
                  <a:lnTo>
                    <a:pt x="1456045" y="3827"/>
                  </a:lnTo>
                  <a:lnTo>
                    <a:pt x="1467883" y="4500"/>
                  </a:lnTo>
                  <a:lnTo>
                    <a:pt x="1479721" y="5286"/>
                  </a:lnTo>
                  <a:lnTo>
                    <a:pt x="1491559" y="6203"/>
                  </a:lnTo>
                  <a:lnTo>
                    <a:pt x="1503396" y="7273"/>
                  </a:lnTo>
                  <a:lnTo>
                    <a:pt x="1515234" y="8517"/>
                  </a:lnTo>
                  <a:lnTo>
                    <a:pt x="1527072" y="9964"/>
                  </a:lnTo>
                  <a:lnTo>
                    <a:pt x="1538910" y="11642"/>
                  </a:lnTo>
                  <a:lnTo>
                    <a:pt x="1550748" y="13584"/>
                  </a:lnTo>
                  <a:lnTo>
                    <a:pt x="1562585" y="15825"/>
                  </a:lnTo>
                  <a:lnTo>
                    <a:pt x="1574423" y="18405"/>
                  </a:lnTo>
                  <a:lnTo>
                    <a:pt x="1586261" y="21364"/>
                  </a:lnTo>
                  <a:lnTo>
                    <a:pt x="1598099" y="24744"/>
                  </a:lnTo>
                  <a:lnTo>
                    <a:pt x="1609936" y="28589"/>
                  </a:lnTo>
                  <a:lnTo>
                    <a:pt x="1621774" y="32940"/>
                  </a:lnTo>
                  <a:lnTo>
                    <a:pt x="1633612" y="37835"/>
                  </a:lnTo>
                  <a:lnTo>
                    <a:pt x="1645450" y="43308"/>
                  </a:lnTo>
                  <a:lnTo>
                    <a:pt x="1657287" y="49381"/>
                  </a:lnTo>
                  <a:lnTo>
                    <a:pt x="1669125" y="56068"/>
                  </a:lnTo>
                  <a:lnTo>
                    <a:pt x="1680963" y="63365"/>
                  </a:lnTo>
                  <a:lnTo>
                    <a:pt x="1692801" y="71252"/>
                  </a:lnTo>
                  <a:lnTo>
                    <a:pt x="1704639" y="79688"/>
                  </a:lnTo>
                  <a:lnTo>
                    <a:pt x="1716476" y="88612"/>
                  </a:lnTo>
                  <a:lnTo>
                    <a:pt x="1728314" y="97941"/>
                  </a:lnTo>
                  <a:lnTo>
                    <a:pt x="1740152" y="107576"/>
                  </a:lnTo>
                  <a:lnTo>
                    <a:pt x="1751990" y="117399"/>
                  </a:lnTo>
                  <a:lnTo>
                    <a:pt x="1763827" y="127287"/>
                  </a:lnTo>
                  <a:lnTo>
                    <a:pt x="1775665" y="137110"/>
                  </a:lnTo>
                  <a:lnTo>
                    <a:pt x="1787503" y="146744"/>
                  </a:lnTo>
                  <a:lnTo>
                    <a:pt x="1799341" y="156074"/>
                  </a:lnTo>
                  <a:lnTo>
                    <a:pt x="1811178" y="164997"/>
                  </a:lnTo>
                  <a:lnTo>
                    <a:pt x="1823016" y="173434"/>
                  </a:lnTo>
                  <a:lnTo>
                    <a:pt x="1834854" y="181321"/>
                  </a:lnTo>
                  <a:lnTo>
                    <a:pt x="1846692" y="188618"/>
                  </a:lnTo>
                  <a:lnTo>
                    <a:pt x="1858530" y="195304"/>
                  </a:lnTo>
                  <a:lnTo>
                    <a:pt x="1870367" y="201378"/>
                  </a:lnTo>
                  <a:lnTo>
                    <a:pt x="1882205" y="206850"/>
                  </a:lnTo>
                  <a:lnTo>
                    <a:pt x="1894043" y="211746"/>
                  </a:lnTo>
                  <a:lnTo>
                    <a:pt x="1905881" y="216097"/>
                  </a:lnTo>
                  <a:lnTo>
                    <a:pt x="1917718" y="219942"/>
                  </a:lnTo>
                  <a:lnTo>
                    <a:pt x="1929556" y="223322"/>
                  </a:lnTo>
                  <a:lnTo>
                    <a:pt x="1941394" y="226281"/>
                  </a:lnTo>
                  <a:lnTo>
                    <a:pt x="1953232" y="228860"/>
                  </a:lnTo>
                  <a:lnTo>
                    <a:pt x="1965069" y="231102"/>
                  </a:lnTo>
                  <a:lnTo>
                    <a:pt x="1976907" y="233044"/>
                  </a:lnTo>
                  <a:lnTo>
                    <a:pt x="1988745" y="234722"/>
                  </a:lnTo>
                  <a:lnTo>
                    <a:pt x="2000583" y="236168"/>
                  </a:lnTo>
                  <a:lnTo>
                    <a:pt x="2012421" y="237413"/>
                  </a:lnTo>
                  <a:lnTo>
                    <a:pt x="2024258" y="238483"/>
                  </a:lnTo>
                  <a:lnTo>
                    <a:pt x="2036096" y="239400"/>
                  </a:lnTo>
                  <a:lnTo>
                    <a:pt x="2047934" y="240186"/>
                  </a:lnTo>
                  <a:lnTo>
                    <a:pt x="2059772" y="240859"/>
                  </a:lnTo>
                  <a:lnTo>
                    <a:pt x="2071609" y="241434"/>
                  </a:lnTo>
                  <a:lnTo>
                    <a:pt x="2083447" y="241926"/>
                  </a:lnTo>
                  <a:lnTo>
                    <a:pt x="2095285" y="242346"/>
                  </a:lnTo>
                  <a:lnTo>
                    <a:pt x="2107123" y="242705"/>
                  </a:lnTo>
                  <a:lnTo>
                    <a:pt x="2118961" y="243010"/>
                  </a:lnTo>
                  <a:lnTo>
                    <a:pt x="2130798" y="243271"/>
                  </a:lnTo>
                  <a:lnTo>
                    <a:pt x="2142636" y="243493"/>
                  </a:lnTo>
                  <a:lnTo>
                    <a:pt x="2154474" y="243683"/>
                  </a:lnTo>
                  <a:lnTo>
                    <a:pt x="2166312" y="243844"/>
                  </a:lnTo>
                  <a:lnTo>
                    <a:pt x="2178149" y="243982"/>
                  </a:lnTo>
                  <a:lnTo>
                    <a:pt x="2189987" y="244099"/>
                  </a:lnTo>
                  <a:lnTo>
                    <a:pt x="2201825" y="244198"/>
                  </a:lnTo>
                  <a:lnTo>
                    <a:pt x="2213663" y="244283"/>
                  </a:lnTo>
                  <a:lnTo>
                    <a:pt x="2225500" y="244355"/>
                  </a:lnTo>
                  <a:lnTo>
                    <a:pt x="2237338" y="244417"/>
                  </a:lnTo>
                  <a:lnTo>
                    <a:pt x="2249176" y="244469"/>
                  </a:lnTo>
                  <a:lnTo>
                    <a:pt x="2261014" y="244514"/>
                  </a:lnTo>
                  <a:lnTo>
                    <a:pt x="2272852" y="244552"/>
                  </a:lnTo>
                  <a:lnTo>
                    <a:pt x="2284689" y="244584"/>
                  </a:lnTo>
                  <a:lnTo>
                    <a:pt x="2296527" y="244612"/>
                  </a:lnTo>
                  <a:lnTo>
                    <a:pt x="2308365" y="244635"/>
                  </a:lnTo>
                  <a:lnTo>
                    <a:pt x="2320203" y="244655"/>
                  </a:lnTo>
                  <a:lnTo>
                    <a:pt x="2332040" y="244672"/>
                  </a:lnTo>
                  <a:lnTo>
                    <a:pt x="2343878" y="244686"/>
                  </a:lnTo>
                  <a:lnTo>
                    <a:pt x="2343878" y="244891"/>
                  </a:lnTo>
                  <a:lnTo>
                    <a:pt x="2355716" y="244913"/>
                  </a:lnTo>
                  <a:lnTo>
                    <a:pt x="2367554" y="244938"/>
                  </a:lnTo>
                  <a:lnTo>
                    <a:pt x="2379391" y="244968"/>
                  </a:lnTo>
                  <a:lnTo>
                    <a:pt x="2391229" y="245003"/>
                  </a:lnTo>
                  <a:lnTo>
                    <a:pt x="2403067" y="245044"/>
                  </a:lnTo>
                  <a:lnTo>
                    <a:pt x="2414905" y="245093"/>
                  </a:lnTo>
                  <a:lnTo>
                    <a:pt x="2426743" y="245150"/>
                  </a:lnTo>
                  <a:lnTo>
                    <a:pt x="2438580" y="245217"/>
                  </a:lnTo>
                  <a:lnTo>
                    <a:pt x="2450418" y="245295"/>
                  </a:lnTo>
                  <a:lnTo>
                    <a:pt x="2462256" y="245387"/>
                  </a:lnTo>
                  <a:lnTo>
                    <a:pt x="2474094" y="245496"/>
                  </a:lnTo>
                  <a:lnTo>
                    <a:pt x="2485931" y="245623"/>
                  </a:lnTo>
                  <a:lnTo>
                    <a:pt x="2497769" y="245773"/>
                  </a:lnTo>
                  <a:lnTo>
                    <a:pt x="2509607" y="245948"/>
                  </a:lnTo>
                  <a:lnTo>
                    <a:pt x="2521445" y="246154"/>
                  </a:lnTo>
                  <a:lnTo>
                    <a:pt x="2533283" y="246397"/>
                  </a:lnTo>
                  <a:lnTo>
                    <a:pt x="2545120" y="246681"/>
                  </a:lnTo>
                  <a:lnTo>
                    <a:pt x="2556958" y="247014"/>
                  </a:lnTo>
                  <a:lnTo>
                    <a:pt x="2568796" y="247405"/>
                  </a:lnTo>
                  <a:lnTo>
                    <a:pt x="2580634" y="247864"/>
                  </a:lnTo>
                  <a:lnTo>
                    <a:pt x="2592471" y="248401"/>
                  </a:lnTo>
                  <a:lnTo>
                    <a:pt x="2604309" y="249031"/>
                  </a:lnTo>
                  <a:lnTo>
                    <a:pt x="2616147" y="249769"/>
                  </a:lnTo>
                  <a:lnTo>
                    <a:pt x="2627985" y="250632"/>
                  </a:lnTo>
                  <a:lnTo>
                    <a:pt x="2639822" y="251641"/>
                  </a:lnTo>
                  <a:lnTo>
                    <a:pt x="2651660" y="252821"/>
                  </a:lnTo>
                  <a:lnTo>
                    <a:pt x="2663498" y="254197"/>
                  </a:lnTo>
                  <a:lnTo>
                    <a:pt x="2675336" y="255801"/>
                  </a:lnTo>
                  <a:lnTo>
                    <a:pt x="2687174" y="257668"/>
                  </a:lnTo>
                  <a:lnTo>
                    <a:pt x="2699011" y="259838"/>
                  </a:lnTo>
                  <a:lnTo>
                    <a:pt x="2710849" y="262355"/>
                  </a:lnTo>
                  <a:lnTo>
                    <a:pt x="2722687" y="265268"/>
                  </a:lnTo>
                  <a:lnTo>
                    <a:pt x="2734525" y="268630"/>
                  </a:lnTo>
                  <a:lnTo>
                    <a:pt x="2746362" y="272499"/>
                  </a:lnTo>
                  <a:lnTo>
                    <a:pt x="2758200" y="276938"/>
                  </a:lnTo>
                  <a:lnTo>
                    <a:pt x="2770038" y="282008"/>
                  </a:lnTo>
                  <a:lnTo>
                    <a:pt x="2781876" y="287776"/>
                  </a:lnTo>
                  <a:lnTo>
                    <a:pt x="2793713" y="294302"/>
                  </a:lnTo>
                  <a:lnTo>
                    <a:pt x="2805551" y="301645"/>
                  </a:lnTo>
                  <a:lnTo>
                    <a:pt x="2817389" y="309854"/>
                  </a:lnTo>
                  <a:lnTo>
                    <a:pt x="2829227" y="318964"/>
                  </a:lnTo>
                  <a:lnTo>
                    <a:pt x="2841065" y="328994"/>
                  </a:lnTo>
                  <a:lnTo>
                    <a:pt x="2852902" y="339940"/>
                  </a:lnTo>
                  <a:lnTo>
                    <a:pt x="2864740" y="351770"/>
                  </a:lnTo>
                  <a:lnTo>
                    <a:pt x="2876578" y="364424"/>
                  </a:lnTo>
                  <a:lnTo>
                    <a:pt x="2888416" y="377810"/>
                  </a:lnTo>
                  <a:lnTo>
                    <a:pt x="2900253" y="391804"/>
                  </a:lnTo>
                  <a:lnTo>
                    <a:pt x="2912091" y="406256"/>
                  </a:lnTo>
                  <a:lnTo>
                    <a:pt x="2923929" y="420991"/>
                  </a:lnTo>
                  <a:lnTo>
                    <a:pt x="2935767" y="435822"/>
                  </a:lnTo>
                  <a:lnTo>
                    <a:pt x="2947604" y="450557"/>
                  </a:lnTo>
                  <a:lnTo>
                    <a:pt x="2959442" y="465008"/>
                  </a:lnTo>
                  <a:lnTo>
                    <a:pt x="2971280" y="479003"/>
                  </a:lnTo>
                  <a:lnTo>
                    <a:pt x="2983118" y="492388"/>
                  </a:lnTo>
                  <a:lnTo>
                    <a:pt x="2994956" y="505043"/>
                  </a:lnTo>
                  <a:lnTo>
                    <a:pt x="3006793" y="516873"/>
                  </a:lnTo>
                  <a:lnTo>
                    <a:pt x="3018631" y="527819"/>
                  </a:lnTo>
                  <a:lnTo>
                    <a:pt x="3030469" y="537849"/>
                  </a:lnTo>
                  <a:lnTo>
                    <a:pt x="3042307" y="546959"/>
                  </a:lnTo>
                  <a:lnTo>
                    <a:pt x="3054144" y="555168"/>
                  </a:lnTo>
                  <a:lnTo>
                    <a:pt x="3065982" y="562511"/>
                  </a:lnTo>
                  <a:lnTo>
                    <a:pt x="3077820" y="569037"/>
                  </a:lnTo>
                  <a:lnTo>
                    <a:pt x="3089658" y="574805"/>
                  </a:lnTo>
                  <a:lnTo>
                    <a:pt x="3101496" y="579875"/>
                  </a:lnTo>
                  <a:lnTo>
                    <a:pt x="3113333" y="584313"/>
                  </a:lnTo>
                  <a:lnTo>
                    <a:pt x="3125171" y="588183"/>
                  </a:lnTo>
                  <a:lnTo>
                    <a:pt x="3137009" y="591545"/>
                  </a:lnTo>
                  <a:lnTo>
                    <a:pt x="3148847" y="594458"/>
                  </a:lnTo>
                  <a:lnTo>
                    <a:pt x="3160684" y="596975"/>
                  </a:lnTo>
                  <a:lnTo>
                    <a:pt x="3172522" y="599145"/>
                  </a:lnTo>
                  <a:lnTo>
                    <a:pt x="3184360" y="601012"/>
                  </a:lnTo>
                  <a:lnTo>
                    <a:pt x="3196198" y="602616"/>
                  </a:lnTo>
                  <a:lnTo>
                    <a:pt x="3208035" y="603992"/>
                  </a:lnTo>
                  <a:lnTo>
                    <a:pt x="3219873" y="605171"/>
                  </a:lnTo>
                  <a:lnTo>
                    <a:pt x="3231711" y="606181"/>
                  </a:lnTo>
                  <a:lnTo>
                    <a:pt x="3243549" y="607044"/>
                  </a:lnTo>
                  <a:lnTo>
                    <a:pt x="3255387" y="607781"/>
                  </a:lnTo>
                  <a:lnTo>
                    <a:pt x="3267224" y="608411"/>
                  </a:lnTo>
                  <a:lnTo>
                    <a:pt x="3279062" y="608949"/>
                  </a:lnTo>
                  <a:lnTo>
                    <a:pt x="3290900" y="609408"/>
                  </a:lnTo>
                  <a:lnTo>
                    <a:pt x="3302738" y="609799"/>
                  </a:lnTo>
                  <a:lnTo>
                    <a:pt x="3314575" y="610132"/>
                  </a:lnTo>
                  <a:lnTo>
                    <a:pt x="3326413" y="610416"/>
                  </a:lnTo>
                  <a:lnTo>
                    <a:pt x="3338251" y="610658"/>
                  </a:lnTo>
                  <a:lnTo>
                    <a:pt x="3350089" y="610865"/>
                  </a:lnTo>
                  <a:lnTo>
                    <a:pt x="3361926" y="611040"/>
                  </a:lnTo>
                  <a:lnTo>
                    <a:pt x="3373764" y="611190"/>
                  </a:lnTo>
                  <a:lnTo>
                    <a:pt x="3385602" y="611317"/>
                  </a:lnTo>
                  <a:lnTo>
                    <a:pt x="3397440" y="611425"/>
                  </a:lnTo>
                  <a:lnTo>
                    <a:pt x="3409278" y="611518"/>
                  </a:lnTo>
                  <a:lnTo>
                    <a:pt x="3421115" y="611596"/>
                  </a:lnTo>
                  <a:lnTo>
                    <a:pt x="3432953" y="611663"/>
                  </a:lnTo>
                  <a:lnTo>
                    <a:pt x="3444791" y="611720"/>
                  </a:lnTo>
                  <a:lnTo>
                    <a:pt x="3456629" y="611768"/>
                  </a:lnTo>
                  <a:lnTo>
                    <a:pt x="3468466" y="611810"/>
                  </a:lnTo>
                  <a:lnTo>
                    <a:pt x="3480304" y="611845"/>
                  </a:lnTo>
                  <a:lnTo>
                    <a:pt x="3492142" y="611874"/>
                  </a:lnTo>
                  <a:lnTo>
                    <a:pt x="3503980" y="611900"/>
                  </a:lnTo>
                  <a:lnTo>
                    <a:pt x="3515818" y="611921"/>
                  </a:lnTo>
                  <a:lnTo>
                    <a:pt x="3515818" y="612003"/>
                  </a:lnTo>
                  <a:lnTo>
                    <a:pt x="3527655" y="611996"/>
                  </a:lnTo>
                  <a:lnTo>
                    <a:pt x="3539493" y="611988"/>
                  </a:lnTo>
                  <a:lnTo>
                    <a:pt x="3551331" y="611978"/>
                  </a:lnTo>
                  <a:lnTo>
                    <a:pt x="3563169" y="611966"/>
                  </a:lnTo>
                  <a:lnTo>
                    <a:pt x="3575006" y="611952"/>
                  </a:lnTo>
                  <a:lnTo>
                    <a:pt x="3586844" y="611936"/>
                  </a:lnTo>
                  <a:lnTo>
                    <a:pt x="3598682" y="611917"/>
                  </a:lnTo>
                  <a:lnTo>
                    <a:pt x="3610520" y="611895"/>
                  </a:lnTo>
                  <a:lnTo>
                    <a:pt x="3622357" y="611869"/>
                  </a:lnTo>
                  <a:lnTo>
                    <a:pt x="3634195" y="611838"/>
                  </a:lnTo>
                  <a:lnTo>
                    <a:pt x="3646033" y="611802"/>
                  </a:lnTo>
                  <a:lnTo>
                    <a:pt x="3657871" y="611760"/>
                  </a:lnTo>
                  <a:lnTo>
                    <a:pt x="3669709" y="611710"/>
                  </a:lnTo>
                  <a:lnTo>
                    <a:pt x="3681546" y="611651"/>
                  </a:lnTo>
                  <a:lnTo>
                    <a:pt x="3693384" y="611582"/>
                  </a:lnTo>
                  <a:lnTo>
                    <a:pt x="3705222" y="611502"/>
                  </a:lnTo>
                  <a:lnTo>
                    <a:pt x="3717060" y="611407"/>
                  </a:lnTo>
                  <a:lnTo>
                    <a:pt x="3728897" y="611296"/>
                  </a:lnTo>
                  <a:lnTo>
                    <a:pt x="3740735" y="611166"/>
                  </a:lnTo>
                  <a:lnTo>
                    <a:pt x="3752573" y="611013"/>
                  </a:lnTo>
                  <a:lnTo>
                    <a:pt x="3764411" y="610833"/>
                  </a:lnTo>
                  <a:lnTo>
                    <a:pt x="3776248" y="610624"/>
                  </a:lnTo>
                  <a:lnTo>
                    <a:pt x="3788086" y="610378"/>
                  </a:lnTo>
                  <a:lnTo>
                    <a:pt x="3799924" y="610090"/>
                  </a:lnTo>
                  <a:lnTo>
                    <a:pt x="3811762" y="609753"/>
                  </a:lnTo>
                  <a:lnTo>
                    <a:pt x="3823600" y="609360"/>
                  </a:lnTo>
                  <a:lnTo>
                    <a:pt x="3835437" y="608902"/>
                  </a:lnTo>
                  <a:lnTo>
                    <a:pt x="3847275" y="608367"/>
                  </a:lnTo>
                  <a:lnTo>
                    <a:pt x="3859113" y="607745"/>
                  </a:lnTo>
                  <a:lnTo>
                    <a:pt x="3870951" y="607021"/>
                  </a:lnTo>
                  <a:lnTo>
                    <a:pt x="3882788" y="606182"/>
                  </a:lnTo>
                  <a:lnTo>
                    <a:pt x="3894626" y="605211"/>
                  </a:lnTo>
                  <a:lnTo>
                    <a:pt x="3906464" y="604091"/>
                  </a:lnTo>
                  <a:lnTo>
                    <a:pt x="3918302" y="602801"/>
                  </a:lnTo>
                  <a:lnTo>
                    <a:pt x="3930139" y="601321"/>
                  </a:lnTo>
                  <a:lnTo>
                    <a:pt x="3941977" y="599631"/>
                  </a:lnTo>
                  <a:lnTo>
                    <a:pt x="3953815" y="597709"/>
                  </a:lnTo>
                  <a:lnTo>
                    <a:pt x="3965653" y="595533"/>
                  </a:lnTo>
                  <a:lnTo>
                    <a:pt x="3977491" y="593086"/>
                  </a:lnTo>
                  <a:lnTo>
                    <a:pt x="3989328" y="590349"/>
                  </a:lnTo>
                  <a:lnTo>
                    <a:pt x="4001166" y="587313"/>
                  </a:lnTo>
                  <a:lnTo>
                    <a:pt x="4013004" y="583969"/>
                  </a:lnTo>
                  <a:lnTo>
                    <a:pt x="4024842" y="580321"/>
                  </a:lnTo>
                  <a:lnTo>
                    <a:pt x="4036679" y="576377"/>
                  </a:lnTo>
                  <a:lnTo>
                    <a:pt x="4048517" y="572159"/>
                  </a:lnTo>
                  <a:lnTo>
                    <a:pt x="4060355" y="567697"/>
                  </a:lnTo>
                  <a:lnTo>
                    <a:pt x="4072193" y="563033"/>
                  </a:lnTo>
                  <a:lnTo>
                    <a:pt x="4084031" y="558215"/>
                  </a:lnTo>
                  <a:lnTo>
                    <a:pt x="4095868" y="553304"/>
                  </a:lnTo>
                  <a:lnTo>
                    <a:pt x="4107706" y="548360"/>
                  </a:lnTo>
                  <a:lnTo>
                    <a:pt x="4119544" y="543448"/>
                  </a:lnTo>
                  <a:lnTo>
                    <a:pt x="4131382" y="538631"/>
                  </a:lnTo>
                  <a:lnTo>
                    <a:pt x="4143219" y="533966"/>
                  </a:lnTo>
                  <a:lnTo>
                    <a:pt x="4155057" y="529505"/>
                  </a:lnTo>
                  <a:lnTo>
                    <a:pt x="4166895" y="525286"/>
                  </a:lnTo>
                  <a:lnTo>
                    <a:pt x="4178733" y="521343"/>
                  </a:lnTo>
                  <a:lnTo>
                    <a:pt x="4190570" y="517694"/>
                  </a:lnTo>
                  <a:lnTo>
                    <a:pt x="4202408" y="514351"/>
                  </a:lnTo>
                  <a:lnTo>
                    <a:pt x="4214246" y="511314"/>
                  </a:lnTo>
                  <a:lnTo>
                    <a:pt x="4226084" y="508578"/>
                  </a:lnTo>
                  <a:lnTo>
                    <a:pt x="4237922" y="506130"/>
                  </a:lnTo>
                  <a:lnTo>
                    <a:pt x="4249759" y="503955"/>
                  </a:lnTo>
                  <a:lnTo>
                    <a:pt x="4261597" y="502032"/>
                  </a:lnTo>
                  <a:lnTo>
                    <a:pt x="4273435" y="500342"/>
                  </a:lnTo>
                  <a:lnTo>
                    <a:pt x="4285273" y="498863"/>
                  </a:lnTo>
                  <a:lnTo>
                    <a:pt x="4297110" y="497573"/>
                  </a:lnTo>
                  <a:lnTo>
                    <a:pt x="4308948" y="496452"/>
                  </a:lnTo>
                  <a:lnTo>
                    <a:pt x="4320786" y="495481"/>
                  </a:lnTo>
                  <a:lnTo>
                    <a:pt x="4332624" y="494642"/>
                  </a:lnTo>
                  <a:lnTo>
                    <a:pt x="4344461" y="493919"/>
                  </a:lnTo>
                  <a:lnTo>
                    <a:pt x="4356299" y="493297"/>
                  </a:lnTo>
                  <a:lnTo>
                    <a:pt x="4368137" y="492762"/>
                  </a:lnTo>
                  <a:lnTo>
                    <a:pt x="4379975" y="492303"/>
                  </a:lnTo>
                  <a:lnTo>
                    <a:pt x="4391813" y="491910"/>
                  </a:lnTo>
                  <a:lnTo>
                    <a:pt x="4403650" y="491574"/>
                  </a:lnTo>
                  <a:lnTo>
                    <a:pt x="4415488" y="491286"/>
                  </a:lnTo>
                  <a:lnTo>
                    <a:pt x="4427326" y="491040"/>
                  </a:lnTo>
                  <a:lnTo>
                    <a:pt x="4439164" y="490830"/>
                  </a:lnTo>
                  <a:lnTo>
                    <a:pt x="4451001" y="490651"/>
                  </a:lnTo>
                  <a:lnTo>
                    <a:pt x="4462839" y="490498"/>
                  </a:lnTo>
                  <a:lnTo>
                    <a:pt x="4474677" y="490368"/>
                  </a:lnTo>
                  <a:lnTo>
                    <a:pt x="4486515" y="490257"/>
                  </a:lnTo>
                  <a:lnTo>
                    <a:pt x="4498352" y="490162"/>
                  </a:lnTo>
                  <a:lnTo>
                    <a:pt x="4510190" y="490081"/>
                  </a:lnTo>
                  <a:lnTo>
                    <a:pt x="4522028" y="490012"/>
                  </a:lnTo>
                  <a:lnTo>
                    <a:pt x="4533866" y="489954"/>
                  </a:lnTo>
                  <a:lnTo>
                    <a:pt x="4545704" y="489904"/>
                  </a:lnTo>
                  <a:lnTo>
                    <a:pt x="4557541" y="489862"/>
                  </a:lnTo>
                  <a:lnTo>
                    <a:pt x="4569379" y="489825"/>
                  </a:lnTo>
                  <a:lnTo>
                    <a:pt x="4581217" y="489795"/>
                  </a:lnTo>
                  <a:lnTo>
                    <a:pt x="4593055" y="489769"/>
                  </a:lnTo>
                  <a:lnTo>
                    <a:pt x="4604892" y="489746"/>
                  </a:lnTo>
                  <a:lnTo>
                    <a:pt x="4616730" y="489727"/>
                  </a:lnTo>
                  <a:lnTo>
                    <a:pt x="4628568" y="489711"/>
                  </a:lnTo>
                  <a:lnTo>
                    <a:pt x="4640406" y="489697"/>
                  </a:lnTo>
                  <a:lnTo>
                    <a:pt x="4652244" y="489686"/>
                  </a:lnTo>
                  <a:lnTo>
                    <a:pt x="4664081" y="489676"/>
                  </a:lnTo>
                  <a:lnTo>
                    <a:pt x="4675919" y="489667"/>
                  </a:lnTo>
                  <a:lnTo>
                    <a:pt x="4687757" y="489660"/>
                  </a:lnTo>
                </a:path>
              </a:pathLst>
            </a:custGeom>
            <a:ln w="40651" cap="flat">
              <a:solidFill>
                <a:srgbClr val="E8E8E8">
                  <a:alpha val="100000"/>
                </a:srgbClr>
              </a:solidFill>
              <a:prstDash val="solid"/>
              <a:round/>
            </a:ln>
          </p:spPr>
          <p:txBody>
            <a:bodyPr/>
            <a:lstStyle/>
            <a:p/>
          </p:txBody>
        </p:sp>
        <p:sp>
          <p:nvSpPr>
            <p:cNvPr id="81" name="pl81"/>
            <p:cNvSpPr/>
            <p:nvPr/>
          </p:nvSpPr>
          <p:spPr>
            <a:xfrm>
              <a:off x="2482252" y="1762169"/>
              <a:ext cx="4687757" cy="367112"/>
            </a:xfrm>
            <a:custGeom>
              <a:avLst/>
              <a:pathLst>
                <a:path w="4687757" h="367112">
                  <a:moveTo>
                    <a:pt x="0" y="0"/>
                  </a:moveTo>
                  <a:lnTo>
                    <a:pt x="11837" y="21"/>
                  </a:lnTo>
                  <a:lnTo>
                    <a:pt x="23675" y="46"/>
                  </a:lnTo>
                  <a:lnTo>
                    <a:pt x="35513" y="76"/>
                  </a:lnTo>
                  <a:lnTo>
                    <a:pt x="47351" y="111"/>
                  </a:lnTo>
                  <a:lnTo>
                    <a:pt x="59188" y="153"/>
                  </a:lnTo>
                  <a:lnTo>
                    <a:pt x="71026" y="201"/>
                  </a:lnTo>
                  <a:lnTo>
                    <a:pt x="82864" y="258"/>
                  </a:lnTo>
                  <a:lnTo>
                    <a:pt x="94702" y="325"/>
                  </a:lnTo>
                  <a:lnTo>
                    <a:pt x="106539" y="403"/>
                  </a:lnTo>
                  <a:lnTo>
                    <a:pt x="118377" y="495"/>
                  </a:lnTo>
                  <a:lnTo>
                    <a:pt x="130215" y="604"/>
                  </a:lnTo>
                  <a:lnTo>
                    <a:pt x="142053" y="731"/>
                  </a:lnTo>
                  <a:lnTo>
                    <a:pt x="153891" y="881"/>
                  </a:lnTo>
                  <a:lnTo>
                    <a:pt x="165728" y="1056"/>
                  </a:lnTo>
                  <a:lnTo>
                    <a:pt x="177566" y="1263"/>
                  </a:lnTo>
                  <a:lnTo>
                    <a:pt x="189404" y="1505"/>
                  </a:lnTo>
                  <a:lnTo>
                    <a:pt x="201242" y="1789"/>
                  </a:lnTo>
                  <a:lnTo>
                    <a:pt x="213079" y="2122"/>
                  </a:lnTo>
                  <a:lnTo>
                    <a:pt x="224917" y="2513"/>
                  </a:lnTo>
                  <a:lnTo>
                    <a:pt x="236755" y="2972"/>
                  </a:lnTo>
                  <a:lnTo>
                    <a:pt x="248593" y="3510"/>
                  </a:lnTo>
                  <a:lnTo>
                    <a:pt x="260430" y="4139"/>
                  </a:lnTo>
                  <a:lnTo>
                    <a:pt x="272268" y="4877"/>
                  </a:lnTo>
                  <a:lnTo>
                    <a:pt x="284106" y="5740"/>
                  </a:lnTo>
                  <a:lnTo>
                    <a:pt x="295944" y="6750"/>
                  </a:lnTo>
                  <a:lnTo>
                    <a:pt x="307782" y="7929"/>
                  </a:lnTo>
                  <a:lnTo>
                    <a:pt x="319619" y="9305"/>
                  </a:lnTo>
                  <a:lnTo>
                    <a:pt x="331457" y="10909"/>
                  </a:lnTo>
                  <a:lnTo>
                    <a:pt x="343295" y="12776"/>
                  </a:lnTo>
                  <a:lnTo>
                    <a:pt x="355133" y="14946"/>
                  </a:lnTo>
                  <a:lnTo>
                    <a:pt x="366970" y="17463"/>
                  </a:lnTo>
                  <a:lnTo>
                    <a:pt x="378808" y="20376"/>
                  </a:lnTo>
                  <a:lnTo>
                    <a:pt x="390646" y="23738"/>
                  </a:lnTo>
                  <a:lnTo>
                    <a:pt x="402484" y="27607"/>
                  </a:lnTo>
                  <a:lnTo>
                    <a:pt x="414321" y="32046"/>
                  </a:lnTo>
                  <a:lnTo>
                    <a:pt x="426159" y="37116"/>
                  </a:lnTo>
                  <a:lnTo>
                    <a:pt x="437997" y="42884"/>
                  </a:lnTo>
                  <a:lnTo>
                    <a:pt x="449835" y="49410"/>
                  </a:lnTo>
                  <a:lnTo>
                    <a:pt x="461673" y="56753"/>
                  </a:lnTo>
                  <a:lnTo>
                    <a:pt x="473510" y="64962"/>
                  </a:lnTo>
                  <a:lnTo>
                    <a:pt x="485348" y="74072"/>
                  </a:lnTo>
                  <a:lnTo>
                    <a:pt x="497186" y="84102"/>
                  </a:lnTo>
                  <a:lnTo>
                    <a:pt x="509024" y="95048"/>
                  </a:lnTo>
                  <a:lnTo>
                    <a:pt x="520861" y="106878"/>
                  </a:lnTo>
                  <a:lnTo>
                    <a:pt x="532699" y="119533"/>
                  </a:lnTo>
                  <a:lnTo>
                    <a:pt x="544537" y="132918"/>
                  </a:lnTo>
                  <a:lnTo>
                    <a:pt x="556375" y="146912"/>
                  </a:lnTo>
                  <a:lnTo>
                    <a:pt x="568213" y="161364"/>
                  </a:lnTo>
                  <a:lnTo>
                    <a:pt x="580050" y="176099"/>
                  </a:lnTo>
                  <a:lnTo>
                    <a:pt x="591888" y="190930"/>
                  </a:lnTo>
                  <a:lnTo>
                    <a:pt x="603726" y="205665"/>
                  </a:lnTo>
                  <a:lnTo>
                    <a:pt x="615564" y="220117"/>
                  </a:lnTo>
                  <a:lnTo>
                    <a:pt x="627401" y="234111"/>
                  </a:lnTo>
                  <a:lnTo>
                    <a:pt x="639239" y="247496"/>
                  </a:lnTo>
                  <a:lnTo>
                    <a:pt x="651077" y="260151"/>
                  </a:lnTo>
                  <a:lnTo>
                    <a:pt x="662915" y="271981"/>
                  </a:lnTo>
                  <a:lnTo>
                    <a:pt x="674752" y="282927"/>
                  </a:lnTo>
                  <a:lnTo>
                    <a:pt x="686590" y="292957"/>
                  </a:lnTo>
                  <a:lnTo>
                    <a:pt x="698428" y="302067"/>
                  </a:lnTo>
                  <a:lnTo>
                    <a:pt x="710266" y="310276"/>
                  </a:lnTo>
                  <a:lnTo>
                    <a:pt x="722104" y="317619"/>
                  </a:lnTo>
                  <a:lnTo>
                    <a:pt x="733941" y="324145"/>
                  </a:lnTo>
                  <a:lnTo>
                    <a:pt x="745779" y="329913"/>
                  </a:lnTo>
                  <a:lnTo>
                    <a:pt x="757617" y="334983"/>
                  </a:lnTo>
                  <a:lnTo>
                    <a:pt x="769455" y="339421"/>
                  </a:lnTo>
                  <a:lnTo>
                    <a:pt x="781292" y="343291"/>
                  </a:lnTo>
                  <a:lnTo>
                    <a:pt x="793130" y="346653"/>
                  </a:lnTo>
                  <a:lnTo>
                    <a:pt x="804968" y="349566"/>
                  </a:lnTo>
                  <a:lnTo>
                    <a:pt x="816806" y="352083"/>
                  </a:lnTo>
                  <a:lnTo>
                    <a:pt x="828643" y="354253"/>
                  </a:lnTo>
                  <a:lnTo>
                    <a:pt x="840481" y="356120"/>
                  </a:lnTo>
                  <a:lnTo>
                    <a:pt x="852319" y="357724"/>
                  </a:lnTo>
                  <a:lnTo>
                    <a:pt x="864157" y="359100"/>
                  </a:lnTo>
                  <a:lnTo>
                    <a:pt x="875995" y="360279"/>
                  </a:lnTo>
                  <a:lnTo>
                    <a:pt x="887832" y="361289"/>
                  </a:lnTo>
                  <a:lnTo>
                    <a:pt x="899670" y="362152"/>
                  </a:lnTo>
                  <a:lnTo>
                    <a:pt x="911508" y="362890"/>
                  </a:lnTo>
                  <a:lnTo>
                    <a:pt x="923346" y="363519"/>
                  </a:lnTo>
                  <a:lnTo>
                    <a:pt x="935183" y="364057"/>
                  </a:lnTo>
                  <a:lnTo>
                    <a:pt x="947021" y="364516"/>
                  </a:lnTo>
                  <a:lnTo>
                    <a:pt x="958859" y="364907"/>
                  </a:lnTo>
                  <a:lnTo>
                    <a:pt x="970697" y="365240"/>
                  </a:lnTo>
                  <a:lnTo>
                    <a:pt x="982534" y="365524"/>
                  </a:lnTo>
                  <a:lnTo>
                    <a:pt x="994372" y="365766"/>
                  </a:lnTo>
                  <a:lnTo>
                    <a:pt x="1006210" y="365973"/>
                  </a:lnTo>
                  <a:lnTo>
                    <a:pt x="1018048" y="366148"/>
                  </a:lnTo>
                  <a:lnTo>
                    <a:pt x="1029886" y="366298"/>
                  </a:lnTo>
                  <a:lnTo>
                    <a:pt x="1041723" y="366425"/>
                  </a:lnTo>
                  <a:lnTo>
                    <a:pt x="1053561" y="366533"/>
                  </a:lnTo>
                  <a:lnTo>
                    <a:pt x="1065399" y="366626"/>
                  </a:lnTo>
                  <a:lnTo>
                    <a:pt x="1077237" y="366704"/>
                  </a:lnTo>
                  <a:lnTo>
                    <a:pt x="1089074" y="366771"/>
                  </a:lnTo>
                  <a:lnTo>
                    <a:pt x="1100912" y="366828"/>
                  </a:lnTo>
                  <a:lnTo>
                    <a:pt x="1112750" y="366876"/>
                  </a:lnTo>
                  <a:lnTo>
                    <a:pt x="1124588" y="366918"/>
                  </a:lnTo>
                  <a:lnTo>
                    <a:pt x="1136426" y="366953"/>
                  </a:lnTo>
                  <a:lnTo>
                    <a:pt x="1148263" y="366982"/>
                  </a:lnTo>
                  <a:lnTo>
                    <a:pt x="1160101" y="367008"/>
                  </a:lnTo>
                  <a:lnTo>
                    <a:pt x="1171939" y="367029"/>
                  </a:lnTo>
                  <a:lnTo>
                    <a:pt x="1171939" y="367112"/>
                  </a:lnTo>
                  <a:lnTo>
                    <a:pt x="1183777" y="367104"/>
                  </a:lnTo>
                  <a:lnTo>
                    <a:pt x="1195614" y="367096"/>
                  </a:lnTo>
                  <a:lnTo>
                    <a:pt x="1207452" y="367086"/>
                  </a:lnTo>
                  <a:lnTo>
                    <a:pt x="1219290" y="367074"/>
                  </a:lnTo>
                  <a:lnTo>
                    <a:pt x="1231128" y="367061"/>
                  </a:lnTo>
                  <a:lnTo>
                    <a:pt x="1242965" y="367044"/>
                  </a:lnTo>
                  <a:lnTo>
                    <a:pt x="1254803" y="367025"/>
                  </a:lnTo>
                  <a:lnTo>
                    <a:pt x="1266641" y="367003"/>
                  </a:lnTo>
                  <a:lnTo>
                    <a:pt x="1278479" y="366977"/>
                  </a:lnTo>
                  <a:lnTo>
                    <a:pt x="1290317" y="366946"/>
                  </a:lnTo>
                  <a:lnTo>
                    <a:pt x="1302154" y="366910"/>
                  </a:lnTo>
                  <a:lnTo>
                    <a:pt x="1313992" y="366868"/>
                  </a:lnTo>
                  <a:lnTo>
                    <a:pt x="1325830" y="366818"/>
                  </a:lnTo>
                  <a:lnTo>
                    <a:pt x="1337668" y="366759"/>
                  </a:lnTo>
                  <a:lnTo>
                    <a:pt x="1349505" y="366691"/>
                  </a:lnTo>
                  <a:lnTo>
                    <a:pt x="1361343" y="366610"/>
                  </a:lnTo>
                  <a:lnTo>
                    <a:pt x="1373181" y="366515"/>
                  </a:lnTo>
                  <a:lnTo>
                    <a:pt x="1385019" y="366404"/>
                  </a:lnTo>
                  <a:lnTo>
                    <a:pt x="1396856" y="366274"/>
                  </a:lnTo>
                  <a:lnTo>
                    <a:pt x="1408694" y="366121"/>
                  </a:lnTo>
                  <a:lnTo>
                    <a:pt x="1420532" y="365942"/>
                  </a:lnTo>
                  <a:lnTo>
                    <a:pt x="1432370" y="365732"/>
                  </a:lnTo>
                  <a:lnTo>
                    <a:pt x="1444208" y="365486"/>
                  </a:lnTo>
                  <a:lnTo>
                    <a:pt x="1456045" y="365198"/>
                  </a:lnTo>
                  <a:lnTo>
                    <a:pt x="1467883" y="364862"/>
                  </a:lnTo>
                  <a:lnTo>
                    <a:pt x="1479721" y="364469"/>
                  </a:lnTo>
                  <a:lnTo>
                    <a:pt x="1491559" y="364010"/>
                  </a:lnTo>
                  <a:lnTo>
                    <a:pt x="1503396" y="363475"/>
                  </a:lnTo>
                  <a:lnTo>
                    <a:pt x="1515234" y="362853"/>
                  </a:lnTo>
                  <a:lnTo>
                    <a:pt x="1527072" y="362129"/>
                  </a:lnTo>
                  <a:lnTo>
                    <a:pt x="1538910" y="361290"/>
                  </a:lnTo>
                  <a:lnTo>
                    <a:pt x="1550748" y="360319"/>
                  </a:lnTo>
                  <a:lnTo>
                    <a:pt x="1562585" y="359199"/>
                  </a:lnTo>
                  <a:lnTo>
                    <a:pt x="1574423" y="357909"/>
                  </a:lnTo>
                  <a:lnTo>
                    <a:pt x="1586261" y="356429"/>
                  </a:lnTo>
                  <a:lnTo>
                    <a:pt x="1598099" y="354739"/>
                  </a:lnTo>
                  <a:lnTo>
                    <a:pt x="1609936" y="352817"/>
                  </a:lnTo>
                  <a:lnTo>
                    <a:pt x="1621774" y="350641"/>
                  </a:lnTo>
                  <a:lnTo>
                    <a:pt x="1633612" y="348194"/>
                  </a:lnTo>
                  <a:lnTo>
                    <a:pt x="1645450" y="345457"/>
                  </a:lnTo>
                  <a:lnTo>
                    <a:pt x="1657287" y="342421"/>
                  </a:lnTo>
                  <a:lnTo>
                    <a:pt x="1669125" y="339077"/>
                  </a:lnTo>
                  <a:lnTo>
                    <a:pt x="1680963" y="335429"/>
                  </a:lnTo>
                  <a:lnTo>
                    <a:pt x="1692801" y="331485"/>
                  </a:lnTo>
                  <a:lnTo>
                    <a:pt x="1704639" y="327267"/>
                  </a:lnTo>
                  <a:lnTo>
                    <a:pt x="1716476" y="322805"/>
                  </a:lnTo>
                  <a:lnTo>
                    <a:pt x="1728314" y="318141"/>
                  </a:lnTo>
                  <a:lnTo>
                    <a:pt x="1740152" y="313324"/>
                  </a:lnTo>
                  <a:lnTo>
                    <a:pt x="1751990" y="308412"/>
                  </a:lnTo>
                  <a:lnTo>
                    <a:pt x="1763827" y="303468"/>
                  </a:lnTo>
                  <a:lnTo>
                    <a:pt x="1775665" y="298556"/>
                  </a:lnTo>
                  <a:lnTo>
                    <a:pt x="1787503" y="293739"/>
                  </a:lnTo>
                  <a:lnTo>
                    <a:pt x="1799341" y="289075"/>
                  </a:lnTo>
                  <a:lnTo>
                    <a:pt x="1811178" y="284613"/>
                  </a:lnTo>
                  <a:lnTo>
                    <a:pt x="1823016" y="280395"/>
                  </a:lnTo>
                  <a:lnTo>
                    <a:pt x="1834854" y="276451"/>
                  </a:lnTo>
                  <a:lnTo>
                    <a:pt x="1846692" y="272803"/>
                  </a:lnTo>
                  <a:lnTo>
                    <a:pt x="1858530" y="269459"/>
                  </a:lnTo>
                  <a:lnTo>
                    <a:pt x="1870367" y="266422"/>
                  </a:lnTo>
                  <a:lnTo>
                    <a:pt x="1882205" y="263686"/>
                  </a:lnTo>
                  <a:lnTo>
                    <a:pt x="1894043" y="261238"/>
                  </a:lnTo>
                  <a:lnTo>
                    <a:pt x="1905881" y="259063"/>
                  </a:lnTo>
                  <a:lnTo>
                    <a:pt x="1917718" y="257141"/>
                  </a:lnTo>
                  <a:lnTo>
                    <a:pt x="1929556" y="255450"/>
                  </a:lnTo>
                  <a:lnTo>
                    <a:pt x="1941394" y="253971"/>
                  </a:lnTo>
                  <a:lnTo>
                    <a:pt x="1953232" y="252681"/>
                  </a:lnTo>
                  <a:lnTo>
                    <a:pt x="1965069" y="251560"/>
                  </a:lnTo>
                  <a:lnTo>
                    <a:pt x="1976907" y="250589"/>
                  </a:lnTo>
                  <a:lnTo>
                    <a:pt x="1988745" y="249751"/>
                  </a:lnTo>
                  <a:lnTo>
                    <a:pt x="2000583" y="249027"/>
                  </a:lnTo>
                  <a:lnTo>
                    <a:pt x="2012421" y="248405"/>
                  </a:lnTo>
                  <a:lnTo>
                    <a:pt x="2024258" y="247870"/>
                  </a:lnTo>
                  <a:lnTo>
                    <a:pt x="2036096" y="247411"/>
                  </a:lnTo>
                  <a:lnTo>
                    <a:pt x="2047934" y="247018"/>
                  </a:lnTo>
                  <a:lnTo>
                    <a:pt x="2059772" y="246682"/>
                  </a:lnTo>
                  <a:lnTo>
                    <a:pt x="2071609" y="246394"/>
                  </a:lnTo>
                  <a:lnTo>
                    <a:pt x="2083447" y="246148"/>
                  </a:lnTo>
                  <a:lnTo>
                    <a:pt x="2095285" y="245938"/>
                  </a:lnTo>
                  <a:lnTo>
                    <a:pt x="2107123" y="245759"/>
                  </a:lnTo>
                  <a:lnTo>
                    <a:pt x="2118961" y="245606"/>
                  </a:lnTo>
                  <a:lnTo>
                    <a:pt x="2130798" y="245476"/>
                  </a:lnTo>
                  <a:lnTo>
                    <a:pt x="2142636" y="245365"/>
                  </a:lnTo>
                  <a:lnTo>
                    <a:pt x="2154474" y="245270"/>
                  </a:lnTo>
                  <a:lnTo>
                    <a:pt x="2166312" y="245189"/>
                  </a:lnTo>
                  <a:lnTo>
                    <a:pt x="2178149" y="245121"/>
                  </a:lnTo>
                  <a:lnTo>
                    <a:pt x="2189987" y="245062"/>
                  </a:lnTo>
                  <a:lnTo>
                    <a:pt x="2201825" y="245012"/>
                  </a:lnTo>
                  <a:lnTo>
                    <a:pt x="2213663" y="244970"/>
                  </a:lnTo>
                  <a:lnTo>
                    <a:pt x="2225500" y="244934"/>
                  </a:lnTo>
                  <a:lnTo>
                    <a:pt x="2237338" y="244903"/>
                  </a:lnTo>
                  <a:lnTo>
                    <a:pt x="2249176" y="244877"/>
                  </a:lnTo>
                  <a:lnTo>
                    <a:pt x="2261014" y="244854"/>
                  </a:lnTo>
                  <a:lnTo>
                    <a:pt x="2272852" y="244835"/>
                  </a:lnTo>
                  <a:lnTo>
                    <a:pt x="2284689" y="244819"/>
                  </a:lnTo>
                  <a:lnTo>
                    <a:pt x="2296527" y="244806"/>
                  </a:lnTo>
                  <a:lnTo>
                    <a:pt x="2308365" y="244794"/>
                  </a:lnTo>
                  <a:lnTo>
                    <a:pt x="2320203" y="244784"/>
                  </a:lnTo>
                  <a:lnTo>
                    <a:pt x="2332040" y="244775"/>
                  </a:lnTo>
                  <a:lnTo>
                    <a:pt x="2343878" y="244768"/>
                  </a:lnTo>
                  <a:lnTo>
                    <a:pt x="2343878" y="244727"/>
                  </a:lnTo>
                  <a:lnTo>
                    <a:pt x="2355716" y="244727"/>
                  </a:lnTo>
                  <a:lnTo>
                    <a:pt x="2367554" y="244727"/>
                  </a:lnTo>
                  <a:lnTo>
                    <a:pt x="2379391" y="244727"/>
                  </a:lnTo>
                  <a:lnTo>
                    <a:pt x="2391229" y="244727"/>
                  </a:lnTo>
                  <a:lnTo>
                    <a:pt x="2403067" y="244727"/>
                  </a:lnTo>
                  <a:lnTo>
                    <a:pt x="2414905" y="244727"/>
                  </a:lnTo>
                  <a:lnTo>
                    <a:pt x="2426743" y="244727"/>
                  </a:lnTo>
                  <a:lnTo>
                    <a:pt x="2438580" y="244727"/>
                  </a:lnTo>
                  <a:lnTo>
                    <a:pt x="2450418" y="244727"/>
                  </a:lnTo>
                  <a:lnTo>
                    <a:pt x="2462256" y="244727"/>
                  </a:lnTo>
                  <a:lnTo>
                    <a:pt x="2474094" y="244727"/>
                  </a:lnTo>
                  <a:lnTo>
                    <a:pt x="2485931" y="244727"/>
                  </a:lnTo>
                  <a:lnTo>
                    <a:pt x="2497769" y="244727"/>
                  </a:lnTo>
                  <a:lnTo>
                    <a:pt x="2509607" y="244727"/>
                  </a:lnTo>
                  <a:lnTo>
                    <a:pt x="2521445" y="244727"/>
                  </a:lnTo>
                  <a:lnTo>
                    <a:pt x="2533283" y="244727"/>
                  </a:lnTo>
                  <a:lnTo>
                    <a:pt x="2545120" y="244727"/>
                  </a:lnTo>
                  <a:lnTo>
                    <a:pt x="2556958" y="244727"/>
                  </a:lnTo>
                  <a:lnTo>
                    <a:pt x="2568796" y="244727"/>
                  </a:lnTo>
                  <a:lnTo>
                    <a:pt x="2580634" y="244727"/>
                  </a:lnTo>
                  <a:lnTo>
                    <a:pt x="2592471" y="244727"/>
                  </a:lnTo>
                  <a:lnTo>
                    <a:pt x="2604309" y="244727"/>
                  </a:lnTo>
                  <a:lnTo>
                    <a:pt x="2616147" y="244727"/>
                  </a:lnTo>
                  <a:lnTo>
                    <a:pt x="2627985" y="244727"/>
                  </a:lnTo>
                  <a:lnTo>
                    <a:pt x="2639822" y="244727"/>
                  </a:lnTo>
                  <a:lnTo>
                    <a:pt x="2651660" y="244727"/>
                  </a:lnTo>
                  <a:lnTo>
                    <a:pt x="2663498" y="244727"/>
                  </a:lnTo>
                  <a:lnTo>
                    <a:pt x="2675336" y="244727"/>
                  </a:lnTo>
                  <a:lnTo>
                    <a:pt x="2687174" y="244727"/>
                  </a:lnTo>
                  <a:lnTo>
                    <a:pt x="2699011" y="244727"/>
                  </a:lnTo>
                  <a:lnTo>
                    <a:pt x="2710849" y="244727"/>
                  </a:lnTo>
                  <a:lnTo>
                    <a:pt x="2722687" y="244727"/>
                  </a:lnTo>
                  <a:lnTo>
                    <a:pt x="2734525" y="244727"/>
                  </a:lnTo>
                  <a:lnTo>
                    <a:pt x="2746362" y="244727"/>
                  </a:lnTo>
                  <a:lnTo>
                    <a:pt x="2758200" y="244727"/>
                  </a:lnTo>
                  <a:lnTo>
                    <a:pt x="2770038" y="244727"/>
                  </a:lnTo>
                  <a:lnTo>
                    <a:pt x="2781876" y="244727"/>
                  </a:lnTo>
                  <a:lnTo>
                    <a:pt x="2793713" y="244727"/>
                  </a:lnTo>
                  <a:lnTo>
                    <a:pt x="2805551" y="244727"/>
                  </a:lnTo>
                  <a:lnTo>
                    <a:pt x="2817389" y="244727"/>
                  </a:lnTo>
                  <a:lnTo>
                    <a:pt x="2829227" y="244727"/>
                  </a:lnTo>
                  <a:lnTo>
                    <a:pt x="2841065" y="244727"/>
                  </a:lnTo>
                  <a:lnTo>
                    <a:pt x="2852902" y="244727"/>
                  </a:lnTo>
                  <a:lnTo>
                    <a:pt x="2864740" y="244727"/>
                  </a:lnTo>
                  <a:lnTo>
                    <a:pt x="2876578" y="244727"/>
                  </a:lnTo>
                  <a:lnTo>
                    <a:pt x="2888416" y="244727"/>
                  </a:lnTo>
                  <a:lnTo>
                    <a:pt x="2900253" y="244727"/>
                  </a:lnTo>
                  <a:lnTo>
                    <a:pt x="2912091" y="244727"/>
                  </a:lnTo>
                  <a:lnTo>
                    <a:pt x="2923929" y="244727"/>
                  </a:lnTo>
                  <a:lnTo>
                    <a:pt x="2935767" y="244727"/>
                  </a:lnTo>
                  <a:lnTo>
                    <a:pt x="2947604" y="244727"/>
                  </a:lnTo>
                  <a:lnTo>
                    <a:pt x="2959442" y="244727"/>
                  </a:lnTo>
                  <a:lnTo>
                    <a:pt x="2971280" y="244727"/>
                  </a:lnTo>
                  <a:lnTo>
                    <a:pt x="2983118" y="244727"/>
                  </a:lnTo>
                  <a:lnTo>
                    <a:pt x="2994956" y="244727"/>
                  </a:lnTo>
                  <a:lnTo>
                    <a:pt x="3006793" y="244727"/>
                  </a:lnTo>
                  <a:lnTo>
                    <a:pt x="3018631" y="244727"/>
                  </a:lnTo>
                  <a:lnTo>
                    <a:pt x="3030469" y="244727"/>
                  </a:lnTo>
                  <a:lnTo>
                    <a:pt x="3042307" y="244727"/>
                  </a:lnTo>
                  <a:lnTo>
                    <a:pt x="3054144" y="244727"/>
                  </a:lnTo>
                  <a:lnTo>
                    <a:pt x="3065982" y="244727"/>
                  </a:lnTo>
                  <a:lnTo>
                    <a:pt x="3077820" y="244727"/>
                  </a:lnTo>
                  <a:lnTo>
                    <a:pt x="3089658" y="244727"/>
                  </a:lnTo>
                  <a:lnTo>
                    <a:pt x="3101496" y="244727"/>
                  </a:lnTo>
                  <a:lnTo>
                    <a:pt x="3113333" y="244727"/>
                  </a:lnTo>
                  <a:lnTo>
                    <a:pt x="3125171" y="244727"/>
                  </a:lnTo>
                  <a:lnTo>
                    <a:pt x="3137009" y="244727"/>
                  </a:lnTo>
                  <a:lnTo>
                    <a:pt x="3148847" y="244727"/>
                  </a:lnTo>
                  <a:lnTo>
                    <a:pt x="3160684" y="244727"/>
                  </a:lnTo>
                  <a:lnTo>
                    <a:pt x="3172522" y="244727"/>
                  </a:lnTo>
                  <a:lnTo>
                    <a:pt x="3184360" y="244727"/>
                  </a:lnTo>
                  <a:lnTo>
                    <a:pt x="3196198" y="244727"/>
                  </a:lnTo>
                  <a:lnTo>
                    <a:pt x="3208035" y="244727"/>
                  </a:lnTo>
                  <a:lnTo>
                    <a:pt x="3219873" y="244727"/>
                  </a:lnTo>
                  <a:lnTo>
                    <a:pt x="3231711" y="244727"/>
                  </a:lnTo>
                  <a:lnTo>
                    <a:pt x="3243549" y="244727"/>
                  </a:lnTo>
                  <a:lnTo>
                    <a:pt x="3255387" y="244727"/>
                  </a:lnTo>
                  <a:lnTo>
                    <a:pt x="3267224" y="244727"/>
                  </a:lnTo>
                  <a:lnTo>
                    <a:pt x="3279062" y="244727"/>
                  </a:lnTo>
                  <a:lnTo>
                    <a:pt x="3290900" y="244727"/>
                  </a:lnTo>
                  <a:lnTo>
                    <a:pt x="3302738" y="244727"/>
                  </a:lnTo>
                  <a:lnTo>
                    <a:pt x="3314575" y="244727"/>
                  </a:lnTo>
                  <a:lnTo>
                    <a:pt x="3326413" y="244727"/>
                  </a:lnTo>
                  <a:lnTo>
                    <a:pt x="3338251" y="244727"/>
                  </a:lnTo>
                  <a:lnTo>
                    <a:pt x="3350089" y="244727"/>
                  </a:lnTo>
                  <a:lnTo>
                    <a:pt x="3361926" y="244727"/>
                  </a:lnTo>
                  <a:lnTo>
                    <a:pt x="3373764" y="244727"/>
                  </a:lnTo>
                  <a:lnTo>
                    <a:pt x="3385602" y="244727"/>
                  </a:lnTo>
                  <a:lnTo>
                    <a:pt x="3397440" y="244727"/>
                  </a:lnTo>
                  <a:lnTo>
                    <a:pt x="3409278" y="244727"/>
                  </a:lnTo>
                  <a:lnTo>
                    <a:pt x="3421115" y="244727"/>
                  </a:lnTo>
                  <a:lnTo>
                    <a:pt x="3432953" y="244727"/>
                  </a:lnTo>
                  <a:lnTo>
                    <a:pt x="3444791" y="244727"/>
                  </a:lnTo>
                  <a:lnTo>
                    <a:pt x="3456629" y="244727"/>
                  </a:lnTo>
                  <a:lnTo>
                    <a:pt x="3468466" y="244727"/>
                  </a:lnTo>
                  <a:lnTo>
                    <a:pt x="3480304" y="244727"/>
                  </a:lnTo>
                  <a:lnTo>
                    <a:pt x="3492142" y="244727"/>
                  </a:lnTo>
                  <a:lnTo>
                    <a:pt x="3503980" y="244727"/>
                  </a:lnTo>
                  <a:lnTo>
                    <a:pt x="3515818" y="244727"/>
                  </a:lnTo>
                  <a:lnTo>
                    <a:pt x="3515818" y="244727"/>
                  </a:lnTo>
                  <a:lnTo>
                    <a:pt x="3527655" y="244727"/>
                  </a:lnTo>
                  <a:lnTo>
                    <a:pt x="3539493" y="244727"/>
                  </a:lnTo>
                  <a:lnTo>
                    <a:pt x="3551331" y="244727"/>
                  </a:lnTo>
                  <a:lnTo>
                    <a:pt x="3563169" y="244727"/>
                  </a:lnTo>
                  <a:lnTo>
                    <a:pt x="3575006" y="244727"/>
                  </a:lnTo>
                  <a:lnTo>
                    <a:pt x="3586844" y="244727"/>
                  </a:lnTo>
                  <a:lnTo>
                    <a:pt x="3598682" y="244727"/>
                  </a:lnTo>
                  <a:lnTo>
                    <a:pt x="3610520" y="244727"/>
                  </a:lnTo>
                  <a:lnTo>
                    <a:pt x="3622357" y="244727"/>
                  </a:lnTo>
                  <a:lnTo>
                    <a:pt x="3634195" y="244727"/>
                  </a:lnTo>
                  <a:lnTo>
                    <a:pt x="3646033" y="244727"/>
                  </a:lnTo>
                  <a:lnTo>
                    <a:pt x="3657871" y="244727"/>
                  </a:lnTo>
                  <a:lnTo>
                    <a:pt x="3669709" y="244727"/>
                  </a:lnTo>
                  <a:lnTo>
                    <a:pt x="3681546" y="244727"/>
                  </a:lnTo>
                  <a:lnTo>
                    <a:pt x="3693384" y="244727"/>
                  </a:lnTo>
                  <a:lnTo>
                    <a:pt x="3705222" y="244727"/>
                  </a:lnTo>
                  <a:lnTo>
                    <a:pt x="3717060" y="244727"/>
                  </a:lnTo>
                  <a:lnTo>
                    <a:pt x="3728897" y="244727"/>
                  </a:lnTo>
                  <a:lnTo>
                    <a:pt x="3740735" y="244727"/>
                  </a:lnTo>
                  <a:lnTo>
                    <a:pt x="3752573" y="244727"/>
                  </a:lnTo>
                  <a:lnTo>
                    <a:pt x="3764411" y="244727"/>
                  </a:lnTo>
                  <a:lnTo>
                    <a:pt x="3776248" y="244727"/>
                  </a:lnTo>
                  <a:lnTo>
                    <a:pt x="3788086" y="244727"/>
                  </a:lnTo>
                  <a:lnTo>
                    <a:pt x="3799924" y="244727"/>
                  </a:lnTo>
                  <a:lnTo>
                    <a:pt x="3811762" y="244727"/>
                  </a:lnTo>
                  <a:lnTo>
                    <a:pt x="3823600" y="244727"/>
                  </a:lnTo>
                  <a:lnTo>
                    <a:pt x="3835437" y="244727"/>
                  </a:lnTo>
                  <a:lnTo>
                    <a:pt x="3847275" y="244727"/>
                  </a:lnTo>
                  <a:lnTo>
                    <a:pt x="3859113" y="244727"/>
                  </a:lnTo>
                  <a:lnTo>
                    <a:pt x="3870951" y="244727"/>
                  </a:lnTo>
                  <a:lnTo>
                    <a:pt x="3882788" y="244727"/>
                  </a:lnTo>
                  <a:lnTo>
                    <a:pt x="3894626" y="244727"/>
                  </a:lnTo>
                  <a:lnTo>
                    <a:pt x="3906464" y="244727"/>
                  </a:lnTo>
                  <a:lnTo>
                    <a:pt x="3918302" y="244727"/>
                  </a:lnTo>
                  <a:lnTo>
                    <a:pt x="3930139" y="244727"/>
                  </a:lnTo>
                  <a:lnTo>
                    <a:pt x="3941977" y="244727"/>
                  </a:lnTo>
                  <a:lnTo>
                    <a:pt x="3953815" y="244727"/>
                  </a:lnTo>
                  <a:lnTo>
                    <a:pt x="3965653" y="244727"/>
                  </a:lnTo>
                  <a:lnTo>
                    <a:pt x="3977491" y="244727"/>
                  </a:lnTo>
                  <a:lnTo>
                    <a:pt x="3989328" y="244727"/>
                  </a:lnTo>
                  <a:lnTo>
                    <a:pt x="4001166" y="244727"/>
                  </a:lnTo>
                  <a:lnTo>
                    <a:pt x="4013004" y="244727"/>
                  </a:lnTo>
                  <a:lnTo>
                    <a:pt x="4024842" y="244727"/>
                  </a:lnTo>
                  <a:lnTo>
                    <a:pt x="4036679" y="244727"/>
                  </a:lnTo>
                  <a:lnTo>
                    <a:pt x="4048517" y="244727"/>
                  </a:lnTo>
                  <a:lnTo>
                    <a:pt x="4060355" y="244727"/>
                  </a:lnTo>
                  <a:lnTo>
                    <a:pt x="4072193" y="244727"/>
                  </a:lnTo>
                  <a:lnTo>
                    <a:pt x="4084031" y="244727"/>
                  </a:lnTo>
                  <a:lnTo>
                    <a:pt x="4095868" y="244727"/>
                  </a:lnTo>
                  <a:lnTo>
                    <a:pt x="4107706" y="244727"/>
                  </a:lnTo>
                  <a:lnTo>
                    <a:pt x="4119544" y="244727"/>
                  </a:lnTo>
                  <a:lnTo>
                    <a:pt x="4131382" y="244727"/>
                  </a:lnTo>
                  <a:lnTo>
                    <a:pt x="4143219" y="244727"/>
                  </a:lnTo>
                  <a:lnTo>
                    <a:pt x="4155057" y="244727"/>
                  </a:lnTo>
                  <a:lnTo>
                    <a:pt x="4166895" y="244727"/>
                  </a:lnTo>
                  <a:lnTo>
                    <a:pt x="4178733" y="244727"/>
                  </a:lnTo>
                  <a:lnTo>
                    <a:pt x="4190570" y="244727"/>
                  </a:lnTo>
                  <a:lnTo>
                    <a:pt x="4202408" y="244727"/>
                  </a:lnTo>
                  <a:lnTo>
                    <a:pt x="4214246" y="244727"/>
                  </a:lnTo>
                  <a:lnTo>
                    <a:pt x="4226084" y="244727"/>
                  </a:lnTo>
                  <a:lnTo>
                    <a:pt x="4237922" y="244727"/>
                  </a:lnTo>
                  <a:lnTo>
                    <a:pt x="4249759" y="244727"/>
                  </a:lnTo>
                  <a:lnTo>
                    <a:pt x="4261597" y="244727"/>
                  </a:lnTo>
                  <a:lnTo>
                    <a:pt x="4273435" y="244727"/>
                  </a:lnTo>
                  <a:lnTo>
                    <a:pt x="4285273" y="244727"/>
                  </a:lnTo>
                  <a:lnTo>
                    <a:pt x="4297110" y="244727"/>
                  </a:lnTo>
                  <a:lnTo>
                    <a:pt x="4308948" y="244727"/>
                  </a:lnTo>
                  <a:lnTo>
                    <a:pt x="4320786" y="244727"/>
                  </a:lnTo>
                  <a:lnTo>
                    <a:pt x="4332624" y="244727"/>
                  </a:lnTo>
                  <a:lnTo>
                    <a:pt x="4344461" y="244727"/>
                  </a:lnTo>
                  <a:lnTo>
                    <a:pt x="4356299" y="244727"/>
                  </a:lnTo>
                  <a:lnTo>
                    <a:pt x="4368137" y="244727"/>
                  </a:lnTo>
                  <a:lnTo>
                    <a:pt x="4379975" y="244727"/>
                  </a:lnTo>
                  <a:lnTo>
                    <a:pt x="4391813" y="244727"/>
                  </a:lnTo>
                  <a:lnTo>
                    <a:pt x="4403650" y="244727"/>
                  </a:lnTo>
                  <a:lnTo>
                    <a:pt x="4415488" y="244727"/>
                  </a:lnTo>
                  <a:lnTo>
                    <a:pt x="4427326" y="244727"/>
                  </a:lnTo>
                  <a:lnTo>
                    <a:pt x="4439164" y="244727"/>
                  </a:lnTo>
                  <a:lnTo>
                    <a:pt x="4451001" y="244727"/>
                  </a:lnTo>
                  <a:lnTo>
                    <a:pt x="4462839" y="244727"/>
                  </a:lnTo>
                  <a:lnTo>
                    <a:pt x="4474677" y="244727"/>
                  </a:lnTo>
                  <a:lnTo>
                    <a:pt x="4486515" y="244727"/>
                  </a:lnTo>
                  <a:lnTo>
                    <a:pt x="4498352" y="244727"/>
                  </a:lnTo>
                  <a:lnTo>
                    <a:pt x="4510190" y="244727"/>
                  </a:lnTo>
                  <a:lnTo>
                    <a:pt x="4522028" y="244727"/>
                  </a:lnTo>
                  <a:lnTo>
                    <a:pt x="4533866" y="244727"/>
                  </a:lnTo>
                  <a:lnTo>
                    <a:pt x="4545704" y="244727"/>
                  </a:lnTo>
                  <a:lnTo>
                    <a:pt x="4557541" y="244727"/>
                  </a:lnTo>
                  <a:lnTo>
                    <a:pt x="4569379" y="244727"/>
                  </a:lnTo>
                  <a:lnTo>
                    <a:pt x="4581217" y="244727"/>
                  </a:lnTo>
                  <a:lnTo>
                    <a:pt x="4593055" y="244727"/>
                  </a:lnTo>
                  <a:lnTo>
                    <a:pt x="4604892" y="244727"/>
                  </a:lnTo>
                  <a:lnTo>
                    <a:pt x="4616730" y="244727"/>
                  </a:lnTo>
                  <a:lnTo>
                    <a:pt x="4628568" y="244727"/>
                  </a:lnTo>
                  <a:lnTo>
                    <a:pt x="4640406" y="244727"/>
                  </a:lnTo>
                  <a:lnTo>
                    <a:pt x="4652244" y="244727"/>
                  </a:lnTo>
                  <a:lnTo>
                    <a:pt x="4664081" y="244727"/>
                  </a:lnTo>
                  <a:lnTo>
                    <a:pt x="4675919" y="244727"/>
                  </a:lnTo>
                  <a:lnTo>
                    <a:pt x="4687757" y="244727"/>
                  </a:lnTo>
                </a:path>
              </a:pathLst>
            </a:custGeom>
            <a:ln w="40651" cap="flat">
              <a:solidFill>
                <a:srgbClr val="E8E8E8">
                  <a:alpha val="100000"/>
                </a:srgbClr>
              </a:solidFill>
              <a:prstDash val="solid"/>
              <a:round/>
            </a:ln>
          </p:spPr>
          <p:txBody>
            <a:bodyPr/>
            <a:lstStyle/>
            <a:p/>
          </p:txBody>
        </p:sp>
        <p:sp>
          <p:nvSpPr>
            <p:cNvPr id="82" name="pl82"/>
            <p:cNvSpPr/>
            <p:nvPr/>
          </p:nvSpPr>
          <p:spPr>
            <a:xfrm>
              <a:off x="2482252" y="2496681"/>
              <a:ext cx="4687757" cy="611921"/>
            </a:xfrm>
            <a:custGeom>
              <a:avLst/>
              <a:pathLst>
                <a:path w="4687757" h="611921">
                  <a:moveTo>
                    <a:pt x="0" y="611921"/>
                  </a:moveTo>
                  <a:lnTo>
                    <a:pt x="11837" y="611900"/>
                  </a:lnTo>
                  <a:lnTo>
                    <a:pt x="23675" y="611874"/>
                  </a:lnTo>
                  <a:lnTo>
                    <a:pt x="35513" y="611845"/>
                  </a:lnTo>
                  <a:lnTo>
                    <a:pt x="47351" y="611810"/>
                  </a:lnTo>
                  <a:lnTo>
                    <a:pt x="59188" y="611768"/>
                  </a:lnTo>
                  <a:lnTo>
                    <a:pt x="71026" y="611720"/>
                  </a:lnTo>
                  <a:lnTo>
                    <a:pt x="82864" y="611663"/>
                  </a:lnTo>
                  <a:lnTo>
                    <a:pt x="94702" y="611596"/>
                  </a:lnTo>
                  <a:lnTo>
                    <a:pt x="106539" y="611518"/>
                  </a:lnTo>
                  <a:lnTo>
                    <a:pt x="118377" y="611425"/>
                  </a:lnTo>
                  <a:lnTo>
                    <a:pt x="130215" y="611317"/>
                  </a:lnTo>
                  <a:lnTo>
                    <a:pt x="142053" y="611190"/>
                  </a:lnTo>
                  <a:lnTo>
                    <a:pt x="153891" y="611040"/>
                  </a:lnTo>
                  <a:lnTo>
                    <a:pt x="165728" y="610865"/>
                  </a:lnTo>
                  <a:lnTo>
                    <a:pt x="177566" y="610658"/>
                  </a:lnTo>
                  <a:lnTo>
                    <a:pt x="189404" y="610416"/>
                  </a:lnTo>
                  <a:lnTo>
                    <a:pt x="201242" y="610132"/>
                  </a:lnTo>
                  <a:lnTo>
                    <a:pt x="213079" y="609799"/>
                  </a:lnTo>
                  <a:lnTo>
                    <a:pt x="224917" y="609408"/>
                  </a:lnTo>
                  <a:lnTo>
                    <a:pt x="236755" y="608949"/>
                  </a:lnTo>
                  <a:lnTo>
                    <a:pt x="248593" y="608411"/>
                  </a:lnTo>
                  <a:lnTo>
                    <a:pt x="260430" y="607781"/>
                  </a:lnTo>
                  <a:lnTo>
                    <a:pt x="272268" y="607044"/>
                  </a:lnTo>
                  <a:lnTo>
                    <a:pt x="284106" y="606181"/>
                  </a:lnTo>
                  <a:lnTo>
                    <a:pt x="295944" y="605171"/>
                  </a:lnTo>
                  <a:lnTo>
                    <a:pt x="307782" y="603992"/>
                  </a:lnTo>
                  <a:lnTo>
                    <a:pt x="319619" y="602616"/>
                  </a:lnTo>
                  <a:lnTo>
                    <a:pt x="331457" y="601012"/>
                  </a:lnTo>
                  <a:lnTo>
                    <a:pt x="343295" y="599145"/>
                  </a:lnTo>
                  <a:lnTo>
                    <a:pt x="355133" y="596975"/>
                  </a:lnTo>
                  <a:lnTo>
                    <a:pt x="366970" y="594458"/>
                  </a:lnTo>
                  <a:lnTo>
                    <a:pt x="378808" y="591545"/>
                  </a:lnTo>
                  <a:lnTo>
                    <a:pt x="390646" y="588183"/>
                  </a:lnTo>
                  <a:lnTo>
                    <a:pt x="402484" y="584313"/>
                  </a:lnTo>
                  <a:lnTo>
                    <a:pt x="414321" y="579875"/>
                  </a:lnTo>
                  <a:lnTo>
                    <a:pt x="426159" y="574805"/>
                  </a:lnTo>
                  <a:lnTo>
                    <a:pt x="437997" y="569037"/>
                  </a:lnTo>
                  <a:lnTo>
                    <a:pt x="449835" y="562511"/>
                  </a:lnTo>
                  <a:lnTo>
                    <a:pt x="461673" y="555168"/>
                  </a:lnTo>
                  <a:lnTo>
                    <a:pt x="473510" y="546959"/>
                  </a:lnTo>
                  <a:lnTo>
                    <a:pt x="485348" y="537849"/>
                  </a:lnTo>
                  <a:lnTo>
                    <a:pt x="497186" y="527819"/>
                  </a:lnTo>
                  <a:lnTo>
                    <a:pt x="509024" y="516873"/>
                  </a:lnTo>
                  <a:lnTo>
                    <a:pt x="520861" y="505043"/>
                  </a:lnTo>
                  <a:lnTo>
                    <a:pt x="532699" y="492388"/>
                  </a:lnTo>
                  <a:lnTo>
                    <a:pt x="544537" y="479003"/>
                  </a:lnTo>
                  <a:lnTo>
                    <a:pt x="556375" y="465008"/>
                  </a:lnTo>
                  <a:lnTo>
                    <a:pt x="568213" y="450557"/>
                  </a:lnTo>
                  <a:lnTo>
                    <a:pt x="580050" y="435822"/>
                  </a:lnTo>
                  <a:lnTo>
                    <a:pt x="591888" y="420991"/>
                  </a:lnTo>
                  <a:lnTo>
                    <a:pt x="603726" y="406256"/>
                  </a:lnTo>
                  <a:lnTo>
                    <a:pt x="615564" y="391804"/>
                  </a:lnTo>
                  <a:lnTo>
                    <a:pt x="627401" y="377810"/>
                  </a:lnTo>
                  <a:lnTo>
                    <a:pt x="639239" y="364424"/>
                  </a:lnTo>
                  <a:lnTo>
                    <a:pt x="651077" y="351770"/>
                  </a:lnTo>
                  <a:lnTo>
                    <a:pt x="662915" y="339940"/>
                  </a:lnTo>
                  <a:lnTo>
                    <a:pt x="674752" y="328994"/>
                  </a:lnTo>
                  <a:lnTo>
                    <a:pt x="686590" y="318964"/>
                  </a:lnTo>
                  <a:lnTo>
                    <a:pt x="698428" y="309854"/>
                  </a:lnTo>
                  <a:lnTo>
                    <a:pt x="710266" y="301645"/>
                  </a:lnTo>
                  <a:lnTo>
                    <a:pt x="722104" y="294302"/>
                  </a:lnTo>
                  <a:lnTo>
                    <a:pt x="733941" y="287776"/>
                  </a:lnTo>
                  <a:lnTo>
                    <a:pt x="745779" y="282008"/>
                  </a:lnTo>
                  <a:lnTo>
                    <a:pt x="757617" y="276938"/>
                  </a:lnTo>
                  <a:lnTo>
                    <a:pt x="769455" y="272499"/>
                  </a:lnTo>
                  <a:lnTo>
                    <a:pt x="781292" y="268630"/>
                  </a:lnTo>
                  <a:lnTo>
                    <a:pt x="793130" y="265268"/>
                  </a:lnTo>
                  <a:lnTo>
                    <a:pt x="804968" y="262355"/>
                  </a:lnTo>
                  <a:lnTo>
                    <a:pt x="816806" y="259838"/>
                  </a:lnTo>
                  <a:lnTo>
                    <a:pt x="828643" y="257668"/>
                  </a:lnTo>
                  <a:lnTo>
                    <a:pt x="840481" y="255801"/>
                  </a:lnTo>
                  <a:lnTo>
                    <a:pt x="852319" y="254197"/>
                  </a:lnTo>
                  <a:lnTo>
                    <a:pt x="864157" y="252821"/>
                  </a:lnTo>
                  <a:lnTo>
                    <a:pt x="875995" y="251641"/>
                  </a:lnTo>
                  <a:lnTo>
                    <a:pt x="887832" y="250632"/>
                  </a:lnTo>
                  <a:lnTo>
                    <a:pt x="899670" y="249769"/>
                  </a:lnTo>
                  <a:lnTo>
                    <a:pt x="911508" y="249031"/>
                  </a:lnTo>
                  <a:lnTo>
                    <a:pt x="923346" y="248401"/>
                  </a:lnTo>
                  <a:lnTo>
                    <a:pt x="935183" y="247864"/>
                  </a:lnTo>
                  <a:lnTo>
                    <a:pt x="947021" y="247405"/>
                  </a:lnTo>
                  <a:lnTo>
                    <a:pt x="958859" y="247014"/>
                  </a:lnTo>
                  <a:lnTo>
                    <a:pt x="970697" y="246681"/>
                  </a:lnTo>
                  <a:lnTo>
                    <a:pt x="982534" y="246397"/>
                  </a:lnTo>
                  <a:lnTo>
                    <a:pt x="994372" y="246154"/>
                  </a:lnTo>
                  <a:lnTo>
                    <a:pt x="1006210" y="245948"/>
                  </a:lnTo>
                  <a:lnTo>
                    <a:pt x="1018048" y="245773"/>
                  </a:lnTo>
                  <a:lnTo>
                    <a:pt x="1029886" y="245623"/>
                  </a:lnTo>
                  <a:lnTo>
                    <a:pt x="1041723" y="245496"/>
                  </a:lnTo>
                  <a:lnTo>
                    <a:pt x="1053561" y="245387"/>
                  </a:lnTo>
                  <a:lnTo>
                    <a:pt x="1065399" y="245295"/>
                  </a:lnTo>
                  <a:lnTo>
                    <a:pt x="1077237" y="245217"/>
                  </a:lnTo>
                  <a:lnTo>
                    <a:pt x="1089074" y="245150"/>
                  </a:lnTo>
                  <a:lnTo>
                    <a:pt x="1100912" y="245093"/>
                  </a:lnTo>
                  <a:lnTo>
                    <a:pt x="1112750" y="245044"/>
                  </a:lnTo>
                  <a:lnTo>
                    <a:pt x="1124588" y="245003"/>
                  </a:lnTo>
                  <a:lnTo>
                    <a:pt x="1136426" y="244968"/>
                  </a:lnTo>
                  <a:lnTo>
                    <a:pt x="1148263" y="244938"/>
                  </a:lnTo>
                  <a:lnTo>
                    <a:pt x="1160101" y="244913"/>
                  </a:lnTo>
                  <a:lnTo>
                    <a:pt x="1171939" y="244891"/>
                  </a:lnTo>
                  <a:lnTo>
                    <a:pt x="1171939" y="244686"/>
                  </a:lnTo>
                  <a:lnTo>
                    <a:pt x="1183777" y="244672"/>
                  </a:lnTo>
                  <a:lnTo>
                    <a:pt x="1195614" y="244655"/>
                  </a:lnTo>
                  <a:lnTo>
                    <a:pt x="1207452" y="244635"/>
                  </a:lnTo>
                  <a:lnTo>
                    <a:pt x="1219290" y="244612"/>
                  </a:lnTo>
                  <a:lnTo>
                    <a:pt x="1231128" y="244584"/>
                  </a:lnTo>
                  <a:lnTo>
                    <a:pt x="1242965" y="244552"/>
                  </a:lnTo>
                  <a:lnTo>
                    <a:pt x="1254803" y="244514"/>
                  </a:lnTo>
                  <a:lnTo>
                    <a:pt x="1266641" y="244469"/>
                  </a:lnTo>
                  <a:lnTo>
                    <a:pt x="1278479" y="244417"/>
                  </a:lnTo>
                  <a:lnTo>
                    <a:pt x="1290317" y="244355"/>
                  </a:lnTo>
                  <a:lnTo>
                    <a:pt x="1302154" y="244283"/>
                  </a:lnTo>
                  <a:lnTo>
                    <a:pt x="1313992" y="244198"/>
                  </a:lnTo>
                  <a:lnTo>
                    <a:pt x="1325830" y="244099"/>
                  </a:lnTo>
                  <a:lnTo>
                    <a:pt x="1337668" y="243982"/>
                  </a:lnTo>
                  <a:lnTo>
                    <a:pt x="1349505" y="243844"/>
                  </a:lnTo>
                  <a:lnTo>
                    <a:pt x="1361343" y="243683"/>
                  </a:lnTo>
                  <a:lnTo>
                    <a:pt x="1373181" y="243493"/>
                  </a:lnTo>
                  <a:lnTo>
                    <a:pt x="1385019" y="243271"/>
                  </a:lnTo>
                  <a:lnTo>
                    <a:pt x="1396856" y="243010"/>
                  </a:lnTo>
                  <a:lnTo>
                    <a:pt x="1408694" y="242705"/>
                  </a:lnTo>
                  <a:lnTo>
                    <a:pt x="1420532" y="242346"/>
                  </a:lnTo>
                  <a:lnTo>
                    <a:pt x="1432370" y="241926"/>
                  </a:lnTo>
                  <a:lnTo>
                    <a:pt x="1444208" y="241434"/>
                  </a:lnTo>
                  <a:lnTo>
                    <a:pt x="1456045" y="240859"/>
                  </a:lnTo>
                  <a:lnTo>
                    <a:pt x="1467883" y="240186"/>
                  </a:lnTo>
                  <a:lnTo>
                    <a:pt x="1479721" y="239400"/>
                  </a:lnTo>
                  <a:lnTo>
                    <a:pt x="1491559" y="238483"/>
                  </a:lnTo>
                  <a:lnTo>
                    <a:pt x="1503396" y="237413"/>
                  </a:lnTo>
                  <a:lnTo>
                    <a:pt x="1515234" y="236168"/>
                  </a:lnTo>
                  <a:lnTo>
                    <a:pt x="1527072" y="234722"/>
                  </a:lnTo>
                  <a:lnTo>
                    <a:pt x="1538910" y="233044"/>
                  </a:lnTo>
                  <a:lnTo>
                    <a:pt x="1550748" y="231102"/>
                  </a:lnTo>
                  <a:lnTo>
                    <a:pt x="1562585" y="228860"/>
                  </a:lnTo>
                  <a:lnTo>
                    <a:pt x="1574423" y="226281"/>
                  </a:lnTo>
                  <a:lnTo>
                    <a:pt x="1586261" y="223322"/>
                  </a:lnTo>
                  <a:lnTo>
                    <a:pt x="1598099" y="219942"/>
                  </a:lnTo>
                  <a:lnTo>
                    <a:pt x="1609936" y="216097"/>
                  </a:lnTo>
                  <a:lnTo>
                    <a:pt x="1621774" y="211746"/>
                  </a:lnTo>
                  <a:lnTo>
                    <a:pt x="1633612" y="206850"/>
                  </a:lnTo>
                  <a:lnTo>
                    <a:pt x="1645450" y="201378"/>
                  </a:lnTo>
                  <a:lnTo>
                    <a:pt x="1657287" y="195304"/>
                  </a:lnTo>
                  <a:lnTo>
                    <a:pt x="1669125" y="188618"/>
                  </a:lnTo>
                  <a:lnTo>
                    <a:pt x="1680963" y="181321"/>
                  </a:lnTo>
                  <a:lnTo>
                    <a:pt x="1692801" y="173434"/>
                  </a:lnTo>
                  <a:lnTo>
                    <a:pt x="1704639" y="164997"/>
                  </a:lnTo>
                  <a:lnTo>
                    <a:pt x="1716476" y="156074"/>
                  </a:lnTo>
                  <a:lnTo>
                    <a:pt x="1728314" y="146744"/>
                  </a:lnTo>
                  <a:lnTo>
                    <a:pt x="1740152" y="137110"/>
                  </a:lnTo>
                  <a:lnTo>
                    <a:pt x="1751990" y="127287"/>
                  </a:lnTo>
                  <a:lnTo>
                    <a:pt x="1763827" y="117399"/>
                  </a:lnTo>
                  <a:lnTo>
                    <a:pt x="1775665" y="107576"/>
                  </a:lnTo>
                  <a:lnTo>
                    <a:pt x="1787503" y="97941"/>
                  </a:lnTo>
                  <a:lnTo>
                    <a:pt x="1799341" y="88612"/>
                  </a:lnTo>
                  <a:lnTo>
                    <a:pt x="1811178" y="79688"/>
                  </a:lnTo>
                  <a:lnTo>
                    <a:pt x="1823016" y="71252"/>
                  </a:lnTo>
                  <a:lnTo>
                    <a:pt x="1834854" y="63365"/>
                  </a:lnTo>
                  <a:lnTo>
                    <a:pt x="1846692" y="56068"/>
                  </a:lnTo>
                  <a:lnTo>
                    <a:pt x="1858530" y="49381"/>
                  </a:lnTo>
                  <a:lnTo>
                    <a:pt x="1870367" y="43308"/>
                  </a:lnTo>
                  <a:lnTo>
                    <a:pt x="1882205" y="37835"/>
                  </a:lnTo>
                  <a:lnTo>
                    <a:pt x="1894043" y="32940"/>
                  </a:lnTo>
                  <a:lnTo>
                    <a:pt x="1905881" y="28589"/>
                  </a:lnTo>
                  <a:lnTo>
                    <a:pt x="1917718" y="24744"/>
                  </a:lnTo>
                  <a:lnTo>
                    <a:pt x="1929556" y="21364"/>
                  </a:lnTo>
                  <a:lnTo>
                    <a:pt x="1941394" y="18405"/>
                  </a:lnTo>
                  <a:lnTo>
                    <a:pt x="1953232" y="15825"/>
                  </a:lnTo>
                  <a:lnTo>
                    <a:pt x="1965069" y="13584"/>
                  </a:lnTo>
                  <a:lnTo>
                    <a:pt x="1976907" y="11642"/>
                  </a:lnTo>
                  <a:lnTo>
                    <a:pt x="1988745" y="9964"/>
                  </a:lnTo>
                  <a:lnTo>
                    <a:pt x="2000583" y="8517"/>
                  </a:lnTo>
                  <a:lnTo>
                    <a:pt x="2012421" y="7273"/>
                  </a:lnTo>
                  <a:lnTo>
                    <a:pt x="2024258" y="6203"/>
                  </a:lnTo>
                  <a:lnTo>
                    <a:pt x="2036096" y="5286"/>
                  </a:lnTo>
                  <a:lnTo>
                    <a:pt x="2047934" y="4500"/>
                  </a:lnTo>
                  <a:lnTo>
                    <a:pt x="2059772" y="3827"/>
                  </a:lnTo>
                  <a:lnTo>
                    <a:pt x="2071609" y="3251"/>
                  </a:lnTo>
                  <a:lnTo>
                    <a:pt x="2083447" y="2759"/>
                  </a:lnTo>
                  <a:lnTo>
                    <a:pt x="2095285" y="2340"/>
                  </a:lnTo>
                  <a:lnTo>
                    <a:pt x="2107123" y="1981"/>
                  </a:lnTo>
                  <a:lnTo>
                    <a:pt x="2118961" y="1675"/>
                  </a:lnTo>
                  <a:lnTo>
                    <a:pt x="2130798" y="1415"/>
                  </a:lnTo>
                  <a:lnTo>
                    <a:pt x="2142636" y="1192"/>
                  </a:lnTo>
                  <a:lnTo>
                    <a:pt x="2154474" y="1003"/>
                  </a:lnTo>
                  <a:lnTo>
                    <a:pt x="2166312" y="842"/>
                  </a:lnTo>
                  <a:lnTo>
                    <a:pt x="2178149" y="704"/>
                  </a:lnTo>
                  <a:lnTo>
                    <a:pt x="2189987" y="587"/>
                  </a:lnTo>
                  <a:lnTo>
                    <a:pt x="2201825" y="487"/>
                  </a:lnTo>
                  <a:lnTo>
                    <a:pt x="2213663" y="402"/>
                  </a:lnTo>
                  <a:lnTo>
                    <a:pt x="2225500" y="330"/>
                  </a:lnTo>
                  <a:lnTo>
                    <a:pt x="2237338" y="269"/>
                  </a:lnTo>
                  <a:lnTo>
                    <a:pt x="2249176" y="216"/>
                  </a:lnTo>
                  <a:lnTo>
                    <a:pt x="2261014" y="172"/>
                  </a:lnTo>
                  <a:lnTo>
                    <a:pt x="2272852" y="134"/>
                  </a:lnTo>
                  <a:lnTo>
                    <a:pt x="2284689" y="102"/>
                  </a:lnTo>
                  <a:lnTo>
                    <a:pt x="2296527" y="74"/>
                  </a:lnTo>
                  <a:lnTo>
                    <a:pt x="2308365" y="51"/>
                  </a:lnTo>
                  <a:lnTo>
                    <a:pt x="2320203" y="31"/>
                  </a:lnTo>
                  <a:lnTo>
                    <a:pt x="2332040" y="14"/>
                  </a:lnTo>
                  <a:lnTo>
                    <a:pt x="2343878" y="0"/>
                  </a:lnTo>
                  <a:lnTo>
                    <a:pt x="2343878" y="41"/>
                  </a:lnTo>
                  <a:lnTo>
                    <a:pt x="2355716" y="62"/>
                  </a:lnTo>
                  <a:lnTo>
                    <a:pt x="2367554" y="88"/>
                  </a:lnTo>
                  <a:lnTo>
                    <a:pt x="2379391" y="117"/>
                  </a:lnTo>
                  <a:lnTo>
                    <a:pt x="2391229" y="152"/>
                  </a:lnTo>
                  <a:lnTo>
                    <a:pt x="2403067" y="194"/>
                  </a:lnTo>
                  <a:lnTo>
                    <a:pt x="2414905" y="242"/>
                  </a:lnTo>
                  <a:lnTo>
                    <a:pt x="2426743" y="299"/>
                  </a:lnTo>
                  <a:lnTo>
                    <a:pt x="2438580" y="366"/>
                  </a:lnTo>
                  <a:lnTo>
                    <a:pt x="2450418" y="444"/>
                  </a:lnTo>
                  <a:lnTo>
                    <a:pt x="2462256" y="537"/>
                  </a:lnTo>
                  <a:lnTo>
                    <a:pt x="2474094" y="645"/>
                  </a:lnTo>
                  <a:lnTo>
                    <a:pt x="2485931" y="772"/>
                  </a:lnTo>
                  <a:lnTo>
                    <a:pt x="2497769" y="922"/>
                  </a:lnTo>
                  <a:lnTo>
                    <a:pt x="2509607" y="1097"/>
                  </a:lnTo>
                  <a:lnTo>
                    <a:pt x="2521445" y="1304"/>
                  </a:lnTo>
                  <a:lnTo>
                    <a:pt x="2533283" y="1546"/>
                  </a:lnTo>
                  <a:lnTo>
                    <a:pt x="2545120" y="1830"/>
                  </a:lnTo>
                  <a:lnTo>
                    <a:pt x="2556958" y="2163"/>
                  </a:lnTo>
                  <a:lnTo>
                    <a:pt x="2568796" y="2554"/>
                  </a:lnTo>
                  <a:lnTo>
                    <a:pt x="2580634" y="3013"/>
                  </a:lnTo>
                  <a:lnTo>
                    <a:pt x="2592471" y="3551"/>
                  </a:lnTo>
                  <a:lnTo>
                    <a:pt x="2604309" y="4180"/>
                  </a:lnTo>
                  <a:lnTo>
                    <a:pt x="2616147" y="4918"/>
                  </a:lnTo>
                  <a:lnTo>
                    <a:pt x="2627985" y="5781"/>
                  </a:lnTo>
                  <a:lnTo>
                    <a:pt x="2639822" y="6791"/>
                  </a:lnTo>
                  <a:lnTo>
                    <a:pt x="2651660" y="7970"/>
                  </a:lnTo>
                  <a:lnTo>
                    <a:pt x="2663498" y="9346"/>
                  </a:lnTo>
                  <a:lnTo>
                    <a:pt x="2675336" y="10950"/>
                  </a:lnTo>
                  <a:lnTo>
                    <a:pt x="2687174" y="12817"/>
                  </a:lnTo>
                  <a:lnTo>
                    <a:pt x="2699011" y="14987"/>
                  </a:lnTo>
                  <a:lnTo>
                    <a:pt x="2710849" y="17504"/>
                  </a:lnTo>
                  <a:lnTo>
                    <a:pt x="2722687" y="20417"/>
                  </a:lnTo>
                  <a:lnTo>
                    <a:pt x="2734525" y="23779"/>
                  </a:lnTo>
                  <a:lnTo>
                    <a:pt x="2746362" y="27649"/>
                  </a:lnTo>
                  <a:lnTo>
                    <a:pt x="2758200" y="32087"/>
                  </a:lnTo>
                  <a:lnTo>
                    <a:pt x="2770038" y="37157"/>
                  </a:lnTo>
                  <a:lnTo>
                    <a:pt x="2781876" y="42925"/>
                  </a:lnTo>
                  <a:lnTo>
                    <a:pt x="2793713" y="49451"/>
                  </a:lnTo>
                  <a:lnTo>
                    <a:pt x="2805551" y="56794"/>
                  </a:lnTo>
                  <a:lnTo>
                    <a:pt x="2817389" y="65003"/>
                  </a:lnTo>
                  <a:lnTo>
                    <a:pt x="2829227" y="74113"/>
                  </a:lnTo>
                  <a:lnTo>
                    <a:pt x="2841065" y="84143"/>
                  </a:lnTo>
                  <a:lnTo>
                    <a:pt x="2852902" y="95089"/>
                  </a:lnTo>
                  <a:lnTo>
                    <a:pt x="2864740" y="106919"/>
                  </a:lnTo>
                  <a:lnTo>
                    <a:pt x="2876578" y="119574"/>
                  </a:lnTo>
                  <a:lnTo>
                    <a:pt x="2888416" y="132959"/>
                  </a:lnTo>
                  <a:lnTo>
                    <a:pt x="2900253" y="146954"/>
                  </a:lnTo>
                  <a:lnTo>
                    <a:pt x="2912091" y="161405"/>
                  </a:lnTo>
                  <a:lnTo>
                    <a:pt x="2923929" y="176140"/>
                  </a:lnTo>
                  <a:lnTo>
                    <a:pt x="2935767" y="190971"/>
                  </a:lnTo>
                  <a:lnTo>
                    <a:pt x="2947604" y="205706"/>
                  </a:lnTo>
                  <a:lnTo>
                    <a:pt x="2959442" y="220158"/>
                  </a:lnTo>
                  <a:lnTo>
                    <a:pt x="2971280" y="234152"/>
                  </a:lnTo>
                  <a:lnTo>
                    <a:pt x="2983118" y="247537"/>
                  </a:lnTo>
                  <a:lnTo>
                    <a:pt x="2994956" y="260192"/>
                  </a:lnTo>
                  <a:lnTo>
                    <a:pt x="3006793" y="272022"/>
                  </a:lnTo>
                  <a:lnTo>
                    <a:pt x="3018631" y="282968"/>
                  </a:lnTo>
                  <a:lnTo>
                    <a:pt x="3030469" y="292998"/>
                  </a:lnTo>
                  <a:lnTo>
                    <a:pt x="3042307" y="302108"/>
                  </a:lnTo>
                  <a:lnTo>
                    <a:pt x="3054144" y="310317"/>
                  </a:lnTo>
                  <a:lnTo>
                    <a:pt x="3065982" y="317660"/>
                  </a:lnTo>
                  <a:lnTo>
                    <a:pt x="3077820" y="324186"/>
                  </a:lnTo>
                  <a:lnTo>
                    <a:pt x="3089658" y="329954"/>
                  </a:lnTo>
                  <a:lnTo>
                    <a:pt x="3101496" y="335024"/>
                  </a:lnTo>
                  <a:lnTo>
                    <a:pt x="3113333" y="339463"/>
                  </a:lnTo>
                  <a:lnTo>
                    <a:pt x="3125171" y="343332"/>
                  </a:lnTo>
                  <a:lnTo>
                    <a:pt x="3137009" y="346694"/>
                  </a:lnTo>
                  <a:lnTo>
                    <a:pt x="3148847" y="349607"/>
                  </a:lnTo>
                  <a:lnTo>
                    <a:pt x="3160684" y="352124"/>
                  </a:lnTo>
                  <a:lnTo>
                    <a:pt x="3172522" y="354294"/>
                  </a:lnTo>
                  <a:lnTo>
                    <a:pt x="3184360" y="356161"/>
                  </a:lnTo>
                  <a:lnTo>
                    <a:pt x="3196198" y="357765"/>
                  </a:lnTo>
                  <a:lnTo>
                    <a:pt x="3208035" y="359141"/>
                  </a:lnTo>
                  <a:lnTo>
                    <a:pt x="3219873" y="360321"/>
                  </a:lnTo>
                  <a:lnTo>
                    <a:pt x="3231711" y="361330"/>
                  </a:lnTo>
                  <a:lnTo>
                    <a:pt x="3243549" y="362193"/>
                  </a:lnTo>
                  <a:lnTo>
                    <a:pt x="3255387" y="362931"/>
                  </a:lnTo>
                  <a:lnTo>
                    <a:pt x="3267224" y="363560"/>
                  </a:lnTo>
                  <a:lnTo>
                    <a:pt x="3279062" y="364098"/>
                  </a:lnTo>
                  <a:lnTo>
                    <a:pt x="3290900" y="364557"/>
                  </a:lnTo>
                  <a:lnTo>
                    <a:pt x="3302738" y="364948"/>
                  </a:lnTo>
                  <a:lnTo>
                    <a:pt x="3314575" y="365281"/>
                  </a:lnTo>
                  <a:lnTo>
                    <a:pt x="3326413" y="365565"/>
                  </a:lnTo>
                  <a:lnTo>
                    <a:pt x="3338251" y="365807"/>
                  </a:lnTo>
                  <a:lnTo>
                    <a:pt x="3350089" y="366014"/>
                  </a:lnTo>
                  <a:lnTo>
                    <a:pt x="3361926" y="366189"/>
                  </a:lnTo>
                  <a:lnTo>
                    <a:pt x="3373764" y="366339"/>
                  </a:lnTo>
                  <a:lnTo>
                    <a:pt x="3385602" y="366466"/>
                  </a:lnTo>
                  <a:lnTo>
                    <a:pt x="3397440" y="366575"/>
                  </a:lnTo>
                  <a:lnTo>
                    <a:pt x="3409278" y="366667"/>
                  </a:lnTo>
                  <a:lnTo>
                    <a:pt x="3421115" y="366745"/>
                  </a:lnTo>
                  <a:lnTo>
                    <a:pt x="3432953" y="366812"/>
                  </a:lnTo>
                  <a:lnTo>
                    <a:pt x="3444791" y="366869"/>
                  </a:lnTo>
                  <a:lnTo>
                    <a:pt x="3456629" y="366917"/>
                  </a:lnTo>
                  <a:lnTo>
                    <a:pt x="3468466" y="366959"/>
                  </a:lnTo>
                  <a:lnTo>
                    <a:pt x="3480304" y="366994"/>
                  </a:lnTo>
                  <a:lnTo>
                    <a:pt x="3492142" y="367024"/>
                  </a:lnTo>
                  <a:lnTo>
                    <a:pt x="3503980" y="367049"/>
                  </a:lnTo>
                  <a:lnTo>
                    <a:pt x="3515818" y="367071"/>
                  </a:lnTo>
                  <a:lnTo>
                    <a:pt x="3515818" y="367194"/>
                  </a:lnTo>
                  <a:lnTo>
                    <a:pt x="3527655" y="367194"/>
                  </a:lnTo>
                  <a:lnTo>
                    <a:pt x="3539493" y="367194"/>
                  </a:lnTo>
                  <a:lnTo>
                    <a:pt x="3551331" y="367194"/>
                  </a:lnTo>
                  <a:lnTo>
                    <a:pt x="3563169" y="367194"/>
                  </a:lnTo>
                  <a:lnTo>
                    <a:pt x="3575006" y="367194"/>
                  </a:lnTo>
                  <a:lnTo>
                    <a:pt x="3586844" y="367194"/>
                  </a:lnTo>
                  <a:lnTo>
                    <a:pt x="3598682" y="367194"/>
                  </a:lnTo>
                  <a:lnTo>
                    <a:pt x="3610520" y="367194"/>
                  </a:lnTo>
                  <a:lnTo>
                    <a:pt x="3622357" y="367194"/>
                  </a:lnTo>
                  <a:lnTo>
                    <a:pt x="3634195" y="367194"/>
                  </a:lnTo>
                  <a:lnTo>
                    <a:pt x="3646033" y="367194"/>
                  </a:lnTo>
                  <a:lnTo>
                    <a:pt x="3657871" y="367194"/>
                  </a:lnTo>
                  <a:lnTo>
                    <a:pt x="3669709" y="367194"/>
                  </a:lnTo>
                  <a:lnTo>
                    <a:pt x="3681546" y="367194"/>
                  </a:lnTo>
                  <a:lnTo>
                    <a:pt x="3693384" y="367194"/>
                  </a:lnTo>
                  <a:lnTo>
                    <a:pt x="3705222" y="367194"/>
                  </a:lnTo>
                  <a:lnTo>
                    <a:pt x="3717060" y="367194"/>
                  </a:lnTo>
                  <a:lnTo>
                    <a:pt x="3728897" y="367194"/>
                  </a:lnTo>
                  <a:lnTo>
                    <a:pt x="3740735" y="367194"/>
                  </a:lnTo>
                  <a:lnTo>
                    <a:pt x="3752573" y="367194"/>
                  </a:lnTo>
                  <a:lnTo>
                    <a:pt x="3764411" y="367194"/>
                  </a:lnTo>
                  <a:lnTo>
                    <a:pt x="3776248" y="367194"/>
                  </a:lnTo>
                  <a:lnTo>
                    <a:pt x="3788086" y="367194"/>
                  </a:lnTo>
                  <a:lnTo>
                    <a:pt x="3799924" y="367194"/>
                  </a:lnTo>
                  <a:lnTo>
                    <a:pt x="3811762" y="367194"/>
                  </a:lnTo>
                  <a:lnTo>
                    <a:pt x="3823600" y="367194"/>
                  </a:lnTo>
                  <a:lnTo>
                    <a:pt x="3835437" y="367194"/>
                  </a:lnTo>
                  <a:lnTo>
                    <a:pt x="3847275" y="367194"/>
                  </a:lnTo>
                  <a:lnTo>
                    <a:pt x="3859113" y="367194"/>
                  </a:lnTo>
                  <a:lnTo>
                    <a:pt x="3870951" y="367194"/>
                  </a:lnTo>
                  <a:lnTo>
                    <a:pt x="3882788" y="367194"/>
                  </a:lnTo>
                  <a:lnTo>
                    <a:pt x="3894626" y="367194"/>
                  </a:lnTo>
                  <a:lnTo>
                    <a:pt x="3906464" y="367194"/>
                  </a:lnTo>
                  <a:lnTo>
                    <a:pt x="3918302" y="367194"/>
                  </a:lnTo>
                  <a:lnTo>
                    <a:pt x="3930139" y="367194"/>
                  </a:lnTo>
                  <a:lnTo>
                    <a:pt x="3941977" y="367194"/>
                  </a:lnTo>
                  <a:lnTo>
                    <a:pt x="3953815" y="367194"/>
                  </a:lnTo>
                  <a:lnTo>
                    <a:pt x="3965653" y="367194"/>
                  </a:lnTo>
                  <a:lnTo>
                    <a:pt x="3977491" y="367194"/>
                  </a:lnTo>
                  <a:lnTo>
                    <a:pt x="3989328" y="367194"/>
                  </a:lnTo>
                  <a:lnTo>
                    <a:pt x="4001166" y="367194"/>
                  </a:lnTo>
                  <a:lnTo>
                    <a:pt x="4013004" y="367194"/>
                  </a:lnTo>
                  <a:lnTo>
                    <a:pt x="4024842" y="367194"/>
                  </a:lnTo>
                  <a:lnTo>
                    <a:pt x="4036679" y="367194"/>
                  </a:lnTo>
                  <a:lnTo>
                    <a:pt x="4048517" y="367194"/>
                  </a:lnTo>
                  <a:lnTo>
                    <a:pt x="4060355" y="367194"/>
                  </a:lnTo>
                  <a:lnTo>
                    <a:pt x="4072193" y="367194"/>
                  </a:lnTo>
                  <a:lnTo>
                    <a:pt x="4084031" y="367194"/>
                  </a:lnTo>
                  <a:lnTo>
                    <a:pt x="4095868" y="367194"/>
                  </a:lnTo>
                  <a:lnTo>
                    <a:pt x="4107706" y="367194"/>
                  </a:lnTo>
                  <a:lnTo>
                    <a:pt x="4119544" y="367194"/>
                  </a:lnTo>
                  <a:lnTo>
                    <a:pt x="4131382" y="367194"/>
                  </a:lnTo>
                  <a:lnTo>
                    <a:pt x="4143219" y="367194"/>
                  </a:lnTo>
                  <a:lnTo>
                    <a:pt x="4155057" y="367194"/>
                  </a:lnTo>
                  <a:lnTo>
                    <a:pt x="4166895" y="367194"/>
                  </a:lnTo>
                  <a:lnTo>
                    <a:pt x="4178733" y="367194"/>
                  </a:lnTo>
                  <a:lnTo>
                    <a:pt x="4190570" y="367194"/>
                  </a:lnTo>
                  <a:lnTo>
                    <a:pt x="4202408" y="367194"/>
                  </a:lnTo>
                  <a:lnTo>
                    <a:pt x="4214246" y="367194"/>
                  </a:lnTo>
                  <a:lnTo>
                    <a:pt x="4226084" y="367194"/>
                  </a:lnTo>
                  <a:lnTo>
                    <a:pt x="4237922" y="367194"/>
                  </a:lnTo>
                  <a:lnTo>
                    <a:pt x="4249759" y="367194"/>
                  </a:lnTo>
                  <a:lnTo>
                    <a:pt x="4261597" y="367194"/>
                  </a:lnTo>
                  <a:lnTo>
                    <a:pt x="4273435" y="367194"/>
                  </a:lnTo>
                  <a:lnTo>
                    <a:pt x="4285273" y="367194"/>
                  </a:lnTo>
                  <a:lnTo>
                    <a:pt x="4297110" y="367194"/>
                  </a:lnTo>
                  <a:lnTo>
                    <a:pt x="4308948" y="367194"/>
                  </a:lnTo>
                  <a:lnTo>
                    <a:pt x="4320786" y="367194"/>
                  </a:lnTo>
                  <a:lnTo>
                    <a:pt x="4332624" y="367194"/>
                  </a:lnTo>
                  <a:lnTo>
                    <a:pt x="4344461" y="367194"/>
                  </a:lnTo>
                  <a:lnTo>
                    <a:pt x="4356299" y="367194"/>
                  </a:lnTo>
                  <a:lnTo>
                    <a:pt x="4368137" y="367194"/>
                  </a:lnTo>
                  <a:lnTo>
                    <a:pt x="4379975" y="367194"/>
                  </a:lnTo>
                  <a:lnTo>
                    <a:pt x="4391813" y="367194"/>
                  </a:lnTo>
                  <a:lnTo>
                    <a:pt x="4403650" y="367194"/>
                  </a:lnTo>
                  <a:lnTo>
                    <a:pt x="4415488" y="367194"/>
                  </a:lnTo>
                  <a:lnTo>
                    <a:pt x="4427326" y="367194"/>
                  </a:lnTo>
                  <a:lnTo>
                    <a:pt x="4439164" y="367194"/>
                  </a:lnTo>
                  <a:lnTo>
                    <a:pt x="4451001" y="367194"/>
                  </a:lnTo>
                  <a:lnTo>
                    <a:pt x="4462839" y="367194"/>
                  </a:lnTo>
                  <a:lnTo>
                    <a:pt x="4474677" y="367194"/>
                  </a:lnTo>
                  <a:lnTo>
                    <a:pt x="4486515" y="367194"/>
                  </a:lnTo>
                  <a:lnTo>
                    <a:pt x="4498352" y="367194"/>
                  </a:lnTo>
                  <a:lnTo>
                    <a:pt x="4510190" y="367194"/>
                  </a:lnTo>
                  <a:lnTo>
                    <a:pt x="4522028" y="367194"/>
                  </a:lnTo>
                  <a:lnTo>
                    <a:pt x="4533866" y="367194"/>
                  </a:lnTo>
                  <a:lnTo>
                    <a:pt x="4545704" y="367194"/>
                  </a:lnTo>
                  <a:lnTo>
                    <a:pt x="4557541" y="367194"/>
                  </a:lnTo>
                  <a:lnTo>
                    <a:pt x="4569379" y="367194"/>
                  </a:lnTo>
                  <a:lnTo>
                    <a:pt x="4581217" y="367194"/>
                  </a:lnTo>
                  <a:lnTo>
                    <a:pt x="4593055" y="367194"/>
                  </a:lnTo>
                  <a:lnTo>
                    <a:pt x="4604892" y="367194"/>
                  </a:lnTo>
                  <a:lnTo>
                    <a:pt x="4616730" y="367194"/>
                  </a:lnTo>
                  <a:lnTo>
                    <a:pt x="4628568" y="367194"/>
                  </a:lnTo>
                  <a:lnTo>
                    <a:pt x="4640406" y="367194"/>
                  </a:lnTo>
                  <a:lnTo>
                    <a:pt x="4652244" y="367194"/>
                  </a:lnTo>
                  <a:lnTo>
                    <a:pt x="4664081" y="367194"/>
                  </a:lnTo>
                  <a:lnTo>
                    <a:pt x="4675919" y="367194"/>
                  </a:lnTo>
                  <a:lnTo>
                    <a:pt x="4687757" y="367194"/>
                  </a:lnTo>
                </a:path>
              </a:pathLst>
            </a:custGeom>
            <a:ln w="40651" cap="flat">
              <a:solidFill>
                <a:srgbClr val="E8E8E8">
                  <a:alpha val="100000"/>
                </a:srgbClr>
              </a:solidFill>
              <a:prstDash val="solid"/>
              <a:round/>
            </a:ln>
          </p:spPr>
          <p:txBody>
            <a:bodyPr/>
            <a:lstStyle/>
            <a:p/>
          </p:txBody>
        </p:sp>
        <p:sp>
          <p:nvSpPr>
            <p:cNvPr id="83" name="pl83"/>
            <p:cNvSpPr/>
            <p:nvPr/>
          </p:nvSpPr>
          <p:spPr>
            <a:xfrm>
              <a:off x="2482252" y="2863916"/>
              <a:ext cx="4687757" cy="244809"/>
            </a:xfrm>
            <a:custGeom>
              <a:avLst/>
              <a:pathLst>
                <a:path w="4687757" h="244809">
                  <a:moveTo>
                    <a:pt x="0" y="0"/>
                  </a:moveTo>
                  <a:lnTo>
                    <a:pt x="11837" y="7"/>
                  </a:lnTo>
                  <a:lnTo>
                    <a:pt x="23675" y="15"/>
                  </a:lnTo>
                  <a:lnTo>
                    <a:pt x="35513" y="25"/>
                  </a:lnTo>
                  <a:lnTo>
                    <a:pt x="47351" y="37"/>
                  </a:lnTo>
                  <a:lnTo>
                    <a:pt x="59188" y="51"/>
                  </a:lnTo>
                  <a:lnTo>
                    <a:pt x="71026" y="67"/>
                  </a:lnTo>
                  <a:lnTo>
                    <a:pt x="82864" y="86"/>
                  </a:lnTo>
                  <a:lnTo>
                    <a:pt x="94702" y="108"/>
                  </a:lnTo>
                  <a:lnTo>
                    <a:pt x="106539" y="134"/>
                  </a:lnTo>
                  <a:lnTo>
                    <a:pt x="118377" y="165"/>
                  </a:lnTo>
                  <a:lnTo>
                    <a:pt x="130215" y="201"/>
                  </a:lnTo>
                  <a:lnTo>
                    <a:pt x="142053" y="243"/>
                  </a:lnTo>
                  <a:lnTo>
                    <a:pt x="153891" y="293"/>
                  </a:lnTo>
                  <a:lnTo>
                    <a:pt x="165728" y="352"/>
                  </a:lnTo>
                  <a:lnTo>
                    <a:pt x="177566" y="421"/>
                  </a:lnTo>
                  <a:lnTo>
                    <a:pt x="189404" y="501"/>
                  </a:lnTo>
                  <a:lnTo>
                    <a:pt x="201242" y="596"/>
                  </a:lnTo>
                  <a:lnTo>
                    <a:pt x="213079" y="707"/>
                  </a:lnTo>
                  <a:lnTo>
                    <a:pt x="224917" y="837"/>
                  </a:lnTo>
                  <a:lnTo>
                    <a:pt x="236755" y="990"/>
                  </a:lnTo>
                  <a:lnTo>
                    <a:pt x="248593" y="1170"/>
                  </a:lnTo>
                  <a:lnTo>
                    <a:pt x="260430" y="1379"/>
                  </a:lnTo>
                  <a:lnTo>
                    <a:pt x="272268" y="1625"/>
                  </a:lnTo>
                  <a:lnTo>
                    <a:pt x="284106" y="1913"/>
                  </a:lnTo>
                  <a:lnTo>
                    <a:pt x="295944" y="2250"/>
                  </a:lnTo>
                  <a:lnTo>
                    <a:pt x="307782" y="2643"/>
                  </a:lnTo>
                  <a:lnTo>
                    <a:pt x="319619" y="3101"/>
                  </a:lnTo>
                  <a:lnTo>
                    <a:pt x="331457" y="3636"/>
                  </a:lnTo>
                  <a:lnTo>
                    <a:pt x="343295" y="4258"/>
                  </a:lnTo>
                  <a:lnTo>
                    <a:pt x="355133" y="4982"/>
                  </a:lnTo>
                  <a:lnTo>
                    <a:pt x="366970" y="5821"/>
                  </a:lnTo>
                  <a:lnTo>
                    <a:pt x="378808" y="6792"/>
                  </a:lnTo>
                  <a:lnTo>
                    <a:pt x="390646" y="7912"/>
                  </a:lnTo>
                  <a:lnTo>
                    <a:pt x="402484" y="9202"/>
                  </a:lnTo>
                  <a:lnTo>
                    <a:pt x="414321" y="10682"/>
                  </a:lnTo>
                  <a:lnTo>
                    <a:pt x="426159" y="12372"/>
                  </a:lnTo>
                  <a:lnTo>
                    <a:pt x="437997" y="14294"/>
                  </a:lnTo>
                  <a:lnTo>
                    <a:pt x="449835" y="16470"/>
                  </a:lnTo>
                  <a:lnTo>
                    <a:pt x="461673" y="18917"/>
                  </a:lnTo>
                  <a:lnTo>
                    <a:pt x="473510" y="21654"/>
                  </a:lnTo>
                  <a:lnTo>
                    <a:pt x="485348" y="24690"/>
                  </a:lnTo>
                  <a:lnTo>
                    <a:pt x="497186" y="28034"/>
                  </a:lnTo>
                  <a:lnTo>
                    <a:pt x="509024" y="31682"/>
                  </a:lnTo>
                  <a:lnTo>
                    <a:pt x="520861" y="35626"/>
                  </a:lnTo>
                  <a:lnTo>
                    <a:pt x="532699" y="39844"/>
                  </a:lnTo>
                  <a:lnTo>
                    <a:pt x="544537" y="44306"/>
                  </a:lnTo>
                  <a:lnTo>
                    <a:pt x="556375" y="48970"/>
                  </a:lnTo>
                  <a:lnTo>
                    <a:pt x="568213" y="53788"/>
                  </a:lnTo>
                  <a:lnTo>
                    <a:pt x="580050" y="58699"/>
                  </a:lnTo>
                  <a:lnTo>
                    <a:pt x="591888" y="63643"/>
                  </a:lnTo>
                  <a:lnTo>
                    <a:pt x="603726" y="68555"/>
                  </a:lnTo>
                  <a:lnTo>
                    <a:pt x="615564" y="73372"/>
                  </a:lnTo>
                  <a:lnTo>
                    <a:pt x="627401" y="78037"/>
                  </a:lnTo>
                  <a:lnTo>
                    <a:pt x="639239" y="82498"/>
                  </a:lnTo>
                  <a:lnTo>
                    <a:pt x="651077" y="86717"/>
                  </a:lnTo>
                  <a:lnTo>
                    <a:pt x="662915" y="90660"/>
                  </a:lnTo>
                  <a:lnTo>
                    <a:pt x="674752" y="94309"/>
                  </a:lnTo>
                  <a:lnTo>
                    <a:pt x="686590" y="97652"/>
                  </a:lnTo>
                  <a:lnTo>
                    <a:pt x="698428" y="100689"/>
                  </a:lnTo>
                  <a:lnTo>
                    <a:pt x="710266" y="103425"/>
                  </a:lnTo>
                  <a:lnTo>
                    <a:pt x="722104" y="105873"/>
                  </a:lnTo>
                  <a:lnTo>
                    <a:pt x="733941" y="108048"/>
                  </a:lnTo>
                  <a:lnTo>
                    <a:pt x="745779" y="109971"/>
                  </a:lnTo>
                  <a:lnTo>
                    <a:pt x="757617" y="111661"/>
                  </a:lnTo>
                  <a:lnTo>
                    <a:pt x="769455" y="113140"/>
                  </a:lnTo>
                  <a:lnTo>
                    <a:pt x="781292" y="114430"/>
                  </a:lnTo>
                  <a:lnTo>
                    <a:pt x="793130" y="115551"/>
                  </a:lnTo>
                  <a:lnTo>
                    <a:pt x="804968" y="116522"/>
                  </a:lnTo>
                  <a:lnTo>
                    <a:pt x="816806" y="117361"/>
                  </a:lnTo>
                  <a:lnTo>
                    <a:pt x="828643" y="118084"/>
                  </a:lnTo>
                  <a:lnTo>
                    <a:pt x="840481" y="118706"/>
                  </a:lnTo>
                  <a:lnTo>
                    <a:pt x="852319" y="119241"/>
                  </a:lnTo>
                  <a:lnTo>
                    <a:pt x="864157" y="119700"/>
                  </a:lnTo>
                  <a:lnTo>
                    <a:pt x="875995" y="120093"/>
                  </a:lnTo>
                  <a:lnTo>
                    <a:pt x="887832" y="120429"/>
                  </a:lnTo>
                  <a:lnTo>
                    <a:pt x="899670" y="120717"/>
                  </a:lnTo>
                  <a:lnTo>
                    <a:pt x="911508" y="120963"/>
                  </a:lnTo>
                  <a:lnTo>
                    <a:pt x="923346" y="121173"/>
                  </a:lnTo>
                  <a:lnTo>
                    <a:pt x="935183" y="121352"/>
                  </a:lnTo>
                  <a:lnTo>
                    <a:pt x="947021" y="121505"/>
                  </a:lnTo>
                  <a:lnTo>
                    <a:pt x="958859" y="121635"/>
                  </a:lnTo>
                  <a:lnTo>
                    <a:pt x="970697" y="121746"/>
                  </a:lnTo>
                  <a:lnTo>
                    <a:pt x="982534" y="121841"/>
                  </a:lnTo>
                  <a:lnTo>
                    <a:pt x="994372" y="121922"/>
                  </a:lnTo>
                  <a:lnTo>
                    <a:pt x="1006210" y="121991"/>
                  </a:lnTo>
                  <a:lnTo>
                    <a:pt x="1018048" y="122049"/>
                  </a:lnTo>
                  <a:lnTo>
                    <a:pt x="1029886" y="122099"/>
                  </a:lnTo>
                  <a:lnTo>
                    <a:pt x="1041723" y="122141"/>
                  </a:lnTo>
                  <a:lnTo>
                    <a:pt x="1053561" y="122177"/>
                  </a:lnTo>
                  <a:lnTo>
                    <a:pt x="1065399" y="122208"/>
                  </a:lnTo>
                  <a:lnTo>
                    <a:pt x="1077237" y="122234"/>
                  </a:lnTo>
                  <a:lnTo>
                    <a:pt x="1089074" y="122257"/>
                  </a:lnTo>
                  <a:lnTo>
                    <a:pt x="1100912" y="122276"/>
                  </a:lnTo>
                  <a:lnTo>
                    <a:pt x="1112750" y="122292"/>
                  </a:lnTo>
                  <a:lnTo>
                    <a:pt x="1124588" y="122306"/>
                  </a:lnTo>
                  <a:lnTo>
                    <a:pt x="1136426" y="122317"/>
                  </a:lnTo>
                  <a:lnTo>
                    <a:pt x="1148263" y="122327"/>
                  </a:lnTo>
                  <a:lnTo>
                    <a:pt x="1160101" y="122336"/>
                  </a:lnTo>
                  <a:lnTo>
                    <a:pt x="1171939" y="122343"/>
                  </a:lnTo>
                  <a:lnTo>
                    <a:pt x="1171939" y="122425"/>
                  </a:lnTo>
                  <a:lnTo>
                    <a:pt x="1183777" y="122432"/>
                  </a:lnTo>
                  <a:lnTo>
                    <a:pt x="1195614" y="122441"/>
                  </a:lnTo>
                  <a:lnTo>
                    <a:pt x="1207452" y="122451"/>
                  </a:lnTo>
                  <a:lnTo>
                    <a:pt x="1219290" y="122462"/>
                  </a:lnTo>
                  <a:lnTo>
                    <a:pt x="1231128" y="122476"/>
                  </a:lnTo>
                  <a:lnTo>
                    <a:pt x="1242965" y="122492"/>
                  </a:lnTo>
                  <a:lnTo>
                    <a:pt x="1254803" y="122511"/>
                  </a:lnTo>
                  <a:lnTo>
                    <a:pt x="1266641" y="122533"/>
                  </a:lnTo>
                  <a:lnTo>
                    <a:pt x="1278479" y="122560"/>
                  </a:lnTo>
                  <a:lnTo>
                    <a:pt x="1290317" y="122590"/>
                  </a:lnTo>
                  <a:lnTo>
                    <a:pt x="1302154" y="122626"/>
                  </a:lnTo>
                  <a:lnTo>
                    <a:pt x="1313992" y="122669"/>
                  </a:lnTo>
                  <a:lnTo>
                    <a:pt x="1325830" y="122719"/>
                  </a:lnTo>
                  <a:lnTo>
                    <a:pt x="1337668" y="122777"/>
                  </a:lnTo>
                  <a:lnTo>
                    <a:pt x="1349505" y="122846"/>
                  </a:lnTo>
                  <a:lnTo>
                    <a:pt x="1361343" y="122927"/>
                  </a:lnTo>
                  <a:lnTo>
                    <a:pt x="1373181" y="123021"/>
                  </a:lnTo>
                  <a:lnTo>
                    <a:pt x="1385019" y="123132"/>
                  </a:lnTo>
                  <a:lnTo>
                    <a:pt x="1396856" y="123263"/>
                  </a:lnTo>
                  <a:lnTo>
                    <a:pt x="1408694" y="123416"/>
                  </a:lnTo>
                  <a:lnTo>
                    <a:pt x="1420532" y="123595"/>
                  </a:lnTo>
                  <a:lnTo>
                    <a:pt x="1432370" y="123805"/>
                  </a:lnTo>
                  <a:lnTo>
                    <a:pt x="1444208" y="124051"/>
                  </a:lnTo>
                  <a:lnTo>
                    <a:pt x="1456045" y="124338"/>
                  </a:lnTo>
                  <a:lnTo>
                    <a:pt x="1467883" y="124675"/>
                  </a:lnTo>
                  <a:lnTo>
                    <a:pt x="1479721" y="125068"/>
                  </a:lnTo>
                  <a:lnTo>
                    <a:pt x="1491559" y="125527"/>
                  </a:lnTo>
                  <a:lnTo>
                    <a:pt x="1503396" y="126061"/>
                  </a:lnTo>
                  <a:lnTo>
                    <a:pt x="1515234" y="126684"/>
                  </a:lnTo>
                  <a:lnTo>
                    <a:pt x="1527072" y="127407"/>
                  </a:lnTo>
                  <a:lnTo>
                    <a:pt x="1538910" y="128246"/>
                  </a:lnTo>
                  <a:lnTo>
                    <a:pt x="1550748" y="129217"/>
                  </a:lnTo>
                  <a:lnTo>
                    <a:pt x="1562585" y="130338"/>
                  </a:lnTo>
                  <a:lnTo>
                    <a:pt x="1574423" y="131628"/>
                  </a:lnTo>
                  <a:lnTo>
                    <a:pt x="1586261" y="133107"/>
                  </a:lnTo>
                  <a:lnTo>
                    <a:pt x="1598099" y="134797"/>
                  </a:lnTo>
                  <a:lnTo>
                    <a:pt x="1609936" y="136720"/>
                  </a:lnTo>
                  <a:lnTo>
                    <a:pt x="1621774" y="138895"/>
                  </a:lnTo>
                  <a:lnTo>
                    <a:pt x="1633612" y="141343"/>
                  </a:lnTo>
                  <a:lnTo>
                    <a:pt x="1645450" y="144079"/>
                  </a:lnTo>
                  <a:lnTo>
                    <a:pt x="1657287" y="147116"/>
                  </a:lnTo>
                  <a:lnTo>
                    <a:pt x="1669125" y="150459"/>
                  </a:lnTo>
                  <a:lnTo>
                    <a:pt x="1680963" y="154108"/>
                  </a:lnTo>
                  <a:lnTo>
                    <a:pt x="1692801" y="158051"/>
                  </a:lnTo>
                  <a:lnTo>
                    <a:pt x="1704639" y="162269"/>
                  </a:lnTo>
                  <a:lnTo>
                    <a:pt x="1716476" y="166731"/>
                  </a:lnTo>
                  <a:lnTo>
                    <a:pt x="1728314" y="171396"/>
                  </a:lnTo>
                  <a:lnTo>
                    <a:pt x="1740152" y="176213"/>
                  </a:lnTo>
                  <a:lnTo>
                    <a:pt x="1751990" y="181125"/>
                  </a:lnTo>
                  <a:lnTo>
                    <a:pt x="1763827" y="186068"/>
                  </a:lnTo>
                  <a:lnTo>
                    <a:pt x="1775665" y="190980"/>
                  </a:lnTo>
                  <a:lnTo>
                    <a:pt x="1787503" y="195797"/>
                  </a:lnTo>
                  <a:lnTo>
                    <a:pt x="1799341" y="200462"/>
                  </a:lnTo>
                  <a:lnTo>
                    <a:pt x="1811178" y="204924"/>
                  </a:lnTo>
                  <a:lnTo>
                    <a:pt x="1823016" y="209142"/>
                  </a:lnTo>
                  <a:lnTo>
                    <a:pt x="1834854" y="213085"/>
                  </a:lnTo>
                  <a:lnTo>
                    <a:pt x="1846692" y="216734"/>
                  </a:lnTo>
                  <a:lnTo>
                    <a:pt x="1858530" y="220077"/>
                  </a:lnTo>
                  <a:lnTo>
                    <a:pt x="1870367" y="223114"/>
                  </a:lnTo>
                  <a:lnTo>
                    <a:pt x="1882205" y="225850"/>
                  </a:lnTo>
                  <a:lnTo>
                    <a:pt x="1894043" y="228298"/>
                  </a:lnTo>
                  <a:lnTo>
                    <a:pt x="1905881" y="230474"/>
                  </a:lnTo>
                  <a:lnTo>
                    <a:pt x="1917718" y="232396"/>
                  </a:lnTo>
                  <a:lnTo>
                    <a:pt x="1929556" y="234086"/>
                  </a:lnTo>
                  <a:lnTo>
                    <a:pt x="1941394" y="235566"/>
                  </a:lnTo>
                  <a:lnTo>
                    <a:pt x="1953232" y="236855"/>
                  </a:lnTo>
                  <a:lnTo>
                    <a:pt x="1965069" y="237976"/>
                  </a:lnTo>
                  <a:lnTo>
                    <a:pt x="1976907" y="238947"/>
                  </a:lnTo>
                  <a:lnTo>
                    <a:pt x="1988745" y="239786"/>
                  </a:lnTo>
                  <a:lnTo>
                    <a:pt x="2000583" y="240509"/>
                  </a:lnTo>
                  <a:lnTo>
                    <a:pt x="2012421" y="241132"/>
                  </a:lnTo>
                  <a:lnTo>
                    <a:pt x="2024258" y="241666"/>
                  </a:lnTo>
                  <a:lnTo>
                    <a:pt x="2036096" y="242125"/>
                  </a:lnTo>
                  <a:lnTo>
                    <a:pt x="2047934" y="242518"/>
                  </a:lnTo>
                  <a:lnTo>
                    <a:pt x="2059772" y="242855"/>
                  </a:lnTo>
                  <a:lnTo>
                    <a:pt x="2071609" y="243142"/>
                  </a:lnTo>
                  <a:lnTo>
                    <a:pt x="2083447" y="243388"/>
                  </a:lnTo>
                  <a:lnTo>
                    <a:pt x="2095285" y="243598"/>
                  </a:lnTo>
                  <a:lnTo>
                    <a:pt x="2107123" y="243777"/>
                  </a:lnTo>
                  <a:lnTo>
                    <a:pt x="2118961" y="243930"/>
                  </a:lnTo>
                  <a:lnTo>
                    <a:pt x="2130798" y="244061"/>
                  </a:lnTo>
                  <a:lnTo>
                    <a:pt x="2142636" y="244172"/>
                  </a:lnTo>
                  <a:lnTo>
                    <a:pt x="2154474" y="244267"/>
                  </a:lnTo>
                  <a:lnTo>
                    <a:pt x="2166312" y="244347"/>
                  </a:lnTo>
                  <a:lnTo>
                    <a:pt x="2178149" y="244416"/>
                  </a:lnTo>
                  <a:lnTo>
                    <a:pt x="2189987" y="244475"/>
                  </a:lnTo>
                  <a:lnTo>
                    <a:pt x="2201825" y="244524"/>
                  </a:lnTo>
                  <a:lnTo>
                    <a:pt x="2213663" y="244567"/>
                  </a:lnTo>
                  <a:lnTo>
                    <a:pt x="2225500" y="244603"/>
                  </a:lnTo>
                  <a:lnTo>
                    <a:pt x="2237338" y="244634"/>
                  </a:lnTo>
                  <a:lnTo>
                    <a:pt x="2249176" y="244660"/>
                  </a:lnTo>
                  <a:lnTo>
                    <a:pt x="2261014" y="244682"/>
                  </a:lnTo>
                  <a:lnTo>
                    <a:pt x="2272852" y="244701"/>
                  </a:lnTo>
                  <a:lnTo>
                    <a:pt x="2284689" y="244717"/>
                  </a:lnTo>
                  <a:lnTo>
                    <a:pt x="2296527" y="244731"/>
                  </a:lnTo>
                  <a:lnTo>
                    <a:pt x="2308365" y="244743"/>
                  </a:lnTo>
                  <a:lnTo>
                    <a:pt x="2320203" y="244753"/>
                  </a:lnTo>
                  <a:lnTo>
                    <a:pt x="2332040" y="244761"/>
                  </a:lnTo>
                  <a:lnTo>
                    <a:pt x="2343878" y="244768"/>
                  </a:lnTo>
                  <a:lnTo>
                    <a:pt x="2343878" y="244809"/>
                  </a:lnTo>
                  <a:lnTo>
                    <a:pt x="2355716" y="244809"/>
                  </a:lnTo>
                  <a:lnTo>
                    <a:pt x="2367554" y="244809"/>
                  </a:lnTo>
                  <a:lnTo>
                    <a:pt x="2379391" y="244809"/>
                  </a:lnTo>
                  <a:lnTo>
                    <a:pt x="2391229" y="244809"/>
                  </a:lnTo>
                  <a:lnTo>
                    <a:pt x="2403067" y="244809"/>
                  </a:lnTo>
                  <a:lnTo>
                    <a:pt x="2414905" y="244809"/>
                  </a:lnTo>
                  <a:lnTo>
                    <a:pt x="2426743" y="244809"/>
                  </a:lnTo>
                  <a:lnTo>
                    <a:pt x="2438580" y="244809"/>
                  </a:lnTo>
                  <a:lnTo>
                    <a:pt x="2450418" y="244809"/>
                  </a:lnTo>
                  <a:lnTo>
                    <a:pt x="2462256" y="244809"/>
                  </a:lnTo>
                  <a:lnTo>
                    <a:pt x="2474094" y="244809"/>
                  </a:lnTo>
                  <a:lnTo>
                    <a:pt x="2485931" y="244809"/>
                  </a:lnTo>
                  <a:lnTo>
                    <a:pt x="2497769" y="244809"/>
                  </a:lnTo>
                  <a:lnTo>
                    <a:pt x="2509607" y="244809"/>
                  </a:lnTo>
                  <a:lnTo>
                    <a:pt x="2521445" y="244809"/>
                  </a:lnTo>
                  <a:lnTo>
                    <a:pt x="2533283" y="244809"/>
                  </a:lnTo>
                  <a:lnTo>
                    <a:pt x="2545120" y="244809"/>
                  </a:lnTo>
                  <a:lnTo>
                    <a:pt x="2556958" y="244809"/>
                  </a:lnTo>
                  <a:lnTo>
                    <a:pt x="2568796" y="244809"/>
                  </a:lnTo>
                  <a:lnTo>
                    <a:pt x="2580634" y="244809"/>
                  </a:lnTo>
                  <a:lnTo>
                    <a:pt x="2592471" y="244809"/>
                  </a:lnTo>
                  <a:lnTo>
                    <a:pt x="2604309" y="244809"/>
                  </a:lnTo>
                  <a:lnTo>
                    <a:pt x="2616147" y="244809"/>
                  </a:lnTo>
                  <a:lnTo>
                    <a:pt x="2627985" y="244809"/>
                  </a:lnTo>
                  <a:lnTo>
                    <a:pt x="2639822" y="244809"/>
                  </a:lnTo>
                  <a:lnTo>
                    <a:pt x="2651660" y="244809"/>
                  </a:lnTo>
                  <a:lnTo>
                    <a:pt x="2663498" y="244809"/>
                  </a:lnTo>
                  <a:lnTo>
                    <a:pt x="2675336" y="244809"/>
                  </a:lnTo>
                  <a:lnTo>
                    <a:pt x="2687174" y="244809"/>
                  </a:lnTo>
                  <a:lnTo>
                    <a:pt x="2699011" y="244809"/>
                  </a:lnTo>
                  <a:lnTo>
                    <a:pt x="2710849" y="244809"/>
                  </a:lnTo>
                  <a:lnTo>
                    <a:pt x="2722687" y="244809"/>
                  </a:lnTo>
                  <a:lnTo>
                    <a:pt x="2734525" y="244809"/>
                  </a:lnTo>
                  <a:lnTo>
                    <a:pt x="2746362" y="244809"/>
                  </a:lnTo>
                  <a:lnTo>
                    <a:pt x="2758200" y="244809"/>
                  </a:lnTo>
                  <a:lnTo>
                    <a:pt x="2770038" y="244809"/>
                  </a:lnTo>
                  <a:lnTo>
                    <a:pt x="2781876" y="244809"/>
                  </a:lnTo>
                  <a:lnTo>
                    <a:pt x="2793713" y="244809"/>
                  </a:lnTo>
                  <a:lnTo>
                    <a:pt x="2805551" y="244809"/>
                  </a:lnTo>
                  <a:lnTo>
                    <a:pt x="2817389" y="244809"/>
                  </a:lnTo>
                  <a:lnTo>
                    <a:pt x="2829227" y="244809"/>
                  </a:lnTo>
                  <a:lnTo>
                    <a:pt x="2841065" y="244809"/>
                  </a:lnTo>
                  <a:lnTo>
                    <a:pt x="2852902" y="244809"/>
                  </a:lnTo>
                  <a:lnTo>
                    <a:pt x="2864740" y="244809"/>
                  </a:lnTo>
                  <a:lnTo>
                    <a:pt x="2876578" y="244809"/>
                  </a:lnTo>
                  <a:lnTo>
                    <a:pt x="2888416" y="244809"/>
                  </a:lnTo>
                  <a:lnTo>
                    <a:pt x="2900253" y="244809"/>
                  </a:lnTo>
                  <a:lnTo>
                    <a:pt x="2912091" y="244809"/>
                  </a:lnTo>
                  <a:lnTo>
                    <a:pt x="2923929" y="244809"/>
                  </a:lnTo>
                  <a:lnTo>
                    <a:pt x="2935767" y="244809"/>
                  </a:lnTo>
                  <a:lnTo>
                    <a:pt x="2947604" y="244809"/>
                  </a:lnTo>
                  <a:lnTo>
                    <a:pt x="2959442" y="244809"/>
                  </a:lnTo>
                  <a:lnTo>
                    <a:pt x="2971280" y="244809"/>
                  </a:lnTo>
                  <a:lnTo>
                    <a:pt x="2983118" y="244809"/>
                  </a:lnTo>
                  <a:lnTo>
                    <a:pt x="2994956" y="244809"/>
                  </a:lnTo>
                  <a:lnTo>
                    <a:pt x="3006793" y="244809"/>
                  </a:lnTo>
                  <a:lnTo>
                    <a:pt x="3018631" y="244809"/>
                  </a:lnTo>
                  <a:lnTo>
                    <a:pt x="3030469" y="244809"/>
                  </a:lnTo>
                  <a:lnTo>
                    <a:pt x="3042307" y="244809"/>
                  </a:lnTo>
                  <a:lnTo>
                    <a:pt x="3054144" y="244809"/>
                  </a:lnTo>
                  <a:lnTo>
                    <a:pt x="3065982" y="244809"/>
                  </a:lnTo>
                  <a:lnTo>
                    <a:pt x="3077820" y="244809"/>
                  </a:lnTo>
                  <a:lnTo>
                    <a:pt x="3089658" y="244809"/>
                  </a:lnTo>
                  <a:lnTo>
                    <a:pt x="3101496" y="244809"/>
                  </a:lnTo>
                  <a:lnTo>
                    <a:pt x="3113333" y="244809"/>
                  </a:lnTo>
                  <a:lnTo>
                    <a:pt x="3125171" y="244809"/>
                  </a:lnTo>
                  <a:lnTo>
                    <a:pt x="3137009" y="244809"/>
                  </a:lnTo>
                  <a:lnTo>
                    <a:pt x="3148847" y="244809"/>
                  </a:lnTo>
                  <a:lnTo>
                    <a:pt x="3160684" y="244809"/>
                  </a:lnTo>
                  <a:lnTo>
                    <a:pt x="3172522" y="244809"/>
                  </a:lnTo>
                  <a:lnTo>
                    <a:pt x="3184360" y="244809"/>
                  </a:lnTo>
                  <a:lnTo>
                    <a:pt x="3196198" y="244809"/>
                  </a:lnTo>
                  <a:lnTo>
                    <a:pt x="3208035" y="244809"/>
                  </a:lnTo>
                  <a:lnTo>
                    <a:pt x="3219873" y="244809"/>
                  </a:lnTo>
                  <a:lnTo>
                    <a:pt x="3231711" y="244809"/>
                  </a:lnTo>
                  <a:lnTo>
                    <a:pt x="3243549" y="244809"/>
                  </a:lnTo>
                  <a:lnTo>
                    <a:pt x="3255387" y="244809"/>
                  </a:lnTo>
                  <a:lnTo>
                    <a:pt x="3267224" y="244809"/>
                  </a:lnTo>
                  <a:lnTo>
                    <a:pt x="3279062" y="244809"/>
                  </a:lnTo>
                  <a:lnTo>
                    <a:pt x="3290900" y="244809"/>
                  </a:lnTo>
                  <a:lnTo>
                    <a:pt x="3302738" y="244809"/>
                  </a:lnTo>
                  <a:lnTo>
                    <a:pt x="3314575" y="244809"/>
                  </a:lnTo>
                  <a:lnTo>
                    <a:pt x="3326413" y="244809"/>
                  </a:lnTo>
                  <a:lnTo>
                    <a:pt x="3338251" y="244809"/>
                  </a:lnTo>
                  <a:lnTo>
                    <a:pt x="3350089" y="244809"/>
                  </a:lnTo>
                  <a:lnTo>
                    <a:pt x="3361926" y="244809"/>
                  </a:lnTo>
                  <a:lnTo>
                    <a:pt x="3373764" y="244809"/>
                  </a:lnTo>
                  <a:lnTo>
                    <a:pt x="3385602" y="244809"/>
                  </a:lnTo>
                  <a:lnTo>
                    <a:pt x="3397440" y="244809"/>
                  </a:lnTo>
                  <a:lnTo>
                    <a:pt x="3409278" y="244809"/>
                  </a:lnTo>
                  <a:lnTo>
                    <a:pt x="3421115" y="244809"/>
                  </a:lnTo>
                  <a:lnTo>
                    <a:pt x="3432953" y="244809"/>
                  </a:lnTo>
                  <a:lnTo>
                    <a:pt x="3444791" y="244809"/>
                  </a:lnTo>
                  <a:lnTo>
                    <a:pt x="3456629" y="244809"/>
                  </a:lnTo>
                  <a:lnTo>
                    <a:pt x="3468466" y="244809"/>
                  </a:lnTo>
                  <a:lnTo>
                    <a:pt x="3480304" y="244809"/>
                  </a:lnTo>
                  <a:lnTo>
                    <a:pt x="3492142" y="244809"/>
                  </a:lnTo>
                  <a:lnTo>
                    <a:pt x="3503980" y="244809"/>
                  </a:lnTo>
                  <a:lnTo>
                    <a:pt x="3515818" y="244809"/>
                  </a:lnTo>
                  <a:lnTo>
                    <a:pt x="3515818" y="244809"/>
                  </a:lnTo>
                  <a:lnTo>
                    <a:pt x="3527655" y="244809"/>
                  </a:lnTo>
                  <a:lnTo>
                    <a:pt x="3539493" y="244809"/>
                  </a:lnTo>
                  <a:lnTo>
                    <a:pt x="3551331" y="244809"/>
                  </a:lnTo>
                  <a:lnTo>
                    <a:pt x="3563169" y="244809"/>
                  </a:lnTo>
                  <a:lnTo>
                    <a:pt x="3575006" y="244809"/>
                  </a:lnTo>
                  <a:lnTo>
                    <a:pt x="3586844" y="244809"/>
                  </a:lnTo>
                  <a:lnTo>
                    <a:pt x="3598682" y="244809"/>
                  </a:lnTo>
                  <a:lnTo>
                    <a:pt x="3610520" y="244809"/>
                  </a:lnTo>
                  <a:lnTo>
                    <a:pt x="3622357" y="244809"/>
                  </a:lnTo>
                  <a:lnTo>
                    <a:pt x="3634195" y="244809"/>
                  </a:lnTo>
                  <a:lnTo>
                    <a:pt x="3646033" y="244809"/>
                  </a:lnTo>
                  <a:lnTo>
                    <a:pt x="3657871" y="244809"/>
                  </a:lnTo>
                  <a:lnTo>
                    <a:pt x="3669709" y="244809"/>
                  </a:lnTo>
                  <a:lnTo>
                    <a:pt x="3681546" y="244809"/>
                  </a:lnTo>
                  <a:lnTo>
                    <a:pt x="3693384" y="244809"/>
                  </a:lnTo>
                  <a:lnTo>
                    <a:pt x="3705222" y="244809"/>
                  </a:lnTo>
                  <a:lnTo>
                    <a:pt x="3717060" y="244809"/>
                  </a:lnTo>
                  <a:lnTo>
                    <a:pt x="3728897" y="244809"/>
                  </a:lnTo>
                  <a:lnTo>
                    <a:pt x="3740735" y="244809"/>
                  </a:lnTo>
                  <a:lnTo>
                    <a:pt x="3752573" y="244809"/>
                  </a:lnTo>
                  <a:lnTo>
                    <a:pt x="3764411" y="244809"/>
                  </a:lnTo>
                  <a:lnTo>
                    <a:pt x="3776248" y="244809"/>
                  </a:lnTo>
                  <a:lnTo>
                    <a:pt x="3788086" y="244809"/>
                  </a:lnTo>
                  <a:lnTo>
                    <a:pt x="3799924" y="244809"/>
                  </a:lnTo>
                  <a:lnTo>
                    <a:pt x="3811762" y="244809"/>
                  </a:lnTo>
                  <a:lnTo>
                    <a:pt x="3823600" y="244809"/>
                  </a:lnTo>
                  <a:lnTo>
                    <a:pt x="3835437" y="244809"/>
                  </a:lnTo>
                  <a:lnTo>
                    <a:pt x="3847275" y="244809"/>
                  </a:lnTo>
                  <a:lnTo>
                    <a:pt x="3859113" y="244809"/>
                  </a:lnTo>
                  <a:lnTo>
                    <a:pt x="3870951" y="244809"/>
                  </a:lnTo>
                  <a:lnTo>
                    <a:pt x="3882788" y="244809"/>
                  </a:lnTo>
                  <a:lnTo>
                    <a:pt x="3894626" y="244809"/>
                  </a:lnTo>
                  <a:lnTo>
                    <a:pt x="3906464" y="244809"/>
                  </a:lnTo>
                  <a:lnTo>
                    <a:pt x="3918302" y="244809"/>
                  </a:lnTo>
                  <a:lnTo>
                    <a:pt x="3930139" y="244809"/>
                  </a:lnTo>
                  <a:lnTo>
                    <a:pt x="3941977" y="244809"/>
                  </a:lnTo>
                  <a:lnTo>
                    <a:pt x="3953815" y="244809"/>
                  </a:lnTo>
                  <a:lnTo>
                    <a:pt x="3965653" y="244809"/>
                  </a:lnTo>
                  <a:lnTo>
                    <a:pt x="3977491" y="244809"/>
                  </a:lnTo>
                  <a:lnTo>
                    <a:pt x="3989328" y="244809"/>
                  </a:lnTo>
                  <a:lnTo>
                    <a:pt x="4001166" y="244809"/>
                  </a:lnTo>
                  <a:lnTo>
                    <a:pt x="4013004" y="244809"/>
                  </a:lnTo>
                  <a:lnTo>
                    <a:pt x="4024842" y="244809"/>
                  </a:lnTo>
                  <a:lnTo>
                    <a:pt x="4036679" y="244809"/>
                  </a:lnTo>
                  <a:lnTo>
                    <a:pt x="4048517" y="244809"/>
                  </a:lnTo>
                  <a:lnTo>
                    <a:pt x="4060355" y="244809"/>
                  </a:lnTo>
                  <a:lnTo>
                    <a:pt x="4072193" y="244809"/>
                  </a:lnTo>
                  <a:lnTo>
                    <a:pt x="4084031" y="244809"/>
                  </a:lnTo>
                  <a:lnTo>
                    <a:pt x="4095868" y="244809"/>
                  </a:lnTo>
                  <a:lnTo>
                    <a:pt x="4107706" y="244809"/>
                  </a:lnTo>
                  <a:lnTo>
                    <a:pt x="4119544" y="244809"/>
                  </a:lnTo>
                  <a:lnTo>
                    <a:pt x="4131382" y="244809"/>
                  </a:lnTo>
                  <a:lnTo>
                    <a:pt x="4143219" y="244809"/>
                  </a:lnTo>
                  <a:lnTo>
                    <a:pt x="4155057" y="244809"/>
                  </a:lnTo>
                  <a:lnTo>
                    <a:pt x="4166895" y="244809"/>
                  </a:lnTo>
                  <a:lnTo>
                    <a:pt x="4178733" y="244809"/>
                  </a:lnTo>
                  <a:lnTo>
                    <a:pt x="4190570" y="244809"/>
                  </a:lnTo>
                  <a:lnTo>
                    <a:pt x="4202408" y="244809"/>
                  </a:lnTo>
                  <a:lnTo>
                    <a:pt x="4214246" y="244809"/>
                  </a:lnTo>
                  <a:lnTo>
                    <a:pt x="4226084" y="244809"/>
                  </a:lnTo>
                  <a:lnTo>
                    <a:pt x="4237922" y="244809"/>
                  </a:lnTo>
                  <a:lnTo>
                    <a:pt x="4249759" y="244809"/>
                  </a:lnTo>
                  <a:lnTo>
                    <a:pt x="4261597" y="244809"/>
                  </a:lnTo>
                  <a:lnTo>
                    <a:pt x="4273435" y="244809"/>
                  </a:lnTo>
                  <a:lnTo>
                    <a:pt x="4285273" y="244809"/>
                  </a:lnTo>
                  <a:lnTo>
                    <a:pt x="4297110" y="244809"/>
                  </a:lnTo>
                  <a:lnTo>
                    <a:pt x="4308948" y="244809"/>
                  </a:lnTo>
                  <a:lnTo>
                    <a:pt x="4320786" y="244809"/>
                  </a:lnTo>
                  <a:lnTo>
                    <a:pt x="4332624" y="244809"/>
                  </a:lnTo>
                  <a:lnTo>
                    <a:pt x="4344461" y="244809"/>
                  </a:lnTo>
                  <a:lnTo>
                    <a:pt x="4356299" y="244809"/>
                  </a:lnTo>
                  <a:lnTo>
                    <a:pt x="4368137" y="244809"/>
                  </a:lnTo>
                  <a:lnTo>
                    <a:pt x="4379975" y="244809"/>
                  </a:lnTo>
                  <a:lnTo>
                    <a:pt x="4391813" y="244809"/>
                  </a:lnTo>
                  <a:lnTo>
                    <a:pt x="4403650" y="244809"/>
                  </a:lnTo>
                  <a:lnTo>
                    <a:pt x="4415488" y="244809"/>
                  </a:lnTo>
                  <a:lnTo>
                    <a:pt x="4427326" y="244809"/>
                  </a:lnTo>
                  <a:lnTo>
                    <a:pt x="4439164" y="244809"/>
                  </a:lnTo>
                  <a:lnTo>
                    <a:pt x="4451001" y="244809"/>
                  </a:lnTo>
                  <a:lnTo>
                    <a:pt x="4462839" y="244809"/>
                  </a:lnTo>
                  <a:lnTo>
                    <a:pt x="4474677" y="244809"/>
                  </a:lnTo>
                  <a:lnTo>
                    <a:pt x="4486515" y="244809"/>
                  </a:lnTo>
                  <a:lnTo>
                    <a:pt x="4498352" y="244809"/>
                  </a:lnTo>
                  <a:lnTo>
                    <a:pt x="4510190" y="244809"/>
                  </a:lnTo>
                  <a:lnTo>
                    <a:pt x="4522028" y="244809"/>
                  </a:lnTo>
                  <a:lnTo>
                    <a:pt x="4533866" y="244809"/>
                  </a:lnTo>
                  <a:lnTo>
                    <a:pt x="4545704" y="244809"/>
                  </a:lnTo>
                  <a:lnTo>
                    <a:pt x="4557541" y="244809"/>
                  </a:lnTo>
                  <a:lnTo>
                    <a:pt x="4569379" y="244809"/>
                  </a:lnTo>
                  <a:lnTo>
                    <a:pt x="4581217" y="244809"/>
                  </a:lnTo>
                  <a:lnTo>
                    <a:pt x="4593055" y="244809"/>
                  </a:lnTo>
                  <a:lnTo>
                    <a:pt x="4604892" y="244809"/>
                  </a:lnTo>
                  <a:lnTo>
                    <a:pt x="4616730" y="244809"/>
                  </a:lnTo>
                  <a:lnTo>
                    <a:pt x="4628568" y="244809"/>
                  </a:lnTo>
                  <a:lnTo>
                    <a:pt x="4640406" y="244809"/>
                  </a:lnTo>
                  <a:lnTo>
                    <a:pt x="4652244" y="244809"/>
                  </a:lnTo>
                  <a:lnTo>
                    <a:pt x="4664081" y="244809"/>
                  </a:lnTo>
                  <a:lnTo>
                    <a:pt x="4675919" y="244809"/>
                  </a:lnTo>
                  <a:lnTo>
                    <a:pt x="4687757" y="244809"/>
                  </a:lnTo>
                </a:path>
              </a:pathLst>
            </a:custGeom>
            <a:ln w="40651" cap="flat">
              <a:solidFill>
                <a:srgbClr val="E8E8E8">
                  <a:alpha val="100000"/>
                </a:srgbClr>
              </a:solidFill>
              <a:prstDash val="solid"/>
              <a:round/>
            </a:ln>
          </p:spPr>
          <p:txBody>
            <a:bodyPr/>
            <a:lstStyle/>
            <a:p/>
          </p:txBody>
        </p:sp>
        <p:sp>
          <p:nvSpPr>
            <p:cNvPr id="84" name="pl84"/>
            <p:cNvSpPr/>
            <p:nvPr/>
          </p:nvSpPr>
          <p:spPr>
            <a:xfrm>
              <a:off x="2482252" y="1027494"/>
              <a:ext cx="4687757" cy="122384"/>
            </a:xfrm>
            <a:custGeom>
              <a:avLst/>
              <a:pathLst>
                <a:path w="4687757" h="122384">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41"/>
                  </a:lnTo>
                  <a:lnTo>
                    <a:pt x="3527655" y="48"/>
                  </a:lnTo>
                  <a:lnTo>
                    <a:pt x="3539493" y="56"/>
                  </a:lnTo>
                  <a:lnTo>
                    <a:pt x="3551331" y="66"/>
                  </a:lnTo>
                  <a:lnTo>
                    <a:pt x="3563169" y="78"/>
                  </a:lnTo>
                  <a:lnTo>
                    <a:pt x="3575006" y="92"/>
                  </a:lnTo>
                  <a:lnTo>
                    <a:pt x="3586844" y="108"/>
                  </a:lnTo>
                  <a:lnTo>
                    <a:pt x="3598682" y="127"/>
                  </a:lnTo>
                  <a:lnTo>
                    <a:pt x="3610520" y="149"/>
                  </a:lnTo>
                  <a:lnTo>
                    <a:pt x="3622357" y="175"/>
                  </a:lnTo>
                  <a:lnTo>
                    <a:pt x="3634195" y="206"/>
                  </a:lnTo>
                  <a:lnTo>
                    <a:pt x="3646033" y="242"/>
                  </a:lnTo>
                  <a:lnTo>
                    <a:pt x="3657871" y="284"/>
                  </a:lnTo>
                  <a:lnTo>
                    <a:pt x="3669709" y="334"/>
                  </a:lnTo>
                  <a:lnTo>
                    <a:pt x="3681546" y="393"/>
                  </a:lnTo>
                  <a:lnTo>
                    <a:pt x="3693384" y="462"/>
                  </a:lnTo>
                  <a:lnTo>
                    <a:pt x="3705222" y="542"/>
                  </a:lnTo>
                  <a:lnTo>
                    <a:pt x="3717060" y="637"/>
                  </a:lnTo>
                  <a:lnTo>
                    <a:pt x="3728897" y="748"/>
                  </a:lnTo>
                  <a:lnTo>
                    <a:pt x="3740735" y="878"/>
                  </a:lnTo>
                  <a:lnTo>
                    <a:pt x="3752573" y="1031"/>
                  </a:lnTo>
                  <a:lnTo>
                    <a:pt x="3764411" y="1211"/>
                  </a:lnTo>
                  <a:lnTo>
                    <a:pt x="3776248" y="1421"/>
                  </a:lnTo>
                  <a:lnTo>
                    <a:pt x="3788086" y="1666"/>
                  </a:lnTo>
                  <a:lnTo>
                    <a:pt x="3799924" y="1954"/>
                  </a:lnTo>
                  <a:lnTo>
                    <a:pt x="3811762" y="2291"/>
                  </a:lnTo>
                  <a:lnTo>
                    <a:pt x="3823600" y="2684"/>
                  </a:lnTo>
                  <a:lnTo>
                    <a:pt x="3835437" y="3142"/>
                  </a:lnTo>
                  <a:lnTo>
                    <a:pt x="3847275" y="3677"/>
                  </a:lnTo>
                  <a:lnTo>
                    <a:pt x="3859113" y="4300"/>
                  </a:lnTo>
                  <a:lnTo>
                    <a:pt x="3870951" y="5023"/>
                  </a:lnTo>
                  <a:lnTo>
                    <a:pt x="3882788" y="5862"/>
                  </a:lnTo>
                  <a:lnTo>
                    <a:pt x="3894626" y="6833"/>
                  </a:lnTo>
                  <a:lnTo>
                    <a:pt x="3906464" y="7953"/>
                  </a:lnTo>
                  <a:lnTo>
                    <a:pt x="3918302" y="9243"/>
                  </a:lnTo>
                  <a:lnTo>
                    <a:pt x="3930139" y="10723"/>
                  </a:lnTo>
                  <a:lnTo>
                    <a:pt x="3941977" y="12413"/>
                  </a:lnTo>
                  <a:lnTo>
                    <a:pt x="3953815" y="14335"/>
                  </a:lnTo>
                  <a:lnTo>
                    <a:pt x="3965653" y="16511"/>
                  </a:lnTo>
                  <a:lnTo>
                    <a:pt x="3977491" y="18958"/>
                  </a:lnTo>
                  <a:lnTo>
                    <a:pt x="3989328" y="21695"/>
                  </a:lnTo>
                  <a:lnTo>
                    <a:pt x="4001166" y="24731"/>
                  </a:lnTo>
                  <a:lnTo>
                    <a:pt x="4013004" y="28075"/>
                  </a:lnTo>
                  <a:lnTo>
                    <a:pt x="4024842" y="31723"/>
                  </a:lnTo>
                  <a:lnTo>
                    <a:pt x="4036679" y="35667"/>
                  </a:lnTo>
                  <a:lnTo>
                    <a:pt x="4048517" y="39885"/>
                  </a:lnTo>
                  <a:lnTo>
                    <a:pt x="4060355" y="44347"/>
                  </a:lnTo>
                  <a:lnTo>
                    <a:pt x="4072193" y="49012"/>
                  </a:lnTo>
                  <a:lnTo>
                    <a:pt x="4084031" y="53829"/>
                  </a:lnTo>
                  <a:lnTo>
                    <a:pt x="4095868" y="58740"/>
                  </a:lnTo>
                  <a:lnTo>
                    <a:pt x="4107706" y="63684"/>
                  </a:lnTo>
                  <a:lnTo>
                    <a:pt x="4119544" y="68596"/>
                  </a:lnTo>
                  <a:lnTo>
                    <a:pt x="4131382" y="73413"/>
                  </a:lnTo>
                  <a:lnTo>
                    <a:pt x="4143219" y="78078"/>
                  </a:lnTo>
                  <a:lnTo>
                    <a:pt x="4155057" y="82540"/>
                  </a:lnTo>
                  <a:lnTo>
                    <a:pt x="4166895" y="86758"/>
                  </a:lnTo>
                  <a:lnTo>
                    <a:pt x="4178733" y="90701"/>
                  </a:lnTo>
                  <a:lnTo>
                    <a:pt x="4190570" y="94350"/>
                  </a:lnTo>
                  <a:lnTo>
                    <a:pt x="4202408" y="97693"/>
                  </a:lnTo>
                  <a:lnTo>
                    <a:pt x="4214246" y="100730"/>
                  </a:lnTo>
                  <a:lnTo>
                    <a:pt x="4226084" y="103466"/>
                  </a:lnTo>
                  <a:lnTo>
                    <a:pt x="4237922" y="105914"/>
                  </a:lnTo>
                  <a:lnTo>
                    <a:pt x="4249759" y="108089"/>
                  </a:lnTo>
                  <a:lnTo>
                    <a:pt x="4261597" y="110012"/>
                  </a:lnTo>
                  <a:lnTo>
                    <a:pt x="4273435" y="111702"/>
                  </a:lnTo>
                  <a:lnTo>
                    <a:pt x="4285273" y="113181"/>
                  </a:lnTo>
                  <a:lnTo>
                    <a:pt x="4297110" y="114471"/>
                  </a:lnTo>
                  <a:lnTo>
                    <a:pt x="4308948" y="115592"/>
                  </a:lnTo>
                  <a:lnTo>
                    <a:pt x="4320786" y="116563"/>
                  </a:lnTo>
                  <a:lnTo>
                    <a:pt x="4332624" y="117402"/>
                  </a:lnTo>
                  <a:lnTo>
                    <a:pt x="4344461" y="118125"/>
                  </a:lnTo>
                  <a:lnTo>
                    <a:pt x="4356299" y="118747"/>
                  </a:lnTo>
                  <a:lnTo>
                    <a:pt x="4368137" y="119282"/>
                  </a:lnTo>
                  <a:lnTo>
                    <a:pt x="4379975" y="119741"/>
                  </a:lnTo>
                  <a:lnTo>
                    <a:pt x="4391813" y="120134"/>
                  </a:lnTo>
                  <a:lnTo>
                    <a:pt x="4403650" y="120470"/>
                  </a:lnTo>
                  <a:lnTo>
                    <a:pt x="4415488" y="120758"/>
                  </a:lnTo>
                  <a:lnTo>
                    <a:pt x="4427326" y="121004"/>
                  </a:lnTo>
                  <a:lnTo>
                    <a:pt x="4439164" y="121214"/>
                  </a:lnTo>
                  <a:lnTo>
                    <a:pt x="4451001" y="121393"/>
                  </a:lnTo>
                  <a:lnTo>
                    <a:pt x="4462839" y="121546"/>
                  </a:lnTo>
                  <a:lnTo>
                    <a:pt x="4474677" y="121676"/>
                  </a:lnTo>
                  <a:lnTo>
                    <a:pt x="4486515" y="121787"/>
                  </a:lnTo>
                  <a:lnTo>
                    <a:pt x="4498352" y="121882"/>
                  </a:lnTo>
                  <a:lnTo>
                    <a:pt x="4510190" y="121963"/>
                  </a:lnTo>
                  <a:lnTo>
                    <a:pt x="4522028" y="122032"/>
                  </a:lnTo>
                  <a:lnTo>
                    <a:pt x="4533866" y="122090"/>
                  </a:lnTo>
                  <a:lnTo>
                    <a:pt x="4545704" y="122140"/>
                  </a:lnTo>
                  <a:lnTo>
                    <a:pt x="4557541" y="122182"/>
                  </a:lnTo>
                  <a:lnTo>
                    <a:pt x="4569379" y="122219"/>
                  </a:lnTo>
                  <a:lnTo>
                    <a:pt x="4581217" y="122249"/>
                  </a:lnTo>
                  <a:lnTo>
                    <a:pt x="4593055" y="122275"/>
                  </a:lnTo>
                  <a:lnTo>
                    <a:pt x="4604892" y="122298"/>
                  </a:lnTo>
                  <a:lnTo>
                    <a:pt x="4616730" y="122317"/>
                  </a:lnTo>
                  <a:lnTo>
                    <a:pt x="4628568" y="122333"/>
                  </a:lnTo>
                  <a:lnTo>
                    <a:pt x="4640406" y="122347"/>
                  </a:lnTo>
                  <a:lnTo>
                    <a:pt x="4652244" y="122358"/>
                  </a:lnTo>
                  <a:lnTo>
                    <a:pt x="4664081" y="122368"/>
                  </a:lnTo>
                  <a:lnTo>
                    <a:pt x="4675919" y="122377"/>
                  </a:lnTo>
                  <a:lnTo>
                    <a:pt x="4687757" y="122384"/>
                  </a:lnTo>
                </a:path>
              </a:pathLst>
            </a:custGeom>
            <a:ln w="40651" cap="flat">
              <a:solidFill>
                <a:srgbClr val="E8E8E8">
                  <a:alpha val="100000"/>
                </a:srgbClr>
              </a:solidFill>
              <a:prstDash val="solid"/>
              <a:round/>
            </a:ln>
          </p:spPr>
          <p:txBody>
            <a:bodyPr/>
            <a:lstStyle/>
            <a:p/>
          </p:txBody>
        </p:sp>
        <p:sp>
          <p:nvSpPr>
            <p:cNvPr id="85" name="pl85"/>
            <p:cNvSpPr/>
            <p:nvPr/>
          </p:nvSpPr>
          <p:spPr>
            <a:xfrm>
              <a:off x="2482252" y="905068"/>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86" name="pt86"/>
            <p:cNvSpPr/>
            <p:nvPr/>
          </p:nvSpPr>
          <p:spPr>
            <a:xfrm>
              <a:off x="2423549"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3595489"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7111307"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4767428"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5939367"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7111307" y="96879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3595489" y="96879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4767428" y="96879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5939367" y="96879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7111307" y="10912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2423549" y="96879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2423549" y="10912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3595489" y="10912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4767428" y="10912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5939367" y="10912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7111307" y="121364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2423549" y="121364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7111307" y="133606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5939367" y="121364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4767428" y="121364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3595489" y="121364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2423549" y="133606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7111307" y="14584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9" name="pt109"/>
            <p:cNvSpPr/>
            <p:nvPr/>
          </p:nvSpPr>
          <p:spPr>
            <a:xfrm>
              <a:off x="5939367" y="133606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0" name="pt110"/>
            <p:cNvSpPr/>
            <p:nvPr/>
          </p:nvSpPr>
          <p:spPr>
            <a:xfrm>
              <a:off x="3595489" y="133606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1" name="pt111"/>
            <p:cNvSpPr/>
            <p:nvPr/>
          </p:nvSpPr>
          <p:spPr>
            <a:xfrm>
              <a:off x="4767428" y="133606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2" name="pt112"/>
            <p:cNvSpPr/>
            <p:nvPr/>
          </p:nvSpPr>
          <p:spPr>
            <a:xfrm>
              <a:off x="5939367" y="14584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3" name="pt113"/>
            <p:cNvSpPr/>
            <p:nvPr/>
          </p:nvSpPr>
          <p:spPr>
            <a:xfrm>
              <a:off x="5939367" y="15809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4" name="pt114"/>
            <p:cNvSpPr/>
            <p:nvPr/>
          </p:nvSpPr>
          <p:spPr>
            <a:xfrm>
              <a:off x="7111307" y="15809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5" name="pt115"/>
            <p:cNvSpPr/>
            <p:nvPr/>
          </p:nvSpPr>
          <p:spPr>
            <a:xfrm>
              <a:off x="3595489" y="14584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6" name="pt116"/>
            <p:cNvSpPr/>
            <p:nvPr/>
          </p:nvSpPr>
          <p:spPr>
            <a:xfrm>
              <a:off x="4767428" y="14584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7" name="pt117"/>
            <p:cNvSpPr/>
            <p:nvPr/>
          </p:nvSpPr>
          <p:spPr>
            <a:xfrm>
              <a:off x="7111307" y="170334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8" name="pt118"/>
            <p:cNvSpPr/>
            <p:nvPr/>
          </p:nvSpPr>
          <p:spPr>
            <a:xfrm>
              <a:off x="4767428" y="15809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9" name="pt119"/>
            <p:cNvSpPr/>
            <p:nvPr/>
          </p:nvSpPr>
          <p:spPr>
            <a:xfrm>
              <a:off x="3595489" y="15809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0" name="pt120"/>
            <p:cNvSpPr/>
            <p:nvPr/>
          </p:nvSpPr>
          <p:spPr>
            <a:xfrm>
              <a:off x="7111307" y="18257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1" name="pt121"/>
            <p:cNvSpPr/>
            <p:nvPr/>
          </p:nvSpPr>
          <p:spPr>
            <a:xfrm>
              <a:off x="2423549" y="14584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2" name="pt122"/>
            <p:cNvSpPr/>
            <p:nvPr/>
          </p:nvSpPr>
          <p:spPr>
            <a:xfrm>
              <a:off x="5939367" y="170334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3" name="pt123"/>
            <p:cNvSpPr/>
            <p:nvPr/>
          </p:nvSpPr>
          <p:spPr>
            <a:xfrm>
              <a:off x="2423549" y="15809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4" name="pt124"/>
            <p:cNvSpPr/>
            <p:nvPr/>
          </p:nvSpPr>
          <p:spPr>
            <a:xfrm>
              <a:off x="4767428" y="170334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5" name="pt125"/>
            <p:cNvSpPr/>
            <p:nvPr/>
          </p:nvSpPr>
          <p:spPr>
            <a:xfrm>
              <a:off x="2423549" y="170334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6" name="pt126"/>
            <p:cNvSpPr/>
            <p:nvPr/>
          </p:nvSpPr>
          <p:spPr>
            <a:xfrm>
              <a:off x="4767428" y="18257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7" name="pt127"/>
            <p:cNvSpPr/>
            <p:nvPr/>
          </p:nvSpPr>
          <p:spPr>
            <a:xfrm>
              <a:off x="3595489" y="170334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8" name="pt128"/>
            <p:cNvSpPr/>
            <p:nvPr/>
          </p:nvSpPr>
          <p:spPr>
            <a:xfrm>
              <a:off x="4767428" y="194819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9" name="pt129"/>
            <p:cNvSpPr/>
            <p:nvPr/>
          </p:nvSpPr>
          <p:spPr>
            <a:xfrm>
              <a:off x="2423549" y="18257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0" name="pt130"/>
            <p:cNvSpPr/>
            <p:nvPr/>
          </p:nvSpPr>
          <p:spPr>
            <a:xfrm>
              <a:off x="2423549" y="194819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1" name="pt131"/>
            <p:cNvSpPr/>
            <p:nvPr/>
          </p:nvSpPr>
          <p:spPr>
            <a:xfrm>
              <a:off x="3595489" y="18257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2" name="pt132"/>
            <p:cNvSpPr/>
            <p:nvPr/>
          </p:nvSpPr>
          <p:spPr>
            <a:xfrm>
              <a:off x="5939367" y="18257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3" name="pt133"/>
            <p:cNvSpPr/>
            <p:nvPr/>
          </p:nvSpPr>
          <p:spPr>
            <a:xfrm>
              <a:off x="2423549"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4" name="pt134"/>
            <p:cNvSpPr/>
            <p:nvPr/>
          </p:nvSpPr>
          <p:spPr>
            <a:xfrm>
              <a:off x="3595489" y="194819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5" name="pt135"/>
            <p:cNvSpPr/>
            <p:nvPr/>
          </p:nvSpPr>
          <p:spPr>
            <a:xfrm>
              <a:off x="3595489"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6" name="pt136"/>
            <p:cNvSpPr/>
            <p:nvPr/>
          </p:nvSpPr>
          <p:spPr>
            <a:xfrm>
              <a:off x="5939367" y="194819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7" name="pt137"/>
            <p:cNvSpPr/>
            <p:nvPr/>
          </p:nvSpPr>
          <p:spPr>
            <a:xfrm>
              <a:off x="7111307" y="194819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8" name="pt138"/>
            <p:cNvSpPr/>
            <p:nvPr/>
          </p:nvSpPr>
          <p:spPr>
            <a:xfrm>
              <a:off x="4767428"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9" name="pt139"/>
            <p:cNvSpPr/>
            <p:nvPr/>
          </p:nvSpPr>
          <p:spPr>
            <a:xfrm>
              <a:off x="5939367"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0" name="pt140"/>
            <p:cNvSpPr/>
            <p:nvPr/>
          </p:nvSpPr>
          <p:spPr>
            <a:xfrm>
              <a:off x="7111307"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1" name="pt141"/>
            <p:cNvSpPr/>
            <p:nvPr/>
          </p:nvSpPr>
          <p:spPr>
            <a:xfrm>
              <a:off x="7111307" y="219304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2" name="pt142"/>
            <p:cNvSpPr/>
            <p:nvPr/>
          </p:nvSpPr>
          <p:spPr>
            <a:xfrm>
              <a:off x="2423549" y="219304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3" name="pt143"/>
            <p:cNvSpPr/>
            <p:nvPr/>
          </p:nvSpPr>
          <p:spPr>
            <a:xfrm>
              <a:off x="3595489" y="219304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4" name="pt144"/>
            <p:cNvSpPr/>
            <p:nvPr/>
          </p:nvSpPr>
          <p:spPr>
            <a:xfrm>
              <a:off x="7111307" y="231547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5" name="pt145"/>
            <p:cNvSpPr/>
            <p:nvPr/>
          </p:nvSpPr>
          <p:spPr>
            <a:xfrm>
              <a:off x="5939367" y="219304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6" name="pt146"/>
            <p:cNvSpPr/>
            <p:nvPr/>
          </p:nvSpPr>
          <p:spPr>
            <a:xfrm>
              <a:off x="4767428" y="219304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7" name="pt147"/>
            <p:cNvSpPr/>
            <p:nvPr/>
          </p:nvSpPr>
          <p:spPr>
            <a:xfrm>
              <a:off x="7111307" y="243789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8" name="pt148"/>
            <p:cNvSpPr/>
            <p:nvPr/>
          </p:nvSpPr>
          <p:spPr>
            <a:xfrm>
              <a:off x="2423549" y="231547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9" name="pt149"/>
            <p:cNvSpPr/>
            <p:nvPr/>
          </p:nvSpPr>
          <p:spPr>
            <a:xfrm>
              <a:off x="5939367" y="231547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0" name="pt150"/>
            <p:cNvSpPr/>
            <p:nvPr/>
          </p:nvSpPr>
          <p:spPr>
            <a:xfrm>
              <a:off x="4767428" y="231547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1" name="pt151"/>
            <p:cNvSpPr/>
            <p:nvPr/>
          </p:nvSpPr>
          <p:spPr>
            <a:xfrm>
              <a:off x="2423549" y="243789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2" name="pt152"/>
            <p:cNvSpPr/>
            <p:nvPr/>
          </p:nvSpPr>
          <p:spPr>
            <a:xfrm>
              <a:off x="3595489" y="231547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3" name="pt153"/>
            <p:cNvSpPr/>
            <p:nvPr/>
          </p:nvSpPr>
          <p:spPr>
            <a:xfrm>
              <a:off x="4767428" y="243789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4" name="pt154"/>
            <p:cNvSpPr/>
            <p:nvPr/>
          </p:nvSpPr>
          <p:spPr>
            <a:xfrm>
              <a:off x="4767428" y="25603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5" name="pt155"/>
            <p:cNvSpPr/>
            <p:nvPr/>
          </p:nvSpPr>
          <p:spPr>
            <a:xfrm>
              <a:off x="5939367" y="243789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6" name="pt156"/>
            <p:cNvSpPr/>
            <p:nvPr/>
          </p:nvSpPr>
          <p:spPr>
            <a:xfrm>
              <a:off x="7111307" y="25603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7" name="pt157"/>
            <p:cNvSpPr/>
            <p:nvPr/>
          </p:nvSpPr>
          <p:spPr>
            <a:xfrm>
              <a:off x="4767428" y="26827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8" name="pt158"/>
            <p:cNvSpPr/>
            <p:nvPr/>
          </p:nvSpPr>
          <p:spPr>
            <a:xfrm>
              <a:off x="3595489" y="243789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9" name="pt159"/>
            <p:cNvSpPr/>
            <p:nvPr/>
          </p:nvSpPr>
          <p:spPr>
            <a:xfrm>
              <a:off x="4767428" y="28051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0" name="pt160"/>
            <p:cNvSpPr/>
            <p:nvPr/>
          </p:nvSpPr>
          <p:spPr>
            <a:xfrm>
              <a:off x="2423549" y="25603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1" name="pt161"/>
            <p:cNvSpPr/>
            <p:nvPr/>
          </p:nvSpPr>
          <p:spPr>
            <a:xfrm>
              <a:off x="5939367" y="25603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2" name="pt162"/>
            <p:cNvSpPr/>
            <p:nvPr/>
          </p:nvSpPr>
          <p:spPr>
            <a:xfrm>
              <a:off x="3595489" y="25603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3" name="pt163"/>
            <p:cNvSpPr/>
            <p:nvPr/>
          </p:nvSpPr>
          <p:spPr>
            <a:xfrm>
              <a:off x="2423549" y="26827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4" name="pt164"/>
            <p:cNvSpPr/>
            <p:nvPr/>
          </p:nvSpPr>
          <p:spPr>
            <a:xfrm>
              <a:off x="4767428" y="292759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5" name="pt165"/>
            <p:cNvSpPr/>
            <p:nvPr/>
          </p:nvSpPr>
          <p:spPr>
            <a:xfrm>
              <a:off x="3595489" y="26827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6" name="pt166"/>
            <p:cNvSpPr/>
            <p:nvPr/>
          </p:nvSpPr>
          <p:spPr>
            <a:xfrm>
              <a:off x="3595489" y="28051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7" name="pt167"/>
            <p:cNvSpPr/>
            <p:nvPr/>
          </p:nvSpPr>
          <p:spPr>
            <a:xfrm>
              <a:off x="5939367" y="26827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8" name="pt168"/>
            <p:cNvSpPr/>
            <p:nvPr/>
          </p:nvSpPr>
          <p:spPr>
            <a:xfrm>
              <a:off x="7111307" y="26827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9" name="pt169"/>
            <p:cNvSpPr/>
            <p:nvPr/>
          </p:nvSpPr>
          <p:spPr>
            <a:xfrm>
              <a:off x="5939367" y="28051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0" name="pt170"/>
            <p:cNvSpPr/>
            <p:nvPr/>
          </p:nvSpPr>
          <p:spPr>
            <a:xfrm>
              <a:off x="7111307" y="28051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1" name="pt171"/>
            <p:cNvSpPr/>
            <p:nvPr/>
          </p:nvSpPr>
          <p:spPr>
            <a:xfrm>
              <a:off x="5939367" y="292759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2" name="pt172"/>
            <p:cNvSpPr/>
            <p:nvPr/>
          </p:nvSpPr>
          <p:spPr>
            <a:xfrm>
              <a:off x="2423549" y="28051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3" name="pt173"/>
            <p:cNvSpPr/>
            <p:nvPr/>
          </p:nvSpPr>
          <p:spPr>
            <a:xfrm>
              <a:off x="7111307" y="292759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4" name="pt174"/>
            <p:cNvSpPr/>
            <p:nvPr/>
          </p:nvSpPr>
          <p:spPr>
            <a:xfrm>
              <a:off x="4767428" y="30500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5" name="pt175"/>
            <p:cNvSpPr/>
            <p:nvPr/>
          </p:nvSpPr>
          <p:spPr>
            <a:xfrm>
              <a:off x="5939367" y="30500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6" name="pt176"/>
            <p:cNvSpPr/>
            <p:nvPr/>
          </p:nvSpPr>
          <p:spPr>
            <a:xfrm>
              <a:off x="3595489" y="292759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7" name="pt177"/>
            <p:cNvSpPr/>
            <p:nvPr/>
          </p:nvSpPr>
          <p:spPr>
            <a:xfrm>
              <a:off x="7111307" y="30500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8" name="pt178"/>
            <p:cNvSpPr/>
            <p:nvPr/>
          </p:nvSpPr>
          <p:spPr>
            <a:xfrm>
              <a:off x="2423549" y="292759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9" name="pt179"/>
            <p:cNvSpPr/>
            <p:nvPr/>
          </p:nvSpPr>
          <p:spPr>
            <a:xfrm>
              <a:off x="3595489" y="30500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0" name="pt180"/>
            <p:cNvSpPr/>
            <p:nvPr/>
          </p:nvSpPr>
          <p:spPr>
            <a:xfrm>
              <a:off x="2423549" y="30500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1" name="pt181"/>
            <p:cNvSpPr/>
            <p:nvPr/>
          </p:nvSpPr>
          <p:spPr>
            <a:xfrm>
              <a:off x="4767428" y="31724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2" name="pt182"/>
            <p:cNvSpPr/>
            <p:nvPr/>
          </p:nvSpPr>
          <p:spPr>
            <a:xfrm>
              <a:off x="5939367" y="31724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3" name="pt183"/>
            <p:cNvSpPr/>
            <p:nvPr/>
          </p:nvSpPr>
          <p:spPr>
            <a:xfrm>
              <a:off x="4767428"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4" name="pt184"/>
            <p:cNvSpPr/>
            <p:nvPr/>
          </p:nvSpPr>
          <p:spPr>
            <a:xfrm>
              <a:off x="5939367"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5" name="pt185"/>
            <p:cNvSpPr/>
            <p:nvPr/>
          </p:nvSpPr>
          <p:spPr>
            <a:xfrm>
              <a:off x="7111307" y="31724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6" name="pt186"/>
            <p:cNvSpPr/>
            <p:nvPr/>
          </p:nvSpPr>
          <p:spPr>
            <a:xfrm>
              <a:off x="3595489" y="31724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7" name="pt187"/>
            <p:cNvSpPr/>
            <p:nvPr/>
          </p:nvSpPr>
          <p:spPr>
            <a:xfrm>
              <a:off x="7111307"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8" name="pt188"/>
            <p:cNvSpPr/>
            <p:nvPr/>
          </p:nvSpPr>
          <p:spPr>
            <a:xfrm>
              <a:off x="4767428" y="34173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9" name="pt189"/>
            <p:cNvSpPr/>
            <p:nvPr/>
          </p:nvSpPr>
          <p:spPr>
            <a:xfrm>
              <a:off x="5939367" y="34173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0" name="pt190"/>
            <p:cNvSpPr/>
            <p:nvPr/>
          </p:nvSpPr>
          <p:spPr>
            <a:xfrm>
              <a:off x="7111307" y="34173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1" name="pt191"/>
            <p:cNvSpPr/>
            <p:nvPr/>
          </p:nvSpPr>
          <p:spPr>
            <a:xfrm>
              <a:off x="2423549" y="31724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2" name="pt192"/>
            <p:cNvSpPr/>
            <p:nvPr/>
          </p:nvSpPr>
          <p:spPr>
            <a:xfrm>
              <a:off x="5939367" y="35397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3" name="pt193"/>
            <p:cNvSpPr/>
            <p:nvPr/>
          </p:nvSpPr>
          <p:spPr>
            <a:xfrm>
              <a:off x="7111307" y="35397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4" name="pt194"/>
            <p:cNvSpPr/>
            <p:nvPr/>
          </p:nvSpPr>
          <p:spPr>
            <a:xfrm>
              <a:off x="5939367" y="366215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5" name="pt195"/>
            <p:cNvSpPr/>
            <p:nvPr/>
          </p:nvSpPr>
          <p:spPr>
            <a:xfrm>
              <a:off x="5939367" y="37845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6" name="pt196"/>
            <p:cNvSpPr/>
            <p:nvPr/>
          </p:nvSpPr>
          <p:spPr>
            <a:xfrm>
              <a:off x="3595489"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7" name="pt197"/>
            <p:cNvSpPr/>
            <p:nvPr/>
          </p:nvSpPr>
          <p:spPr>
            <a:xfrm>
              <a:off x="4767428" y="35397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8" name="pt198"/>
            <p:cNvSpPr/>
            <p:nvPr/>
          </p:nvSpPr>
          <p:spPr>
            <a:xfrm>
              <a:off x="7111307" y="366215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9" name="pt199"/>
            <p:cNvSpPr/>
            <p:nvPr/>
          </p:nvSpPr>
          <p:spPr>
            <a:xfrm>
              <a:off x="5939367" y="39070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0" name="pt200"/>
            <p:cNvSpPr/>
            <p:nvPr/>
          </p:nvSpPr>
          <p:spPr>
            <a:xfrm>
              <a:off x="7111307" y="37845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1" name="pt201"/>
            <p:cNvSpPr/>
            <p:nvPr/>
          </p:nvSpPr>
          <p:spPr>
            <a:xfrm>
              <a:off x="2423549"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2" name="pt202"/>
            <p:cNvSpPr/>
            <p:nvPr/>
          </p:nvSpPr>
          <p:spPr>
            <a:xfrm>
              <a:off x="4767428" y="366215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3" name="pt203"/>
            <p:cNvSpPr/>
            <p:nvPr/>
          </p:nvSpPr>
          <p:spPr>
            <a:xfrm>
              <a:off x="2423549" y="34173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4" name="pt204"/>
            <p:cNvSpPr/>
            <p:nvPr/>
          </p:nvSpPr>
          <p:spPr>
            <a:xfrm>
              <a:off x="3595489" y="34173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5" name="pt205"/>
            <p:cNvSpPr/>
            <p:nvPr/>
          </p:nvSpPr>
          <p:spPr>
            <a:xfrm>
              <a:off x="2423549" y="35397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6" name="pt206"/>
            <p:cNvSpPr/>
            <p:nvPr/>
          </p:nvSpPr>
          <p:spPr>
            <a:xfrm>
              <a:off x="3595489" y="35397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7" name="pt207"/>
            <p:cNvSpPr/>
            <p:nvPr/>
          </p:nvSpPr>
          <p:spPr>
            <a:xfrm>
              <a:off x="4767428" y="37845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8" name="pt208"/>
            <p:cNvSpPr/>
            <p:nvPr/>
          </p:nvSpPr>
          <p:spPr>
            <a:xfrm>
              <a:off x="7111307" y="39070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9" name="pt209"/>
            <p:cNvSpPr/>
            <p:nvPr/>
          </p:nvSpPr>
          <p:spPr>
            <a:xfrm>
              <a:off x="3595489" y="366215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0" name="pt210"/>
            <p:cNvSpPr/>
            <p:nvPr/>
          </p:nvSpPr>
          <p:spPr>
            <a:xfrm>
              <a:off x="3595489" y="37845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1" name="pt211"/>
            <p:cNvSpPr/>
            <p:nvPr/>
          </p:nvSpPr>
          <p:spPr>
            <a:xfrm>
              <a:off x="4767428" y="39070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2" name="pt212"/>
            <p:cNvSpPr/>
            <p:nvPr/>
          </p:nvSpPr>
          <p:spPr>
            <a:xfrm>
              <a:off x="2423549" y="366215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3" name="pt213"/>
            <p:cNvSpPr/>
            <p:nvPr/>
          </p:nvSpPr>
          <p:spPr>
            <a:xfrm>
              <a:off x="2423549" y="37845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4" name="pt214"/>
            <p:cNvSpPr/>
            <p:nvPr/>
          </p:nvSpPr>
          <p:spPr>
            <a:xfrm>
              <a:off x="3595489" y="39070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5" name="pt215"/>
            <p:cNvSpPr/>
            <p:nvPr/>
          </p:nvSpPr>
          <p:spPr>
            <a:xfrm>
              <a:off x="4767428" y="40294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6" name="pt216"/>
            <p:cNvSpPr/>
            <p:nvPr/>
          </p:nvSpPr>
          <p:spPr>
            <a:xfrm>
              <a:off x="2423549" y="39070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7" name="pt217"/>
            <p:cNvSpPr/>
            <p:nvPr/>
          </p:nvSpPr>
          <p:spPr>
            <a:xfrm>
              <a:off x="2423549" y="40294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8" name="pt218"/>
            <p:cNvSpPr/>
            <p:nvPr/>
          </p:nvSpPr>
          <p:spPr>
            <a:xfrm>
              <a:off x="3595489" y="40294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9" name="pt219"/>
            <p:cNvSpPr/>
            <p:nvPr/>
          </p:nvSpPr>
          <p:spPr>
            <a:xfrm>
              <a:off x="7111307" y="4029427"/>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220" name="pt220"/>
            <p:cNvSpPr/>
            <p:nvPr/>
          </p:nvSpPr>
          <p:spPr>
            <a:xfrm>
              <a:off x="2423549" y="41518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1" name="pt221"/>
            <p:cNvSpPr/>
            <p:nvPr/>
          </p:nvSpPr>
          <p:spPr>
            <a:xfrm>
              <a:off x="5939367" y="4029427"/>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222" name="pt222"/>
            <p:cNvSpPr/>
            <p:nvPr/>
          </p:nvSpPr>
          <p:spPr>
            <a:xfrm>
              <a:off x="3595489" y="41518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3" name="pt223"/>
            <p:cNvSpPr/>
            <p:nvPr/>
          </p:nvSpPr>
          <p:spPr>
            <a:xfrm>
              <a:off x="4767428" y="4151852"/>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224" name="pt224"/>
            <p:cNvSpPr/>
            <p:nvPr/>
          </p:nvSpPr>
          <p:spPr>
            <a:xfrm>
              <a:off x="2423549" y="427427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5" name="pt225"/>
            <p:cNvSpPr/>
            <p:nvPr/>
          </p:nvSpPr>
          <p:spPr>
            <a:xfrm>
              <a:off x="3595489" y="427427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6" name="pt226"/>
            <p:cNvSpPr/>
            <p:nvPr/>
          </p:nvSpPr>
          <p:spPr>
            <a:xfrm>
              <a:off x="7111307" y="41518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7" name="pt227"/>
            <p:cNvSpPr/>
            <p:nvPr/>
          </p:nvSpPr>
          <p:spPr>
            <a:xfrm>
              <a:off x="5939367" y="41518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8" name="pt228"/>
            <p:cNvSpPr/>
            <p:nvPr/>
          </p:nvSpPr>
          <p:spPr>
            <a:xfrm>
              <a:off x="4767428" y="427427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9" name="pt229"/>
            <p:cNvSpPr/>
            <p:nvPr/>
          </p:nvSpPr>
          <p:spPr>
            <a:xfrm>
              <a:off x="5939367" y="427427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0" name="pt230"/>
            <p:cNvSpPr/>
            <p:nvPr/>
          </p:nvSpPr>
          <p:spPr>
            <a:xfrm>
              <a:off x="7111307" y="427427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1" name="pt231"/>
            <p:cNvSpPr/>
            <p:nvPr/>
          </p:nvSpPr>
          <p:spPr>
            <a:xfrm>
              <a:off x="4767428" y="439670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2" name="pt232"/>
            <p:cNvSpPr/>
            <p:nvPr/>
          </p:nvSpPr>
          <p:spPr>
            <a:xfrm>
              <a:off x="5939367" y="439670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3" name="pt233"/>
            <p:cNvSpPr/>
            <p:nvPr/>
          </p:nvSpPr>
          <p:spPr>
            <a:xfrm>
              <a:off x="7111307" y="439670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4" name="pt234"/>
            <p:cNvSpPr/>
            <p:nvPr/>
          </p:nvSpPr>
          <p:spPr>
            <a:xfrm>
              <a:off x="3595489" y="439670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5" name="pt235"/>
            <p:cNvSpPr/>
            <p:nvPr/>
          </p:nvSpPr>
          <p:spPr>
            <a:xfrm>
              <a:off x="2423549" y="439670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6" name="pt236"/>
            <p:cNvSpPr/>
            <p:nvPr/>
          </p:nvSpPr>
          <p:spPr>
            <a:xfrm>
              <a:off x="2423549"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7" name="pt237"/>
            <p:cNvSpPr/>
            <p:nvPr/>
          </p:nvSpPr>
          <p:spPr>
            <a:xfrm>
              <a:off x="2423549" y="464155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8" name="pt238"/>
            <p:cNvSpPr/>
            <p:nvPr/>
          </p:nvSpPr>
          <p:spPr>
            <a:xfrm>
              <a:off x="7111307"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9" name="pt239"/>
            <p:cNvSpPr/>
            <p:nvPr/>
          </p:nvSpPr>
          <p:spPr>
            <a:xfrm>
              <a:off x="5939367"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0" name="pt240"/>
            <p:cNvSpPr/>
            <p:nvPr/>
          </p:nvSpPr>
          <p:spPr>
            <a:xfrm>
              <a:off x="4767428"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1" name="pt241"/>
            <p:cNvSpPr/>
            <p:nvPr/>
          </p:nvSpPr>
          <p:spPr>
            <a:xfrm>
              <a:off x="3595489"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2" name="pt242"/>
            <p:cNvSpPr/>
            <p:nvPr/>
          </p:nvSpPr>
          <p:spPr>
            <a:xfrm>
              <a:off x="2423549" y="4763980"/>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243" name="pt243"/>
            <p:cNvSpPr/>
            <p:nvPr/>
          </p:nvSpPr>
          <p:spPr>
            <a:xfrm>
              <a:off x="3595489" y="4641554"/>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244" name="pt244"/>
            <p:cNvSpPr/>
            <p:nvPr/>
          </p:nvSpPr>
          <p:spPr>
            <a:xfrm>
              <a:off x="4767428" y="464155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5" name="pt245"/>
            <p:cNvSpPr/>
            <p:nvPr/>
          </p:nvSpPr>
          <p:spPr>
            <a:xfrm>
              <a:off x="5939367" y="464155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6" name="pt246"/>
            <p:cNvSpPr/>
            <p:nvPr/>
          </p:nvSpPr>
          <p:spPr>
            <a:xfrm>
              <a:off x="7111307" y="464155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7" name="pt247"/>
            <p:cNvSpPr/>
            <p:nvPr/>
          </p:nvSpPr>
          <p:spPr>
            <a:xfrm>
              <a:off x="4767428" y="47639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8" name="pt248"/>
            <p:cNvSpPr/>
            <p:nvPr/>
          </p:nvSpPr>
          <p:spPr>
            <a:xfrm>
              <a:off x="4767428" y="488640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9" name="pt249"/>
            <p:cNvSpPr/>
            <p:nvPr/>
          </p:nvSpPr>
          <p:spPr>
            <a:xfrm>
              <a:off x="3595489" y="47639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0" name="pt250"/>
            <p:cNvSpPr/>
            <p:nvPr/>
          </p:nvSpPr>
          <p:spPr>
            <a:xfrm>
              <a:off x="3595489" y="488640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1" name="pt251"/>
            <p:cNvSpPr/>
            <p:nvPr/>
          </p:nvSpPr>
          <p:spPr>
            <a:xfrm>
              <a:off x="2423549" y="488640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2" name="pt252"/>
            <p:cNvSpPr/>
            <p:nvPr/>
          </p:nvSpPr>
          <p:spPr>
            <a:xfrm>
              <a:off x="3595489" y="50088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3" name="pt253"/>
            <p:cNvSpPr/>
            <p:nvPr/>
          </p:nvSpPr>
          <p:spPr>
            <a:xfrm>
              <a:off x="4767428" y="50088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4" name="pt254"/>
            <p:cNvSpPr/>
            <p:nvPr/>
          </p:nvSpPr>
          <p:spPr>
            <a:xfrm>
              <a:off x="2423549" y="50088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5" name="pt255"/>
            <p:cNvSpPr/>
            <p:nvPr/>
          </p:nvSpPr>
          <p:spPr>
            <a:xfrm>
              <a:off x="5939367" y="47639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6" name="pt256"/>
            <p:cNvSpPr/>
            <p:nvPr/>
          </p:nvSpPr>
          <p:spPr>
            <a:xfrm>
              <a:off x="5939367" y="488640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7" name="pt257"/>
            <p:cNvSpPr/>
            <p:nvPr/>
          </p:nvSpPr>
          <p:spPr>
            <a:xfrm>
              <a:off x="7111307" y="47639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8" name="pt258"/>
            <p:cNvSpPr/>
            <p:nvPr/>
          </p:nvSpPr>
          <p:spPr>
            <a:xfrm>
              <a:off x="7111307" y="488640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9" name="pt259"/>
            <p:cNvSpPr/>
            <p:nvPr/>
          </p:nvSpPr>
          <p:spPr>
            <a:xfrm>
              <a:off x="5939367" y="50088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0" name="pt260"/>
            <p:cNvSpPr/>
            <p:nvPr/>
          </p:nvSpPr>
          <p:spPr>
            <a:xfrm>
              <a:off x="7111307" y="50088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1" name="pt261"/>
            <p:cNvSpPr/>
            <p:nvPr/>
          </p:nvSpPr>
          <p:spPr>
            <a:xfrm>
              <a:off x="4767428" y="513125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2" name="pt262"/>
            <p:cNvSpPr/>
            <p:nvPr/>
          </p:nvSpPr>
          <p:spPr>
            <a:xfrm>
              <a:off x="5939367" y="513125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3" name="pt263"/>
            <p:cNvSpPr/>
            <p:nvPr/>
          </p:nvSpPr>
          <p:spPr>
            <a:xfrm>
              <a:off x="7111307" y="513125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4" name="pt264"/>
            <p:cNvSpPr/>
            <p:nvPr/>
          </p:nvSpPr>
          <p:spPr>
            <a:xfrm>
              <a:off x="3595489" y="513125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5" name="pt265"/>
            <p:cNvSpPr/>
            <p:nvPr/>
          </p:nvSpPr>
          <p:spPr>
            <a:xfrm>
              <a:off x="2423549" y="513125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6" name="pt266"/>
            <p:cNvSpPr/>
            <p:nvPr/>
          </p:nvSpPr>
          <p:spPr>
            <a:xfrm>
              <a:off x="2423549" y="52536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7" name="pt267"/>
            <p:cNvSpPr/>
            <p:nvPr/>
          </p:nvSpPr>
          <p:spPr>
            <a:xfrm>
              <a:off x="3595489" y="52536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8" name="pt268"/>
            <p:cNvSpPr/>
            <p:nvPr/>
          </p:nvSpPr>
          <p:spPr>
            <a:xfrm>
              <a:off x="4767428" y="52536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9" name="pt269"/>
            <p:cNvSpPr/>
            <p:nvPr/>
          </p:nvSpPr>
          <p:spPr>
            <a:xfrm>
              <a:off x="5939367" y="52536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0" name="pt270"/>
            <p:cNvSpPr/>
            <p:nvPr/>
          </p:nvSpPr>
          <p:spPr>
            <a:xfrm>
              <a:off x="7111307" y="52536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1" name="pt271"/>
            <p:cNvSpPr/>
            <p:nvPr/>
          </p:nvSpPr>
          <p:spPr>
            <a:xfrm>
              <a:off x="4767428" y="537610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2" name="pt272"/>
            <p:cNvSpPr/>
            <p:nvPr/>
          </p:nvSpPr>
          <p:spPr>
            <a:xfrm>
              <a:off x="5939367" y="537610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3" name="pt273"/>
            <p:cNvSpPr/>
            <p:nvPr/>
          </p:nvSpPr>
          <p:spPr>
            <a:xfrm>
              <a:off x="5939367" y="54985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4" name="pt274"/>
            <p:cNvSpPr/>
            <p:nvPr/>
          </p:nvSpPr>
          <p:spPr>
            <a:xfrm>
              <a:off x="7111307" y="537610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5" name="pt275"/>
            <p:cNvSpPr/>
            <p:nvPr/>
          </p:nvSpPr>
          <p:spPr>
            <a:xfrm>
              <a:off x="2423549" y="537610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6" name="pt276"/>
            <p:cNvSpPr/>
            <p:nvPr/>
          </p:nvSpPr>
          <p:spPr>
            <a:xfrm>
              <a:off x="7111307" y="54985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7" name="pt277"/>
            <p:cNvSpPr/>
            <p:nvPr/>
          </p:nvSpPr>
          <p:spPr>
            <a:xfrm>
              <a:off x="2423549" y="54985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8" name="pt278"/>
            <p:cNvSpPr/>
            <p:nvPr/>
          </p:nvSpPr>
          <p:spPr>
            <a:xfrm>
              <a:off x="3595489" y="537610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9" name="pt279"/>
            <p:cNvSpPr/>
            <p:nvPr/>
          </p:nvSpPr>
          <p:spPr>
            <a:xfrm>
              <a:off x="3595489" y="54985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0" name="pt280"/>
            <p:cNvSpPr/>
            <p:nvPr/>
          </p:nvSpPr>
          <p:spPr>
            <a:xfrm>
              <a:off x="4767428" y="54985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1" name="pt281"/>
            <p:cNvSpPr/>
            <p:nvPr/>
          </p:nvSpPr>
          <p:spPr>
            <a:xfrm>
              <a:off x="3595489" y="562095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2" name="pt282"/>
            <p:cNvSpPr/>
            <p:nvPr/>
          </p:nvSpPr>
          <p:spPr>
            <a:xfrm>
              <a:off x="4767428" y="562095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3" name="pt283"/>
            <p:cNvSpPr/>
            <p:nvPr/>
          </p:nvSpPr>
          <p:spPr>
            <a:xfrm>
              <a:off x="5939367" y="562095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4" name="pt284"/>
            <p:cNvSpPr/>
            <p:nvPr/>
          </p:nvSpPr>
          <p:spPr>
            <a:xfrm>
              <a:off x="7111307" y="562095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5" name="pt285"/>
            <p:cNvSpPr/>
            <p:nvPr/>
          </p:nvSpPr>
          <p:spPr>
            <a:xfrm>
              <a:off x="2423549" y="562095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6" name="pt286"/>
            <p:cNvSpPr/>
            <p:nvPr/>
          </p:nvSpPr>
          <p:spPr>
            <a:xfrm>
              <a:off x="4767428"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7" name="pt287"/>
            <p:cNvSpPr/>
            <p:nvPr/>
          </p:nvSpPr>
          <p:spPr>
            <a:xfrm>
              <a:off x="5939367"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8" name="pt288"/>
            <p:cNvSpPr/>
            <p:nvPr/>
          </p:nvSpPr>
          <p:spPr>
            <a:xfrm>
              <a:off x="7111307"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9" name="pt289"/>
            <p:cNvSpPr/>
            <p:nvPr/>
          </p:nvSpPr>
          <p:spPr>
            <a:xfrm>
              <a:off x="2423549"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90" name="pt290"/>
            <p:cNvSpPr/>
            <p:nvPr/>
          </p:nvSpPr>
          <p:spPr>
            <a:xfrm>
              <a:off x="3595489"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91" name="tx291"/>
            <p:cNvSpPr/>
            <p:nvPr/>
          </p:nvSpPr>
          <p:spPr>
            <a:xfrm>
              <a:off x="1258249" y="844230"/>
              <a:ext cx="11068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United States (110,000)</a:t>
              </a:r>
            </a:p>
          </p:txBody>
        </p:sp>
        <p:sp>
          <p:nvSpPr>
            <p:cNvPr id="292" name="tx292"/>
            <p:cNvSpPr/>
            <p:nvPr/>
          </p:nvSpPr>
          <p:spPr>
            <a:xfrm>
              <a:off x="1200020" y="966655"/>
              <a:ext cx="116503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United Kingdom (48,000)</a:t>
              </a:r>
            </a:p>
          </p:txBody>
        </p:sp>
        <p:sp>
          <p:nvSpPr>
            <p:cNvPr id="293" name="tx293"/>
            <p:cNvSpPr/>
            <p:nvPr/>
          </p:nvSpPr>
          <p:spPr>
            <a:xfrm>
              <a:off x="1036948" y="1089081"/>
              <a:ext cx="13281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Russian Federation (42,000)</a:t>
              </a:r>
            </a:p>
          </p:txBody>
        </p:sp>
        <p:sp>
          <p:nvSpPr>
            <p:cNvPr id="294" name="tx294"/>
            <p:cNvSpPr/>
            <p:nvPr/>
          </p:nvSpPr>
          <p:spPr>
            <a:xfrm>
              <a:off x="1578559" y="1211506"/>
              <a:ext cx="78649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Canada (29,000)</a:t>
              </a:r>
            </a:p>
          </p:txBody>
        </p:sp>
        <p:sp>
          <p:nvSpPr>
            <p:cNvPr id="295" name="tx295"/>
            <p:cNvSpPr/>
            <p:nvPr/>
          </p:nvSpPr>
          <p:spPr>
            <a:xfrm>
              <a:off x="1753450" y="1333932"/>
              <a:ext cx="61160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Italy (24,000)</a:t>
              </a:r>
            </a:p>
          </p:txBody>
        </p:sp>
        <p:sp>
          <p:nvSpPr>
            <p:cNvPr id="296" name="tx296"/>
            <p:cNvSpPr/>
            <p:nvPr/>
          </p:nvSpPr>
          <p:spPr>
            <a:xfrm>
              <a:off x="1514701" y="1456357"/>
              <a:ext cx="85035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Germany (16,000)</a:t>
              </a:r>
            </a:p>
          </p:txBody>
        </p:sp>
        <p:sp>
          <p:nvSpPr>
            <p:cNvPr id="297" name="tx297"/>
            <p:cNvSpPr/>
            <p:nvPr/>
          </p:nvSpPr>
          <p:spPr>
            <a:xfrm>
              <a:off x="1537932" y="1578782"/>
              <a:ext cx="8271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Australia (15,000)</a:t>
              </a:r>
            </a:p>
          </p:txBody>
        </p:sp>
        <p:sp>
          <p:nvSpPr>
            <p:cNvPr id="298" name="tx298"/>
            <p:cNvSpPr/>
            <p:nvPr/>
          </p:nvSpPr>
          <p:spPr>
            <a:xfrm>
              <a:off x="1677619" y="1701208"/>
              <a:ext cx="68743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Spain (14,000)</a:t>
              </a:r>
            </a:p>
          </p:txBody>
        </p:sp>
        <p:sp>
          <p:nvSpPr>
            <p:cNvPr id="299" name="tx299"/>
            <p:cNvSpPr/>
            <p:nvPr/>
          </p:nvSpPr>
          <p:spPr>
            <a:xfrm>
              <a:off x="635077" y="1823633"/>
              <a:ext cx="172998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Netherlands (Kingdom of the) (9,000)</a:t>
              </a:r>
            </a:p>
          </p:txBody>
        </p:sp>
        <p:sp>
          <p:nvSpPr>
            <p:cNvPr id="300" name="tx300"/>
            <p:cNvSpPr/>
            <p:nvPr/>
          </p:nvSpPr>
          <p:spPr>
            <a:xfrm>
              <a:off x="1718400" y="1946059"/>
              <a:ext cx="64665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Japan (8,000)</a:t>
              </a:r>
            </a:p>
          </p:txBody>
        </p:sp>
        <p:sp>
          <p:nvSpPr>
            <p:cNvPr id="301" name="tx301"/>
            <p:cNvSpPr/>
            <p:nvPr/>
          </p:nvSpPr>
          <p:spPr>
            <a:xfrm>
              <a:off x="1677773" y="2068484"/>
              <a:ext cx="68728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France (7,000)</a:t>
              </a:r>
            </a:p>
          </p:txBody>
        </p:sp>
        <p:sp>
          <p:nvSpPr>
            <p:cNvPr id="302" name="tx302"/>
            <p:cNvSpPr/>
            <p:nvPr/>
          </p:nvSpPr>
          <p:spPr>
            <a:xfrm>
              <a:off x="1170905" y="2190910"/>
              <a:ext cx="119415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Republic of Korea (5,000)</a:t>
              </a:r>
            </a:p>
          </p:txBody>
        </p:sp>
        <p:sp>
          <p:nvSpPr>
            <p:cNvPr id="303" name="tx303"/>
            <p:cNvSpPr/>
            <p:nvPr/>
          </p:nvSpPr>
          <p:spPr>
            <a:xfrm>
              <a:off x="1677773" y="2313335"/>
              <a:ext cx="68728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Austria (4,000)</a:t>
              </a:r>
            </a:p>
          </p:txBody>
        </p:sp>
        <p:sp>
          <p:nvSpPr>
            <p:cNvPr id="304" name="tx304"/>
            <p:cNvSpPr/>
            <p:nvPr/>
          </p:nvSpPr>
          <p:spPr>
            <a:xfrm>
              <a:off x="1386475" y="2435760"/>
              <a:ext cx="97858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New Zealand (4,000)</a:t>
              </a:r>
            </a:p>
          </p:txBody>
        </p:sp>
        <p:sp>
          <p:nvSpPr>
            <p:cNvPr id="305" name="tx305"/>
            <p:cNvSpPr/>
            <p:nvPr/>
          </p:nvSpPr>
          <p:spPr>
            <a:xfrm>
              <a:off x="1683504" y="2558186"/>
              <a:ext cx="68155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Ireland (4,000)</a:t>
              </a:r>
            </a:p>
          </p:txBody>
        </p:sp>
        <p:sp>
          <p:nvSpPr>
            <p:cNvPr id="306" name="tx306"/>
            <p:cNvSpPr/>
            <p:nvPr/>
          </p:nvSpPr>
          <p:spPr>
            <a:xfrm>
              <a:off x="1677619" y="2680611"/>
              <a:ext cx="68743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Poland (3,000)</a:t>
              </a:r>
            </a:p>
          </p:txBody>
        </p:sp>
        <p:sp>
          <p:nvSpPr>
            <p:cNvPr id="307" name="tx307"/>
            <p:cNvSpPr/>
            <p:nvPr/>
          </p:nvSpPr>
          <p:spPr>
            <a:xfrm>
              <a:off x="1462254" y="2803037"/>
              <a:ext cx="90280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Switzerland (3,000)</a:t>
              </a:r>
            </a:p>
          </p:txBody>
        </p:sp>
        <p:sp>
          <p:nvSpPr>
            <p:cNvPr id="308" name="tx308"/>
            <p:cNvSpPr/>
            <p:nvPr/>
          </p:nvSpPr>
          <p:spPr>
            <a:xfrm>
              <a:off x="1625326" y="2925462"/>
              <a:ext cx="7397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Belgium (2,000)</a:t>
              </a:r>
            </a:p>
          </p:txBody>
        </p:sp>
        <p:sp>
          <p:nvSpPr>
            <p:cNvPr id="309" name="tx309"/>
            <p:cNvSpPr/>
            <p:nvPr/>
          </p:nvSpPr>
          <p:spPr>
            <a:xfrm>
              <a:off x="1625224" y="3047888"/>
              <a:ext cx="73983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Sweden (2,000)</a:t>
              </a:r>
            </a:p>
          </p:txBody>
        </p:sp>
        <p:sp>
          <p:nvSpPr>
            <p:cNvPr id="310" name="tx310"/>
            <p:cNvSpPr/>
            <p:nvPr/>
          </p:nvSpPr>
          <p:spPr>
            <a:xfrm>
              <a:off x="1747668" y="3170313"/>
              <a:ext cx="61738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Israel (2,000)</a:t>
              </a:r>
            </a:p>
          </p:txBody>
        </p:sp>
        <p:sp>
          <p:nvSpPr>
            <p:cNvPr id="311" name="tx311"/>
            <p:cNvSpPr/>
            <p:nvPr/>
          </p:nvSpPr>
          <p:spPr>
            <a:xfrm>
              <a:off x="1607827" y="3292738"/>
              <a:ext cx="7572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Slovakia (2,000)</a:t>
              </a:r>
            </a:p>
          </p:txBody>
        </p:sp>
        <p:sp>
          <p:nvSpPr>
            <p:cNvPr id="312" name="tx312"/>
            <p:cNvSpPr/>
            <p:nvPr/>
          </p:nvSpPr>
          <p:spPr>
            <a:xfrm>
              <a:off x="1578559" y="3415164"/>
              <a:ext cx="78649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Lithuania (2,000)</a:t>
              </a:r>
            </a:p>
          </p:txBody>
        </p:sp>
        <p:sp>
          <p:nvSpPr>
            <p:cNvPr id="313" name="tx313"/>
            <p:cNvSpPr/>
            <p:nvPr/>
          </p:nvSpPr>
          <p:spPr>
            <a:xfrm>
              <a:off x="1601942" y="3537589"/>
              <a:ext cx="76311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Slovenia (2,000)</a:t>
              </a:r>
            </a:p>
          </p:txBody>
        </p:sp>
        <p:sp>
          <p:nvSpPr>
            <p:cNvPr id="314" name="tx314"/>
            <p:cNvSpPr/>
            <p:nvPr/>
          </p:nvSpPr>
          <p:spPr>
            <a:xfrm>
              <a:off x="1578815" y="3660015"/>
              <a:ext cx="78624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Denmark (1,000)</a:t>
              </a:r>
            </a:p>
          </p:txBody>
        </p:sp>
        <p:sp>
          <p:nvSpPr>
            <p:cNvPr id="315" name="tx315"/>
            <p:cNvSpPr/>
            <p:nvPr/>
          </p:nvSpPr>
          <p:spPr>
            <a:xfrm>
              <a:off x="1654389" y="3782440"/>
              <a:ext cx="71066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Estonia (1,000)</a:t>
              </a:r>
            </a:p>
          </p:txBody>
        </p:sp>
        <p:sp>
          <p:nvSpPr>
            <p:cNvPr id="316" name="tx316"/>
            <p:cNvSpPr/>
            <p:nvPr/>
          </p:nvSpPr>
          <p:spPr>
            <a:xfrm>
              <a:off x="1648710" y="3904866"/>
              <a:ext cx="71634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Norway (1,000)</a:t>
              </a:r>
            </a:p>
          </p:txBody>
        </p:sp>
        <p:sp>
          <p:nvSpPr>
            <p:cNvPr id="317" name="tx317"/>
            <p:cNvSpPr/>
            <p:nvPr/>
          </p:nvSpPr>
          <p:spPr>
            <a:xfrm>
              <a:off x="1625326" y="4027291"/>
              <a:ext cx="7397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Czechia (1,000)</a:t>
              </a:r>
            </a:p>
          </p:txBody>
        </p:sp>
        <p:sp>
          <p:nvSpPr>
            <p:cNvPr id="318" name="tx318"/>
            <p:cNvSpPr/>
            <p:nvPr/>
          </p:nvSpPr>
          <p:spPr>
            <a:xfrm>
              <a:off x="1599026" y="4149716"/>
              <a:ext cx="76603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Finland (&lt;1,000)</a:t>
              </a:r>
            </a:p>
          </p:txBody>
        </p:sp>
        <p:sp>
          <p:nvSpPr>
            <p:cNvPr id="319" name="tx319"/>
            <p:cNvSpPr/>
            <p:nvPr/>
          </p:nvSpPr>
          <p:spPr>
            <a:xfrm>
              <a:off x="1546630" y="4272142"/>
              <a:ext cx="81842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Hungary (&lt;1,000)</a:t>
              </a:r>
            </a:p>
          </p:txBody>
        </p:sp>
        <p:sp>
          <p:nvSpPr>
            <p:cNvPr id="320" name="tx320"/>
            <p:cNvSpPr/>
            <p:nvPr/>
          </p:nvSpPr>
          <p:spPr>
            <a:xfrm>
              <a:off x="1552412" y="4394567"/>
              <a:ext cx="81264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Portugal (&lt;1,000)</a:t>
              </a:r>
            </a:p>
          </p:txBody>
        </p:sp>
        <p:sp>
          <p:nvSpPr>
            <p:cNvPr id="321" name="tx321"/>
            <p:cNvSpPr/>
            <p:nvPr/>
          </p:nvSpPr>
          <p:spPr>
            <a:xfrm>
              <a:off x="1663088" y="4516993"/>
              <a:ext cx="70197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Latvia (&lt;1,000)</a:t>
              </a:r>
            </a:p>
          </p:txBody>
        </p:sp>
        <p:sp>
          <p:nvSpPr>
            <p:cNvPr id="322" name="tx322"/>
            <p:cNvSpPr/>
            <p:nvPr/>
          </p:nvSpPr>
          <p:spPr>
            <a:xfrm>
              <a:off x="1517618" y="4639418"/>
              <a:ext cx="84743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Mauritius (&lt;1,000)</a:t>
              </a:r>
            </a:p>
          </p:txBody>
        </p:sp>
        <p:sp>
          <p:nvSpPr>
            <p:cNvPr id="323" name="tx323"/>
            <p:cNvSpPr/>
            <p:nvPr/>
          </p:nvSpPr>
          <p:spPr>
            <a:xfrm>
              <a:off x="1552361" y="4761844"/>
              <a:ext cx="81269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Singapore (&lt;500)</a:t>
              </a:r>
            </a:p>
          </p:txBody>
        </p:sp>
        <p:sp>
          <p:nvSpPr>
            <p:cNvPr id="324" name="tx324"/>
            <p:cNvSpPr/>
            <p:nvPr/>
          </p:nvSpPr>
          <p:spPr>
            <a:xfrm>
              <a:off x="1698189" y="4884269"/>
              <a:ext cx="66686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Cyprus (&lt;200)</a:t>
              </a:r>
            </a:p>
          </p:txBody>
        </p:sp>
        <p:sp>
          <p:nvSpPr>
            <p:cNvPr id="325" name="tx325"/>
            <p:cNvSpPr/>
            <p:nvPr/>
          </p:nvSpPr>
          <p:spPr>
            <a:xfrm>
              <a:off x="1692202" y="5006694"/>
              <a:ext cx="67285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Iceland (&lt;200)</a:t>
              </a:r>
            </a:p>
          </p:txBody>
        </p:sp>
        <p:sp>
          <p:nvSpPr>
            <p:cNvPr id="326" name="tx326"/>
            <p:cNvSpPr/>
            <p:nvPr/>
          </p:nvSpPr>
          <p:spPr>
            <a:xfrm>
              <a:off x="1447569" y="5129120"/>
              <a:ext cx="91748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Luxembourg (&lt;100)</a:t>
              </a:r>
            </a:p>
          </p:txBody>
        </p:sp>
        <p:sp>
          <p:nvSpPr>
            <p:cNvPr id="327" name="tx327"/>
            <p:cNvSpPr/>
            <p:nvPr/>
          </p:nvSpPr>
          <p:spPr>
            <a:xfrm>
              <a:off x="1773866" y="5251545"/>
              <a:ext cx="59119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Malta (&lt;100)</a:t>
              </a:r>
            </a:p>
          </p:txBody>
        </p:sp>
        <p:sp>
          <p:nvSpPr>
            <p:cNvPr id="328" name="tx328"/>
            <p:cNvSpPr/>
            <p:nvPr/>
          </p:nvSpPr>
          <p:spPr>
            <a:xfrm>
              <a:off x="1494234" y="5373971"/>
              <a:ext cx="87082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San Marino (&lt;100)</a:t>
              </a:r>
            </a:p>
          </p:txBody>
        </p:sp>
        <p:sp>
          <p:nvSpPr>
            <p:cNvPr id="329" name="tx329"/>
            <p:cNvSpPr/>
            <p:nvPr/>
          </p:nvSpPr>
          <p:spPr>
            <a:xfrm>
              <a:off x="1523349" y="5496396"/>
              <a:ext cx="8417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Seychelles (&lt;100)</a:t>
              </a:r>
            </a:p>
          </p:txBody>
        </p:sp>
        <p:sp>
          <p:nvSpPr>
            <p:cNvPr id="330" name="tx330"/>
            <p:cNvSpPr/>
            <p:nvPr/>
          </p:nvSpPr>
          <p:spPr>
            <a:xfrm>
              <a:off x="1657306" y="5618822"/>
              <a:ext cx="7077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Andorra (&lt;100)</a:t>
              </a:r>
            </a:p>
          </p:txBody>
        </p:sp>
        <p:sp>
          <p:nvSpPr>
            <p:cNvPr id="331" name="tx331"/>
            <p:cNvSpPr/>
            <p:nvPr/>
          </p:nvSpPr>
          <p:spPr>
            <a:xfrm>
              <a:off x="1657306" y="5741247"/>
              <a:ext cx="7077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Monaco (&lt;100)</a:t>
              </a:r>
            </a:p>
          </p:txBody>
        </p:sp>
        <p:sp>
          <p:nvSpPr>
            <p:cNvPr id="332" name="tx332"/>
            <p:cNvSpPr/>
            <p:nvPr/>
          </p:nvSpPr>
          <p:spPr>
            <a:xfrm>
              <a:off x="7287203" y="844230"/>
              <a:ext cx="104852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United States (73,000)</a:t>
              </a:r>
            </a:p>
          </p:txBody>
        </p:sp>
        <p:sp>
          <p:nvSpPr>
            <p:cNvPr id="333" name="tx333"/>
            <p:cNvSpPr/>
            <p:nvPr/>
          </p:nvSpPr>
          <p:spPr>
            <a:xfrm>
              <a:off x="7287203" y="966655"/>
              <a:ext cx="70493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Japan (67,000)</a:t>
              </a:r>
            </a:p>
          </p:txBody>
        </p:sp>
        <p:sp>
          <p:nvSpPr>
            <p:cNvPr id="334" name="tx334"/>
            <p:cNvSpPr/>
            <p:nvPr/>
          </p:nvSpPr>
          <p:spPr>
            <a:xfrm>
              <a:off x="7287203" y="1089081"/>
              <a:ext cx="116503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United Kingdom (54,000)</a:t>
              </a:r>
            </a:p>
          </p:txBody>
        </p:sp>
        <p:sp>
          <p:nvSpPr>
            <p:cNvPr id="335" name="tx335"/>
            <p:cNvSpPr/>
            <p:nvPr/>
          </p:nvSpPr>
          <p:spPr>
            <a:xfrm>
              <a:off x="7287203" y="1211506"/>
              <a:ext cx="13281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Russian Federation (37,000)</a:t>
              </a:r>
            </a:p>
          </p:txBody>
        </p:sp>
        <p:sp>
          <p:nvSpPr>
            <p:cNvPr id="336" name="tx336"/>
            <p:cNvSpPr/>
            <p:nvPr/>
          </p:nvSpPr>
          <p:spPr>
            <a:xfrm>
              <a:off x="7287203" y="1333932"/>
              <a:ext cx="78649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Canada (29,000)</a:t>
              </a:r>
            </a:p>
          </p:txBody>
        </p:sp>
        <p:sp>
          <p:nvSpPr>
            <p:cNvPr id="337" name="tx337"/>
            <p:cNvSpPr/>
            <p:nvPr/>
          </p:nvSpPr>
          <p:spPr>
            <a:xfrm>
              <a:off x="7287203" y="1456357"/>
              <a:ext cx="8271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Australia (24,000)</a:t>
              </a:r>
            </a:p>
          </p:txBody>
        </p:sp>
        <p:sp>
          <p:nvSpPr>
            <p:cNvPr id="338" name="tx338"/>
            <p:cNvSpPr/>
            <p:nvPr/>
          </p:nvSpPr>
          <p:spPr>
            <a:xfrm>
              <a:off x="7287203" y="1578782"/>
              <a:ext cx="85035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Germany (21,000)</a:t>
              </a:r>
            </a:p>
          </p:txBody>
        </p:sp>
        <p:sp>
          <p:nvSpPr>
            <p:cNvPr id="339" name="tx339"/>
            <p:cNvSpPr/>
            <p:nvPr/>
          </p:nvSpPr>
          <p:spPr>
            <a:xfrm>
              <a:off x="7287203" y="1701208"/>
              <a:ext cx="61160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Italy (19,000)</a:t>
              </a:r>
            </a:p>
          </p:txBody>
        </p:sp>
        <p:sp>
          <p:nvSpPr>
            <p:cNvPr id="340" name="tx340"/>
            <p:cNvSpPr/>
            <p:nvPr/>
          </p:nvSpPr>
          <p:spPr>
            <a:xfrm>
              <a:off x="7287203" y="1823633"/>
              <a:ext cx="178826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Netherlands (Kingdom of the) (17,000)</a:t>
              </a:r>
            </a:p>
          </p:txBody>
        </p:sp>
        <p:sp>
          <p:nvSpPr>
            <p:cNvPr id="341" name="tx341"/>
            <p:cNvSpPr/>
            <p:nvPr/>
          </p:nvSpPr>
          <p:spPr>
            <a:xfrm>
              <a:off x="7287203" y="1946059"/>
              <a:ext cx="62915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Spain (7,000)</a:t>
              </a:r>
            </a:p>
          </p:txBody>
        </p:sp>
        <p:sp>
          <p:nvSpPr>
            <p:cNvPr id="342" name="tx342"/>
            <p:cNvSpPr/>
            <p:nvPr/>
          </p:nvSpPr>
          <p:spPr>
            <a:xfrm>
              <a:off x="7287203" y="2068484"/>
              <a:ext cx="68728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France (6,000)</a:t>
              </a:r>
            </a:p>
          </p:txBody>
        </p:sp>
        <p:sp>
          <p:nvSpPr>
            <p:cNvPr id="343" name="tx343"/>
            <p:cNvSpPr/>
            <p:nvPr/>
          </p:nvSpPr>
          <p:spPr>
            <a:xfrm>
              <a:off x="7287203" y="2190910"/>
              <a:ext cx="68155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Ireland (5,000)</a:t>
              </a:r>
            </a:p>
          </p:txBody>
        </p:sp>
        <p:sp>
          <p:nvSpPr>
            <p:cNvPr id="344" name="tx344"/>
            <p:cNvSpPr/>
            <p:nvPr/>
          </p:nvSpPr>
          <p:spPr>
            <a:xfrm>
              <a:off x="7287203" y="2313335"/>
              <a:ext cx="119415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Republic of Korea (5,000)</a:t>
              </a:r>
            </a:p>
          </p:txBody>
        </p:sp>
        <p:sp>
          <p:nvSpPr>
            <p:cNvPr id="345" name="tx345"/>
            <p:cNvSpPr/>
            <p:nvPr/>
          </p:nvSpPr>
          <p:spPr>
            <a:xfrm>
              <a:off x="7287203" y="2435760"/>
              <a:ext cx="97858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New Zealand (5,000)</a:t>
              </a:r>
            </a:p>
          </p:txBody>
        </p:sp>
        <p:sp>
          <p:nvSpPr>
            <p:cNvPr id="346" name="tx346"/>
            <p:cNvSpPr/>
            <p:nvPr/>
          </p:nvSpPr>
          <p:spPr>
            <a:xfrm>
              <a:off x="7287203" y="2558186"/>
              <a:ext cx="68728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Austria (4,000)</a:t>
              </a:r>
            </a:p>
          </p:txBody>
        </p:sp>
        <p:sp>
          <p:nvSpPr>
            <p:cNvPr id="347" name="tx347"/>
            <p:cNvSpPr/>
            <p:nvPr/>
          </p:nvSpPr>
          <p:spPr>
            <a:xfrm>
              <a:off x="7287203" y="2680611"/>
              <a:ext cx="68743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Poland (3,000)</a:t>
              </a:r>
            </a:p>
          </p:txBody>
        </p:sp>
        <p:sp>
          <p:nvSpPr>
            <p:cNvPr id="348" name="tx348"/>
            <p:cNvSpPr/>
            <p:nvPr/>
          </p:nvSpPr>
          <p:spPr>
            <a:xfrm>
              <a:off x="7287203" y="2803037"/>
              <a:ext cx="73983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Sweden (3,000)</a:t>
              </a:r>
            </a:p>
          </p:txBody>
        </p:sp>
        <p:sp>
          <p:nvSpPr>
            <p:cNvPr id="349" name="tx349"/>
            <p:cNvSpPr/>
            <p:nvPr/>
          </p:nvSpPr>
          <p:spPr>
            <a:xfrm>
              <a:off x="7287203" y="2925462"/>
              <a:ext cx="7397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Czechia (3,000)</a:t>
              </a:r>
            </a:p>
          </p:txBody>
        </p:sp>
        <p:sp>
          <p:nvSpPr>
            <p:cNvPr id="350" name="tx350"/>
            <p:cNvSpPr/>
            <p:nvPr/>
          </p:nvSpPr>
          <p:spPr>
            <a:xfrm>
              <a:off x="7287203" y="3047888"/>
              <a:ext cx="90280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Switzerland (2,000)</a:t>
              </a:r>
            </a:p>
          </p:txBody>
        </p:sp>
        <p:sp>
          <p:nvSpPr>
            <p:cNvPr id="351" name="tx351"/>
            <p:cNvSpPr/>
            <p:nvPr/>
          </p:nvSpPr>
          <p:spPr>
            <a:xfrm>
              <a:off x="7287203" y="3170313"/>
              <a:ext cx="7397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Belgium (2,000)</a:t>
              </a:r>
            </a:p>
          </p:txBody>
        </p:sp>
        <p:sp>
          <p:nvSpPr>
            <p:cNvPr id="352" name="tx352"/>
            <p:cNvSpPr/>
            <p:nvPr/>
          </p:nvSpPr>
          <p:spPr>
            <a:xfrm>
              <a:off x="7287203" y="3292738"/>
              <a:ext cx="7572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Slovakia (2,000)</a:t>
              </a:r>
            </a:p>
          </p:txBody>
        </p:sp>
        <p:sp>
          <p:nvSpPr>
            <p:cNvPr id="353" name="tx353"/>
            <p:cNvSpPr/>
            <p:nvPr/>
          </p:nvSpPr>
          <p:spPr>
            <a:xfrm>
              <a:off x="7287203" y="3415164"/>
              <a:ext cx="78624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Denmark (2,000)</a:t>
              </a:r>
            </a:p>
          </p:txBody>
        </p:sp>
        <p:sp>
          <p:nvSpPr>
            <p:cNvPr id="354" name="tx354"/>
            <p:cNvSpPr/>
            <p:nvPr/>
          </p:nvSpPr>
          <p:spPr>
            <a:xfrm>
              <a:off x="7287203" y="3537589"/>
              <a:ext cx="78649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Lithuania (2,000)</a:t>
              </a:r>
            </a:p>
          </p:txBody>
        </p:sp>
        <p:sp>
          <p:nvSpPr>
            <p:cNvPr id="355" name="tx355"/>
            <p:cNvSpPr/>
            <p:nvPr/>
          </p:nvSpPr>
          <p:spPr>
            <a:xfrm>
              <a:off x="7287203" y="3660015"/>
              <a:ext cx="76311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Slovenia (2,000)</a:t>
              </a:r>
            </a:p>
          </p:txBody>
        </p:sp>
        <p:sp>
          <p:nvSpPr>
            <p:cNvPr id="356" name="tx356"/>
            <p:cNvSpPr/>
            <p:nvPr/>
          </p:nvSpPr>
          <p:spPr>
            <a:xfrm>
              <a:off x="7287203" y="3782440"/>
              <a:ext cx="61738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Israel (2,000)</a:t>
              </a:r>
            </a:p>
          </p:txBody>
        </p:sp>
        <p:sp>
          <p:nvSpPr>
            <p:cNvPr id="357" name="tx357"/>
            <p:cNvSpPr/>
            <p:nvPr/>
          </p:nvSpPr>
          <p:spPr>
            <a:xfrm>
              <a:off x="7287203" y="3904866"/>
              <a:ext cx="71066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Estonia (1,000)</a:t>
              </a:r>
            </a:p>
          </p:txBody>
        </p:sp>
        <p:sp>
          <p:nvSpPr>
            <p:cNvPr id="358" name="tx358"/>
            <p:cNvSpPr/>
            <p:nvPr/>
          </p:nvSpPr>
          <p:spPr>
            <a:xfrm>
              <a:off x="7287203" y="4027291"/>
              <a:ext cx="90009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Singapore (&lt;1,000)</a:t>
              </a:r>
            </a:p>
          </p:txBody>
        </p:sp>
        <p:sp>
          <p:nvSpPr>
            <p:cNvPr id="359" name="tx359"/>
            <p:cNvSpPr/>
            <p:nvPr/>
          </p:nvSpPr>
          <p:spPr>
            <a:xfrm>
              <a:off x="7287203" y="4149716"/>
              <a:ext cx="76603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Finland (&lt;1,000)</a:t>
              </a:r>
            </a:p>
          </p:txBody>
        </p:sp>
        <p:sp>
          <p:nvSpPr>
            <p:cNvPr id="360" name="tx360"/>
            <p:cNvSpPr/>
            <p:nvPr/>
          </p:nvSpPr>
          <p:spPr>
            <a:xfrm>
              <a:off x="7287203" y="4272142"/>
              <a:ext cx="81264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Portugal (&lt;1,000)</a:t>
              </a:r>
            </a:p>
          </p:txBody>
        </p:sp>
        <p:sp>
          <p:nvSpPr>
            <p:cNvPr id="361" name="tx361"/>
            <p:cNvSpPr/>
            <p:nvPr/>
          </p:nvSpPr>
          <p:spPr>
            <a:xfrm>
              <a:off x="7287203" y="4394567"/>
              <a:ext cx="81842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Hungary (&lt;1,000)</a:t>
              </a:r>
            </a:p>
          </p:txBody>
        </p:sp>
        <p:sp>
          <p:nvSpPr>
            <p:cNvPr id="362" name="tx362"/>
            <p:cNvSpPr/>
            <p:nvPr/>
          </p:nvSpPr>
          <p:spPr>
            <a:xfrm>
              <a:off x="7287203" y="4516993"/>
              <a:ext cx="77754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Norway (&lt;1,000)</a:t>
              </a:r>
            </a:p>
          </p:txBody>
        </p:sp>
        <p:sp>
          <p:nvSpPr>
            <p:cNvPr id="363" name="tx363"/>
            <p:cNvSpPr/>
            <p:nvPr/>
          </p:nvSpPr>
          <p:spPr>
            <a:xfrm>
              <a:off x="7287203" y="4639418"/>
              <a:ext cx="76004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Mauritius (&lt;500)</a:t>
              </a:r>
            </a:p>
          </p:txBody>
        </p:sp>
        <p:sp>
          <p:nvSpPr>
            <p:cNvPr id="364" name="tx364"/>
            <p:cNvSpPr/>
            <p:nvPr/>
          </p:nvSpPr>
          <p:spPr>
            <a:xfrm>
              <a:off x="7287203" y="4761844"/>
              <a:ext cx="66686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Cyprus (&lt;200)</a:t>
              </a:r>
            </a:p>
          </p:txBody>
        </p:sp>
        <p:sp>
          <p:nvSpPr>
            <p:cNvPr id="365" name="tx365"/>
            <p:cNvSpPr/>
            <p:nvPr/>
          </p:nvSpPr>
          <p:spPr>
            <a:xfrm>
              <a:off x="7287203" y="4884269"/>
              <a:ext cx="61457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Latvia (&lt;200)</a:t>
              </a:r>
            </a:p>
          </p:txBody>
        </p:sp>
        <p:sp>
          <p:nvSpPr>
            <p:cNvPr id="366" name="tx366"/>
            <p:cNvSpPr/>
            <p:nvPr/>
          </p:nvSpPr>
          <p:spPr>
            <a:xfrm>
              <a:off x="7287203" y="5006694"/>
              <a:ext cx="67285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Iceland (&lt;100)</a:t>
              </a:r>
            </a:p>
          </p:txBody>
        </p:sp>
        <p:sp>
          <p:nvSpPr>
            <p:cNvPr id="367" name="tx367"/>
            <p:cNvSpPr/>
            <p:nvPr/>
          </p:nvSpPr>
          <p:spPr>
            <a:xfrm>
              <a:off x="7287203" y="5129120"/>
              <a:ext cx="91748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Luxembourg (&lt;100)</a:t>
              </a:r>
            </a:p>
          </p:txBody>
        </p:sp>
        <p:sp>
          <p:nvSpPr>
            <p:cNvPr id="368" name="tx368"/>
            <p:cNvSpPr/>
            <p:nvPr/>
          </p:nvSpPr>
          <p:spPr>
            <a:xfrm>
              <a:off x="7287203" y="5251545"/>
              <a:ext cx="59119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Malta (&lt;100)</a:t>
              </a:r>
            </a:p>
          </p:txBody>
        </p:sp>
        <p:sp>
          <p:nvSpPr>
            <p:cNvPr id="369" name="tx369"/>
            <p:cNvSpPr/>
            <p:nvPr/>
          </p:nvSpPr>
          <p:spPr>
            <a:xfrm>
              <a:off x="7287203" y="5373971"/>
              <a:ext cx="87082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San Marino (&lt;100)</a:t>
              </a:r>
            </a:p>
          </p:txBody>
        </p:sp>
        <p:sp>
          <p:nvSpPr>
            <p:cNvPr id="370" name="tx370"/>
            <p:cNvSpPr/>
            <p:nvPr/>
          </p:nvSpPr>
          <p:spPr>
            <a:xfrm>
              <a:off x="7287203" y="5496396"/>
              <a:ext cx="8417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Seychelles (&lt;100)</a:t>
              </a:r>
            </a:p>
          </p:txBody>
        </p:sp>
        <p:sp>
          <p:nvSpPr>
            <p:cNvPr id="371" name="tx371"/>
            <p:cNvSpPr/>
            <p:nvPr/>
          </p:nvSpPr>
          <p:spPr>
            <a:xfrm>
              <a:off x="7287203" y="5618822"/>
              <a:ext cx="7077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Andorra (&lt;100)</a:t>
              </a:r>
            </a:p>
          </p:txBody>
        </p:sp>
        <p:sp>
          <p:nvSpPr>
            <p:cNvPr id="372" name="tx372"/>
            <p:cNvSpPr/>
            <p:nvPr/>
          </p:nvSpPr>
          <p:spPr>
            <a:xfrm>
              <a:off x="7287203" y="5741247"/>
              <a:ext cx="7077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Monaco (&lt;100)</a:t>
              </a:r>
            </a:p>
          </p:txBody>
        </p:sp>
        <p:sp>
          <p:nvSpPr>
            <p:cNvPr id="373" name="tx373"/>
            <p:cNvSpPr/>
            <p:nvPr/>
          </p:nvSpPr>
          <p:spPr>
            <a:xfrm>
              <a:off x="570259" y="864741"/>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374" name="tx374"/>
            <p:cNvSpPr/>
            <p:nvPr/>
          </p:nvSpPr>
          <p:spPr>
            <a:xfrm>
              <a:off x="570259" y="987166"/>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375" name="tx375"/>
            <p:cNvSpPr/>
            <p:nvPr/>
          </p:nvSpPr>
          <p:spPr>
            <a:xfrm>
              <a:off x="570259" y="1108173"/>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376" name="tx376"/>
            <p:cNvSpPr/>
            <p:nvPr/>
          </p:nvSpPr>
          <p:spPr>
            <a:xfrm>
              <a:off x="570259" y="1232345"/>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377" name="tx377"/>
            <p:cNvSpPr/>
            <p:nvPr/>
          </p:nvSpPr>
          <p:spPr>
            <a:xfrm>
              <a:off x="570259" y="1354497"/>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378" name="tx378"/>
            <p:cNvSpPr/>
            <p:nvPr/>
          </p:nvSpPr>
          <p:spPr>
            <a:xfrm>
              <a:off x="570259" y="1475504"/>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379" name="tx379"/>
            <p:cNvSpPr/>
            <p:nvPr/>
          </p:nvSpPr>
          <p:spPr>
            <a:xfrm>
              <a:off x="570259" y="1600658"/>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380" name="tx380"/>
            <p:cNvSpPr/>
            <p:nvPr/>
          </p:nvSpPr>
          <p:spPr>
            <a:xfrm>
              <a:off x="570259" y="172035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381" name="tx381"/>
            <p:cNvSpPr/>
            <p:nvPr/>
          </p:nvSpPr>
          <p:spPr>
            <a:xfrm>
              <a:off x="570259" y="1842780"/>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382" name="tx382"/>
            <p:cNvSpPr/>
            <p:nvPr/>
          </p:nvSpPr>
          <p:spPr>
            <a:xfrm>
              <a:off x="508103" y="196520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383" name="tx383"/>
            <p:cNvSpPr/>
            <p:nvPr/>
          </p:nvSpPr>
          <p:spPr>
            <a:xfrm>
              <a:off x="508103" y="208899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384" name="tx384"/>
            <p:cNvSpPr/>
            <p:nvPr/>
          </p:nvSpPr>
          <p:spPr>
            <a:xfrm>
              <a:off x="508103" y="2211421"/>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385" name="tx385"/>
            <p:cNvSpPr/>
            <p:nvPr/>
          </p:nvSpPr>
          <p:spPr>
            <a:xfrm>
              <a:off x="508103" y="2332427"/>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386" name="tx386"/>
            <p:cNvSpPr/>
            <p:nvPr/>
          </p:nvSpPr>
          <p:spPr>
            <a:xfrm>
              <a:off x="508103" y="2456271"/>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387" name="tx387"/>
            <p:cNvSpPr/>
            <p:nvPr/>
          </p:nvSpPr>
          <p:spPr>
            <a:xfrm>
              <a:off x="508103" y="257733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388" name="tx388"/>
            <p:cNvSpPr/>
            <p:nvPr/>
          </p:nvSpPr>
          <p:spPr>
            <a:xfrm>
              <a:off x="508103" y="269975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389" name="tx389"/>
            <p:cNvSpPr/>
            <p:nvPr/>
          </p:nvSpPr>
          <p:spPr>
            <a:xfrm>
              <a:off x="508103" y="282354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390" name="tx390"/>
            <p:cNvSpPr/>
            <p:nvPr/>
          </p:nvSpPr>
          <p:spPr>
            <a:xfrm>
              <a:off x="508103" y="294460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391" name="tx391"/>
            <p:cNvSpPr/>
            <p:nvPr/>
          </p:nvSpPr>
          <p:spPr>
            <a:xfrm>
              <a:off x="508103" y="30670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392" name="tx392"/>
            <p:cNvSpPr/>
            <p:nvPr/>
          </p:nvSpPr>
          <p:spPr>
            <a:xfrm>
              <a:off x="508103" y="318946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393" name="tx393"/>
            <p:cNvSpPr/>
            <p:nvPr/>
          </p:nvSpPr>
          <p:spPr>
            <a:xfrm>
              <a:off x="508103" y="331324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21</a:t>
              </a:r>
            </a:p>
          </p:txBody>
        </p:sp>
        <p:sp>
          <p:nvSpPr>
            <p:cNvPr id="394" name="tx394"/>
            <p:cNvSpPr/>
            <p:nvPr/>
          </p:nvSpPr>
          <p:spPr>
            <a:xfrm>
              <a:off x="508103" y="343567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22</a:t>
              </a:r>
            </a:p>
          </p:txBody>
        </p:sp>
        <p:sp>
          <p:nvSpPr>
            <p:cNvPr id="395" name="tx395"/>
            <p:cNvSpPr/>
            <p:nvPr/>
          </p:nvSpPr>
          <p:spPr>
            <a:xfrm>
              <a:off x="508103" y="3556681"/>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23</a:t>
              </a:r>
            </a:p>
          </p:txBody>
        </p:sp>
        <p:sp>
          <p:nvSpPr>
            <p:cNvPr id="396" name="tx396"/>
            <p:cNvSpPr/>
            <p:nvPr/>
          </p:nvSpPr>
          <p:spPr>
            <a:xfrm>
              <a:off x="508103" y="3680526"/>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24</a:t>
              </a:r>
            </a:p>
          </p:txBody>
        </p:sp>
        <p:sp>
          <p:nvSpPr>
            <p:cNvPr id="397" name="tx397"/>
            <p:cNvSpPr/>
            <p:nvPr/>
          </p:nvSpPr>
          <p:spPr>
            <a:xfrm>
              <a:off x="508103" y="380158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398" name="tx398"/>
            <p:cNvSpPr/>
            <p:nvPr/>
          </p:nvSpPr>
          <p:spPr>
            <a:xfrm>
              <a:off x="508103" y="392401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26</a:t>
              </a:r>
            </a:p>
          </p:txBody>
        </p:sp>
        <p:sp>
          <p:nvSpPr>
            <p:cNvPr id="399" name="tx399"/>
            <p:cNvSpPr/>
            <p:nvPr/>
          </p:nvSpPr>
          <p:spPr>
            <a:xfrm>
              <a:off x="508103" y="4047802"/>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27</a:t>
              </a:r>
            </a:p>
          </p:txBody>
        </p:sp>
        <p:sp>
          <p:nvSpPr>
            <p:cNvPr id="400" name="tx400"/>
            <p:cNvSpPr/>
            <p:nvPr/>
          </p:nvSpPr>
          <p:spPr>
            <a:xfrm>
              <a:off x="508103" y="416886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28</a:t>
              </a:r>
            </a:p>
          </p:txBody>
        </p:sp>
        <p:sp>
          <p:nvSpPr>
            <p:cNvPr id="401" name="tx401"/>
            <p:cNvSpPr/>
            <p:nvPr/>
          </p:nvSpPr>
          <p:spPr>
            <a:xfrm>
              <a:off x="508103" y="429128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29</a:t>
              </a:r>
            </a:p>
          </p:txBody>
        </p:sp>
        <p:sp>
          <p:nvSpPr>
            <p:cNvPr id="402" name="tx402"/>
            <p:cNvSpPr/>
            <p:nvPr/>
          </p:nvSpPr>
          <p:spPr>
            <a:xfrm>
              <a:off x="508103" y="4413659"/>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403" name="tx403"/>
            <p:cNvSpPr/>
            <p:nvPr/>
          </p:nvSpPr>
          <p:spPr>
            <a:xfrm>
              <a:off x="508103" y="453608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31</a:t>
              </a:r>
            </a:p>
          </p:txBody>
        </p:sp>
        <p:sp>
          <p:nvSpPr>
            <p:cNvPr id="404" name="tx404"/>
            <p:cNvSpPr/>
            <p:nvPr/>
          </p:nvSpPr>
          <p:spPr>
            <a:xfrm>
              <a:off x="508103" y="4658510"/>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32</a:t>
              </a:r>
            </a:p>
          </p:txBody>
        </p:sp>
        <p:sp>
          <p:nvSpPr>
            <p:cNvPr id="405" name="tx405"/>
            <p:cNvSpPr/>
            <p:nvPr/>
          </p:nvSpPr>
          <p:spPr>
            <a:xfrm>
              <a:off x="508103" y="478093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33</a:t>
              </a:r>
            </a:p>
          </p:txBody>
        </p:sp>
        <p:sp>
          <p:nvSpPr>
            <p:cNvPr id="406" name="tx406"/>
            <p:cNvSpPr/>
            <p:nvPr/>
          </p:nvSpPr>
          <p:spPr>
            <a:xfrm>
              <a:off x="508103" y="4903361"/>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34</a:t>
              </a:r>
            </a:p>
          </p:txBody>
        </p:sp>
        <p:sp>
          <p:nvSpPr>
            <p:cNvPr id="407" name="tx407"/>
            <p:cNvSpPr/>
            <p:nvPr/>
          </p:nvSpPr>
          <p:spPr>
            <a:xfrm>
              <a:off x="508103" y="5025787"/>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35</a:t>
              </a:r>
            </a:p>
          </p:txBody>
        </p:sp>
        <p:sp>
          <p:nvSpPr>
            <p:cNvPr id="408" name="tx408"/>
            <p:cNvSpPr/>
            <p:nvPr/>
          </p:nvSpPr>
          <p:spPr>
            <a:xfrm>
              <a:off x="508103" y="5148212"/>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36</a:t>
              </a:r>
            </a:p>
          </p:txBody>
        </p:sp>
        <p:sp>
          <p:nvSpPr>
            <p:cNvPr id="409" name="tx409"/>
            <p:cNvSpPr/>
            <p:nvPr/>
          </p:nvSpPr>
          <p:spPr>
            <a:xfrm>
              <a:off x="508103" y="5270637"/>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37</a:t>
              </a:r>
            </a:p>
          </p:txBody>
        </p:sp>
        <p:sp>
          <p:nvSpPr>
            <p:cNvPr id="410" name="tx410"/>
            <p:cNvSpPr/>
            <p:nvPr/>
          </p:nvSpPr>
          <p:spPr>
            <a:xfrm>
              <a:off x="508103" y="5393063"/>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38</a:t>
              </a:r>
            </a:p>
          </p:txBody>
        </p:sp>
        <p:sp>
          <p:nvSpPr>
            <p:cNvPr id="411" name="tx411"/>
            <p:cNvSpPr/>
            <p:nvPr/>
          </p:nvSpPr>
          <p:spPr>
            <a:xfrm>
              <a:off x="508103" y="5515488"/>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39</a:t>
              </a:r>
            </a:p>
          </p:txBody>
        </p:sp>
        <p:sp>
          <p:nvSpPr>
            <p:cNvPr id="412" name="tx412"/>
            <p:cNvSpPr/>
            <p:nvPr/>
          </p:nvSpPr>
          <p:spPr>
            <a:xfrm>
              <a:off x="508103" y="563796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413" name="tx413"/>
            <p:cNvSpPr/>
            <p:nvPr/>
          </p:nvSpPr>
          <p:spPr>
            <a:xfrm>
              <a:off x="508103" y="576175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41</a:t>
              </a:r>
            </a:p>
          </p:txBody>
        </p:sp>
        <p:sp>
          <p:nvSpPr>
            <p:cNvPr id="414" name="tx414"/>
            <p:cNvSpPr/>
            <p:nvPr/>
          </p:nvSpPr>
          <p:spPr>
            <a:xfrm>
              <a:off x="2326863"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415" name="tx415"/>
            <p:cNvSpPr/>
            <p:nvPr/>
          </p:nvSpPr>
          <p:spPr>
            <a:xfrm>
              <a:off x="3498802"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416" name="tx416"/>
            <p:cNvSpPr/>
            <p:nvPr/>
          </p:nvSpPr>
          <p:spPr>
            <a:xfrm>
              <a:off x="4670741" y="610738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417" name="tx417"/>
            <p:cNvSpPr/>
            <p:nvPr/>
          </p:nvSpPr>
          <p:spPr>
            <a:xfrm>
              <a:off x="5842681"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418" name="tx418"/>
            <p:cNvSpPr/>
            <p:nvPr/>
          </p:nvSpPr>
          <p:spPr>
            <a:xfrm>
              <a:off x="7014620"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419" name="tx419"/>
            <p:cNvSpPr/>
            <p:nvPr/>
          </p:nvSpPr>
          <p:spPr>
            <a:xfrm>
              <a:off x="695044" y="398022"/>
              <a:ext cx="593574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Countries ranked by number of zero-dose children, Non-programme, 2021-2025</a:t>
              </a:r>
            </a:p>
          </p:txBody>
        </p:sp>
        <p:sp>
          <p:nvSpPr>
            <p:cNvPr id="420" name="tx420"/>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421" name="tx421"/>
            <p:cNvSpPr/>
            <p:nvPr/>
          </p:nvSpPr>
          <p:spPr>
            <a:xfrm>
              <a:off x="5800628" y="6569876"/>
              <a:ext cx="327378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Number in parentheses is the number of zero-dose children.</a:t>
              </a:r>
            </a:p>
          </p:txBody>
        </p:sp>
      </p:grpSp>
      <p:sp>
        <p:nvSpPr>
          <p:cNvPr id="42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50" i="0" b="0" u="none">
                <a:solidFill>
                  <a:srgbClr val="FFFFFF">
                    <a:alpha val="100000"/>
                  </a:srgbClr>
                </a:solidFill>
                <a:latin typeface="Arial"/>
                <a:cs typeface="Arial"/>
                <a:ea typeface="Arial"/>
                <a:sym typeface="Arial"/>
              </a:rPr>
              <a:t>This chart compares the ranking of countries in the region based on the absolute number of zero-dose children, with rank 1 representing the country with the most zero-dose children.
In 2021, Singapore ranked number 33 out of 41 countries with &lt;500 zero-dose children.
In 2025, Singapore ranked number 27 out of 41 countries with &lt;1,000 zero-dose children.
Note: Absolute numbers of zero-dose children is based on a combination of programme performance and surviving infant target population size. Countries may climb to a higher rank despite a decline in number of zero-dose children as the ranking also depends on performance of other countries in the region.</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20330" y="4297430"/>
              <a:ext cx="7736550" cy="0"/>
            </a:xfrm>
            <a:custGeom>
              <a:avLst/>
              <a:pathLst>
                <a:path w="7736550" h="0">
                  <a:moveTo>
                    <a:pt x="0" y="0"/>
                  </a:moveTo>
                  <a:lnTo>
                    <a:pt x="7736550" y="0"/>
                  </a:lnTo>
                  <a:lnTo>
                    <a:pt x="7736550" y="0"/>
                  </a:lnTo>
                </a:path>
              </a:pathLst>
            </a:custGeom>
            <a:ln w="6775" cap="flat">
              <a:solidFill>
                <a:srgbClr val="EBEBEB">
                  <a:alpha val="100000"/>
                </a:srgbClr>
              </a:solidFill>
              <a:prstDash val="solid"/>
              <a:round/>
            </a:ln>
          </p:spPr>
          <p:txBody>
            <a:bodyPr/>
            <a:lstStyle/>
            <a:p/>
          </p:txBody>
        </p:sp>
        <p:sp>
          <p:nvSpPr>
            <p:cNvPr id="5" name="pl5"/>
            <p:cNvSpPr/>
            <p:nvPr/>
          </p:nvSpPr>
          <p:spPr>
            <a:xfrm>
              <a:off x="920330" y="3521518"/>
              <a:ext cx="7736550" cy="0"/>
            </a:xfrm>
            <a:custGeom>
              <a:avLst/>
              <a:pathLst>
                <a:path w="7736550" h="0">
                  <a:moveTo>
                    <a:pt x="0" y="0"/>
                  </a:moveTo>
                  <a:lnTo>
                    <a:pt x="7736550" y="0"/>
                  </a:lnTo>
                  <a:lnTo>
                    <a:pt x="7736550" y="0"/>
                  </a:lnTo>
                </a:path>
              </a:pathLst>
            </a:custGeom>
            <a:ln w="6775" cap="flat">
              <a:solidFill>
                <a:srgbClr val="EBEBEB">
                  <a:alpha val="100000"/>
                </a:srgbClr>
              </a:solidFill>
              <a:prstDash val="solid"/>
              <a:round/>
            </a:ln>
          </p:spPr>
          <p:txBody>
            <a:bodyPr/>
            <a:lstStyle/>
            <a:p/>
          </p:txBody>
        </p:sp>
        <p:sp>
          <p:nvSpPr>
            <p:cNvPr id="6" name="pl6"/>
            <p:cNvSpPr/>
            <p:nvPr/>
          </p:nvSpPr>
          <p:spPr>
            <a:xfrm>
              <a:off x="920330" y="2745605"/>
              <a:ext cx="7736550" cy="0"/>
            </a:xfrm>
            <a:custGeom>
              <a:avLst/>
              <a:pathLst>
                <a:path w="7736550" h="0">
                  <a:moveTo>
                    <a:pt x="0" y="0"/>
                  </a:moveTo>
                  <a:lnTo>
                    <a:pt x="7736550" y="0"/>
                  </a:lnTo>
                  <a:lnTo>
                    <a:pt x="7736550" y="0"/>
                  </a:lnTo>
                </a:path>
              </a:pathLst>
            </a:custGeom>
            <a:ln w="6775" cap="flat">
              <a:solidFill>
                <a:srgbClr val="EBEBEB">
                  <a:alpha val="100000"/>
                </a:srgbClr>
              </a:solidFill>
              <a:prstDash val="solid"/>
              <a:round/>
            </a:ln>
          </p:spPr>
          <p:txBody>
            <a:bodyPr/>
            <a:lstStyle/>
            <a:p/>
          </p:txBody>
        </p:sp>
        <p:sp>
          <p:nvSpPr>
            <p:cNvPr id="7" name="pl7"/>
            <p:cNvSpPr/>
            <p:nvPr/>
          </p:nvSpPr>
          <p:spPr>
            <a:xfrm>
              <a:off x="920330" y="1969693"/>
              <a:ext cx="7736550" cy="0"/>
            </a:xfrm>
            <a:custGeom>
              <a:avLst/>
              <a:pathLst>
                <a:path w="7736550" h="0">
                  <a:moveTo>
                    <a:pt x="0" y="0"/>
                  </a:moveTo>
                  <a:lnTo>
                    <a:pt x="7736550" y="0"/>
                  </a:lnTo>
                  <a:lnTo>
                    <a:pt x="7736550" y="0"/>
                  </a:lnTo>
                </a:path>
              </a:pathLst>
            </a:custGeom>
            <a:ln w="6775" cap="flat">
              <a:solidFill>
                <a:srgbClr val="EBEBEB">
                  <a:alpha val="100000"/>
                </a:srgbClr>
              </a:solidFill>
              <a:prstDash val="solid"/>
              <a:round/>
            </a:ln>
          </p:spPr>
          <p:txBody>
            <a:bodyPr/>
            <a:lstStyle/>
            <a:p/>
          </p:txBody>
        </p:sp>
        <p:sp>
          <p:nvSpPr>
            <p:cNvPr id="8" name="pl8"/>
            <p:cNvSpPr/>
            <p:nvPr/>
          </p:nvSpPr>
          <p:spPr>
            <a:xfrm>
              <a:off x="920330" y="4685387"/>
              <a:ext cx="7736550" cy="0"/>
            </a:xfrm>
            <a:custGeom>
              <a:avLst/>
              <a:pathLst>
                <a:path w="7736550" h="0">
                  <a:moveTo>
                    <a:pt x="0" y="0"/>
                  </a:moveTo>
                  <a:lnTo>
                    <a:pt x="7736550" y="0"/>
                  </a:lnTo>
                  <a:lnTo>
                    <a:pt x="7736550" y="0"/>
                  </a:lnTo>
                </a:path>
              </a:pathLst>
            </a:custGeom>
            <a:ln w="13550" cap="flat">
              <a:solidFill>
                <a:srgbClr val="EBEBEB">
                  <a:alpha val="100000"/>
                </a:srgbClr>
              </a:solidFill>
              <a:prstDash val="solid"/>
              <a:round/>
            </a:ln>
          </p:spPr>
          <p:txBody>
            <a:bodyPr/>
            <a:lstStyle/>
            <a:p/>
          </p:txBody>
        </p:sp>
        <p:sp>
          <p:nvSpPr>
            <p:cNvPr id="9" name="pl9"/>
            <p:cNvSpPr/>
            <p:nvPr/>
          </p:nvSpPr>
          <p:spPr>
            <a:xfrm>
              <a:off x="920330" y="3909474"/>
              <a:ext cx="7736550" cy="0"/>
            </a:xfrm>
            <a:custGeom>
              <a:avLst/>
              <a:pathLst>
                <a:path w="7736550" h="0">
                  <a:moveTo>
                    <a:pt x="0" y="0"/>
                  </a:moveTo>
                  <a:lnTo>
                    <a:pt x="7736550" y="0"/>
                  </a:lnTo>
                  <a:lnTo>
                    <a:pt x="7736550" y="0"/>
                  </a:lnTo>
                </a:path>
              </a:pathLst>
            </a:custGeom>
            <a:ln w="13550" cap="flat">
              <a:solidFill>
                <a:srgbClr val="EBEBEB">
                  <a:alpha val="100000"/>
                </a:srgbClr>
              </a:solidFill>
              <a:prstDash val="solid"/>
              <a:round/>
            </a:ln>
          </p:spPr>
          <p:txBody>
            <a:bodyPr/>
            <a:lstStyle/>
            <a:p/>
          </p:txBody>
        </p:sp>
        <p:sp>
          <p:nvSpPr>
            <p:cNvPr id="10" name="pl10"/>
            <p:cNvSpPr/>
            <p:nvPr/>
          </p:nvSpPr>
          <p:spPr>
            <a:xfrm>
              <a:off x="920330" y="3133562"/>
              <a:ext cx="7736550" cy="0"/>
            </a:xfrm>
            <a:custGeom>
              <a:avLst/>
              <a:pathLst>
                <a:path w="7736550" h="0">
                  <a:moveTo>
                    <a:pt x="0" y="0"/>
                  </a:moveTo>
                  <a:lnTo>
                    <a:pt x="7736550" y="0"/>
                  </a:lnTo>
                  <a:lnTo>
                    <a:pt x="7736550" y="0"/>
                  </a:lnTo>
                </a:path>
              </a:pathLst>
            </a:custGeom>
            <a:ln w="13550" cap="flat">
              <a:solidFill>
                <a:srgbClr val="EBEBEB">
                  <a:alpha val="100000"/>
                </a:srgbClr>
              </a:solidFill>
              <a:prstDash val="solid"/>
              <a:round/>
            </a:ln>
          </p:spPr>
          <p:txBody>
            <a:bodyPr/>
            <a:lstStyle/>
            <a:p/>
          </p:txBody>
        </p:sp>
        <p:sp>
          <p:nvSpPr>
            <p:cNvPr id="11" name="pl11"/>
            <p:cNvSpPr/>
            <p:nvPr/>
          </p:nvSpPr>
          <p:spPr>
            <a:xfrm>
              <a:off x="920330" y="2357649"/>
              <a:ext cx="7736550" cy="0"/>
            </a:xfrm>
            <a:custGeom>
              <a:avLst/>
              <a:pathLst>
                <a:path w="7736550" h="0">
                  <a:moveTo>
                    <a:pt x="0" y="0"/>
                  </a:moveTo>
                  <a:lnTo>
                    <a:pt x="7736550" y="0"/>
                  </a:lnTo>
                  <a:lnTo>
                    <a:pt x="7736550" y="0"/>
                  </a:lnTo>
                </a:path>
              </a:pathLst>
            </a:custGeom>
            <a:ln w="13550" cap="flat">
              <a:solidFill>
                <a:srgbClr val="EBEBEB">
                  <a:alpha val="100000"/>
                </a:srgbClr>
              </a:solidFill>
              <a:prstDash val="solid"/>
              <a:round/>
            </a:ln>
          </p:spPr>
          <p:txBody>
            <a:bodyPr/>
            <a:lstStyle/>
            <a:p/>
          </p:txBody>
        </p:sp>
        <p:sp>
          <p:nvSpPr>
            <p:cNvPr id="12" name="pl12"/>
            <p:cNvSpPr/>
            <p:nvPr/>
          </p:nvSpPr>
          <p:spPr>
            <a:xfrm>
              <a:off x="1374417"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512480"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3650543"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788606"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926669"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064731"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820279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699056"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926669"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154281"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38189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609506"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837119"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064731"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6" name="rc26"/>
            <p:cNvSpPr/>
            <p:nvPr/>
          </p:nvSpPr>
          <p:spPr>
            <a:xfrm>
              <a:off x="1271992" y="3390337"/>
              <a:ext cx="204851" cy="1295049"/>
            </a:xfrm>
            <a:prstGeom prst="rect">
              <a:avLst/>
            </a:prstGeom>
            <a:solidFill>
              <a:srgbClr val="80BD41">
                <a:alpha val="100000"/>
              </a:srgbClr>
            </a:solidFill>
          </p:spPr>
          <p:txBody>
            <a:bodyPr/>
            <a:lstStyle/>
            <a:p/>
          </p:txBody>
        </p:sp>
        <p:sp>
          <p:nvSpPr>
            <p:cNvPr id="27" name="rc27"/>
            <p:cNvSpPr/>
            <p:nvPr/>
          </p:nvSpPr>
          <p:spPr>
            <a:xfrm>
              <a:off x="1271992" y="3363904"/>
              <a:ext cx="204851" cy="26432"/>
            </a:xfrm>
            <a:prstGeom prst="rect">
              <a:avLst/>
            </a:prstGeom>
            <a:solidFill>
              <a:srgbClr val="0058AB">
                <a:alpha val="100000"/>
              </a:srgbClr>
            </a:solidFill>
          </p:spPr>
          <p:txBody>
            <a:bodyPr/>
            <a:lstStyle/>
            <a:p/>
          </p:txBody>
        </p:sp>
        <p:sp>
          <p:nvSpPr>
            <p:cNvPr id="28" name="rc28"/>
            <p:cNvSpPr/>
            <p:nvPr/>
          </p:nvSpPr>
          <p:spPr>
            <a:xfrm>
              <a:off x="1271992" y="3390337"/>
              <a:ext cx="204851" cy="0"/>
            </a:xfrm>
            <a:prstGeom prst="rect">
              <a:avLst/>
            </a:prstGeom>
            <a:solidFill>
              <a:srgbClr val="1CABE2">
                <a:alpha val="100000"/>
              </a:srgbClr>
            </a:solidFill>
          </p:spPr>
          <p:txBody>
            <a:bodyPr/>
            <a:lstStyle/>
            <a:p/>
          </p:txBody>
        </p:sp>
        <p:sp>
          <p:nvSpPr>
            <p:cNvPr id="29" name="rc29"/>
            <p:cNvSpPr/>
            <p:nvPr/>
          </p:nvSpPr>
          <p:spPr>
            <a:xfrm>
              <a:off x="1499604" y="3546813"/>
              <a:ext cx="204851" cy="1138574"/>
            </a:xfrm>
            <a:prstGeom prst="rect">
              <a:avLst/>
            </a:prstGeom>
            <a:solidFill>
              <a:srgbClr val="80BD41">
                <a:alpha val="100000"/>
              </a:srgbClr>
            </a:solidFill>
          </p:spPr>
          <p:txBody>
            <a:bodyPr/>
            <a:lstStyle/>
            <a:p/>
          </p:txBody>
        </p:sp>
        <p:sp>
          <p:nvSpPr>
            <p:cNvPr id="30" name="rc30"/>
            <p:cNvSpPr/>
            <p:nvPr/>
          </p:nvSpPr>
          <p:spPr>
            <a:xfrm>
              <a:off x="1499604" y="3499379"/>
              <a:ext cx="204851" cy="23717"/>
            </a:xfrm>
            <a:prstGeom prst="rect">
              <a:avLst/>
            </a:prstGeom>
            <a:solidFill>
              <a:srgbClr val="0058AB">
                <a:alpha val="100000"/>
              </a:srgbClr>
            </a:solidFill>
          </p:spPr>
          <p:txBody>
            <a:bodyPr/>
            <a:lstStyle/>
            <a:p/>
          </p:txBody>
        </p:sp>
        <p:sp>
          <p:nvSpPr>
            <p:cNvPr id="31" name="rc31"/>
            <p:cNvSpPr/>
            <p:nvPr/>
          </p:nvSpPr>
          <p:spPr>
            <a:xfrm>
              <a:off x="1499604" y="3523096"/>
              <a:ext cx="204851" cy="23717"/>
            </a:xfrm>
            <a:prstGeom prst="rect">
              <a:avLst/>
            </a:prstGeom>
            <a:solidFill>
              <a:srgbClr val="1CABE2">
                <a:alpha val="100000"/>
              </a:srgbClr>
            </a:solidFill>
          </p:spPr>
          <p:txBody>
            <a:bodyPr/>
            <a:lstStyle/>
            <a:p/>
          </p:txBody>
        </p:sp>
        <p:sp>
          <p:nvSpPr>
            <p:cNvPr id="32" name="rc32"/>
            <p:cNvSpPr/>
            <p:nvPr/>
          </p:nvSpPr>
          <p:spPr>
            <a:xfrm>
              <a:off x="1727217" y="3570737"/>
              <a:ext cx="204851" cy="1114650"/>
            </a:xfrm>
            <a:prstGeom prst="rect">
              <a:avLst/>
            </a:prstGeom>
            <a:solidFill>
              <a:srgbClr val="80BD41">
                <a:alpha val="100000"/>
              </a:srgbClr>
            </a:solidFill>
          </p:spPr>
          <p:txBody>
            <a:bodyPr/>
            <a:lstStyle/>
            <a:p/>
          </p:txBody>
        </p:sp>
        <p:sp>
          <p:nvSpPr>
            <p:cNvPr id="33" name="rc33"/>
            <p:cNvSpPr/>
            <p:nvPr/>
          </p:nvSpPr>
          <p:spPr>
            <a:xfrm>
              <a:off x="1727217" y="3499585"/>
              <a:ext cx="204851" cy="23717"/>
            </a:xfrm>
            <a:prstGeom prst="rect">
              <a:avLst/>
            </a:prstGeom>
            <a:solidFill>
              <a:srgbClr val="0058AB">
                <a:alpha val="100000"/>
              </a:srgbClr>
            </a:solidFill>
          </p:spPr>
          <p:txBody>
            <a:bodyPr/>
            <a:lstStyle/>
            <a:p/>
          </p:txBody>
        </p:sp>
        <p:sp>
          <p:nvSpPr>
            <p:cNvPr id="34" name="rc34"/>
            <p:cNvSpPr/>
            <p:nvPr/>
          </p:nvSpPr>
          <p:spPr>
            <a:xfrm>
              <a:off x="1727217" y="3523302"/>
              <a:ext cx="204851" cy="47434"/>
            </a:xfrm>
            <a:prstGeom prst="rect">
              <a:avLst/>
            </a:prstGeom>
            <a:solidFill>
              <a:srgbClr val="1CABE2">
                <a:alpha val="100000"/>
              </a:srgbClr>
            </a:solidFill>
          </p:spPr>
          <p:txBody>
            <a:bodyPr/>
            <a:lstStyle/>
            <a:p/>
          </p:txBody>
        </p:sp>
        <p:sp>
          <p:nvSpPr>
            <p:cNvPr id="35" name="rc35"/>
            <p:cNvSpPr/>
            <p:nvPr/>
          </p:nvSpPr>
          <p:spPr>
            <a:xfrm>
              <a:off x="1954829" y="3645819"/>
              <a:ext cx="204851" cy="1039567"/>
            </a:xfrm>
            <a:prstGeom prst="rect">
              <a:avLst/>
            </a:prstGeom>
            <a:solidFill>
              <a:srgbClr val="80BD41">
                <a:alpha val="100000"/>
              </a:srgbClr>
            </a:solidFill>
          </p:spPr>
          <p:txBody>
            <a:bodyPr/>
            <a:lstStyle/>
            <a:p/>
          </p:txBody>
        </p:sp>
        <p:sp>
          <p:nvSpPr>
            <p:cNvPr id="36" name="rc36"/>
            <p:cNvSpPr/>
            <p:nvPr/>
          </p:nvSpPr>
          <p:spPr>
            <a:xfrm>
              <a:off x="1954829" y="3602497"/>
              <a:ext cx="204851" cy="43321"/>
            </a:xfrm>
            <a:prstGeom prst="rect">
              <a:avLst/>
            </a:prstGeom>
            <a:solidFill>
              <a:srgbClr val="0058AB">
                <a:alpha val="100000"/>
              </a:srgbClr>
            </a:solidFill>
          </p:spPr>
          <p:txBody>
            <a:bodyPr/>
            <a:lstStyle/>
            <a:p/>
          </p:txBody>
        </p:sp>
        <p:sp>
          <p:nvSpPr>
            <p:cNvPr id="37" name="rc37"/>
            <p:cNvSpPr/>
            <p:nvPr/>
          </p:nvSpPr>
          <p:spPr>
            <a:xfrm>
              <a:off x="1954829" y="3645819"/>
              <a:ext cx="204851" cy="0"/>
            </a:xfrm>
            <a:prstGeom prst="rect">
              <a:avLst/>
            </a:prstGeom>
            <a:solidFill>
              <a:srgbClr val="1CABE2">
                <a:alpha val="100000"/>
              </a:srgbClr>
            </a:solidFill>
          </p:spPr>
          <p:txBody>
            <a:bodyPr/>
            <a:lstStyle/>
            <a:p/>
          </p:txBody>
        </p:sp>
        <p:sp>
          <p:nvSpPr>
            <p:cNvPr id="38" name="rc38"/>
            <p:cNvSpPr/>
            <p:nvPr/>
          </p:nvSpPr>
          <p:spPr>
            <a:xfrm>
              <a:off x="2182442" y="3676261"/>
              <a:ext cx="204851" cy="1009125"/>
            </a:xfrm>
            <a:prstGeom prst="rect">
              <a:avLst/>
            </a:prstGeom>
            <a:solidFill>
              <a:srgbClr val="80BD41">
                <a:alpha val="100000"/>
              </a:srgbClr>
            </a:solidFill>
          </p:spPr>
          <p:txBody>
            <a:bodyPr/>
            <a:lstStyle/>
            <a:p/>
          </p:txBody>
        </p:sp>
        <p:sp>
          <p:nvSpPr>
            <p:cNvPr id="39" name="rc39"/>
            <p:cNvSpPr/>
            <p:nvPr/>
          </p:nvSpPr>
          <p:spPr>
            <a:xfrm>
              <a:off x="2182442" y="3623137"/>
              <a:ext cx="204851" cy="42494"/>
            </a:xfrm>
            <a:prstGeom prst="rect">
              <a:avLst/>
            </a:prstGeom>
            <a:solidFill>
              <a:srgbClr val="0058AB">
                <a:alpha val="100000"/>
              </a:srgbClr>
            </a:solidFill>
          </p:spPr>
          <p:txBody>
            <a:bodyPr/>
            <a:lstStyle/>
            <a:p/>
          </p:txBody>
        </p:sp>
        <p:sp>
          <p:nvSpPr>
            <p:cNvPr id="40" name="rc40"/>
            <p:cNvSpPr/>
            <p:nvPr/>
          </p:nvSpPr>
          <p:spPr>
            <a:xfrm>
              <a:off x="2182442" y="3665631"/>
              <a:ext cx="204851" cy="10630"/>
            </a:xfrm>
            <a:prstGeom prst="rect">
              <a:avLst/>
            </a:prstGeom>
            <a:solidFill>
              <a:srgbClr val="1CABE2">
                <a:alpha val="100000"/>
              </a:srgbClr>
            </a:solidFill>
          </p:spPr>
          <p:txBody>
            <a:bodyPr/>
            <a:lstStyle/>
            <a:p/>
          </p:txBody>
        </p:sp>
        <p:sp>
          <p:nvSpPr>
            <p:cNvPr id="41" name="rc41"/>
            <p:cNvSpPr/>
            <p:nvPr/>
          </p:nvSpPr>
          <p:spPr>
            <a:xfrm>
              <a:off x="2410055" y="3654613"/>
              <a:ext cx="204851" cy="1030773"/>
            </a:xfrm>
            <a:prstGeom prst="rect">
              <a:avLst/>
            </a:prstGeom>
            <a:solidFill>
              <a:srgbClr val="80BD41">
                <a:alpha val="100000"/>
              </a:srgbClr>
            </a:solidFill>
          </p:spPr>
          <p:txBody>
            <a:bodyPr/>
            <a:lstStyle/>
            <a:p/>
          </p:txBody>
        </p:sp>
        <p:sp>
          <p:nvSpPr>
            <p:cNvPr id="42" name="rc42"/>
            <p:cNvSpPr/>
            <p:nvPr/>
          </p:nvSpPr>
          <p:spPr>
            <a:xfrm>
              <a:off x="2410055" y="3611653"/>
              <a:ext cx="204851" cy="42959"/>
            </a:xfrm>
            <a:prstGeom prst="rect">
              <a:avLst/>
            </a:prstGeom>
            <a:solidFill>
              <a:srgbClr val="0058AB">
                <a:alpha val="100000"/>
              </a:srgbClr>
            </a:solidFill>
          </p:spPr>
          <p:txBody>
            <a:bodyPr/>
            <a:lstStyle/>
            <a:p/>
          </p:txBody>
        </p:sp>
        <p:sp>
          <p:nvSpPr>
            <p:cNvPr id="43" name="rc43"/>
            <p:cNvSpPr/>
            <p:nvPr/>
          </p:nvSpPr>
          <p:spPr>
            <a:xfrm>
              <a:off x="2410055" y="3654613"/>
              <a:ext cx="204851" cy="0"/>
            </a:xfrm>
            <a:prstGeom prst="rect">
              <a:avLst/>
            </a:prstGeom>
            <a:solidFill>
              <a:srgbClr val="1CABE2">
                <a:alpha val="100000"/>
              </a:srgbClr>
            </a:solidFill>
          </p:spPr>
          <p:txBody>
            <a:bodyPr/>
            <a:lstStyle/>
            <a:p/>
          </p:txBody>
        </p:sp>
        <p:sp>
          <p:nvSpPr>
            <p:cNvPr id="44" name="rc44"/>
            <p:cNvSpPr/>
            <p:nvPr/>
          </p:nvSpPr>
          <p:spPr>
            <a:xfrm>
              <a:off x="2637667" y="3646569"/>
              <a:ext cx="204851" cy="1038817"/>
            </a:xfrm>
            <a:prstGeom prst="rect">
              <a:avLst/>
            </a:prstGeom>
            <a:solidFill>
              <a:srgbClr val="80BD41">
                <a:alpha val="100000"/>
              </a:srgbClr>
            </a:solidFill>
          </p:spPr>
          <p:txBody>
            <a:bodyPr/>
            <a:lstStyle/>
            <a:p/>
          </p:txBody>
        </p:sp>
        <p:sp>
          <p:nvSpPr>
            <p:cNvPr id="45" name="rc45"/>
            <p:cNvSpPr/>
            <p:nvPr/>
          </p:nvSpPr>
          <p:spPr>
            <a:xfrm>
              <a:off x="2637667" y="3591893"/>
              <a:ext cx="204851" cy="43735"/>
            </a:xfrm>
            <a:prstGeom prst="rect">
              <a:avLst/>
            </a:prstGeom>
            <a:solidFill>
              <a:srgbClr val="0058AB">
                <a:alpha val="100000"/>
              </a:srgbClr>
            </a:solidFill>
          </p:spPr>
          <p:txBody>
            <a:bodyPr/>
            <a:lstStyle/>
            <a:p/>
          </p:txBody>
        </p:sp>
        <p:sp>
          <p:nvSpPr>
            <p:cNvPr id="46" name="rc46"/>
            <p:cNvSpPr/>
            <p:nvPr/>
          </p:nvSpPr>
          <p:spPr>
            <a:xfrm>
              <a:off x="2637667" y="3635629"/>
              <a:ext cx="204851" cy="10940"/>
            </a:xfrm>
            <a:prstGeom prst="rect">
              <a:avLst/>
            </a:prstGeom>
            <a:solidFill>
              <a:srgbClr val="1CABE2">
                <a:alpha val="100000"/>
              </a:srgbClr>
            </a:solidFill>
          </p:spPr>
          <p:txBody>
            <a:bodyPr/>
            <a:lstStyle/>
            <a:p/>
          </p:txBody>
        </p:sp>
        <p:sp>
          <p:nvSpPr>
            <p:cNvPr id="47" name="rc47"/>
            <p:cNvSpPr/>
            <p:nvPr/>
          </p:nvSpPr>
          <p:spPr>
            <a:xfrm>
              <a:off x="2865280" y="3592333"/>
              <a:ext cx="204851" cy="1093053"/>
            </a:xfrm>
            <a:prstGeom prst="rect">
              <a:avLst/>
            </a:prstGeom>
            <a:solidFill>
              <a:srgbClr val="80BD41">
                <a:alpha val="100000"/>
              </a:srgbClr>
            </a:solidFill>
          </p:spPr>
          <p:txBody>
            <a:bodyPr/>
            <a:lstStyle/>
            <a:p/>
          </p:txBody>
        </p:sp>
        <p:sp>
          <p:nvSpPr>
            <p:cNvPr id="48" name="rc48"/>
            <p:cNvSpPr/>
            <p:nvPr/>
          </p:nvSpPr>
          <p:spPr>
            <a:xfrm>
              <a:off x="2865280" y="3558529"/>
              <a:ext cx="204851" cy="22527"/>
            </a:xfrm>
            <a:prstGeom prst="rect">
              <a:avLst/>
            </a:prstGeom>
            <a:solidFill>
              <a:srgbClr val="0058AB">
                <a:alpha val="100000"/>
              </a:srgbClr>
            </a:solidFill>
          </p:spPr>
          <p:txBody>
            <a:bodyPr/>
            <a:lstStyle/>
            <a:p/>
          </p:txBody>
        </p:sp>
        <p:sp>
          <p:nvSpPr>
            <p:cNvPr id="49" name="rc49"/>
            <p:cNvSpPr/>
            <p:nvPr/>
          </p:nvSpPr>
          <p:spPr>
            <a:xfrm>
              <a:off x="2865280" y="3581056"/>
              <a:ext cx="204851" cy="11276"/>
            </a:xfrm>
            <a:prstGeom prst="rect">
              <a:avLst/>
            </a:prstGeom>
            <a:solidFill>
              <a:srgbClr val="1CABE2">
                <a:alpha val="100000"/>
              </a:srgbClr>
            </a:solidFill>
          </p:spPr>
          <p:txBody>
            <a:bodyPr/>
            <a:lstStyle/>
            <a:p/>
          </p:txBody>
        </p:sp>
        <p:sp>
          <p:nvSpPr>
            <p:cNvPr id="50" name="rc50"/>
            <p:cNvSpPr/>
            <p:nvPr/>
          </p:nvSpPr>
          <p:spPr>
            <a:xfrm>
              <a:off x="3092892" y="3572340"/>
              <a:ext cx="204851" cy="1113046"/>
            </a:xfrm>
            <a:prstGeom prst="rect">
              <a:avLst/>
            </a:prstGeom>
            <a:solidFill>
              <a:srgbClr val="80BD41">
                <a:alpha val="100000"/>
              </a:srgbClr>
            </a:solidFill>
          </p:spPr>
          <p:txBody>
            <a:bodyPr/>
            <a:lstStyle/>
            <a:p/>
          </p:txBody>
        </p:sp>
        <p:sp>
          <p:nvSpPr>
            <p:cNvPr id="51" name="rc51"/>
            <p:cNvSpPr/>
            <p:nvPr/>
          </p:nvSpPr>
          <p:spPr>
            <a:xfrm>
              <a:off x="3092892" y="3537916"/>
              <a:ext cx="204851" cy="22941"/>
            </a:xfrm>
            <a:prstGeom prst="rect">
              <a:avLst/>
            </a:prstGeom>
            <a:solidFill>
              <a:srgbClr val="0058AB">
                <a:alpha val="100000"/>
              </a:srgbClr>
            </a:solidFill>
          </p:spPr>
          <p:txBody>
            <a:bodyPr/>
            <a:lstStyle/>
            <a:p/>
          </p:txBody>
        </p:sp>
        <p:sp>
          <p:nvSpPr>
            <p:cNvPr id="52" name="rc52"/>
            <p:cNvSpPr/>
            <p:nvPr/>
          </p:nvSpPr>
          <p:spPr>
            <a:xfrm>
              <a:off x="3092892" y="3560857"/>
              <a:ext cx="204851" cy="11483"/>
            </a:xfrm>
            <a:prstGeom prst="rect">
              <a:avLst/>
            </a:prstGeom>
            <a:solidFill>
              <a:srgbClr val="1CABE2">
                <a:alpha val="100000"/>
              </a:srgbClr>
            </a:solidFill>
          </p:spPr>
          <p:txBody>
            <a:bodyPr/>
            <a:lstStyle/>
            <a:p/>
          </p:txBody>
        </p:sp>
        <p:sp>
          <p:nvSpPr>
            <p:cNvPr id="53" name="rc53"/>
            <p:cNvSpPr/>
            <p:nvPr/>
          </p:nvSpPr>
          <p:spPr>
            <a:xfrm>
              <a:off x="3320505" y="3570685"/>
              <a:ext cx="204851" cy="1114701"/>
            </a:xfrm>
            <a:prstGeom prst="rect">
              <a:avLst/>
            </a:prstGeom>
            <a:solidFill>
              <a:srgbClr val="80BD41">
                <a:alpha val="100000"/>
              </a:srgbClr>
            </a:solidFill>
          </p:spPr>
          <p:txBody>
            <a:bodyPr/>
            <a:lstStyle/>
            <a:p/>
          </p:txBody>
        </p:sp>
        <p:sp>
          <p:nvSpPr>
            <p:cNvPr id="54" name="rc54"/>
            <p:cNvSpPr/>
            <p:nvPr/>
          </p:nvSpPr>
          <p:spPr>
            <a:xfrm>
              <a:off x="3320505" y="3536209"/>
              <a:ext cx="204851" cy="22992"/>
            </a:xfrm>
            <a:prstGeom prst="rect">
              <a:avLst/>
            </a:prstGeom>
            <a:solidFill>
              <a:srgbClr val="0058AB">
                <a:alpha val="100000"/>
              </a:srgbClr>
            </a:solidFill>
          </p:spPr>
          <p:txBody>
            <a:bodyPr/>
            <a:lstStyle/>
            <a:p/>
          </p:txBody>
        </p:sp>
        <p:sp>
          <p:nvSpPr>
            <p:cNvPr id="55" name="rc55"/>
            <p:cNvSpPr/>
            <p:nvPr/>
          </p:nvSpPr>
          <p:spPr>
            <a:xfrm>
              <a:off x="3320505" y="3559201"/>
              <a:ext cx="204851" cy="11483"/>
            </a:xfrm>
            <a:prstGeom prst="rect">
              <a:avLst/>
            </a:prstGeom>
            <a:solidFill>
              <a:srgbClr val="1CABE2">
                <a:alpha val="100000"/>
              </a:srgbClr>
            </a:solidFill>
          </p:spPr>
          <p:txBody>
            <a:bodyPr/>
            <a:lstStyle/>
            <a:p/>
          </p:txBody>
        </p:sp>
        <p:sp>
          <p:nvSpPr>
            <p:cNvPr id="56" name="rc56"/>
            <p:cNvSpPr/>
            <p:nvPr/>
          </p:nvSpPr>
          <p:spPr>
            <a:xfrm>
              <a:off x="3548117" y="3628620"/>
              <a:ext cx="204851" cy="1056767"/>
            </a:xfrm>
            <a:prstGeom prst="rect">
              <a:avLst/>
            </a:prstGeom>
            <a:solidFill>
              <a:srgbClr val="80BD41">
                <a:alpha val="100000"/>
              </a:srgbClr>
            </a:solidFill>
          </p:spPr>
          <p:txBody>
            <a:bodyPr/>
            <a:lstStyle/>
            <a:p/>
          </p:txBody>
        </p:sp>
        <p:sp>
          <p:nvSpPr>
            <p:cNvPr id="57" name="rc57"/>
            <p:cNvSpPr/>
            <p:nvPr/>
          </p:nvSpPr>
          <p:spPr>
            <a:xfrm>
              <a:off x="3548117" y="3584600"/>
              <a:ext cx="204851" cy="22010"/>
            </a:xfrm>
            <a:prstGeom prst="rect">
              <a:avLst/>
            </a:prstGeom>
            <a:solidFill>
              <a:srgbClr val="0058AB">
                <a:alpha val="100000"/>
              </a:srgbClr>
            </a:solidFill>
          </p:spPr>
          <p:txBody>
            <a:bodyPr/>
            <a:lstStyle/>
            <a:p/>
          </p:txBody>
        </p:sp>
        <p:sp>
          <p:nvSpPr>
            <p:cNvPr id="58" name="rc58"/>
            <p:cNvSpPr/>
            <p:nvPr/>
          </p:nvSpPr>
          <p:spPr>
            <a:xfrm>
              <a:off x="3548117" y="3606610"/>
              <a:ext cx="204851" cy="22010"/>
            </a:xfrm>
            <a:prstGeom prst="rect">
              <a:avLst/>
            </a:prstGeom>
            <a:solidFill>
              <a:srgbClr val="1CABE2">
                <a:alpha val="100000"/>
              </a:srgbClr>
            </a:solidFill>
          </p:spPr>
          <p:txBody>
            <a:bodyPr/>
            <a:lstStyle/>
            <a:p/>
          </p:txBody>
        </p:sp>
        <p:sp>
          <p:nvSpPr>
            <p:cNvPr id="59" name="rc59"/>
            <p:cNvSpPr/>
            <p:nvPr/>
          </p:nvSpPr>
          <p:spPr>
            <a:xfrm>
              <a:off x="3775730" y="3570581"/>
              <a:ext cx="204851" cy="1114805"/>
            </a:xfrm>
            <a:prstGeom prst="rect">
              <a:avLst/>
            </a:prstGeom>
            <a:solidFill>
              <a:srgbClr val="80BD41">
                <a:alpha val="100000"/>
              </a:srgbClr>
            </a:solidFill>
          </p:spPr>
          <p:txBody>
            <a:bodyPr/>
            <a:lstStyle/>
            <a:p/>
          </p:txBody>
        </p:sp>
        <p:sp>
          <p:nvSpPr>
            <p:cNvPr id="60" name="rc60"/>
            <p:cNvSpPr/>
            <p:nvPr/>
          </p:nvSpPr>
          <p:spPr>
            <a:xfrm>
              <a:off x="3775730" y="3524130"/>
              <a:ext cx="204851" cy="34838"/>
            </a:xfrm>
            <a:prstGeom prst="rect">
              <a:avLst/>
            </a:prstGeom>
            <a:solidFill>
              <a:srgbClr val="0058AB">
                <a:alpha val="100000"/>
              </a:srgbClr>
            </a:solidFill>
          </p:spPr>
          <p:txBody>
            <a:bodyPr/>
            <a:lstStyle/>
            <a:p/>
          </p:txBody>
        </p:sp>
        <p:sp>
          <p:nvSpPr>
            <p:cNvPr id="61" name="rc61"/>
            <p:cNvSpPr/>
            <p:nvPr/>
          </p:nvSpPr>
          <p:spPr>
            <a:xfrm>
              <a:off x="3775730" y="3558969"/>
              <a:ext cx="204851" cy="11612"/>
            </a:xfrm>
            <a:prstGeom prst="rect">
              <a:avLst/>
            </a:prstGeom>
            <a:solidFill>
              <a:srgbClr val="1CABE2">
                <a:alpha val="100000"/>
              </a:srgbClr>
            </a:solidFill>
          </p:spPr>
          <p:txBody>
            <a:bodyPr/>
            <a:lstStyle/>
            <a:p/>
          </p:txBody>
        </p:sp>
        <p:sp>
          <p:nvSpPr>
            <p:cNvPr id="62" name="rc62"/>
            <p:cNvSpPr/>
            <p:nvPr/>
          </p:nvSpPr>
          <p:spPr>
            <a:xfrm>
              <a:off x="4003342" y="3460298"/>
              <a:ext cx="204851" cy="1225088"/>
            </a:xfrm>
            <a:prstGeom prst="rect">
              <a:avLst/>
            </a:prstGeom>
            <a:solidFill>
              <a:srgbClr val="80BD41">
                <a:alpha val="100000"/>
              </a:srgbClr>
            </a:solidFill>
          </p:spPr>
          <p:txBody>
            <a:bodyPr/>
            <a:lstStyle/>
            <a:p/>
          </p:txBody>
        </p:sp>
        <p:sp>
          <p:nvSpPr>
            <p:cNvPr id="63" name="rc63"/>
            <p:cNvSpPr/>
            <p:nvPr/>
          </p:nvSpPr>
          <p:spPr>
            <a:xfrm>
              <a:off x="4003342" y="3422408"/>
              <a:ext cx="204851" cy="25268"/>
            </a:xfrm>
            <a:prstGeom prst="rect">
              <a:avLst/>
            </a:prstGeom>
            <a:solidFill>
              <a:srgbClr val="0058AB">
                <a:alpha val="100000"/>
              </a:srgbClr>
            </a:solidFill>
          </p:spPr>
          <p:txBody>
            <a:bodyPr/>
            <a:lstStyle/>
            <a:p/>
          </p:txBody>
        </p:sp>
        <p:sp>
          <p:nvSpPr>
            <p:cNvPr id="64" name="rc64"/>
            <p:cNvSpPr/>
            <p:nvPr/>
          </p:nvSpPr>
          <p:spPr>
            <a:xfrm>
              <a:off x="4003342" y="3447677"/>
              <a:ext cx="204851" cy="12621"/>
            </a:xfrm>
            <a:prstGeom prst="rect">
              <a:avLst/>
            </a:prstGeom>
            <a:solidFill>
              <a:srgbClr val="1CABE2">
                <a:alpha val="100000"/>
              </a:srgbClr>
            </a:solidFill>
          </p:spPr>
          <p:txBody>
            <a:bodyPr/>
            <a:lstStyle/>
            <a:p/>
          </p:txBody>
        </p:sp>
        <p:sp>
          <p:nvSpPr>
            <p:cNvPr id="65" name="rc65"/>
            <p:cNvSpPr/>
            <p:nvPr/>
          </p:nvSpPr>
          <p:spPr>
            <a:xfrm>
              <a:off x="4230955" y="3540916"/>
              <a:ext cx="204851" cy="1144471"/>
            </a:xfrm>
            <a:prstGeom prst="rect">
              <a:avLst/>
            </a:prstGeom>
            <a:solidFill>
              <a:srgbClr val="80BD41">
                <a:alpha val="100000"/>
              </a:srgbClr>
            </a:solidFill>
          </p:spPr>
          <p:txBody>
            <a:bodyPr/>
            <a:lstStyle/>
            <a:p/>
          </p:txBody>
        </p:sp>
        <p:sp>
          <p:nvSpPr>
            <p:cNvPr id="66" name="rc66"/>
            <p:cNvSpPr/>
            <p:nvPr/>
          </p:nvSpPr>
          <p:spPr>
            <a:xfrm>
              <a:off x="4230955" y="3505508"/>
              <a:ext cx="204851" cy="23587"/>
            </a:xfrm>
            <a:prstGeom prst="rect">
              <a:avLst/>
            </a:prstGeom>
            <a:solidFill>
              <a:srgbClr val="0058AB">
                <a:alpha val="100000"/>
              </a:srgbClr>
            </a:solidFill>
          </p:spPr>
          <p:txBody>
            <a:bodyPr/>
            <a:lstStyle/>
            <a:p/>
          </p:txBody>
        </p:sp>
        <p:sp>
          <p:nvSpPr>
            <p:cNvPr id="67" name="rc67"/>
            <p:cNvSpPr/>
            <p:nvPr/>
          </p:nvSpPr>
          <p:spPr>
            <a:xfrm>
              <a:off x="4230955" y="3529096"/>
              <a:ext cx="204851" cy="11819"/>
            </a:xfrm>
            <a:prstGeom prst="rect">
              <a:avLst/>
            </a:prstGeom>
            <a:solidFill>
              <a:srgbClr val="1CABE2">
                <a:alpha val="100000"/>
              </a:srgbClr>
            </a:solidFill>
          </p:spPr>
          <p:txBody>
            <a:bodyPr/>
            <a:lstStyle/>
            <a:p/>
          </p:txBody>
        </p:sp>
        <p:sp>
          <p:nvSpPr>
            <p:cNvPr id="68" name="rc68"/>
            <p:cNvSpPr/>
            <p:nvPr/>
          </p:nvSpPr>
          <p:spPr>
            <a:xfrm>
              <a:off x="4458568" y="3482438"/>
              <a:ext cx="204851" cy="1202948"/>
            </a:xfrm>
            <a:prstGeom prst="rect">
              <a:avLst/>
            </a:prstGeom>
            <a:solidFill>
              <a:srgbClr val="80BD41">
                <a:alpha val="100000"/>
              </a:srgbClr>
            </a:solidFill>
          </p:spPr>
          <p:txBody>
            <a:bodyPr/>
            <a:lstStyle/>
            <a:p/>
          </p:txBody>
        </p:sp>
        <p:sp>
          <p:nvSpPr>
            <p:cNvPr id="69" name="rc69"/>
            <p:cNvSpPr/>
            <p:nvPr/>
          </p:nvSpPr>
          <p:spPr>
            <a:xfrm>
              <a:off x="4458568" y="3432314"/>
              <a:ext cx="204851" cy="25061"/>
            </a:xfrm>
            <a:prstGeom prst="rect">
              <a:avLst/>
            </a:prstGeom>
            <a:solidFill>
              <a:srgbClr val="0058AB">
                <a:alpha val="100000"/>
              </a:srgbClr>
            </a:solidFill>
          </p:spPr>
          <p:txBody>
            <a:bodyPr/>
            <a:lstStyle/>
            <a:p/>
          </p:txBody>
        </p:sp>
        <p:sp>
          <p:nvSpPr>
            <p:cNvPr id="70" name="rc70"/>
            <p:cNvSpPr/>
            <p:nvPr/>
          </p:nvSpPr>
          <p:spPr>
            <a:xfrm>
              <a:off x="4458568" y="3457376"/>
              <a:ext cx="204851" cy="25061"/>
            </a:xfrm>
            <a:prstGeom prst="rect">
              <a:avLst/>
            </a:prstGeom>
            <a:solidFill>
              <a:srgbClr val="1CABE2">
                <a:alpha val="100000"/>
              </a:srgbClr>
            </a:solidFill>
          </p:spPr>
          <p:txBody>
            <a:bodyPr/>
            <a:lstStyle/>
            <a:p/>
          </p:txBody>
        </p:sp>
        <p:sp>
          <p:nvSpPr>
            <p:cNvPr id="71" name="rc71"/>
            <p:cNvSpPr/>
            <p:nvPr/>
          </p:nvSpPr>
          <p:spPr>
            <a:xfrm>
              <a:off x="4686180" y="3504862"/>
              <a:ext cx="204851" cy="1180525"/>
            </a:xfrm>
            <a:prstGeom prst="rect">
              <a:avLst/>
            </a:prstGeom>
            <a:solidFill>
              <a:srgbClr val="80BD41">
                <a:alpha val="100000"/>
              </a:srgbClr>
            </a:solidFill>
          </p:spPr>
          <p:txBody>
            <a:bodyPr/>
            <a:lstStyle/>
            <a:p/>
          </p:txBody>
        </p:sp>
        <p:sp>
          <p:nvSpPr>
            <p:cNvPr id="72" name="rc72"/>
            <p:cNvSpPr/>
            <p:nvPr/>
          </p:nvSpPr>
          <p:spPr>
            <a:xfrm>
              <a:off x="4686180" y="3455669"/>
              <a:ext cx="204851" cy="24596"/>
            </a:xfrm>
            <a:prstGeom prst="rect">
              <a:avLst/>
            </a:prstGeom>
            <a:solidFill>
              <a:srgbClr val="0058AB">
                <a:alpha val="100000"/>
              </a:srgbClr>
            </a:solidFill>
          </p:spPr>
          <p:txBody>
            <a:bodyPr/>
            <a:lstStyle/>
            <a:p/>
          </p:txBody>
        </p:sp>
        <p:sp>
          <p:nvSpPr>
            <p:cNvPr id="73" name="rc73"/>
            <p:cNvSpPr/>
            <p:nvPr/>
          </p:nvSpPr>
          <p:spPr>
            <a:xfrm>
              <a:off x="4686180" y="3480265"/>
              <a:ext cx="204851" cy="24596"/>
            </a:xfrm>
            <a:prstGeom prst="rect">
              <a:avLst/>
            </a:prstGeom>
            <a:solidFill>
              <a:srgbClr val="1CABE2">
                <a:alpha val="100000"/>
              </a:srgbClr>
            </a:solidFill>
          </p:spPr>
          <p:txBody>
            <a:bodyPr/>
            <a:lstStyle/>
            <a:p/>
          </p:txBody>
        </p:sp>
        <p:sp>
          <p:nvSpPr>
            <p:cNvPr id="74" name="rc74"/>
            <p:cNvSpPr/>
            <p:nvPr/>
          </p:nvSpPr>
          <p:spPr>
            <a:xfrm>
              <a:off x="4913793" y="3518440"/>
              <a:ext cx="204851" cy="1166946"/>
            </a:xfrm>
            <a:prstGeom prst="rect">
              <a:avLst/>
            </a:prstGeom>
            <a:solidFill>
              <a:srgbClr val="80BD41">
                <a:alpha val="100000"/>
              </a:srgbClr>
            </a:solidFill>
          </p:spPr>
          <p:txBody>
            <a:bodyPr/>
            <a:lstStyle/>
            <a:p/>
          </p:txBody>
        </p:sp>
        <p:sp>
          <p:nvSpPr>
            <p:cNvPr id="75" name="rc75"/>
            <p:cNvSpPr/>
            <p:nvPr/>
          </p:nvSpPr>
          <p:spPr>
            <a:xfrm>
              <a:off x="4913793" y="3482360"/>
              <a:ext cx="204851" cy="24053"/>
            </a:xfrm>
            <a:prstGeom prst="rect">
              <a:avLst/>
            </a:prstGeom>
            <a:solidFill>
              <a:srgbClr val="0058AB">
                <a:alpha val="100000"/>
              </a:srgbClr>
            </a:solidFill>
          </p:spPr>
          <p:txBody>
            <a:bodyPr/>
            <a:lstStyle/>
            <a:p/>
          </p:txBody>
        </p:sp>
        <p:sp>
          <p:nvSpPr>
            <p:cNvPr id="76" name="rc76"/>
            <p:cNvSpPr/>
            <p:nvPr/>
          </p:nvSpPr>
          <p:spPr>
            <a:xfrm>
              <a:off x="4913793" y="3506413"/>
              <a:ext cx="204851" cy="12026"/>
            </a:xfrm>
            <a:prstGeom prst="rect">
              <a:avLst/>
            </a:prstGeom>
            <a:solidFill>
              <a:srgbClr val="1CABE2">
                <a:alpha val="100000"/>
              </a:srgbClr>
            </a:solidFill>
          </p:spPr>
          <p:txBody>
            <a:bodyPr/>
            <a:lstStyle/>
            <a:p/>
          </p:txBody>
        </p:sp>
        <p:sp>
          <p:nvSpPr>
            <p:cNvPr id="77" name="rc77"/>
            <p:cNvSpPr/>
            <p:nvPr/>
          </p:nvSpPr>
          <p:spPr>
            <a:xfrm>
              <a:off x="5141405" y="3527803"/>
              <a:ext cx="204851" cy="1157583"/>
            </a:xfrm>
            <a:prstGeom prst="rect">
              <a:avLst/>
            </a:prstGeom>
            <a:solidFill>
              <a:srgbClr val="80BD41">
                <a:alpha val="100000"/>
              </a:srgbClr>
            </a:solidFill>
          </p:spPr>
          <p:txBody>
            <a:bodyPr/>
            <a:lstStyle/>
            <a:p/>
          </p:txBody>
        </p:sp>
        <p:sp>
          <p:nvSpPr>
            <p:cNvPr id="78" name="rc78"/>
            <p:cNvSpPr/>
            <p:nvPr/>
          </p:nvSpPr>
          <p:spPr>
            <a:xfrm>
              <a:off x="5141405" y="3479567"/>
              <a:ext cx="204851" cy="24105"/>
            </a:xfrm>
            <a:prstGeom prst="rect">
              <a:avLst/>
            </a:prstGeom>
            <a:solidFill>
              <a:srgbClr val="0058AB">
                <a:alpha val="100000"/>
              </a:srgbClr>
            </a:solidFill>
          </p:spPr>
          <p:txBody>
            <a:bodyPr/>
            <a:lstStyle/>
            <a:p/>
          </p:txBody>
        </p:sp>
        <p:sp>
          <p:nvSpPr>
            <p:cNvPr id="79" name="rc79"/>
            <p:cNvSpPr/>
            <p:nvPr/>
          </p:nvSpPr>
          <p:spPr>
            <a:xfrm>
              <a:off x="5141405" y="3503672"/>
              <a:ext cx="204851" cy="24130"/>
            </a:xfrm>
            <a:prstGeom prst="rect">
              <a:avLst/>
            </a:prstGeom>
            <a:solidFill>
              <a:srgbClr val="1CABE2">
                <a:alpha val="100000"/>
              </a:srgbClr>
            </a:solidFill>
          </p:spPr>
          <p:txBody>
            <a:bodyPr/>
            <a:lstStyle/>
            <a:p/>
          </p:txBody>
        </p:sp>
        <p:sp>
          <p:nvSpPr>
            <p:cNvPr id="80" name="rc80"/>
            <p:cNvSpPr/>
            <p:nvPr/>
          </p:nvSpPr>
          <p:spPr>
            <a:xfrm>
              <a:off x="5369018" y="3489964"/>
              <a:ext cx="204851" cy="1195422"/>
            </a:xfrm>
            <a:prstGeom prst="rect">
              <a:avLst/>
            </a:prstGeom>
            <a:solidFill>
              <a:srgbClr val="80BD41">
                <a:alpha val="100000"/>
              </a:srgbClr>
            </a:solidFill>
          </p:spPr>
          <p:txBody>
            <a:bodyPr/>
            <a:lstStyle/>
            <a:p/>
          </p:txBody>
        </p:sp>
        <p:sp>
          <p:nvSpPr>
            <p:cNvPr id="81" name="rc81"/>
            <p:cNvSpPr/>
            <p:nvPr/>
          </p:nvSpPr>
          <p:spPr>
            <a:xfrm>
              <a:off x="5369018" y="3453005"/>
              <a:ext cx="204851" cy="12311"/>
            </a:xfrm>
            <a:prstGeom prst="rect">
              <a:avLst/>
            </a:prstGeom>
            <a:solidFill>
              <a:srgbClr val="0058AB">
                <a:alpha val="100000"/>
              </a:srgbClr>
            </a:solidFill>
          </p:spPr>
          <p:txBody>
            <a:bodyPr/>
            <a:lstStyle/>
            <a:p/>
          </p:txBody>
        </p:sp>
        <p:sp>
          <p:nvSpPr>
            <p:cNvPr id="82" name="rc82"/>
            <p:cNvSpPr/>
            <p:nvPr/>
          </p:nvSpPr>
          <p:spPr>
            <a:xfrm>
              <a:off x="5369018" y="3465316"/>
              <a:ext cx="204851" cy="24648"/>
            </a:xfrm>
            <a:prstGeom prst="rect">
              <a:avLst/>
            </a:prstGeom>
            <a:solidFill>
              <a:srgbClr val="1CABE2">
                <a:alpha val="100000"/>
              </a:srgbClr>
            </a:solidFill>
          </p:spPr>
          <p:txBody>
            <a:bodyPr/>
            <a:lstStyle/>
            <a:p/>
          </p:txBody>
        </p:sp>
        <p:sp>
          <p:nvSpPr>
            <p:cNvPr id="83" name="rc83"/>
            <p:cNvSpPr/>
            <p:nvPr/>
          </p:nvSpPr>
          <p:spPr>
            <a:xfrm>
              <a:off x="5596630" y="3496197"/>
              <a:ext cx="204851" cy="1189189"/>
            </a:xfrm>
            <a:prstGeom prst="rect">
              <a:avLst/>
            </a:prstGeom>
            <a:solidFill>
              <a:srgbClr val="80BD41">
                <a:alpha val="100000"/>
              </a:srgbClr>
            </a:solidFill>
          </p:spPr>
          <p:txBody>
            <a:bodyPr/>
            <a:lstStyle/>
            <a:p/>
          </p:txBody>
        </p:sp>
        <p:sp>
          <p:nvSpPr>
            <p:cNvPr id="84" name="rc84"/>
            <p:cNvSpPr/>
            <p:nvPr/>
          </p:nvSpPr>
          <p:spPr>
            <a:xfrm>
              <a:off x="5596630" y="3459419"/>
              <a:ext cx="204851" cy="12259"/>
            </a:xfrm>
            <a:prstGeom prst="rect">
              <a:avLst/>
            </a:prstGeom>
            <a:solidFill>
              <a:srgbClr val="0058AB">
                <a:alpha val="100000"/>
              </a:srgbClr>
            </a:solidFill>
          </p:spPr>
          <p:txBody>
            <a:bodyPr/>
            <a:lstStyle/>
            <a:p/>
          </p:txBody>
        </p:sp>
        <p:sp>
          <p:nvSpPr>
            <p:cNvPr id="85" name="rc85"/>
            <p:cNvSpPr/>
            <p:nvPr/>
          </p:nvSpPr>
          <p:spPr>
            <a:xfrm>
              <a:off x="5596630" y="3471678"/>
              <a:ext cx="204851" cy="24518"/>
            </a:xfrm>
            <a:prstGeom prst="rect">
              <a:avLst/>
            </a:prstGeom>
            <a:solidFill>
              <a:srgbClr val="1CABE2">
                <a:alpha val="100000"/>
              </a:srgbClr>
            </a:solidFill>
          </p:spPr>
          <p:txBody>
            <a:bodyPr/>
            <a:lstStyle/>
            <a:p/>
          </p:txBody>
        </p:sp>
        <p:sp>
          <p:nvSpPr>
            <p:cNvPr id="86" name="rc86"/>
            <p:cNvSpPr/>
            <p:nvPr/>
          </p:nvSpPr>
          <p:spPr>
            <a:xfrm>
              <a:off x="5824243" y="3493378"/>
              <a:ext cx="204851" cy="1192008"/>
            </a:xfrm>
            <a:prstGeom prst="rect">
              <a:avLst/>
            </a:prstGeom>
            <a:solidFill>
              <a:srgbClr val="80BD41">
                <a:alpha val="100000"/>
              </a:srgbClr>
            </a:solidFill>
          </p:spPr>
          <p:txBody>
            <a:bodyPr/>
            <a:lstStyle/>
            <a:p/>
          </p:txBody>
        </p:sp>
        <p:sp>
          <p:nvSpPr>
            <p:cNvPr id="87" name="rc87"/>
            <p:cNvSpPr/>
            <p:nvPr/>
          </p:nvSpPr>
          <p:spPr>
            <a:xfrm>
              <a:off x="5824243" y="3469040"/>
              <a:ext cx="204851" cy="12155"/>
            </a:xfrm>
            <a:prstGeom prst="rect">
              <a:avLst/>
            </a:prstGeom>
            <a:solidFill>
              <a:srgbClr val="0058AB">
                <a:alpha val="100000"/>
              </a:srgbClr>
            </a:solidFill>
          </p:spPr>
          <p:txBody>
            <a:bodyPr/>
            <a:lstStyle/>
            <a:p/>
          </p:txBody>
        </p:sp>
        <p:sp>
          <p:nvSpPr>
            <p:cNvPr id="88" name="rc88"/>
            <p:cNvSpPr/>
            <p:nvPr/>
          </p:nvSpPr>
          <p:spPr>
            <a:xfrm>
              <a:off x="5824243" y="3481196"/>
              <a:ext cx="204851" cy="12181"/>
            </a:xfrm>
            <a:prstGeom prst="rect">
              <a:avLst/>
            </a:prstGeom>
            <a:solidFill>
              <a:srgbClr val="1CABE2">
                <a:alpha val="100000"/>
              </a:srgbClr>
            </a:solidFill>
          </p:spPr>
          <p:txBody>
            <a:bodyPr/>
            <a:lstStyle/>
            <a:p/>
          </p:txBody>
        </p:sp>
        <p:sp>
          <p:nvSpPr>
            <p:cNvPr id="89" name="rc89"/>
            <p:cNvSpPr/>
            <p:nvPr/>
          </p:nvSpPr>
          <p:spPr>
            <a:xfrm>
              <a:off x="6051856" y="3530751"/>
              <a:ext cx="204851" cy="1154635"/>
            </a:xfrm>
            <a:prstGeom prst="rect">
              <a:avLst/>
            </a:prstGeom>
            <a:solidFill>
              <a:srgbClr val="80BD41">
                <a:alpha val="100000"/>
              </a:srgbClr>
            </a:solidFill>
          </p:spPr>
          <p:txBody>
            <a:bodyPr/>
            <a:lstStyle/>
            <a:p/>
          </p:txBody>
        </p:sp>
        <p:sp>
          <p:nvSpPr>
            <p:cNvPr id="90" name="rc90"/>
            <p:cNvSpPr/>
            <p:nvPr/>
          </p:nvSpPr>
          <p:spPr>
            <a:xfrm>
              <a:off x="6051856" y="3507189"/>
              <a:ext cx="204851" cy="11793"/>
            </a:xfrm>
            <a:prstGeom prst="rect">
              <a:avLst/>
            </a:prstGeom>
            <a:solidFill>
              <a:srgbClr val="0058AB">
                <a:alpha val="100000"/>
              </a:srgbClr>
            </a:solidFill>
          </p:spPr>
          <p:txBody>
            <a:bodyPr/>
            <a:lstStyle/>
            <a:p/>
          </p:txBody>
        </p:sp>
        <p:sp>
          <p:nvSpPr>
            <p:cNvPr id="91" name="rc91"/>
            <p:cNvSpPr/>
            <p:nvPr/>
          </p:nvSpPr>
          <p:spPr>
            <a:xfrm>
              <a:off x="6051856" y="3518983"/>
              <a:ext cx="204851" cy="11768"/>
            </a:xfrm>
            <a:prstGeom prst="rect">
              <a:avLst/>
            </a:prstGeom>
            <a:solidFill>
              <a:srgbClr val="1CABE2">
                <a:alpha val="100000"/>
              </a:srgbClr>
            </a:solidFill>
          </p:spPr>
          <p:txBody>
            <a:bodyPr/>
            <a:lstStyle/>
            <a:p/>
          </p:txBody>
        </p:sp>
        <p:sp>
          <p:nvSpPr>
            <p:cNvPr id="92" name="rc92"/>
            <p:cNvSpPr/>
            <p:nvPr/>
          </p:nvSpPr>
          <p:spPr>
            <a:xfrm>
              <a:off x="6279468" y="3554003"/>
              <a:ext cx="204851" cy="1131383"/>
            </a:xfrm>
            <a:prstGeom prst="rect">
              <a:avLst/>
            </a:prstGeom>
            <a:solidFill>
              <a:srgbClr val="80BD41">
                <a:alpha val="100000"/>
              </a:srgbClr>
            </a:solidFill>
          </p:spPr>
          <p:txBody>
            <a:bodyPr/>
            <a:lstStyle/>
            <a:p/>
          </p:txBody>
        </p:sp>
        <p:sp>
          <p:nvSpPr>
            <p:cNvPr id="93" name="rc93"/>
            <p:cNvSpPr/>
            <p:nvPr/>
          </p:nvSpPr>
          <p:spPr>
            <a:xfrm>
              <a:off x="6279468" y="3519009"/>
              <a:ext cx="204851" cy="11664"/>
            </a:xfrm>
            <a:prstGeom prst="rect">
              <a:avLst/>
            </a:prstGeom>
            <a:solidFill>
              <a:srgbClr val="0058AB">
                <a:alpha val="100000"/>
              </a:srgbClr>
            </a:solidFill>
          </p:spPr>
          <p:txBody>
            <a:bodyPr/>
            <a:lstStyle/>
            <a:p/>
          </p:txBody>
        </p:sp>
        <p:sp>
          <p:nvSpPr>
            <p:cNvPr id="94" name="rc94"/>
            <p:cNvSpPr/>
            <p:nvPr/>
          </p:nvSpPr>
          <p:spPr>
            <a:xfrm>
              <a:off x="6279468" y="3530674"/>
              <a:ext cx="204851" cy="23329"/>
            </a:xfrm>
            <a:prstGeom prst="rect">
              <a:avLst/>
            </a:prstGeom>
            <a:solidFill>
              <a:srgbClr val="1CABE2">
                <a:alpha val="100000"/>
              </a:srgbClr>
            </a:solidFill>
          </p:spPr>
          <p:txBody>
            <a:bodyPr/>
            <a:lstStyle/>
            <a:p/>
          </p:txBody>
        </p:sp>
        <p:sp>
          <p:nvSpPr>
            <p:cNvPr id="95" name="rc95"/>
            <p:cNvSpPr/>
            <p:nvPr/>
          </p:nvSpPr>
          <p:spPr>
            <a:xfrm>
              <a:off x="6507081" y="3483912"/>
              <a:ext cx="204851" cy="1201474"/>
            </a:xfrm>
            <a:prstGeom prst="rect">
              <a:avLst/>
            </a:prstGeom>
            <a:solidFill>
              <a:srgbClr val="80BD41">
                <a:alpha val="100000"/>
              </a:srgbClr>
            </a:solidFill>
          </p:spPr>
          <p:txBody>
            <a:bodyPr/>
            <a:lstStyle/>
            <a:p/>
          </p:txBody>
        </p:sp>
        <p:sp>
          <p:nvSpPr>
            <p:cNvPr id="96" name="rc96"/>
            <p:cNvSpPr/>
            <p:nvPr/>
          </p:nvSpPr>
          <p:spPr>
            <a:xfrm>
              <a:off x="6507081" y="3459393"/>
              <a:ext cx="204851" cy="24518"/>
            </a:xfrm>
            <a:prstGeom prst="rect">
              <a:avLst/>
            </a:prstGeom>
            <a:solidFill>
              <a:srgbClr val="0058AB">
                <a:alpha val="100000"/>
              </a:srgbClr>
            </a:solidFill>
          </p:spPr>
          <p:txBody>
            <a:bodyPr/>
            <a:lstStyle/>
            <a:p/>
          </p:txBody>
        </p:sp>
        <p:sp>
          <p:nvSpPr>
            <p:cNvPr id="97" name="rc97"/>
            <p:cNvSpPr/>
            <p:nvPr/>
          </p:nvSpPr>
          <p:spPr>
            <a:xfrm>
              <a:off x="6507081" y="3483912"/>
              <a:ext cx="204851" cy="0"/>
            </a:xfrm>
            <a:prstGeom prst="rect">
              <a:avLst/>
            </a:prstGeom>
            <a:solidFill>
              <a:srgbClr val="1CABE2">
                <a:alpha val="100000"/>
              </a:srgbClr>
            </a:solidFill>
          </p:spPr>
          <p:txBody>
            <a:bodyPr/>
            <a:lstStyle/>
            <a:p/>
          </p:txBody>
        </p:sp>
        <p:sp>
          <p:nvSpPr>
            <p:cNvPr id="98" name="rc98"/>
            <p:cNvSpPr/>
            <p:nvPr/>
          </p:nvSpPr>
          <p:spPr>
            <a:xfrm>
              <a:off x="6734693" y="3462911"/>
              <a:ext cx="204851" cy="1222476"/>
            </a:xfrm>
            <a:prstGeom prst="rect">
              <a:avLst/>
            </a:prstGeom>
            <a:solidFill>
              <a:srgbClr val="80BD41">
                <a:alpha val="100000"/>
              </a:srgbClr>
            </a:solidFill>
          </p:spPr>
          <p:txBody>
            <a:bodyPr/>
            <a:lstStyle/>
            <a:p/>
          </p:txBody>
        </p:sp>
        <p:sp>
          <p:nvSpPr>
            <p:cNvPr id="99" name="rc99"/>
            <p:cNvSpPr/>
            <p:nvPr/>
          </p:nvSpPr>
          <p:spPr>
            <a:xfrm>
              <a:off x="6734693" y="3425098"/>
              <a:ext cx="204851" cy="25217"/>
            </a:xfrm>
            <a:prstGeom prst="rect">
              <a:avLst/>
            </a:prstGeom>
            <a:solidFill>
              <a:srgbClr val="0058AB">
                <a:alpha val="100000"/>
              </a:srgbClr>
            </a:solidFill>
          </p:spPr>
          <p:txBody>
            <a:bodyPr/>
            <a:lstStyle/>
            <a:p/>
          </p:txBody>
        </p:sp>
        <p:sp>
          <p:nvSpPr>
            <p:cNvPr id="100" name="rc100"/>
            <p:cNvSpPr/>
            <p:nvPr/>
          </p:nvSpPr>
          <p:spPr>
            <a:xfrm>
              <a:off x="6734693" y="3450315"/>
              <a:ext cx="204851" cy="12595"/>
            </a:xfrm>
            <a:prstGeom prst="rect">
              <a:avLst/>
            </a:prstGeom>
            <a:solidFill>
              <a:srgbClr val="1CABE2">
                <a:alpha val="100000"/>
              </a:srgbClr>
            </a:solidFill>
          </p:spPr>
          <p:txBody>
            <a:bodyPr/>
            <a:lstStyle/>
            <a:p/>
          </p:txBody>
        </p:sp>
        <p:sp>
          <p:nvSpPr>
            <p:cNvPr id="101" name="rc101"/>
            <p:cNvSpPr/>
            <p:nvPr/>
          </p:nvSpPr>
          <p:spPr>
            <a:xfrm>
              <a:off x="6962306" y="3436762"/>
              <a:ext cx="204851" cy="1248624"/>
            </a:xfrm>
            <a:prstGeom prst="rect">
              <a:avLst/>
            </a:prstGeom>
            <a:solidFill>
              <a:srgbClr val="80BD41">
                <a:alpha val="100000"/>
              </a:srgbClr>
            </a:solidFill>
          </p:spPr>
          <p:txBody>
            <a:bodyPr/>
            <a:lstStyle/>
            <a:p/>
          </p:txBody>
        </p:sp>
        <p:sp>
          <p:nvSpPr>
            <p:cNvPr id="102" name="rc102"/>
            <p:cNvSpPr/>
            <p:nvPr/>
          </p:nvSpPr>
          <p:spPr>
            <a:xfrm>
              <a:off x="6962306" y="3398148"/>
              <a:ext cx="204851" cy="25734"/>
            </a:xfrm>
            <a:prstGeom prst="rect">
              <a:avLst/>
            </a:prstGeom>
            <a:solidFill>
              <a:srgbClr val="0058AB">
                <a:alpha val="100000"/>
              </a:srgbClr>
            </a:solidFill>
          </p:spPr>
          <p:txBody>
            <a:bodyPr/>
            <a:lstStyle/>
            <a:p/>
          </p:txBody>
        </p:sp>
        <p:sp>
          <p:nvSpPr>
            <p:cNvPr id="103" name="rc103"/>
            <p:cNvSpPr/>
            <p:nvPr/>
          </p:nvSpPr>
          <p:spPr>
            <a:xfrm>
              <a:off x="6962306" y="3423882"/>
              <a:ext cx="204851" cy="12880"/>
            </a:xfrm>
            <a:prstGeom prst="rect">
              <a:avLst/>
            </a:prstGeom>
            <a:solidFill>
              <a:srgbClr val="1CABE2">
                <a:alpha val="100000"/>
              </a:srgbClr>
            </a:solidFill>
          </p:spPr>
          <p:txBody>
            <a:bodyPr/>
            <a:lstStyle/>
            <a:p/>
          </p:txBody>
        </p:sp>
        <p:sp>
          <p:nvSpPr>
            <p:cNvPr id="104" name="rc104"/>
            <p:cNvSpPr/>
            <p:nvPr/>
          </p:nvSpPr>
          <p:spPr>
            <a:xfrm>
              <a:off x="7189918" y="3379500"/>
              <a:ext cx="204851" cy="19315"/>
            </a:xfrm>
            <a:prstGeom prst="rect">
              <a:avLst/>
            </a:prstGeom>
            <a:solidFill>
              <a:srgbClr val="F26A21">
                <a:alpha val="100000"/>
              </a:srgbClr>
            </a:solidFill>
          </p:spPr>
          <p:txBody>
            <a:bodyPr/>
            <a:lstStyle/>
            <a:p/>
          </p:txBody>
        </p:sp>
        <p:sp>
          <p:nvSpPr>
            <p:cNvPr id="105" name="rc105"/>
            <p:cNvSpPr/>
            <p:nvPr/>
          </p:nvSpPr>
          <p:spPr>
            <a:xfrm>
              <a:off x="7189918" y="3398815"/>
              <a:ext cx="204851" cy="1286571"/>
            </a:xfrm>
            <a:prstGeom prst="rect">
              <a:avLst/>
            </a:prstGeom>
            <a:solidFill>
              <a:srgbClr val="FFC20E">
                <a:alpha val="100000"/>
              </a:srgbClr>
            </a:solidFill>
          </p:spPr>
          <p:txBody>
            <a:bodyPr/>
            <a:lstStyle/>
            <a:p/>
          </p:txBody>
        </p:sp>
        <p:sp>
          <p:nvSpPr>
            <p:cNvPr id="106" name="rc106"/>
            <p:cNvSpPr/>
            <p:nvPr/>
          </p:nvSpPr>
          <p:spPr>
            <a:xfrm>
              <a:off x="7417531" y="3366982"/>
              <a:ext cx="204851" cy="14497"/>
            </a:xfrm>
            <a:prstGeom prst="rect">
              <a:avLst/>
            </a:prstGeom>
            <a:solidFill>
              <a:srgbClr val="F26A21">
                <a:alpha val="100000"/>
              </a:srgbClr>
            </a:solidFill>
          </p:spPr>
          <p:txBody>
            <a:bodyPr/>
            <a:lstStyle/>
            <a:p/>
          </p:txBody>
        </p:sp>
        <p:sp>
          <p:nvSpPr>
            <p:cNvPr id="107" name="rc107"/>
            <p:cNvSpPr/>
            <p:nvPr/>
          </p:nvSpPr>
          <p:spPr>
            <a:xfrm>
              <a:off x="7417531" y="3381479"/>
              <a:ext cx="204851" cy="1303907"/>
            </a:xfrm>
            <a:prstGeom prst="rect">
              <a:avLst/>
            </a:prstGeom>
            <a:solidFill>
              <a:srgbClr val="FFC20E">
                <a:alpha val="100000"/>
              </a:srgbClr>
            </a:solidFill>
          </p:spPr>
          <p:txBody>
            <a:bodyPr/>
            <a:lstStyle/>
            <a:p/>
          </p:txBody>
        </p:sp>
        <p:sp>
          <p:nvSpPr>
            <p:cNvPr id="108" name="rc108"/>
            <p:cNvSpPr/>
            <p:nvPr/>
          </p:nvSpPr>
          <p:spPr>
            <a:xfrm>
              <a:off x="7645143" y="3356481"/>
              <a:ext cx="204851" cy="10881"/>
            </a:xfrm>
            <a:prstGeom prst="rect">
              <a:avLst/>
            </a:prstGeom>
            <a:solidFill>
              <a:srgbClr val="F26A21">
                <a:alpha val="100000"/>
              </a:srgbClr>
            </a:solidFill>
          </p:spPr>
          <p:txBody>
            <a:bodyPr/>
            <a:lstStyle/>
            <a:p/>
          </p:txBody>
        </p:sp>
        <p:sp>
          <p:nvSpPr>
            <p:cNvPr id="109" name="rc109"/>
            <p:cNvSpPr/>
            <p:nvPr/>
          </p:nvSpPr>
          <p:spPr>
            <a:xfrm>
              <a:off x="7645143" y="3367362"/>
              <a:ext cx="204851" cy="1318024"/>
            </a:xfrm>
            <a:prstGeom prst="rect">
              <a:avLst/>
            </a:prstGeom>
            <a:solidFill>
              <a:srgbClr val="FFC20E">
                <a:alpha val="100000"/>
              </a:srgbClr>
            </a:solidFill>
          </p:spPr>
          <p:txBody>
            <a:bodyPr/>
            <a:lstStyle/>
            <a:p/>
          </p:txBody>
        </p:sp>
        <p:sp>
          <p:nvSpPr>
            <p:cNvPr id="110" name="rc110"/>
            <p:cNvSpPr/>
            <p:nvPr/>
          </p:nvSpPr>
          <p:spPr>
            <a:xfrm>
              <a:off x="7872756" y="3356843"/>
              <a:ext cx="204851" cy="8166"/>
            </a:xfrm>
            <a:prstGeom prst="rect">
              <a:avLst/>
            </a:prstGeom>
            <a:solidFill>
              <a:srgbClr val="F26A21">
                <a:alpha val="100000"/>
              </a:srgbClr>
            </a:solidFill>
          </p:spPr>
          <p:txBody>
            <a:bodyPr/>
            <a:lstStyle/>
            <a:p/>
          </p:txBody>
        </p:sp>
        <p:sp>
          <p:nvSpPr>
            <p:cNvPr id="111" name="rc111"/>
            <p:cNvSpPr/>
            <p:nvPr/>
          </p:nvSpPr>
          <p:spPr>
            <a:xfrm>
              <a:off x="7872756" y="3365010"/>
              <a:ext cx="204851" cy="1320376"/>
            </a:xfrm>
            <a:prstGeom prst="rect">
              <a:avLst/>
            </a:prstGeom>
            <a:solidFill>
              <a:srgbClr val="FFC20E">
                <a:alpha val="100000"/>
              </a:srgbClr>
            </a:solidFill>
          </p:spPr>
          <p:txBody>
            <a:bodyPr/>
            <a:lstStyle/>
            <a:p/>
          </p:txBody>
        </p:sp>
        <p:sp>
          <p:nvSpPr>
            <p:cNvPr id="112" name="rc112"/>
            <p:cNvSpPr/>
            <p:nvPr/>
          </p:nvSpPr>
          <p:spPr>
            <a:xfrm>
              <a:off x="8100369" y="3361628"/>
              <a:ext cx="204851" cy="6129"/>
            </a:xfrm>
            <a:prstGeom prst="rect">
              <a:avLst/>
            </a:prstGeom>
            <a:solidFill>
              <a:srgbClr val="F26A21">
                <a:alpha val="100000"/>
              </a:srgbClr>
            </a:solidFill>
          </p:spPr>
          <p:txBody>
            <a:bodyPr/>
            <a:lstStyle/>
            <a:p/>
          </p:txBody>
        </p:sp>
        <p:sp>
          <p:nvSpPr>
            <p:cNvPr id="113" name="rc113"/>
            <p:cNvSpPr/>
            <p:nvPr/>
          </p:nvSpPr>
          <p:spPr>
            <a:xfrm>
              <a:off x="8100369" y="3367758"/>
              <a:ext cx="204851" cy="1317628"/>
            </a:xfrm>
            <a:prstGeom prst="rect">
              <a:avLst/>
            </a:prstGeom>
            <a:solidFill>
              <a:srgbClr val="FFC20E">
                <a:alpha val="100000"/>
              </a:srgbClr>
            </a:solidFill>
          </p:spPr>
          <p:txBody>
            <a:bodyPr/>
            <a:lstStyle/>
            <a:p/>
          </p:txBody>
        </p:sp>
        <p:sp>
          <p:nvSpPr>
            <p:cNvPr id="114" name="pl114"/>
            <p:cNvSpPr/>
            <p:nvPr/>
          </p:nvSpPr>
          <p:spPr>
            <a:xfrm>
              <a:off x="1374417" y="2071041"/>
              <a:ext cx="5690314" cy="79222"/>
            </a:xfrm>
            <a:custGeom>
              <a:avLst/>
              <a:pathLst>
                <a:path w="5690314" h="79222">
                  <a:moveTo>
                    <a:pt x="0" y="26407"/>
                  </a:moveTo>
                  <a:lnTo>
                    <a:pt x="227612" y="26407"/>
                  </a:lnTo>
                  <a:lnTo>
                    <a:pt x="455225" y="26407"/>
                  </a:lnTo>
                  <a:lnTo>
                    <a:pt x="682837" y="79222"/>
                  </a:lnTo>
                  <a:lnTo>
                    <a:pt x="910450" y="79222"/>
                  </a:lnTo>
                  <a:lnTo>
                    <a:pt x="1138062" y="79222"/>
                  </a:lnTo>
                  <a:lnTo>
                    <a:pt x="1365675" y="79222"/>
                  </a:lnTo>
                  <a:lnTo>
                    <a:pt x="1593287" y="26407"/>
                  </a:lnTo>
                  <a:lnTo>
                    <a:pt x="1820900" y="26407"/>
                  </a:lnTo>
                  <a:lnTo>
                    <a:pt x="2048513" y="26407"/>
                  </a:lnTo>
                  <a:lnTo>
                    <a:pt x="2276125" y="26407"/>
                  </a:lnTo>
                  <a:lnTo>
                    <a:pt x="2503738" y="52815"/>
                  </a:lnTo>
                  <a:lnTo>
                    <a:pt x="2731350" y="26407"/>
                  </a:lnTo>
                  <a:lnTo>
                    <a:pt x="2958963" y="26407"/>
                  </a:lnTo>
                  <a:lnTo>
                    <a:pt x="3186575" y="26407"/>
                  </a:lnTo>
                  <a:lnTo>
                    <a:pt x="3414188" y="26407"/>
                  </a:lnTo>
                  <a:lnTo>
                    <a:pt x="3641800" y="26407"/>
                  </a:lnTo>
                  <a:lnTo>
                    <a:pt x="3869413" y="26407"/>
                  </a:lnTo>
                  <a:lnTo>
                    <a:pt x="4097026" y="0"/>
                  </a:lnTo>
                  <a:lnTo>
                    <a:pt x="4324638" y="0"/>
                  </a:lnTo>
                  <a:lnTo>
                    <a:pt x="4552251" y="0"/>
                  </a:lnTo>
                  <a:lnTo>
                    <a:pt x="4779863" y="0"/>
                  </a:lnTo>
                  <a:lnTo>
                    <a:pt x="5007476" y="0"/>
                  </a:lnTo>
                  <a:lnTo>
                    <a:pt x="5235088" y="26407"/>
                  </a:lnTo>
                  <a:lnTo>
                    <a:pt x="5462701" y="26407"/>
                  </a:lnTo>
                  <a:lnTo>
                    <a:pt x="5690314" y="26407"/>
                  </a:lnTo>
                </a:path>
              </a:pathLst>
            </a:custGeom>
            <a:ln w="27101" cap="flat">
              <a:solidFill>
                <a:srgbClr val="0058AB">
                  <a:alpha val="100000"/>
                </a:srgbClr>
              </a:solidFill>
              <a:prstDash val="solid"/>
              <a:round/>
            </a:ln>
          </p:spPr>
          <p:txBody>
            <a:bodyPr/>
            <a:lstStyle/>
            <a:p/>
          </p:txBody>
        </p:sp>
        <p:sp>
          <p:nvSpPr>
            <p:cNvPr id="115" name="pl115"/>
            <p:cNvSpPr/>
            <p:nvPr/>
          </p:nvSpPr>
          <p:spPr>
            <a:xfrm>
              <a:off x="1374417" y="2097449"/>
              <a:ext cx="5690314" cy="105630"/>
            </a:xfrm>
            <a:custGeom>
              <a:avLst/>
              <a:pathLst>
                <a:path w="5690314" h="105630">
                  <a:moveTo>
                    <a:pt x="0" y="0"/>
                  </a:moveTo>
                  <a:lnTo>
                    <a:pt x="227612" y="52815"/>
                  </a:lnTo>
                  <a:lnTo>
                    <a:pt x="455225" y="105630"/>
                  </a:lnTo>
                  <a:lnTo>
                    <a:pt x="682837" y="52815"/>
                  </a:lnTo>
                  <a:lnTo>
                    <a:pt x="910450" y="79222"/>
                  </a:lnTo>
                  <a:lnTo>
                    <a:pt x="1138062" y="52815"/>
                  </a:lnTo>
                  <a:lnTo>
                    <a:pt x="1365675" y="79222"/>
                  </a:lnTo>
                  <a:lnTo>
                    <a:pt x="1593287" y="26407"/>
                  </a:lnTo>
                  <a:lnTo>
                    <a:pt x="1820900" y="26407"/>
                  </a:lnTo>
                  <a:lnTo>
                    <a:pt x="2048513" y="26407"/>
                  </a:lnTo>
                  <a:lnTo>
                    <a:pt x="2276125" y="52815"/>
                  </a:lnTo>
                  <a:lnTo>
                    <a:pt x="2503738" y="52815"/>
                  </a:lnTo>
                  <a:lnTo>
                    <a:pt x="2731350" y="26407"/>
                  </a:lnTo>
                  <a:lnTo>
                    <a:pt x="2958963" y="26407"/>
                  </a:lnTo>
                  <a:lnTo>
                    <a:pt x="3186575" y="52815"/>
                  </a:lnTo>
                  <a:lnTo>
                    <a:pt x="3414188" y="52815"/>
                  </a:lnTo>
                  <a:lnTo>
                    <a:pt x="3641800" y="26407"/>
                  </a:lnTo>
                  <a:lnTo>
                    <a:pt x="3869413" y="52815"/>
                  </a:lnTo>
                  <a:lnTo>
                    <a:pt x="4097026" y="26407"/>
                  </a:lnTo>
                  <a:lnTo>
                    <a:pt x="4324638" y="26407"/>
                  </a:lnTo>
                  <a:lnTo>
                    <a:pt x="4552251" y="0"/>
                  </a:lnTo>
                  <a:lnTo>
                    <a:pt x="4779863" y="0"/>
                  </a:lnTo>
                  <a:lnTo>
                    <a:pt x="5007476" y="26407"/>
                  </a:lnTo>
                  <a:lnTo>
                    <a:pt x="5235088" y="0"/>
                  </a:lnTo>
                  <a:lnTo>
                    <a:pt x="5462701" y="26407"/>
                  </a:lnTo>
                  <a:lnTo>
                    <a:pt x="5690314" y="26407"/>
                  </a:lnTo>
                </a:path>
              </a:pathLst>
            </a:custGeom>
            <a:ln w="27101" cap="flat">
              <a:solidFill>
                <a:srgbClr val="80BD41">
                  <a:alpha val="100000"/>
                </a:srgbClr>
              </a:solidFill>
              <a:prstDash val="solid"/>
              <a:round/>
            </a:ln>
          </p:spPr>
          <p:txBody>
            <a:bodyPr/>
            <a:lstStyle/>
            <a:p/>
          </p:txBody>
        </p:sp>
        <p:sp>
          <p:nvSpPr>
            <p:cNvPr id="116" name="tx116"/>
            <p:cNvSpPr/>
            <p:nvPr/>
          </p:nvSpPr>
          <p:spPr>
            <a:xfrm>
              <a:off x="1306089" y="189331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17" name="tx117"/>
            <p:cNvSpPr/>
            <p:nvPr/>
          </p:nvSpPr>
          <p:spPr>
            <a:xfrm>
              <a:off x="2444152" y="194613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96</a:t>
              </a:r>
            </a:p>
          </p:txBody>
        </p:sp>
        <p:sp>
          <p:nvSpPr>
            <p:cNvPr id="118" name="tx118"/>
            <p:cNvSpPr/>
            <p:nvPr/>
          </p:nvSpPr>
          <p:spPr>
            <a:xfrm>
              <a:off x="3582215" y="189331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19" name="tx119"/>
            <p:cNvSpPr/>
            <p:nvPr/>
          </p:nvSpPr>
          <p:spPr>
            <a:xfrm>
              <a:off x="4720277" y="189331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20" name="tx120"/>
            <p:cNvSpPr/>
            <p:nvPr/>
          </p:nvSpPr>
          <p:spPr>
            <a:xfrm>
              <a:off x="5630728"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1" name="tx121"/>
            <p:cNvSpPr/>
            <p:nvPr/>
          </p:nvSpPr>
          <p:spPr>
            <a:xfrm>
              <a:off x="5858340"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2" name="tx122"/>
            <p:cNvSpPr/>
            <p:nvPr/>
          </p:nvSpPr>
          <p:spPr>
            <a:xfrm>
              <a:off x="6085953"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3" name="tx123"/>
            <p:cNvSpPr/>
            <p:nvPr/>
          </p:nvSpPr>
          <p:spPr>
            <a:xfrm>
              <a:off x="6313565"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4" name="tx124"/>
            <p:cNvSpPr/>
            <p:nvPr/>
          </p:nvSpPr>
          <p:spPr>
            <a:xfrm>
              <a:off x="6541178" y="189331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25" name="tx125"/>
            <p:cNvSpPr/>
            <p:nvPr/>
          </p:nvSpPr>
          <p:spPr>
            <a:xfrm>
              <a:off x="6768791" y="189331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26" name="tx126"/>
            <p:cNvSpPr/>
            <p:nvPr/>
          </p:nvSpPr>
          <p:spPr>
            <a:xfrm>
              <a:off x="6996403" y="189331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27" name="tx127"/>
            <p:cNvSpPr/>
            <p:nvPr/>
          </p:nvSpPr>
          <p:spPr>
            <a:xfrm>
              <a:off x="1306089" y="216594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98</a:t>
              </a:r>
            </a:p>
          </p:txBody>
        </p:sp>
        <p:sp>
          <p:nvSpPr>
            <p:cNvPr id="128" name="tx128"/>
            <p:cNvSpPr/>
            <p:nvPr/>
          </p:nvSpPr>
          <p:spPr>
            <a:xfrm>
              <a:off x="2444152" y="221876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96</a:t>
              </a:r>
            </a:p>
          </p:txBody>
        </p:sp>
        <p:sp>
          <p:nvSpPr>
            <p:cNvPr id="129" name="tx129"/>
            <p:cNvSpPr/>
            <p:nvPr/>
          </p:nvSpPr>
          <p:spPr>
            <a:xfrm>
              <a:off x="3582215" y="221876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96</a:t>
              </a:r>
            </a:p>
          </p:txBody>
        </p:sp>
        <p:sp>
          <p:nvSpPr>
            <p:cNvPr id="130" name="tx130"/>
            <p:cNvSpPr/>
            <p:nvPr/>
          </p:nvSpPr>
          <p:spPr>
            <a:xfrm>
              <a:off x="4720277" y="221876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96</a:t>
              </a:r>
            </a:p>
          </p:txBody>
        </p:sp>
        <p:sp>
          <p:nvSpPr>
            <p:cNvPr id="131" name="tx131"/>
            <p:cNvSpPr/>
            <p:nvPr/>
          </p:nvSpPr>
          <p:spPr>
            <a:xfrm>
              <a:off x="5630728" y="219235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97</a:t>
              </a:r>
            </a:p>
          </p:txBody>
        </p:sp>
        <p:sp>
          <p:nvSpPr>
            <p:cNvPr id="132" name="tx132"/>
            <p:cNvSpPr/>
            <p:nvPr/>
          </p:nvSpPr>
          <p:spPr>
            <a:xfrm>
              <a:off x="5858340" y="216594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98</a:t>
              </a:r>
            </a:p>
          </p:txBody>
        </p:sp>
        <p:sp>
          <p:nvSpPr>
            <p:cNvPr id="133" name="tx133"/>
            <p:cNvSpPr/>
            <p:nvPr/>
          </p:nvSpPr>
          <p:spPr>
            <a:xfrm>
              <a:off x="6085953" y="216594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98</a:t>
              </a:r>
            </a:p>
          </p:txBody>
        </p:sp>
        <p:sp>
          <p:nvSpPr>
            <p:cNvPr id="134" name="tx134"/>
            <p:cNvSpPr/>
            <p:nvPr/>
          </p:nvSpPr>
          <p:spPr>
            <a:xfrm>
              <a:off x="6313565" y="219235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97</a:t>
              </a:r>
            </a:p>
          </p:txBody>
        </p:sp>
        <p:sp>
          <p:nvSpPr>
            <p:cNvPr id="135" name="tx135"/>
            <p:cNvSpPr/>
            <p:nvPr/>
          </p:nvSpPr>
          <p:spPr>
            <a:xfrm>
              <a:off x="6541178" y="216594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98</a:t>
              </a:r>
            </a:p>
          </p:txBody>
        </p:sp>
        <p:sp>
          <p:nvSpPr>
            <p:cNvPr id="136" name="tx136"/>
            <p:cNvSpPr/>
            <p:nvPr/>
          </p:nvSpPr>
          <p:spPr>
            <a:xfrm>
              <a:off x="6768791" y="219235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97</a:t>
              </a:r>
            </a:p>
          </p:txBody>
        </p:sp>
        <p:sp>
          <p:nvSpPr>
            <p:cNvPr id="137" name="tx137"/>
            <p:cNvSpPr/>
            <p:nvPr/>
          </p:nvSpPr>
          <p:spPr>
            <a:xfrm>
              <a:off x="6996403" y="219235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97</a:t>
              </a:r>
            </a:p>
          </p:txBody>
        </p:sp>
        <p:sp>
          <p:nvSpPr>
            <p:cNvPr id="138" name="tx138"/>
            <p:cNvSpPr/>
            <p:nvPr/>
          </p:nvSpPr>
          <p:spPr>
            <a:xfrm>
              <a:off x="794132" y="464274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9" name="tx139"/>
            <p:cNvSpPr/>
            <p:nvPr/>
          </p:nvSpPr>
          <p:spPr>
            <a:xfrm>
              <a:off x="508103" y="3852045"/>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30,000</a:t>
              </a:r>
            </a:p>
          </p:txBody>
        </p:sp>
        <p:sp>
          <p:nvSpPr>
            <p:cNvPr id="140" name="tx140"/>
            <p:cNvSpPr/>
            <p:nvPr/>
          </p:nvSpPr>
          <p:spPr>
            <a:xfrm>
              <a:off x="508103" y="3076133"/>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60,000</a:t>
              </a:r>
            </a:p>
          </p:txBody>
        </p:sp>
        <p:sp>
          <p:nvSpPr>
            <p:cNvPr id="141" name="tx141"/>
            <p:cNvSpPr/>
            <p:nvPr/>
          </p:nvSpPr>
          <p:spPr>
            <a:xfrm>
              <a:off x="508103" y="2300220"/>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90,000</a:t>
              </a:r>
            </a:p>
          </p:txBody>
        </p:sp>
        <p:sp>
          <p:nvSpPr>
            <p:cNvPr id="142" name="tx142"/>
            <p:cNvSpPr/>
            <p:nvPr/>
          </p:nvSpPr>
          <p:spPr>
            <a:xfrm>
              <a:off x="8719511" y="464274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43" name="tx143"/>
            <p:cNvSpPr/>
            <p:nvPr/>
          </p:nvSpPr>
          <p:spPr>
            <a:xfrm>
              <a:off x="8719511" y="398255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144" name="tx144"/>
            <p:cNvSpPr/>
            <p:nvPr/>
          </p:nvSpPr>
          <p:spPr>
            <a:xfrm>
              <a:off x="8719511" y="332237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45" name="tx145"/>
            <p:cNvSpPr/>
            <p:nvPr/>
          </p:nvSpPr>
          <p:spPr>
            <a:xfrm>
              <a:off x="8719511" y="2663578"/>
              <a:ext cx="127136"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a:t>
              </a:r>
            </a:p>
          </p:txBody>
        </p:sp>
        <p:sp>
          <p:nvSpPr>
            <p:cNvPr id="146" name="tx146"/>
            <p:cNvSpPr/>
            <p:nvPr/>
          </p:nvSpPr>
          <p:spPr>
            <a:xfrm>
              <a:off x="8719511" y="2001995"/>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147" name="tx147"/>
            <p:cNvSpPr/>
            <p:nvPr/>
          </p:nvSpPr>
          <p:spPr>
            <a:xfrm rot="-5400000">
              <a:off x="1246416"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148" name="tx148"/>
            <p:cNvSpPr/>
            <p:nvPr/>
          </p:nvSpPr>
          <p:spPr>
            <a:xfrm rot="-5400000">
              <a:off x="2384479"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149" name="tx149"/>
            <p:cNvSpPr/>
            <p:nvPr/>
          </p:nvSpPr>
          <p:spPr>
            <a:xfrm rot="-5400000">
              <a:off x="3522542"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50" name="tx150"/>
            <p:cNvSpPr/>
            <p:nvPr/>
          </p:nvSpPr>
          <p:spPr>
            <a:xfrm rot="-5400000">
              <a:off x="4660604"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51" name="tx151"/>
            <p:cNvSpPr/>
            <p:nvPr/>
          </p:nvSpPr>
          <p:spPr>
            <a:xfrm rot="-5400000">
              <a:off x="5798667"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2" name="tx152"/>
            <p:cNvSpPr/>
            <p:nvPr/>
          </p:nvSpPr>
          <p:spPr>
            <a:xfrm rot="-5400000">
              <a:off x="693673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53" name="tx153"/>
            <p:cNvSpPr/>
            <p:nvPr/>
          </p:nvSpPr>
          <p:spPr>
            <a:xfrm rot="-5400000">
              <a:off x="8074765" y="4971991"/>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2030</a:t>
              </a:r>
            </a:p>
          </p:txBody>
        </p:sp>
        <p:sp>
          <p:nvSpPr>
            <p:cNvPr id="154" name="tx154"/>
            <p:cNvSpPr/>
            <p:nvPr/>
          </p:nvSpPr>
          <p:spPr>
            <a:xfrm rot="-5400000">
              <a:off x="5571055"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55" name="tx155"/>
            <p:cNvSpPr/>
            <p:nvPr/>
          </p:nvSpPr>
          <p:spPr>
            <a:xfrm rot="-5400000">
              <a:off x="5798667"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6" name="tx156"/>
            <p:cNvSpPr/>
            <p:nvPr/>
          </p:nvSpPr>
          <p:spPr>
            <a:xfrm rot="-5400000">
              <a:off x="602628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57" name="tx157"/>
            <p:cNvSpPr/>
            <p:nvPr/>
          </p:nvSpPr>
          <p:spPr>
            <a:xfrm rot="-5400000">
              <a:off x="6253892"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58" name="tx158"/>
            <p:cNvSpPr/>
            <p:nvPr/>
          </p:nvSpPr>
          <p:spPr>
            <a:xfrm rot="-5400000">
              <a:off x="6481477" y="4971991"/>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59" name="tx159"/>
            <p:cNvSpPr/>
            <p:nvPr/>
          </p:nvSpPr>
          <p:spPr>
            <a:xfrm rot="-5400000">
              <a:off x="6709117"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60" name="tx160"/>
            <p:cNvSpPr/>
            <p:nvPr/>
          </p:nvSpPr>
          <p:spPr>
            <a:xfrm rot="-5400000">
              <a:off x="693673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61" name="tx161"/>
            <p:cNvSpPr/>
            <p:nvPr/>
          </p:nvSpPr>
          <p:spPr>
            <a:xfrm rot="-5400000">
              <a:off x="89338" y="3247286"/>
              <a:ext cx="60573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a:t>
              </a:r>
            </a:p>
          </p:txBody>
        </p:sp>
        <p:sp>
          <p:nvSpPr>
            <p:cNvPr id="162" name="tx162"/>
            <p:cNvSpPr/>
            <p:nvPr/>
          </p:nvSpPr>
          <p:spPr>
            <a:xfrm rot="5400000">
              <a:off x="8609062" y="323343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63" name="rc163"/>
            <p:cNvSpPr/>
            <p:nvPr/>
          </p:nvSpPr>
          <p:spPr>
            <a:xfrm>
              <a:off x="1684039" y="5522891"/>
              <a:ext cx="201455" cy="201456"/>
            </a:xfrm>
            <a:prstGeom prst="rect">
              <a:avLst/>
            </a:prstGeom>
            <a:solidFill>
              <a:srgbClr val="80BD41">
                <a:alpha val="100000"/>
              </a:srgbClr>
            </a:solidFill>
          </p:spPr>
          <p:txBody>
            <a:bodyPr/>
            <a:lstStyle/>
            <a:p/>
          </p:txBody>
        </p:sp>
        <p:sp>
          <p:nvSpPr>
            <p:cNvPr id="164" name="rc164"/>
            <p:cNvSpPr/>
            <p:nvPr/>
          </p:nvSpPr>
          <p:spPr>
            <a:xfrm>
              <a:off x="2585989" y="5522891"/>
              <a:ext cx="201456" cy="201456"/>
            </a:xfrm>
            <a:prstGeom prst="rect">
              <a:avLst/>
            </a:prstGeom>
            <a:solidFill>
              <a:srgbClr val="1CABE2">
                <a:alpha val="100000"/>
              </a:srgbClr>
            </a:solidFill>
          </p:spPr>
          <p:txBody>
            <a:bodyPr/>
            <a:lstStyle/>
            <a:p/>
          </p:txBody>
        </p:sp>
        <p:sp>
          <p:nvSpPr>
            <p:cNvPr id="165" name="rc165"/>
            <p:cNvSpPr/>
            <p:nvPr/>
          </p:nvSpPr>
          <p:spPr>
            <a:xfrm>
              <a:off x="3658812" y="5522891"/>
              <a:ext cx="201456" cy="201456"/>
            </a:xfrm>
            <a:prstGeom prst="rect">
              <a:avLst/>
            </a:prstGeom>
            <a:solidFill>
              <a:srgbClr val="0058AB">
                <a:alpha val="100000"/>
              </a:srgbClr>
            </a:solidFill>
          </p:spPr>
          <p:txBody>
            <a:bodyPr/>
            <a:lstStyle/>
            <a:p/>
          </p:txBody>
        </p:sp>
        <p:sp>
          <p:nvSpPr>
            <p:cNvPr id="166" name="rc166"/>
            <p:cNvSpPr/>
            <p:nvPr/>
          </p:nvSpPr>
          <p:spPr>
            <a:xfrm>
              <a:off x="4654145" y="5522891"/>
              <a:ext cx="201456" cy="201456"/>
            </a:xfrm>
            <a:prstGeom prst="rect">
              <a:avLst/>
            </a:prstGeom>
            <a:solidFill>
              <a:srgbClr val="FFC20E">
                <a:alpha val="100000"/>
              </a:srgbClr>
            </a:solidFill>
          </p:spPr>
          <p:txBody>
            <a:bodyPr/>
            <a:lstStyle/>
            <a:p/>
          </p:txBody>
        </p:sp>
        <p:sp>
          <p:nvSpPr>
            <p:cNvPr id="167" name="rc167"/>
            <p:cNvSpPr/>
            <p:nvPr/>
          </p:nvSpPr>
          <p:spPr>
            <a:xfrm>
              <a:off x="6558279" y="5522891"/>
              <a:ext cx="201455" cy="201456"/>
            </a:xfrm>
            <a:prstGeom prst="rect">
              <a:avLst/>
            </a:prstGeom>
            <a:solidFill>
              <a:srgbClr val="F26A21">
                <a:alpha val="100000"/>
              </a:srgbClr>
            </a:solidFill>
          </p:spPr>
          <p:txBody>
            <a:bodyPr/>
            <a:lstStyle/>
            <a:p/>
          </p:txBody>
        </p:sp>
        <p:sp>
          <p:nvSpPr>
            <p:cNvPr id="168" name="tx168"/>
            <p:cNvSpPr/>
            <p:nvPr/>
          </p:nvSpPr>
          <p:spPr>
            <a:xfrm>
              <a:off x="1964084" y="5571982"/>
              <a:ext cx="54331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Full DTP</a:t>
              </a:r>
            </a:p>
          </p:txBody>
        </p:sp>
        <p:sp>
          <p:nvSpPr>
            <p:cNvPr id="169" name="tx169"/>
            <p:cNvSpPr/>
            <p:nvPr/>
          </p:nvSpPr>
          <p:spPr>
            <a:xfrm>
              <a:off x="2866034" y="5571982"/>
              <a:ext cx="7141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Partial DTP</a:t>
              </a:r>
            </a:p>
          </p:txBody>
        </p:sp>
        <p:sp>
          <p:nvSpPr>
            <p:cNvPr id="170" name="tx170"/>
            <p:cNvSpPr/>
            <p:nvPr/>
          </p:nvSpPr>
          <p:spPr>
            <a:xfrm>
              <a:off x="3938857" y="5571982"/>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71" name="tx171"/>
            <p:cNvSpPr/>
            <p:nvPr/>
          </p:nvSpPr>
          <p:spPr>
            <a:xfrm>
              <a:off x="4934190" y="5543810"/>
              <a:ext cx="1545499"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vaccinated target</a:t>
              </a:r>
            </a:p>
          </p:txBody>
        </p:sp>
        <p:sp>
          <p:nvSpPr>
            <p:cNvPr id="172" name="tx172"/>
            <p:cNvSpPr/>
            <p:nvPr/>
          </p:nvSpPr>
          <p:spPr>
            <a:xfrm>
              <a:off x="6838324" y="5543810"/>
              <a:ext cx="1063848"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ZD target</a:t>
              </a:r>
            </a:p>
          </p:txBody>
        </p:sp>
        <p:sp>
          <p:nvSpPr>
            <p:cNvPr id="173" name="pl173"/>
            <p:cNvSpPr/>
            <p:nvPr/>
          </p:nvSpPr>
          <p:spPr>
            <a:xfrm>
              <a:off x="3516111" y="612143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74" name="pl174"/>
            <p:cNvSpPr/>
            <p:nvPr/>
          </p:nvSpPr>
          <p:spPr>
            <a:xfrm>
              <a:off x="4845346" y="6121431"/>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75" name="tx175"/>
            <p:cNvSpPr/>
            <p:nvPr/>
          </p:nvSpPr>
          <p:spPr>
            <a:xfrm>
              <a:off x="3783210" y="604162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76" name="tx176"/>
            <p:cNvSpPr/>
            <p:nvPr/>
          </p:nvSpPr>
          <p:spPr>
            <a:xfrm>
              <a:off x="5112445" y="604162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77" name="tx177"/>
            <p:cNvSpPr/>
            <p:nvPr/>
          </p:nvSpPr>
          <p:spPr>
            <a:xfrm>
              <a:off x="920330" y="1330710"/>
              <a:ext cx="675553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 coverage (%), number of children fully, partially and unvaccinated for DTP 2000-2025 </a:t>
              </a:r>
            </a:p>
          </p:txBody>
        </p:sp>
        <p:sp>
          <p:nvSpPr>
            <p:cNvPr id="178" name="tx178"/>
            <p:cNvSpPr/>
            <p:nvPr/>
          </p:nvSpPr>
          <p:spPr>
            <a:xfrm>
              <a:off x="920330" y="1511762"/>
              <a:ext cx="443640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and projections to 2030 based on IA2030 target , Singapore</a:t>
              </a:r>
            </a:p>
          </p:txBody>
        </p:sp>
        <p:sp>
          <p:nvSpPr>
            <p:cNvPr id="179" name="tx179"/>
            <p:cNvSpPr/>
            <p:nvPr/>
          </p:nvSpPr>
          <p:spPr>
            <a:xfrm>
              <a:off x="4408364" y="6345398"/>
              <a:ext cx="424851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Sources: WHO/UNICEF Estimates of National Immunization Coverage, 2025 revision;</a:t>
              </a:r>
            </a:p>
          </p:txBody>
        </p:sp>
        <p:sp>
          <p:nvSpPr>
            <p:cNvPr id="180" name="tx180"/>
            <p:cNvSpPr/>
            <p:nvPr/>
          </p:nvSpPr>
          <p:spPr>
            <a:xfrm>
              <a:off x="1854583" y="6466099"/>
              <a:ext cx="680229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United Nations, Department of Economic and Social Affairs, Population Division (2024). World Population Prospects 2024, Online Edition.</a:t>
              </a:r>
            </a:p>
          </p:txBody>
        </p:sp>
        <p:sp>
          <p:nvSpPr>
            <p:cNvPr id="181" name="tx181"/>
            <p:cNvSpPr/>
            <p:nvPr/>
          </p:nvSpPr>
          <p:spPr>
            <a:xfrm>
              <a:off x="1897530" y="6586855"/>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grpSp>
      <p:sp>
        <p:nvSpPr>
          <p:cNvPr id="1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calls on all countries to reduce the number of zero dose children in 2019 by half by 2030. This chart shows the annual number of children required to be vaccinated to reach the ZD target.
IA2030 calls on all countries to reduce the number of zero dose children in 2019 by half by 2030. This chart shows the annual number of children required to be vaccinated to reach the ZD target.
Singapore is projected to have a  small increase (&lt;10,000) in the number of surviving infants by 2030. Therefore, to achieve the IA2030 ZD target, slightly more (~0.87%) children need to be vaccinated with DTP1 each year.</a:t>
            </a:r>
          </a:p>
        </p:txBody>
      </p:sp>
      <p:sp>
        <p:nvSpPr>
          <p:cNvPr id="18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More children need to be vaccinated each year to achieve the IA2030 goal of halving the number of zero-dose children by 2030, with a projected small increase in surviving infants.</a:t>
            </a:r>
          </a:p>
        </p:txBody>
      </p:sp>
      <p:grpSp xmlns:pic="http://schemas.openxmlformats.org/drawingml/2006/picture">
        <p:nvGrpSpPr>
          <p:cNvPr id="184" name=""/>
          <p:cNvGrpSpPr/>
          <p:nvPr/>
        </p:nvGrpSpPr>
        <p:grpSpPr>
          <a:xfrm>
            <a:off x="292608" y="1051560"/>
            <a:ext cx="8595360" cy="28575"/>
            <a:chOff x="292608" y="1051560"/>
            <a:chExt cx="8595360" cy="28575"/>
          </a:xfrm>
        </p:grpSpPr>
        <p:sp>
          <p:nvSpPr>
            <p:cNvPr id="185"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86"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56762" y="4563761"/>
              <a:ext cx="8217648" cy="0"/>
            </a:xfrm>
            <a:custGeom>
              <a:avLst/>
              <a:pathLst>
                <a:path w="8217648" h="0">
                  <a:moveTo>
                    <a:pt x="0" y="0"/>
                  </a:moveTo>
                  <a:lnTo>
                    <a:pt x="8217648" y="0"/>
                  </a:lnTo>
                  <a:lnTo>
                    <a:pt x="8217648" y="0"/>
                  </a:lnTo>
                </a:path>
              </a:pathLst>
            </a:custGeom>
            <a:ln w="6775" cap="flat">
              <a:solidFill>
                <a:srgbClr val="EBEBEB">
                  <a:alpha val="100000"/>
                </a:srgbClr>
              </a:solidFill>
              <a:prstDash val="solid"/>
              <a:round/>
            </a:ln>
          </p:spPr>
          <p:txBody>
            <a:bodyPr/>
            <a:lstStyle/>
            <a:p/>
          </p:txBody>
        </p:sp>
        <p:sp>
          <p:nvSpPr>
            <p:cNvPr id="5" name="pl5"/>
            <p:cNvSpPr/>
            <p:nvPr/>
          </p:nvSpPr>
          <p:spPr>
            <a:xfrm>
              <a:off x="856762" y="3590061"/>
              <a:ext cx="8217648" cy="0"/>
            </a:xfrm>
            <a:custGeom>
              <a:avLst/>
              <a:pathLst>
                <a:path w="8217648" h="0">
                  <a:moveTo>
                    <a:pt x="0" y="0"/>
                  </a:moveTo>
                  <a:lnTo>
                    <a:pt x="8217648" y="0"/>
                  </a:lnTo>
                  <a:lnTo>
                    <a:pt x="8217648" y="0"/>
                  </a:lnTo>
                </a:path>
              </a:pathLst>
            </a:custGeom>
            <a:ln w="6775" cap="flat">
              <a:solidFill>
                <a:srgbClr val="EBEBEB">
                  <a:alpha val="100000"/>
                </a:srgbClr>
              </a:solidFill>
              <a:prstDash val="solid"/>
              <a:round/>
            </a:ln>
          </p:spPr>
          <p:txBody>
            <a:bodyPr/>
            <a:lstStyle/>
            <a:p/>
          </p:txBody>
        </p:sp>
        <p:sp>
          <p:nvSpPr>
            <p:cNvPr id="6" name="pl6"/>
            <p:cNvSpPr/>
            <p:nvPr/>
          </p:nvSpPr>
          <p:spPr>
            <a:xfrm>
              <a:off x="856762" y="2616361"/>
              <a:ext cx="8217648" cy="0"/>
            </a:xfrm>
            <a:custGeom>
              <a:avLst/>
              <a:pathLst>
                <a:path w="8217648" h="0">
                  <a:moveTo>
                    <a:pt x="0" y="0"/>
                  </a:moveTo>
                  <a:lnTo>
                    <a:pt x="8217648" y="0"/>
                  </a:lnTo>
                  <a:lnTo>
                    <a:pt x="8217648" y="0"/>
                  </a:lnTo>
                </a:path>
              </a:pathLst>
            </a:custGeom>
            <a:ln w="6775" cap="flat">
              <a:solidFill>
                <a:srgbClr val="EBEBEB">
                  <a:alpha val="100000"/>
                </a:srgbClr>
              </a:solidFill>
              <a:prstDash val="solid"/>
              <a:round/>
            </a:ln>
          </p:spPr>
          <p:txBody>
            <a:bodyPr/>
            <a:lstStyle/>
            <a:p/>
          </p:txBody>
        </p:sp>
        <p:sp>
          <p:nvSpPr>
            <p:cNvPr id="7" name="pl7"/>
            <p:cNvSpPr/>
            <p:nvPr/>
          </p:nvSpPr>
          <p:spPr>
            <a:xfrm>
              <a:off x="856762" y="1642661"/>
              <a:ext cx="8217648" cy="0"/>
            </a:xfrm>
            <a:custGeom>
              <a:avLst/>
              <a:pathLst>
                <a:path w="8217648" h="0">
                  <a:moveTo>
                    <a:pt x="0" y="0"/>
                  </a:moveTo>
                  <a:lnTo>
                    <a:pt x="8217648" y="0"/>
                  </a:lnTo>
                  <a:lnTo>
                    <a:pt x="8217648" y="0"/>
                  </a:lnTo>
                </a:path>
              </a:pathLst>
            </a:custGeom>
            <a:ln w="6775" cap="flat">
              <a:solidFill>
                <a:srgbClr val="EBEBEB">
                  <a:alpha val="100000"/>
                </a:srgbClr>
              </a:solidFill>
              <a:prstDash val="solid"/>
              <a:round/>
            </a:ln>
          </p:spPr>
          <p:txBody>
            <a:bodyPr/>
            <a:lstStyle/>
            <a:p/>
          </p:txBody>
        </p:sp>
        <p:sp>
          <p:nvSpPr>
            <p:cNvPr id="8" name="pl8"/>
            <p:cNvSpPr/>
            <p:nvPr/>
          </p:nvSpPr>
          <p:spPr>
            <a:xfrm>
              <a:off x="856762" y="5050611"/>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9" name="pl9"/>
            <p:cNvSpPr/>
            <p:nvPr/>
          </p:nvSpPr>
          <p:spPr>
            <a:xfrm>
              <a:off x="856762" y="4076911"/>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10" name="pl10"/>
            <p:cNvSpPr/>
            <p:nvPr/>
          </p:nvSpPr>
          <p:spPr>
            <a:xfrm>
              <a:off x="856762" y="3103211"/>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11" name="pl11"/>
            <p:cNvSpPr/>
            <p:nvPr/>
          </p:nvSpPr>
          <p:spPr>
            <a:xfrm>
              <a:off x="856762" y="2129511"/>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12" name="pl12"/>
            <p:cNvSpPr/>
            <p:nvPr/>
          </p:nvSpPr>
          <p:spPr>
            <a:xfrm>
              <a:off x="133908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5808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82262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06438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3061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54792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8968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0314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27322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51498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7567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399852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24028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44820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472382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496558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52073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544912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69088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59326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17442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41618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6579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6899719"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14148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3832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73832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9" name="pl39"/>
            <p:cNvSpPr/>
            <p:nvPr/>
          </p:nvSpPr>
          <p:spPr>
            <a:xfrm>
              <a:off x="859208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40" name="rc40"/>
            <p:cNvSpPr/>
            <p:nvPr/>
          </p:nvSpPr>
          <p:spPr>
            <a:xfrm>
              <a:off x="1230292" y="3060369"/>
              <a:ext cx="217589" cy="1990242"/>
            </a:xfrm>
            <a:prstGeom prst="rect">
              <a:avLst/>
            </a:prstGeom>
            <a:solidFill>
              <a:srgbClr val="0058AB">
                <a:alpha val="100000"/>
              </a:srgbClr>
            </a:solidFill>
          </p:spPr>
          <p:txBody>
            <a:bodyPr/>
            <a:lstStyle/>
            <a:p/>
          </p:txBody>
        </p:sp>
        <p:sp>
          <p:nvSpPr>
            <p:cNvPr id="41" name="rc41"/>
            <p:cNvSpPr/>
            <p:nvPr/>
          </p:nvSpPr>
          <p:spPr>
            <a:xfrm>
              <a:off x="1472058" y="3264846"/>
              <a:ext cx="217589" cy="1785765"/>
            </a:xfrm>
            <a:prstGeom prst="rect">
              <a:avLst/>
            </a:prstGeom>
            <a:solidFill>
              <a:srgbClr val="0058AB">
                <a:alpha val="100000"/>
              </a:srgbClr>
            </a:solidFill>
          </p:spPr>
          <p:txBody>
            <a:bodyPr/>
            <a:lstStyle/>
            <a:p/>
          </p:txBody>
        </p:sp>
        <p:sp>
          <p:nvSpPr>
            <p:cNvPr id="42" name="rc42"/>
            <p:cNvSpPr/>
            <p:nvPr/>
          </p:nvSpPr>
          <p:spPr>
            <a:xfrm>
              <a:off x="1713825" y="3264846"/>
              <a:ext cx="217589" cy="1785765"/>
            </a:xfrm>
            <a:prstGeom prst="rect">
              <a:avLst/>
            </a:prstGeom>
            <a:solidFill>
              <a:srgbClr val="0058AB">
                <a:alpha val="100000"/>
              </a:srgbClr>
            </a:solidFill>
          </p:spPr>
          <p:txBody>
            <a:bodyPr/>
            <a:lstStyle/>
            <a:p/>
          </p:txBody>
        </p:sp>
        <p:sp>
          <p:nvSpPr>
            <p:cNvPr id="43" name="rc43"/>
            <p:cNvSpPr/>
            <p:nvPr/>
          </p:nvSpPr>
          <p:spPr>
            <a:xfrm>
              <a:off x="1955592" y="1788716"/>
              <a:ext cx="217589" cy="3261894"/>
            </a:xfrm>
            <a:prstGeom prst="rect">
              <a:avLst/>
            </a:prstGeom>
            <a:solidFill>
              <a:srgbClr val="0058AB">
                <a:alpha val="100000"/>
              </a:srgbClr>
            </a:solidFill>
          </p:spPr>
          <p:txBody>
            <a:bodyPr/>
            <a:lstStyle/>
            <a:p/>
          </p:txBody>
        </p:sp>
        <p:sp>
          <p:nvSpPr>
            <p:cNvPr id="44" name="rc44"/>
            <p:cNvSpPr/>
            <p:nvPr/>
          </p:nvSpPr>
          <p:spPr>
            <a:xfrm>
              <a:off x="2197358" y="1851033"/>
              <a:ext cx="217589" cy="3199577"/>
            </a:xfrm>
            <a:prstGeom prst="rect">
              <a:avLst/>
            </a:prstGeom>
            <a:solidFill>
              <a:srgbClr val="0058AB">
                <a:alpha val="100000"/>
              </a:srgbClr>
            </a:solidFill>
          </p:spPr>
          <p:txBody>
            <a:bodyPr/>
            <a:lstStyle/>
            <a:p/>
          </p:txBody>
        </p:sp>
        <p:sp>
          <p:nvSpPr>
            <p:cNvPr id="45" name="rc45"/>
            <p:cNvSpPr/>
            <p:nvPr/>
          </p:nvSpPr>
          <p:spPr>
            <a:xfrm>
              <a:off x="2439125" y="1815980"/>
              <a:ext cx="217589" cy="3234631"/>
            </a:xfrm>
            <a:prstGeom prst="rect">
              <a:avLst/>
            </a:prstGeom>
            <a:solidFill>
              <a:srgbClr val="0058AB">
                <a:alpha val="100000"/>
              </a:srgbClr>
            </a:solidFill>
          </p:spPr>
          <p:txBody>
            <a:bodyPr/>
            <a:lstStyle/>
            <a:p/>
          </p:txBody>
        </p:sp>
        <p:sp>
          <p:nvSpPr>
            <p:cNvPr id="46" name="rc46"/>
            <p:cNvSpPr/>
            <p:nvPr/>
          </p:nvSpPr>
          <p:spPr>
            <a:xfrm>
              <a:off x="2680891" y="1757558"/>
              <a:ext cx="217589" cy="3293053"/>
            </a:xfrm>
            <a:prstGeom prst="rect">
              <a:avLst/>
            </a:prstGeom>
            <a:solidFill>
              <a:srgbClr val="0058AB">
                <a:alpha val="100000"/>
              </a:srgbClr>
            </a:solidFill>
          </p:spPr>
          <p:txBody>
            <a:bodyPr/>
            <a:lstStyle/>
            <a:p/>
          </p:txBody>
        </p:sp>
        <p:sp>
          <p:nvSpPr>
            <p:cNvPr id="47" name="rc47"/>
            <p:cNvSpPr/>
            <p:nvPr/>
          </p:nvSpPr>
          <p:spPr>
            <a:xfrm>
              <a:off x="2922658" y="3354426"/>
              <a:ext cx="217589" cy="1696185"/>
            </a:xfrm>
            <a:prstGeom prst="rect">
              <a:avLst/>
            </a:prstGeom>
            <a:solidFill>
              <a:srgbClr val="0058AB">
                <a:alpha val="100000"/>
              </a:srgbClr>
            </a:solidFill>
          </p:spPr>
          <p:txBody>
            <a:bodyPr/>
            <a:lstStyle/>
            <a:p/>
          </p:txBody>
        </p:sp>
        <p:sp>
          <p:nvSpPr>
            <p:cNvPr id="48" name="rc48"/>
            <p:cNvSpPr/>
            <p:nvPr/>
          </p:nvSpPr>
          <p:spPr>
            <a:xfrm>
              <a:off x="3164425" y="3323268"/>
              <a:ext cx="217589" cy="1727343"/>
            </a:xfrm>
            <a:prstGeom prst="rect">
              <a:avLst/>
            </a:prstGeom>
            <a:solidFill>
              <a:srgbClr val="0058AB">
                <a:alpha val="100000"/>
              </a:srgbClr>
            </a:solidFill>
          </p:spPr>
          <p:txBody>
            <a:bodyPr/>
            <a:lstStyle/>
            <a:p/>
          </p:txBody>
        </p:sp>
        <p:sp>
          <p:nvSpPr>
            <p:cNvPr id="49" name="rc49"/>
            <p:cNvSpPr/>
            <p:nvPr/>
          </p:nvSpPr>
          <p:spPr>
            <a:xfrm>
              <a:off x="3406191" y="3319373"/>
              <a:ext cx="217589" cy="1731238"/>
            </a:xfrm>
            <a:prstGeom prst="rect">
              <a:avLst/>
            </a:prstGeom>
            <a:solidFill>
              <a:srgbClr val="0058AB">
                <a:alpha val="100000"/>
              </a:srgbClr>
            </a:solidFill>
          </p:spPr>
          <p:txBody>
            <a:bodyPr/>
            <a:lstStyle/>
            <a:p/>
          </p:txBody>
        </p:sp>
        <p:sp>
          <p:nvSpPr>
            <p:cNvPr id="50" name="rc50"/>
            <p:cNvSpPr/>
            <p:nvPr/>
          </p:nvSpPr>
          <p:spPr>
            <a:xfrm>
              <a:off x="3647958" y="3393374"/>
              <a:ext cx="217589" cy="1657237"/>
            </a:xfrm>
            <a:prstGeom prst="rect">
              <a:avLst/>
            </a:prstGeom>
            <a:solidFill>
              <a:srgbClr val="0058AB">
                <a:alpha val="100000"/>
              </a:srgbClr>
            </a:solidFill>
          </p:spPr>
          <p:txBody>
            <a:bodyPr/>
            <a:lstStyle/>
            <a:p/>
          </p:txBody>
        </p:sp>
        <p:sp>
          <p:nvSpPr>
            <p:cNvPr id="51" name="rc51"/>
            <p:cNvSpPr/>
            <p:nvPr/>
          </p:nvSpPr>
          <p:spPr>
            <a:xfrm>
              <a:off x="3889725" y="2427464"/>
              <a:ext cx="217589" cy="2623147"/>
            </a:xfrm>
            <a:prstGeom prst="rect">
              <a:avLst/>
            </a:prstGeom>
            <a:solidFill>
              <a:srgbClr val="0058AB">
                <a:alpha val="100000"/>
              </a:srgbClr>
            </a:solidFill>
          </p:spPr>
          <p:txBody>
            <a:bodyPr/>
            <a:lstStyle/>
            <a:p/>
          </p:txBody>
        </p:sp>
        <p:sp>
          <p:nvSpPr>
            <p:cNvPr id="52" name="rc52"/>
            <p:cNvSpPr/>
            <p:nvPr/>
          </p:nvSpPr>
          <p:spPr>
            <a:xfrm>
              <a:off x="4131491" y="3148002"/>
              <a:ext cx="217589" cy="1902609"/>
            </a:xfrm>
            <a:prstGeom prst="rect">
              <a:avLst/>
            </a:prstGeom>
            <a:solidFill>
              <a:srgbClr val="0058AB">
                <a:alpha val="100000"/>
              </a:srgbClr>
            </a:solidFill>
          </p:spPr>
          <p:txBody>
            <a:bodyPr/>
            <a:lstStyle/>
            <a:p/>
          </p:txBody>
        </p:sp>
        <p:sp>
          <p:nvSpPr>
            <p:cNvPr id="53" name="rc53"/>
            <p:cNvSpPr/>
            <p:nvPr/>
          </p:nvSpPr>
          <p:spPr>
            <a:xfrm>
              <a:off x="4373258" y="3274583"/>
              <a:ext cx="217589" cy="1776028"/>
            </a:xfrm>
            <a:prstGeom prst="rect">
              <a:avLst/>
            </a:prstGeom>
            <a:solidFill>
              <a:srgbClr val="0058AB">
                <a:alpha val="100000"/>
              </a:srgbClr>
            </a:solidFill>
          </p:spPr>
          <p:txBody>
            <a:bodyPr/>
            <a:lstStyle/>
            <a:p/>
          </p:txBody>
        </p:sp>
        <p:sp>
          <p:nvSpPr>
            <p:cNvPr id="54" name="rc54"/>
            <p:cNvSpPr/>
            <p:nvPr/>
          </p:nvSpPr>
          <p:spPr>
            <a:xfrm>
              <a:off x="4615025" y="3163581"/>
              <a:ext cx="217589" cy="1887030"/>
            </a:xfrm>
            <a:prstGeom prst="rect">
              <a:avLst/>
            </a:prstGeom>
            <a:solidFill>
              <a:srgbClr val="0058AB">
                <a:alpha val="100000"/>
              </a:srgbClr>
            </a:solidFill>
          </p:spPr>
          <p:txBody>
            <a:bodyPr/>
            <a:lstStyle/>
            <a:p/>
          </p:txBody>
        </p:sp>
        <p:sp>
          <p:nvSpPr>
            <p:cNvPr id="55" name="rc55"/>
            <p:cNvSpPr/>
            <p:nvPr/>
          </p:nvSpPr>
          <p:spPr>
            <a:xfrm>
              <a:off x="4856791" y="3198634"/>
              <a:ext cx="217589" cy="1851977"/>
            </a:xfrm>
            <a:prstGeom prst="rect">
              <a:avLst/>
            </a:prstGeom>
            <a:solidFill>
              <a:srgbClr val="0058AB">
                <a:alpha val="100000"/>
              </a:srgbClr>
            </a:solidFill>
          </p:spPr>
          <p:txBody>
            <a:bodyPr/>
            <a:lstStyle/>
            <a:p/>
          </p:txBody>
        </p:sp>
        <p:sp>
          <p:nvSpPr>
            <p:cNvPr id="56" name="rc56"/>
            <p:cNvSpPr/>
            <p:nvPr/>
          </p:nvSpPr>
          <p:spPr>
            <a:xfrm>
              <a:off x="5098558" y="3239529"/>
              <a:ext cx="217589" cy="1811081"/>
            </a:xfrm>
            <a:prstGeom prst="rect">
              <a:avLst/>
            </a:prstGeom>
            <a:solidFill>
              <a:srgbClr val="0058AB">
                <a:alpha val="100000"/>
              </a:srgbClr>
            </a:solidFill>
          </p:spPr>
          <p:txBody>
            <a:bodyPr/>
            <a:lstStyle/>
            <a:p/>
          </p:txBody>
        </p:sp>
        <p:sp>
          <p:nvSpPr>
            <p:cNvPr id="57" name="rc57"/>
            <p:cNvSpPr/>
            <p:nvPr/>
          </p:nvSpPr>
          <p:spPr>
            <a:xfrm>
              <a:off x="5340325" y="3235635"/>
              <a:ext cx="217589" cy="1814976"/>
            </a:xfrm>
            <a:prstGeom prst="rect">
              <a:avLst/>
            </a:prstGeom>
            <a:solidFill>
              <a:srgbClr val="0058AB">
                <a:alpha val="100000"/>
              </a:srgbClr>
            </a:solidFill>
          </p:spPr>
          <p:txBody>
            <a:bodyPr/>
            <a:lstStyle/>
            <a:p/>
          </p:txBody>
        </p:sp>
        <p:sp>
          <p:nvSpPr>
            <p:cNvPr id="58" name="rc58"/>
            <p:cNvSpPr/>
            <p:nvPr/>
          </p:nvSpPr>
          <p:spPr>
            <a:xfrm>
              <a:off x="5582091" y="4123649"/>
              <a:ext cx="217589" cy="926962"/>
            </a:xfrm>
            <a:prstGeom prst="rect">
              <a:avLst/>
            </a:prstGeom>
            <a:solidFill>
              <a:srgbClr val="0058AB">
                <a:alpha val="100000"/>
              </a:srgbClr>
            </a:solidFill>
          </p:spPr>
          <p:txBody>
            <a:bodyPr/>
            <a:lstStyle/>
            <a:p/>
          </p:txBody>
        </p:sp>
        <p:sp>
          <p:nvSpPr>
            <p:cNvPr id="59" name="rc59"/>
            <p:cNvSpPr/>
            <p:nvPr/>
          </p:nvSpPr>
          <p:spPr>
            <a:xfrm>
              <a:off x="5823858" y="4127544"/>
              <a:ext cx="217589" cy="923067"/>
            </a:xfrm>
            <a:prstGeom prst="rect">
              <a:avLst/>
            </a:prstGeom>
            <a:solidFill>
              <a:srgbClr val="0058AB">
                <a:alpha val="100000"/>
              </a:srgbClr>
            </a:solidFill>
          </p:spPr>
          <p:txBody>
            <a:bodyPr/>
            <a:lstStyle/>
            <a:p/>
          </p:txBody>
        </p:sp>
        <p:sp>
          <p:nvSpPr>
            <p:cNvPr id="60" name="rc60"/>
            <p:cNvSpPr/>
            <p:nvPr/>
          </p:nvSpPr>
          <p:spPr>
            <a:xfrm>
              <a:off x="6065625" y="4135333"/>
              <a:ext cx="217589" cy="915277"/>
            </a:xfrm>
            <a:prstGeom prst="rect">
              <a:avLst/>
            </a:prstGeom>
            <a:solidFill>
              <a:srgbClr val="0058AB">
                <a:alpha val="100000"/>
              </a:srgbClr>
            </a:solidFill>
          </p:spPr>
          <p:txBody>
            <a:bodyPr/>
            <a:lstStyle/>
            <a:p/>
          </p:txBody>
        </p:sp>
        <p:sp>
          <p:nvSpPr>
            <p:cNvPr id="61" name="rc61"/>
            <p:cNvSpPr/>
            <p:nvPr/>
          </p:nvSpPr>
          <p:spPr>
            <a:xfrm>
              <a:off x="6307391" y="4162597"/>
              <a:ext cx="217589" cy="888014"/>
            </a:xfrm>
            <a:prstGeom prst="rect">
              <a:avLst/>
            </a:prstGeom>
            <a:solidFill>
              <a:srgbClr val="0058AB">
                <a:alpha val="100000"/>
              </a:srgbClr>
            </a:solidFill>
          </p:spPr>
          <p:txBody>
            <a:bodyPr/>
            <a:lstStyle/>
            <a:p/>
          </p:txBody>
        </p:sp>
        <p:sp>
          <p:nvSpPr>
            <p:cNvPr id="62" name="rc62"/>
            <p:cNvSpPr/>
            <p:nvPr/>
          </p:nvSpPr>
          <p:spPr>
            <a:xfrm>
              <a:off x="6549158" y="4172334"/>
              <a:ext cx="217589" cy="878277"/>
            </a:xfrm>
            <a:prstGeom prst="rect">
              <a:avLst/>
            </a:prstGeom>
            <a:solidFill>
              <a:srgbClr val="0058AB">
                <a:alpha val="100000"/>
              </a:srgbClr>
            </a:solidFill>
          </p:spPr>
          <p:txBody>
            <a:bodyPr/>
            <a:lstStyle/>
            <a:p/>
          </p:txBody>
        </p:sp>
        <p:sp>
          <p:nvSpPr>
            <p:cNvPr id="63" name="rc63"/>
            <p:cNvSpPr/>
            <p:nvPr/>
          </p:nvSpPr>
          <p:spPr>
            <a:xfrm>
              <a:off x="6790924" y="3204476"/>
              <a:ext cx="217589" cy="1846135"/>
            </a:xfrm>
            <a:prstGeom prst="rect">
              <a:avLst/>
            </a:prstGeom>
            <a:solidFill>
              <a:srgbClr val="0058AB">
                <a:alpha val="100000"/>
              </a:srgbClr>
            </a:solidFill>
          </p:spPr>
          <p:txBody>
            <a:bodyPr/>
            <a:lstStyle/>
            <a:p/>
          </p:txBody>
        </p:sp>
        <p:sp>
          <p:nvSpPr>
            <p:cNvPr id="64" name="rc64"/>
            <p:cNvSpPr/>
            <p:nvPr/>
          </p:nvSpPr>
          <p:spPr>
            <a:xfrm>
              <a:off x="7032691" y="3151896"/>
              <a:ext cx="217589" cy="1898714"/>
            </a:xfrm>
            <a:prstGeom prst="rect">
              <a:avLst/>
            </a:prstGeom>
            <a:solidFill>
              <a:srgbClr val="0058AB">
                <a:alpha val="100000"/>
              </a:srgbClr>
            </a:solidFill>
          </p:spPr>
          <p:txBody>
            <a:bodyPr/>
            <a:lstStyle/>
            <a:p/>
          </p:txBody>
        </p:sp>
        <p:sp>
          <p:nvSpPr>
            <p:cNvPr id="65" name="rc65"/>
            <p:cNvSpPr/>
            <p:nvPr/>
          </p:nvSpPr>
          <p:spPr>
            <a:xfrm>
              <a:off x="7274458" y="3112948"/>
              <a:ext cx="217589" cy="1937662"/>
            </a:xfrm>
            <a:prstGeom prst="rect">
              <a:avLst/>
            </a:prstGeom>
            <a:solidFill>
              <a:srgbClr val="0058AB">
                <a:alpha val="100000"/>
              </a:srgbClr>
            </a:solidFill>
          </p:spPr>
          <p:txBody>
            <a:bodyPr/>
            <a:lstStyle/>
            <a:p/>
          </p:txBody>
        </p:sp>
        <p:sp>
          <p:nvSpPr>
            <p:cNvPr id="66" name="rc66"/>
            <p:cNvSpPr/>
            <p:nvPr/>
          </p:nvSpPr>
          <p:spPr>
            <a:xfrm>
              <a:off x="8483291" y="4589077"/>
              <a:ext cx="217589" cy="461533"/>
            </a:xfrm>
            <a:prstGeom prst="rect">
              <a:avLst/>
            </a:prstGeom>
            <a:solidFill>
              <a:srgbClr val="69DBFF">
                <a:alpha val="100000"/>
              </a:srgbClr>
            </a:solidFill>
          </p:spPr>
          <p:txBody>
            <a:bodyPr/>
            <a:lstStyle/>
            <a:p/>
          </p:txBody>
        </p:sp>
        <p:sp>
          <p:nvSpPr>
            <p:cNvPr id="67" name="pl67"/>
            <p:cNvSpPr/>
            <p:nvPr/>
          </p:nvSpPr>
          <p:spPr>
            <a:xfrm>
              <a:off x="6174420" y="4127544"/>
              <a:ext cx="2417666" cy="461533"/>
            </a:xfrm>
            <a:custGeom>
              <a:avLst/>
              <a:pathLst>
                <a:path w="2417666" h="461533">
                  <a:moveTo>
                    <a:pt x="0" y="0"/>
                  </a:moveTo>
                  <a:lnTo>
                    <a:pt x="241766" y="46153"/>
                  </a:lnTo>
                  <a:lnTo>
                    <a:pt x="483533" y="92306"/>
                  </a:lnTo>
                  <a:lnTo>
                    <a:pt x="725299" y="138460"/>
                  </a:lnTo>
                  <a:lnTo>
                    <a:pt x="967066" y="184613"/>
                  </a:lnTo>
                  <a:lnTo>
                    <a:pt x="1208833" y="230766"/>
                  </a:lnTo>
                  <a:lnTo>
                    <a:pt x="1450599" y="276920"/>
                  </a:lnTo>
                  <a:lnTo>
                    <a:pt x="1692366" y="323073"/>
                  </a:lnTo>
                  <a:lnTo>
                    <a:pt x="1934133" y="369227"/>
                  </a:lnTo>
                  <a:lnTo>
                    <a:pt x="2175899" y="415380"/>
                  </a:lnTo>
                  <a:lnTo>
                    <a:pt x="2417666" y="461533"/>
                  </a:lnTo>
                </a:path>
              </a:pathLst>
            </a:custGeom>
            <a:ln w="13550" cap="flat">
              <a:solidFill>
                <a:srgbClr val="000000">
                  <a:alpha val="100000"/>
                </a:srgbClr>
              </a:solidFill>
              <a:prstDash val="solid"/>
              <a:round/>
            </a:ln>
          </p:spPr>
          <p:txBody>
            <a:bodyPr/>
            <a:lstStyle/>
            <a:p/>
          </p:txBody>
        </p:sp>
        <p:sp>
          <p:nvSpPr>
            <p:cNvPr id="68" name="pt68"/>
            <p:cNvSpPr/>
            <p:nvPr/>
          </p:nvSpPr>
          <p:spPr>
            <a:xfrm>
              <a:off x="6149594" y="410271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9" name="pt69"/>
            <p:cNvSpPr/>
            <p:nvPr/>
          </p:nvSpPr>
          <p:spPr>
            <a:xfrm>
              <a:off x="6391360" y="414887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0" name="pt70"/>
            <p:cNvSpPr/>
            <p:nvPr/>
          </p:nvSpPr>
          <p:spPr>
            <a:xfrm>
              <a:off x="6633127" y="419502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1" name="pt71"/>
            <p:cNvSpPr/>
            <p:nvPr/>
          </p:nvSpPr>
          <p:spPr>
            <a:xfrm>
              <a:off x="6874894" y="424117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7116660" y="428733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7358427" y="433348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7600193" y="437963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pt75"/>
            <p:cNvSpPr/>
            <p:nvPr/>
          </p:nvSpPr>
          <p:spPr>
            <a:xfrm>
              <a:off x="7841960" y="442579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6" name="pt76"/>
            <p:cNvSpPr/>
            <p:nvPr/>
          </p:nvSpPr>
          <p:spPr>
            <a:xfrm>
              <a:off x="8083727" y="447194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7" name="pt77"/>
            <p:cNvSpPr/>
            <p:nvPr/>
          </p:nvSpPr>
          <p:spPr>
            <a:xfrm>
              <a:off x="8325493" y="451809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8" name="pt78"/>
            <p:cNvSpPr/>
            <p:nvPr/>
          </p:nvSpPr>
          <p:spPr>
            <a:xfrm>
              <a:off x="8567260" y="456425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9" name="tx79"/>
            <p:cNvSpPr/>
            <p:nvPr/>
          </p:nvSpPr>
          <p:spPr>
            <a:xfrm>
              <a:off x="730564" y="5007972"/>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80" name="tx80"/>
            <p:cNvSpPr/>
            <p:nvPr/>
          </p:nvSpPr>
          <p:spPr>
            <a:xfrm>
              <a:off x="603427" y="4034272"/>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500</a:t>
              </a:r>
            </a:p>
          </p:txBody>
        </p:sp>
        <p:sp>
          <p:nvSpPr>
            <p:cNvPr id="81" name="tx81"/>
            <p:cNvSpPr/>
            <p:nvPr/>
          </p:nvSpPr>
          <p:spPr>
            <a:xfrm>
              <a:off x="508103" y="3045782"/>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a:t>
              </a:r>
            </a:p>
          </p:txBody>
        </p:sp>
        <p:sp>
          <p:nvSpPr>
            <p:cNvPr id="82" name="tx82"/>
            <p:cNvSpPr/>
            <p:nvPr/>
          </p:nvSpPr>
          <p:spPr>
            <a:xfrm>
              <a:off x="508103" y="2072082"/>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1,500</a:t>
              </a:r>
            </a:p>
          </p:txBody>
        </p:sp>
        <p:sp>
          <p:nvSpPr>
            <p:cNvPr id="83" name="tx83"/>
            <p:cNvSpPr/>
            <p:nvPr/>
          </p:nvSpPr>
          <p:spPr>
            <a:xfrm rot="-5400000">
              <a:off x="121819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84" name="tx84"/>
            <p:cNvSpPr/>
            <p:nvPr/>
          </p:nvSpPr>
          <p:spPr>
            <a:xfrm rot="-5400000">
              <a:off x="145996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2001</a:t>
              </a:r>
            </a:p>
          </p:txBody>
        </p:sp>
        <p:sp>
          <p:nvSpPr>
            <p:cNvPr id="85" name="tx85"/>
            <p:cNvSpPr/>
            <p:nvPr/>
          </p:nvSpPr>
          <p:spPr>
            <a:xfrm rot="-5400000">
              <a:off x="1701730"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2002</a:t>
              </a:r>
            </a:p>
          </p:txBody>
        </p:sp>
        <p:sp>
          <p:nvSpPr>
            <p:cNvPr id="86" name="tx86"/>
            <p:cNvSpPr/>
            <p:nvPr/>
          </p:nvSpPr>
          <p:spPr>
            <a:xfrm rot="-5400000">
              <a:off x="1943470"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2003</a:t>
              </a:r>
            </a:p>
          </p:txBody>
        </p:sp>
        <p:sp>
          <p:nvSpPr>
            <p:cNvPr id="87" name="tx87"/>
            <p:cNvSpPr/>
            <p:nvPr/>
          </p:nvSpPr>
          <p:spPr>
            <a:xfrm rot="-5400000">
              <a:off x="218526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2004</a:t>
              </a:r>
            </a:p>
          </p:txBody>
        </p:sp>
        <p:sp>
          <p:nvSpPr>
            <p:cNvPr id="88" name="tx88"/>
            <p:cNvSpPr/>
            <p:nvPr/>
          </p:nvSpPr>
          <p:spPr>
            <a:xfrm rot="-5400000">
              <a:off x="2427030"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89" name="tx89"/>
            <p:cNvSpPr/>
            <p:nvPr/>
          </p:nvSpPr>
          <p:spPr>
            <a:xfrm rot="-5400000">
              <a:off x="266879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2006</a:t>
              </a:r>
            </a:p>
          </p:txBody>
        </p:sp>
        <p:sp>
          <p:nvSpPr>
            <p:cNvPr id="90" name="tx90"/>
            <p:cNvSpPr/>
            <p:nvPr/>
          </p:nvSpPr>
          <p:spPr>
            <a:xfrm rot="-5400000">
              <a:off x="291056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2007</a:t>
              </a:r>
            </a:p>
          </p:txBody>
        </p:sp>
        <p:sp>
          <p:nvSpPr>
            <p:cNvPr id="91" name="tx91"/>
            <p:cNvSpPr/>
            <p:nvPr/>
          </p:nvSpPr>
          <p:spPr>
            <a:xfrm rot="-5400000">
              <a:off x="315232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2008</a:t>
              </a:r>
            </a:p>
          </p:txBody>
        </p:sp>
        <p:sp>
          <p:nvSpPr>
            <p:cNvPr id="92" name="tx92"/>
            <p:cNvSpPr/>
            <p:nvPr/>
          </p:nvSpPr>
          <p:spPr>
            <a:xfrm rot="-5400000">
              <a:off x="339409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2009</a:t>
              </a:r>
            </a:p>
          </p:txBody>
        </p:sp>
        <p:sp>
          <p:nvSpPr>
            <p:cNvPr id="93" name="tx93"/>
            <p:cNvSpPr/>
            <p:nvPr/>
          </p:nvSpPr>
          <p:spPr>
            <a:xfrm rot="-5400000">
              <a:off x="363586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94" name="tx94"/>
            <p:cNvSpPr/>
            <p:nvPr/>
          </p:nvSpPr>
          <p:spPr>
            <a:xfrm rot="-5400000">
              <a:off x="387762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2011</a:t>
              </a:r>
            </a:p>
          </p:txBody>
        </p:sp>
        <p:sp>
          <p:nvSpPr>
            <p:cNvPr id="95" name="tx95"/>
            <p:cNvSpPr/>
            <p:nvPr/>
          </p:nvSpPr>
          <p:spPr>
            <a:xfrm rot="-5400000">
              <a:off x="411939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2012</a:t>
              </a:r>
            </a:p>
          </p:txBody>
        </p:sp>
        <p:sp>
          <p:nvSpPr>
            <p:cNvPr id="96" name="tx96"/>
            <p:cNvSpPr/>
            <p:nvPr/>
          </p:nvSpPr>
          <p:spPr>
            <a:xfrm rot="-5400000">
              <a:off x="4361136"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2013</a:t>
              </a:r>
            </a:p>
          </p:txBody>
        </p:sp>
        <p:sp>
          <p:nvSpPr>
            <p:cNvPr id="97" name="tx97"/>
            <p:cNvSpPr/>
            <p:nvPr/>
          </p:nvSpPr>
          <p:spPr>
            <a:xfrm rot="-5400000">
              <a:off x="460292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2014</a:t>
              </a:r>
            </a:p>
          </p:txBody>
        </p:sp>
        <p:sp>
          <p:nvSpPr>
            <p:cNvPr id="98" name="tx98"/>
            <p:cNvSpPr/>
            <p:nvPr/>
          </p:nvSpPr>
          <p:spPr>
            <a:xfrm rot="-5400000">
              <a:off x="484469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99" name="tx99"/>
            <p:cNvSpPr/>
            <p:nvPr/>
          </p:nvSpPr>
          <p:spPr>
            <a:xfrm rot="-5400000">
              <a:off x="508646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2016</a:t>
              </a:r>
            </a:p>
          </p:txBody>
        </p:sp>
        <p:sp>
          <p:nvSpPr>
            <p:cNvPr id="100" name="tx100"/>
            <p:cNvSpPr/>
            <p:nvPr/>
          </p:nvSpPr>
          <p:spPr>
            <a:xfrm rot="-5400000">
              <a:off x="532822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2017</a:t>
              </a:r>
            </a:p>
          </p:txBody>
        </p:sp>
        <p:sp>
          <p:nvSpPr>
            <p:cNvPr id="101" name="tx101"/>
            <p:cNvSpPr/>
            <p:nvPr/>
          </p:nvSpPr>
          <p:spPr>
            <a:xfrm rot="-5400000">
              <a:off x="556999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2018</a:t>
              </a:r>
            </a:p>
          </p:txBody>
        </p:sp>
        <p:sp>
          <p:nvSpPr>
            <p:cNvPr id="102" name="tx102"/>
            <p:cNvSpPr/>
            <p:nvPr/>
          </p:nvSpPr>
          <p:spPr>
            <a:xfrm rot="-5400000">
              <a:off x="581176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03" name="tx103"/>
            <p:cNvSpPr/>
            <p:nvPr/>
          </p:nvSpPr>
          <p:spPr>
            <a:xfrm rot="-5400000">
              <a:off x="605352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2020</a:t>
              </a:r>
            </a:p>
          </p:txBody>
        </p:sp>
        <p:sp>
          <p:nvSpPr>
            <p:cNvPr id="104" name="tx104"/>
            <p:cNvSpPr/>
            <p:nvPr/>
          </p:nvSpPr>
          <p:spPr>
            <a:xfrm rot="-5400000">
              <a:off x="629529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2021</a:t>
              </a:r>
            </a:p>
          </p:txBody>
        </p:sp>
        <p:sp>
          <p:nvSpPr>
            <p:cNvPr id="105" name="tx105"/>
            <p:cNvSpPr/>
            <p:nvPr/>
          </p:nvSpPr>
          <p:spPr>
            <a:xfrm rot="-5400000">
              <a:off x="653706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2022</a:t>
              </a:r>
            </a:p>
          </p:txBody>
        </p:sp>
        <p:sp>
          <p:nvSpPr>
            <p:cNvPr id="106" name="tx106"/>
            <p:cNvSpPr/>
            <p:nvPr/>
          </p:nvSpPr>
          <p:spPr>
            <a:xfrm rot="-5400000">
              <a:off x="6778803"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07" name="tx107"/>
            <p:cNvSpPr/>
            <p:nvPr/>
          </p:nvSpPr>
          <p:spPr>
            <a:xfrm rot="-5400000">
              <a:off x="702059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08" name="tx108"/>
            <p:cNvSpPr/>
            <p:nvPr/>
          </p:nvSpPr>
          <p:spPr>
            <a:xfrm rot="-5400000">
              <a:off x="7262362"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09" name="tx109"/>
            <p:cNvSpPr/>
            <p:nvPr/>
          </p:nvSpPr>
          <p:spPr>
            <a:xfrm rot="-5400000">
              <a:off x="7262362"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10" name="tx110"/>
            <p:cNvSpPr/>
            <p:nvPr/>
          </p:nvSpPr>
          <p:spPr>
            <a:xfrm rot="-5400000">
              <a:off x="8471169"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2030</a:t>
              </a:r>
            </a:p>
          </p:txBody>
        </p:sp>
        <p:sp>
          <p:nvSpPr>
            <p:cNvPr id="111" name="tx111"/>
            <p:cNvSpPr/>
            <p:nvPr/>
          </p:nvSpPr>
          <p:spPr>
            <a:xfrm rot="-5400000">
              <a:off x="-240675" y="3352379"/>
              <a:ext cx="126575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zero-dose children</a:t>
              </a:r>
            </a:p>
          </p:txBody>
        </p:sp>
        <p:sp>
          <p:nvSpPr>
            <p:cNvPr id="112" name="rc112"/>
            <p:cNvSpPr/>
            <p:nvPr/>
          </p:nvSpPr>
          <p:spPr>
            <a:xfrm>
              <a:off x="3629600" y="5900002"/>
              <a:ext cx="201456" cy="201456"/>
            </a:xfrm>
            <a:prstGeom prst="rect">
              <a:avLst/>
            </a:prstGeom>
            <a:solidFill>
              <a:srgbClr val="0058AB">
                <a:alpha val="100000"/>
              </a:srgbClr>
            </a:solidFill>
          </p:spPr>
          <p:txBody>
            <a:bodyPr/>
            <a:lstStyle/>
            <a:p/>
          </p:txBody>
        </p:sp>
        <p:sp>
          <p:nvSpPr>
            <p:cNvPr id="113" name="rc113"/>
            <p:cNvSpPr/>
            <p:nvPr/>
          </p:nvSpPr>
          <p:spPr>
            <a:xfrm>
              <a:off x="4531686" y="5900002"/>
              <a:ext cx="201456" cy="201456"/>
            </a:xfrm>
            <a:prstGeom prst="rect">
              <a:avLst/>
            </a:prstGeom>
            <a:solidFill>
              <a:srgbClr val="69DBFF">
                <a:alpha val="100000"/>
              </a:srgbClr>
            </a:solidFill>
          </p:spPr>
          <p:txBody>
            <a:bodyPr/>
            <a:lstStyle/>
            <a:p/>
          </p:txBody>
        </p:sp>
        <p:sp>
          <p:nvSpPr>
            <p:cNvPr id="114" name="tx114"/>
            <p:cNvSpPr/>
            <p:nvPr/>
          </p:nvSpPr>
          <p:spPr>
            <a:xfrm>
              <a:off x="3909645" y="5949093"/>
              <a:ext cx="5434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Estimate</a:t>
              </a:r>
            </a:p>
          </p:txBody>
        </p:sp>
        <p:sp>
          <p:nvSpPr>
            <p:cNvPr id="115" name="tx115"/>
            <p:cNvSpPr/>
            <p:nvPr/>
          </p:nvSpPr>
          <p:spPr>
            <a:xfrm>
              <a:off x="4811731" y="5920921"/>
              <a:ext cx="149884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116" name="tx116"/>
            <p:cNvSpPr/>
            <p:nvPr/>
          </p:nvSpPr>
          <p:spPr>
            <a:xfrm>
              <a:off x="1880904" y="1330710"/>
              <a:ext cx="6169364"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number of zero-dose children, 2000-2025 and target by 2030, Singapore</a:t>
              </a:r>
            </a:p>
          </p:txBody>
        </p:sp>
        <p:sp>
          <p:nvSpPr>
            <p:cNvPr id="117" name="tx117"/>
            <p:cNvSpPr/>
            <p:nvPr/>
          </p:nvSpPr>
          <p:spPr>
            <a:xfrm>
              <a:off x="4912824" y="6224698"/>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18" name="tx118"/>
            <p:cNvSpPr/>
            <p:nvPr/>
          </p:nvSpPr>
          <p:spPr>
            <a:xfrm>
              <a:off x="2315059" y="6345453"/>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sp>
          <p:nvSpPr>
            <p:cNvPr id="119" name="tx119"/>
            <p:cNvSpPr/>
            <p:nvPr/>
          </p:nvSpPr>
          <p:spPr>
            <a:xfrm>
              <a:off x="2023271" y="6466154"/>
              <a:ext cx="705113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Dark blue bars are the estimated number of zero-dose children in 2000-2025, light blue bar is the target number of zero-dose children by 2030.</a:t>
              </a:r>
            </a:p>
          </p:txBody>
        </p:sp>
        <p:sp>
          <p:nvSpPr>
            <p:cNvPr id="120" name="tx120"/>
            <p:cNvSpPr/>
            <p:nvPr/>
          </p:nvSpPr>
          <p:spPr>
            <a:xfrm>
              <a:off x="3476861" y="6587891"/>
              <a:ext cx="5597549"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line and points show the yearly progress and trajectory to meet the target by 2030, based on a linear decline.</a:t>
              </a:r>
            </a:p>
          </p:txBody>
        </p:sp>
      </p:grpSp>
      <p:sp>
        <p:nvSpPr>
          <p:cNvPr id="12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aims to leave no one behind with immunization and calls on all countries to reduce the number of zero dose children by half by 2030.
This chart shows:
• Estimated number of zero-dose children in 2000-2025 (dark blue bars)
• Zero-dose target by 2030 (light blue bar)
• Trajectory to reach the 2030 target based on a linear decline (points
In 2025, the number of zero-dose children was approximately 180% higher than the annual number proposed to reach the target, based on a linear trajectory of decline.</a:t>
            </a:r>
          </a:p>
        </p:txBody>
      </p:sp>
      <p:sp>
        <p:nvSpPr>
          <p:cNvPr id="122"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the number of zero-dose children was 180% above the annual IA2030 goal, putting the 2030 goal at serious risk without accelerated action.</a:t>
            </a:r>
          </a:p>
        </p:txBody>
      </p:sp>
      <p:grpSp xmlns:pic="http://schemas.openxmlformats.org/drawingml/2006/picture">
        <p:nvGrpSpPr>
          <p:cNvPr id="123" name=""/>
          <p:cNvGrpSpPr/>
          <p:nvPr/>
        </p:nvGrpSpPr>
        <p:grpSpPr>
          <a:xfrm>
            <a:off x="292608" y="1051560"/>
            <a:ext cx="8595360" cy="28575"/>
            <a:chOff x="292608" y="1051560"/>
            <a:chExt cx="8595360" cy="28575"/>
          </a:xfrm>
        </p:grpSpPr>
        <p:sp>
          <p:nvSpPr>
            <p:cNvPr id="124"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25"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97989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32365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66740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201115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30802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65177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9552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33928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16218"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74893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08164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414365"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480537"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747080"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01362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8016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4670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81325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979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296273" y="2993690"/>
              <a:ext cx="239888" cy="1314331"/>
            </a:xfrm>
            <a:prstGeom prst="rect">
              <a:avLst/>
            </a:prstGeom>
            <a:solidFill>
              <a:srgbClr val="80BD41">
                <a:alpha val="100000"/>
              </a:srgbClr>
            </a:solidFill>
          </p:spPr>
          <p:txBody>
            <a:bodyPr/>
            <a:lstStyle/>
            <a:p/>
          </p:txBody>
        </p:sp>
        <p:sp>
          <p:nvSpPr>
            <p:cNvPr id="25" name="rc25"/>
            <p:cNvSpPr/>
            <p:nvPr/>
          </p:nvSpPr>
          <p:spPr>
            <a:xfrm>
              <a:off x="1296273" y="2966915"/>
              <a:ext cx="239888" cy="26774"/>
            </a:xfrm>
            <a:prstGeom prst="rect">
              <a:avLst/>
            </a:prstGeom>
            <a:solidFill>
              <a:srgbClr val="1CABE2">
                <a:alpha val="100000"/>
              </a:srgbClr>
            </a:solidFill>
          </p:spPr>
          <p:txBody>
            <a:bodyPr/>
            <a:lstStyle/>
            <a:p/>
          </p:txBody>
        </p:sp>
        <p:sp>
          <p:nvSpPr>
            <p:cNvPr id="26" name="rc26"/>
            <p:cNvSpPr/>
            <p:nvPr/>
          </p:nvSpPr>
          <p:spPr>
            <a:xfrm>
              <a:off x="1562816" y="3128352"/>
              <a:ext cx="239888" cy="1179669"/>
            </a:xfrm>
            <a:prstGeom prst="rect">
              <a:avLst/>
            </a:prstGeom>
            <a:solidFill>
              <a:srgbClr val="80BD41">
                <a:alpha val="100000"/>
              </a:srgbClr>
            </a:solidFill>
          </p:spPr>
          <p:txBody>
            <a:bodyPr/>
            <a:lstStyle/>
            <a:p/>
          </p:txBody>
        </p:sp>
        <p:sp>
          <p:nvSpPr>
            <p:cNvPr id="27" name="rc27"/>
            <p:cNvSpPr/>
            <p:nvPr/>
          </p:nvSpPr>
          <p:spPr>
            <a:xfrm>
              <a:off x="1562816" y="3104202"/>
              <a:ext cx="239888" cy="24149"/>
            </a:xfrm>
            <a:prstGeom prst="rect">
              <a:avLst/>
            </a:prstGeom>
            <a:solidFill>
              <a:srgbClr val="1CABE2">
                <a:alpha val="100000"/>
              </a:srgbClr>
            </a:solidFill>
          </p:spPr>
          <p:txBody>
            <a:bodyPr/>
            <a:lstStyle/>
            <a:p/>
          </p:txBody>
        </p:sp>
        <p:sp>
          <p:nvSpPr>
            <p:cNvPr id="28" name="rc28"/>
            <p:cNvSpPr/>
            <p:nvPr/>
          </p:nvSpPr>
          <p:spPr>
            <a:xfrm>
              <a:off x="1829360" y="3128614"/>
              <a:ext cx="239888" cy="1179406"/>
            </a:xfrm>
            <a:prstGeom prst="rect">
              <a:avLst/>
            </a:prstGeom>
            <a:solidFill>
              <a:srgbClr val="80BD41">
                <a:alpha val="100000"/>
              </a:srgbClr>
            </a:solidFill>
          </p:spPr>
          <p:txBody>
            <a:bodyPr/>
            <a:lstStyle/>
            <a:p/>
          </p:txBody>
        </p:sp>
        <p:sp>
          <p:nvSpPr>
            <p:cNvPr id="29" name="rc29"/>
            <p:cNvSpPr/>
            <p:nvPr/>
          </p:nvSpPr>
          <p:spPr>
            <a:xfrm>
              <a:off x="1829360" y="3104464"/>
              <a:ext cx="239888" cy="24149"/>
            </a:xfrm>
            <a:prstGeom prst="rect">
              <a:avLst/>
            </a:prstGeom>
            <a:solidFill>
              <a:srgbClr val="1CABE2">
                <a:alpha val="100000"/>
              </a:srgbClr>
            </a:solidFill>
          </p:spPr>
          <p:txBody>
            <a:bodyPr/>
            <a:lstStyle/>
            <a:p/>
          </p:txBody>
        </p:sp>
        <p:sp>
          <p:nvSpPr>
            <p:cNvPr id="30" name="rc30"/>
            <p:cNvSpPr/>
            <p:nvPr/>
          </p:nvSpPr>
          <p:spPr>
            <a:xfrm>
              <a:off x="2095903" y="3253039"/>
              <a:ext cx="239888" cy="1054982"/>
            </a:xfrm>
            <a:prstGeom prst="rect">
              <a:avLst/>
            </a:prstGeom>
            <a:solidFill>
              <a:srgbClr val="80BD41">
                <a:alpha val="100000"/>
              </a:srgbClr>
            </a:solidFill>
          </p:spPr>
          <p:txBody>
            <a:bodyPr/>
            <a:lstStyle/>
            <a:p/>
          </p:txBody>
        </p:sp>
        <p:sp>
          <p:nvSpPr>
            <p:cNvPr id="31" name="rc31"/>
            <p:cNvSpPr/>
            <p:nvPr/>
          </p:nvSpPr>
          <p:spPr>
            <a:xfrm>
              <a:off x="2095903" y="3208939"/>
              <a:ext cx="239888" cy="44099"/>
            </a:xfrm>
            <a:prstGeom prst="rect">
              <a:avLst/>
            </a:prstGeom>
            <a:solidFill>
              <a:srgbClr val="1CABE2">
                <a:alpha val="100000"/>
              </a:srgbClr>
            </a:solidFill>
          </p:spPr>
          <p:txBody>
            <a:bodyPr/>
            <a:lstStyle/>
            <a:p/>
          </p:txBody>
        </p:sp>
        <p:sp>
          <p:nvSpPr>
            <p:cNvPr id="32" name="rc32"/>
            <p:cNvSpPr/>
            <p:nvPr/>
          </p:nvSpPr>
          <p:spPr>
            <a:xfrm>
              <a:off x="2362446" y="3272989"/>
              <a:ext cx="239888" cy="1035032"/>
            </a:xfrm>
            <a:prstGeom prst="rect">
              <a:avLst/>
            </a:prstGeom>
            <a:solidFill>
              <a:srgbClr val="80BD41">
                <a:alpha val="100000"/>
              </a:srgbClr>
            </a:solidFill>
          </p:spPr>
          <p:txBody>
            <a:bodyPr/>
            <a:lstStyle/>
            <a:p/>
          </p:txBody>
        </p:sp>
        <p:sp>
          <p:nvSpPr>
            <p:cNvPr id="33" name="rc33"/>
            <p:cNvSpPr/>
            <p:nvPr/>
          </p:nvSpPr>
          <p:spPr>
            <a:xfrm>
              <a:off x="2362446" y="3229939"/>
              <a:ext cx="239888" cy="43049"/>
            </a:xfrm>
            <a:prstGeom prst="rect">
              <a:avLst/>
            </a:prstGeom>
            <a:solidFill>
              <a:srgbClr val="1CABE2">
                <a:alpha val="100000"/>
              </a:srgbClr>
            </a:solidFill>
          </p:spPr>
          <p:txBody>
            <a:bodyPr/>
            <a:lstStyle/>
            <a:p/>
          </p:txBody>
        </p:sp>
        <p:sp>
          <p:nvSpPr>
            <p:cNvPr id="34" name="rc34"/>
            <p:cNvSpPr/>
            <p:nvPr/>
          </p:nvSpPr>
          <p:spPr>
            <a:xfrm>
              <a:off x="2628989" y="3261964"/>
              <a:ext cx="239888" cy="1046057"/>
            </a:xfrm>
            <a:prstGeom prst="rect">
              <a:avLst/>
            </a:prstGeom>
            <a:solidFill>
              <a:srgbClr val="80BD41">
                <a:alpha val="100000"/>
              </a:srgbClr>
            </a:solidFill>
          </p:spPr>
          <p:txBody>
            <a:bodyPr/>
            <a:lstStyle/>
            <a:p/>
          </p:txBody>
        </p:sp>
        <p:sp>
          <p:nvSpPr>
            <p:cNvPr id="35" name="rc35"/>
            <p:cNvSpPr/>
            <p:nvPr/>
          </p:nvSpPr>
          <p:spPr>
            <a:xfrm>
              <a:off x="2628989" y="3218389"/>
              <a:ext cx="239888" cy="43574"/>
            </a:xfrm>
            <a:prstGeom prst="rect">
              <a:avLst/>
            </a:prstGeom>
            <a:solidFill>
              <a:srgbClr val="1CABE2">
                <a:alpha val="100000"/>
              </a:srgbClr>
            </a:solidFill>
          </p:spPr>
          <p:txBody>
            <a:bodyPr/>
            <a:lstStyle/>
            <a:p/>
          </p:txBody>
        </p:sp>
        <p:sp>
          <p:nvSpPr>
            <p:cNvPr id="36" name="rc36"/>
            <p:cNvSpPr/>
            <p:nvPr/>
          </p:nvSpPr>
          <p:spPr>
            <a:xfrm>
              <a:off x="2895532" y="3242539"/>
              <a:ext cx="239888" cy="1065482"/>
            </a:xfrm>
            <a:prstGeom prst="rect">
              <a:avLst/>
            </a:prstGeom>
            <a:solidFill>
              <a:srgbClr val="80BD41">
                <a:alpha val="100000"/>
              </a:srgbClr>
            </a:solidFill>
          </p:spPr>
          <p:txBody>
            <a:bodyPr/>
            <a:lstStyle/>
            <a:p/>
          </p:txBody>
        </p:sp>
        <p:sp>
          <p:nvSpPr>
            <p:cNvPr id="37" name="rc37"/>
            <p:cNvSpPr/>
            <p:nvPr/>
          </p:nvSpPr>
          <p:spPr>
            <a:xfrm>
              <a:off x="2895532" y="3198176"/>
              <a:ext cx="239888" cy="44362"/>
            </a:xfrm>
            <a:prstGeom prst="rect">
              <a:avLst/>
            </a:prstGeom>
            <a:solidFill>
              <a:srgbClr val="1CABE2">
                <a:alpha val="100000"/>
              </a:srgbClr>
            </a:solidFill>
          </p:spPr>
          <p:txBody>
            <a:bodyPr/>
            <a:lstStyle/>
            <a:p/>
          </p:txBody>
        </p:sp>
        <p:sp>
          <p:nvSpPr>
            <p:cNvPr id="38" name="rc38"/>
            <p:cNvSpPr/>
            <p:nvPr/>
          </p:nvSpPr>
          <p:spPr>
            <a:xfrm>
              <a:off x="3162075" y="3187151"/>
              <a:ext cx="239888" cy="1120869"/>
            </a:xfrm>
            <a:prstGeom prst="rect">
              <a:avLst/>
            </a:prstGeom>
            <a:solidFill>
              <a:srgbClr val="80BD41">
                <a:alpha val="100000"/>
              </a:srgbClr>
            </a:solidFill>
          </p:spPr>
          <p:txBody>
            <a:bodyPr/>
            <a:lstStyle/>
            <a:p/>
          </p:txBody>
        </p:sp>
        <p:sp>
          <p:nvSpPr>
            <p:cNvPr id="39" name="rc39"/>
            <p:cNvSpPr/>
            <p:nvPr/>
          </p:nvSpPr>
          <p:spPr>
            <a:xfrm>
              <a:off x="3162075" y="3164314"/>
              <a:ext cx="239888" cy="22837"/>
            </a:xfrm>
            <a:prstGeom prst="rect">
              <a:avLst/>
            </a:prstGeom>
            <a:solidFill>
              <a:srgbClr val="1CABE2">
                <a:alpha val="100000"/>
              </a:srgbClr>
            </a:solidFill>
          </p:spPr>
          <p:txBody>
            <a:bodyPr/>
            <a:lstStyle/>
            <a:p/>
          </p:txBody>
        </p:sp>
        <p:sp>
          <p:nvSpPr>
            <p:cNvPr id="40" name="rc40"/>
            <p:cNvSpPr/>
            <p:nvPr/>
          </p:nvSpPr>
          <p:spPr>
            <a:xfrm>
              <a:off x="3428618" y="3166677"/>
              <a:ext cx="239888" cy="1141344"/>
            </a:xfrm>
            <a:prstGeom prst="rect">
              <a:avLst/>
            </a:prstGeom>
            <a:solidFill>
              <a:srgbClr val="80BD41">
                <a:alpha val="100000"/>
              </a:srgbClr>
            </a:solidFill>
          </p:spPr>
          <p:txBody>
            <a:bodyPr/>
            <a:lstStyle/>
            <a:p/>
          </p:txBody>
        </p:sp>
        <p:sp>
          <p:nvSpPr>
            <p:cNvPr id="41" name="rc41"/>
            <p:cNvSpPr/>
            <p:nvPr/>
          </p:nvSpPr>
          <p:spPr>
            <a:xfrm>
              <a:off x="3428618" y="3143314"/>
              <a:ext cx="239888" cy="23362"/>
            </a:xfrm>
            <a:prstGeom prst="rect">
              <a:avLst/>
            </a:prstGeom>
            <a:solidFill>
              <a:srgbClr val="1CABE2">
                <a:alpha val="100000"/>
              </a:srgbClr>
            </a:solidFill>
          </p:spPr>
          <p:txBody>
            <a:bodyPr/>
            <a:lstStyle/>
            <a:p/>
          </p:txBody>
        </p:sp>
        <p:sp>
          <p:nvSpPr>
            <p:cNvPr id="42" name="rc42"/>
            <p:cNvSpPr/>
            <p:nvPr/>
          </p:nvSpPr>
          <p:spPr>
            <a:xfrm>
              <a:off x="3695161" y="3165102"/>
              <a:ext cx="239888" cy="1142919"/>
            </a:xfrm>
            <a:prstGeom prst="rect">
              <a:avLst/>
            </a:prstGeom>
            <a:solidFill>
              <a:srgbClr val="80BD41">
                <a:alpha val="100000"/>
              </a:srgbClr>
            </a:solidFill>
          </p:spPr>
          <p:txBody>
            <a:bodyPr/>
            <a:lstStyle/>
            <a:p/>
          </p:txBody>
        </p:sp>
        <p:sp>
          <p:nvSpPr>
            <p:cNvPr id="43" name="rc43"/>
            <p:cNvSpPr/>
            <p:nvPr/>
          </p:nvSpPr>
          <p:spPr>
            <a:xfrm>
              <a:off x="3695161" y="3141739"/>
              <a:ext cx="239888" cy="23362"/>
            </a:xfrm>
            <a:prstGeom prst="rect">
              <a:avLst/>
            </a:prstGeom>
            <a:solidFill>
              <a:srgbClr val="1CABE2">
                <a:alpha val="100000"/>
              </a:srgbClr>
            </a:solidFill>
          </p:spPr>
          <p:txBody>
            <a:bodyPr/>
            <a:lstStyle/>
            <a:p/>
          </p:txBody>
        </p:sp>
        <p:sp>
          <p:nvSpPr>
            <p:cNvPr id="44" name="rc44"/>
            <p:cNvSpPr/>
            <p:nvPr/>
          </p:nvSpPr>
          <p:spPr>
            <a:xfrm>
              <a:off x="3961705" y="3213139"/>
              <a:ext cx="239888" cy="1094882"/>
            </a:xfrm>
            <a:prstGeom prst="rect">
              <a:avLst/>
            </a:prstGeom>
            <a:solidFill>
              <a:srgbClr val="80BD41">
                <a:alpha val="100000"/>
              </a:srgbClr>
            </a:solidFill>
          </p:spPr>
          <p:txBody>
            <a:bodyPr/>
            <a:lstStyle/>
            <a:p/>
          </p:txBody>
        </p:sp>
        <p:sp>
          <p:nvSpPr>
            <p:cNvPr id="45" name="rc45"/>
            <p:cNvSpPr/>
            <p:nvPr/>
          </p:nvSpPr>
          <p:spPr>
            <a:xfrm>
              <a:off x="3961705" y="3190826"/>
              <a:ext cx="239888" cy="22312"/>
            </a:xfrm>
            <a:prstGeom prst="rect">
              <a:avLst/>
            </a:prstGeom>
            <a:solidFill>
              <a:srgbClr val="1CABE2">
                <a:alpha val="100000"/>
              </a:srgbClr>
            </a:solidFill>
          </p:spPr>
          <p:txBody>
            <a:bodyPr/>
            <a:lstStyle/>
            <a:p/>
          </p:txBody>
        </p:sp>
        <p:sp>
          <p:nvSpPr>
            <p:cNvPr id="46" name="rc46"/>
            <p:cNvSpPr/>
            <p:nvPr/>
          </p:nvSpPr>
          <p:spPr>
            <a:xfrm>
              <a:off x="4228248" y="3164839"/>
              <a:ext cx="239888" cy="1143182"/>
            </a:xfrm>
            <a:prstGeom prst="rect">
              <a:avLst/>
            </a:prstGeom>
            <a:solidFill>
              <a:srgbClr val="80BD41">
                <a:alpha val="100000"/>
              </a:srgbClr>
            </a:solidFill>
          </p:spPr>
          <p:txBody>
            <a:bodyPr/>
            <a:lstStyle/>
            <a:p/>
          </p:txBody>
        </p:sp>
        <p:sp>
          <p:nvSpPr>
            <p:cNvPr id="47" name="rc47"/>
            <p:cNvSpPr/>
            <p:nvPr/>
          </p:nvSpPr>
          <p:spPr>
            <a:xfrm>
              <a:off x="4228248" y="3129402"/>
              <a:ext cx="239888" cy="35437"/>
            </a:xfrm>
            <a:prstGeom prst="rect">
              <a:avLst/>
            </a:prstGeom>
            <a:solidFill>
              <a:srgbClr val="1CABE2">
                <a:alpha val="100000"/>
              </a:srgbClr>
            </a:solidFill>
          </p:spPr>
          <p:txBody>
            <a:bodyPr/>
            <a:lstStyle/>
            <a:p/>
          </p:txBody>
        </p:sp>
        <p:sp>
          <p:nvSpPr>
            <p:cNvPr id="48" name="rc48"/>
            <p:cNvSpPr/>
            <p:nvPr/>
          </p:nvSpPr>
          <p:spPr>
            <a:xfrm>
              <a:off x="4494791" y="3051965"/>
              <a:ext cx="239888" cy="1256056"/>
            </a:xfrm>
            <a:prstGeom prst="rect">
              <a:avLst/>
            </a:prstGeom>
            <a:solidFill>
              <a:srgbClr val="80BD41">
                <a:alpha val="100000"/>
              </a:srgbClr>
            </a:solidFill>
          </p:spPr>
          <p:txBody>
            <a:bodyPr/>
            <a:lstStyle/>
            <a:p/>
          </p:txBody>
        </p:sp>
        <p:sp>
          <p:nvSpPr>
            <p:cNvPr id="49" name="rc49"/>
            <p:cNvSpPr/>
            <p:nvPr/>
          </p:nvSpPr>
          <p:spPr>
            <a:xfrm>
              <a:off x="4494791" y="3026240"/>
              <a:ext cx="239888" cy="25724"/>
            </a:xfrm>
            <a:prstGeom prst="rect">
              <a:avLst/>
            </a:prstGeom>
            <a:solidFill>
              <a:srgbClr val="1CABE2">
                <a:alpha val="100000"/>
              </a:srgbClr>
            </a:solidFill>
          </p:spPr>
          <p:txBody>
            <a:bodyPr/>
            <a:lstStyle/>
            <a:p/>
          </p:txBody>
        </p:sp>
        <p:sp>
          <p:nvSpPr>
            <p:cNvPr id="50" name="rc50"/>
            <p:cNvSpPr/>
            <p:nvPr/>
          </p:nvSpPr>
          <p:spPr>
            <a:xfrm>
              <a:off x="4761334" y="3134389"/>
              <a:ext cx="239888" cy="1173631"/>
            </a:xfrm>
            <a:prstGeom prst="rect">
              <a:avLst/>
            </a:prstGeom>
            <a:solidFill>
              <a:srgbClr val="80BD41">
                <a:alpha val="100000"/>
              </a:srgbClr>
            </a:solidFill>
          </p:spPr>
          <p:txBody>
            <a:bodyPr/>
            <a:lstStyle/>
            <a:p/>
          </p:txBody>
        </p:sp>
        <p:sp>
          <p:nvSpPr>
            <p:cNvPr id="51" name="rc51"/>
            <p:cNvSpPr/>
            <p:nvPr/>
          </p:nvSpPr>
          <p:spPr>
            <a:xfrm>
              <a:off x="4761334" y="3110502"/>
              <a:ext cx="239888" cy="23887"/>
            </a:xfrm>
            <a:prstGeom prst="rect">
              <a:avLst/>
            </a:prstGeom>
            <a:solidFill>
              <a:srgbClr val="1CABE2">
                <a:alpha val="100000"/>
              </a:srgbClr>
            </a:solidFill>
          </p:spPr>
          <p:txBody>
            <a:bodyPr/>
            <a:lstStyle/>
            <a:p/>
          </p:txBody>
        </p:sp>
        <p:sp>
          <p:nvSpPr>
            <p:cNvPr id="52" name="rc52"/>
            <p:cNvSpPr/>
            <p:nvPr/>
          </p:nvSpPr>
          <p:spPr>
            <a:xfrm>
              <a:off x="5027877" y="3061677"/>
              <a:ext cx="239888" cy="1246344"/>
            </a:xfrm>
            <a:prstGeom prst="rect">
              <a:avLst/>
            </a:prstGeom>
            <a:solidFill>
              <a:srgbClr val="80BD41">
                <a:alpha val="100000"/>
              </a:srgbClr>
            </a:solidFill>
          </p:spPr>
          <p:txBody>
            <a:bodyPr/>
            <a:lstStyle/>
            <a:p/>
          </p:txBody>
        </p:sp>
        <p:sp>
          <p:nvSpPr>
            <p:cNvPr id="53" name="rc53"/>
            <p:cNvSpPr/>
            <p:nvPr/>
          </p:nvSpPr>
          <p:spPr>
            <a:xfrm>
              <a:off x="5027877" y="3036215"/>
              <a:ext cx="239888" cy="25462"/>
            </a:xfrm>
            <a:prstGeom prst="rect">
              <a:avLst/>
            </a:prstGeom>
            <a:solidFill>
              <a:srgbClr val="1CABE2">
                <a:alpha val="100000"/>
              </a:srgbClr>
            </a:solidFill>
          </p:spPr>
          <p:txBody>
            <a:bodyPr/>
            <a:lstStyle/>
            <a:p/>
          </p:txBody>
        </p:sp>
        <p:sp>
          <p:nvSpPr>
            <p:cNvPr id="54" name="rc54"/>
            <p:cNvSpPr/>
            <p:nvPr/>
          </p:nvSpPr>
          <p:spPr>
            <a:xfrm>
              <a:off x="5294420" y="3085039"/>
              <a:ext cx="239888" cy="1222981"/>
            </a:xfrm>
            <a:prstGeom prst="rect">
              <a:avLst/>
            </a:prstGeom>
            <a:solidFill>
              <a:srgbClr val="80BD41">
                <a:alpha val="100000"/>
              </a:srgbClr>
            </a:solidFill>
          </p:spPr>
          <p:txBody>
            <a:bodyPr/>
            <a:lstStyle/>
            <a:p/>
          </p:txBody>
        </p:sp>
        <p:sp>
          <p:nvSpPr>
            <p:cNvPr id="55" name="rc55"/>
            <p:cNvSpPr/>
            <p:nvPr/>
          </p:nvSpPr>
          <p:spPr>
            <a:xfrm>
              <a:off x="5294420" y="3060102"/>
              <a:ext cx="239888" cy="24937"/>
            </a:xfrm>
            <a:prstGeom prst="rect">
              <a:avLst/>
            </a:prstGeom>
            <a:solidFill>
              <a:srgbClr val="1CABE2">
                <a:alpha val="100000"/>
              </a:srgbClr>
            </a:solidFill>
          </p:spPr>
          <p:txBody>
            <a:bodyPr/>
            <a:lstStyle/>
            <a:p/>
          </p:txBody>
        </p:sp>
        <p:sp>
          <p:nvSpPr>
            <p:cNvPr id="56" name="rc56"/>
            <p:cNvSpPr/>
            <p:nvPr/>
          </p:nvSpPr>
          <p:spPr>
            <a:xfrm>
              <a:off x="5560963" y="3111552"/>
              <a:ext cx="239888" cy="1196469"/>
            </a:xfrm>
            <a:prstGeom prst="rect">
              <a:avLst/>
            </a:prstGeom>
            <a:solidFill>
              <a:srgbClr val="80BD41">
                <a:alpha val="100000"/>
              </a:srgbClr>
            </a:solidFill>
          </p:spPr>
          <p:txBody>
            <a:bodyPr/>
            <a:lstStyle/>
            <a:p/>
          </p:txBody>
        </p:sp>
        <p:sp>
          <p:nvSpPr>
            <p:cNvPr id="57" name="rc57"/>
            <p:cNvSpPr/>
            <p:nvPr/>
          </p:nvSpPr>
          <p:spPr>
            <a:xfrm>
              <a:off x="5560963" y="3087139"/>
              <a:ext cx="239888" cy="24412"/>
            </a:xfrm>
            <a:prstGeom prst="rect">
              <a:avLst/>
            </a:prstGeom>
            <a:solidFill>
              <a:srgbClr val="1CABE2">
                <a:alpha val="100000"/>
              </a:srgbClr>
            </a:solidFill>
          </p:spPr>
          <p:txBody>
            <a:bodyPr/>
            <a:lstStyle/>
            <a:p/>
          </p:txBody>
        </p:sp>
        <p:sp>
          <p:nvSpPr>
            <p:cNvPr id="58" name="rc58"/>
            <p:cNvSpPr/>
            <p:nvPr/>
          </p:nvSpPr>
          <p:spPr>
            <a:xfrm>
              <a:off x="5827506" y="3108664"/>
              <a:ext cx="239888" cy="1199356"/>
            </a:xfrm>
            <a:prstGeom prst="rect">
              <a:avLst/>
            </a:prstGeom>
            <a:solidFill>
              <a:srgbClr val="80BD41">
                <a:alpha val="100000"/>
              </a:srgbClr>
            </a:solidFill>
          </p:spPr>
          <p:txBody>
            <a:bodyPr/>
            <a:lstStyle/>
            <a:p/>
          </p:txBody>
        </p:sp>
        <p:sp>
          <p:nvSpPr>
            <p:cNvPr id="59" name="rc59"/>
            <p:cNvSpPr/>
            <p:nvPr/>
          </p:nvSpPr>
          <p:spPr>
            <a:xfrm>
              <a:off x="5827506" y="3084252"/>
              <a:ext cx="239888" cy="24412"/>
            </a:xfrm>
            <a:prstGeom prst="rect">
              <a:avLst/>
            </a:prstGeom>
            <a:solidFill>
              <a:srgbClr val="1CABE2">
                <a:alpha val="100000"/>
              </a:srgbClr>
            </a:solidFill>
          </p:spPr>
          <p:txBody>
            <a:bodyPr/>
            <a:lstStyle/>
            <a:p/>
          </p:txBody>
        </p:sp>
        <p:sp>
          <p:nvSpPr>
            <p:cNvPr id="60" name="rc60"/>
            <p:cNvSpPr/>
            <p:nvPr/>
          </p:nvSpPr>
          <p:spPr>
            <a:xfrm>
              <a:off x="6094049" y="3069815"/>
              <a:ext cx="239888" cy="1238206"/>
            </a:xfrm>
            <a:prstGeom prst="rect">
              <a:avLst/>
            </a:prstGeom>
            <a:solidFill>
              <a:srgbClr val="80BD41">
                <a:alpha val="100000"/>
              </a:srgbClr>
            </a:solidFill>
          </p:spPr>
          <p:txBody>
            <a:bodyPr/>
            <a:lstStyle/>
            <a:p/>
          </p:txBody>
        </p:sp>
        <p:sp>
          <p:nvSpPr>
            <p:cNvPr id="61" name="rc61"/>
            <p:cNvSpPr/>
            <p:nvPr/>
          </p:nvSpPr>
          <p:spPr>
            <a:xfrm>
              <a:off x="6094049" y="3057215"/>
              <a:ext cx="239888" cy="12599"/>
            </a:xfrm>
            <a:prstGeom prst="rect">
              <a:avLst/>
            </a:prstGeom>
            <a:solidFill>
              <a:srgbClr val="1CABE2">
                <a:alpha val="100000"/>
              </a:srgbClr>
            </a:solidFill>
          </p:spPr>
          <p:txBody>
            <a:bodyPr/>
            <a:lstStyle/>
            <a:p/>
          </p:txBody>
        </p:sp>
        <p:sp>
          <p:nvSpPr>
            <p:cNvPr id="62" name="rc62"/>
            <p:cNvSpPr/>
            <p:nvPr/>
          </p:nvSpPr>
          <p:spPr>
            <a:xfrm>
              <a:off x="6360593" y="3076114"/>
              <a:ext cx="239888" cy="1231906"/>
            </a:xfrm>
            <a:prstGeom prst="rect">
              <a:avLst/>
            </a:prstGeom>
            <a:solidFill>
              <a:srgbClr val="80BD41">
                <a:alpha val="100000"/>
              </a:srgbClr>
            </a:solidFill>
          </p:spPr>
          <p:txBody>
            <a:bodyPr/>
            <a:lstStyle/>
            <a:p/>
          </p:txBody>
        </p:sp>
        <p:sp>
          <p:nvSpPr>
            <p:cNvPr id="63" name="rc63"/>
            <p:cNvSpPr/>
            <p:nvPr/>
          </p:nvSpPr>
          <p:spPr>
            <a:xfrm>
              <a:off x="6360593" y="3063777"/>
              <a:ext cx="239888" cy="12337"/>
            </a:xfrm>
            <a:prstGeom prst="rect">
              <a:avLst/>
            </a:prstGeom>
            <a:solidFill>
              <a:srgbClr val="1CABE2">
                <a:alpha val="100000"/>
              </a:srgbClr>
            </a:solidFill>
          </p:spPr>
          <p:txBody>
            <a:bodyPr/>
            <a:lstStyle/>
            <a:p/>
          </p:txBody>
        </p:sp>
        <p:sp>
          <p:nvSpPr>
            <p:cNvPr id="64" name="rc64"/>
            <p:cNvSpPr/>
            <p:nvPr/>
          </p:nvSpPr>
          <p:spPr>
            <a:xfrm>
              <a:off x="6627136" y="3085827"/>
              <a:ext cx="239888" cy="1222194"/>
            </a:xfrm>
            <a:prstGeom prst="rect">
              <a:avLst/>
            </a:prstGeom>
            <a:solidFill>
              <a:srgbClr val="80BD41">
                <a:alpha val="100000"/>
              </a:srgbClr>
            </a:solidFill>
          </p:spPr>
          <p:txBody>
            <a:bodyPr/>
            <a:lstStyle/>
            <a:p/>
          </p:txBody>
        </p:sp>
        <p:sp>
          <p:nvSpPr>
            <p:cNvPr id="65" name="rc65"/>
            <p:cNvSpPr/>
            <p:nvPr/>
          </p:nvSpPr>
          <p:spPr>
            <a:xfrm>
              <a:off x="6627136" y="3073489"/>
              <a:ext cx="239888" cy="12337"/>
            </a:xfrm>
            <a:prstGeom prst="rect">
              <a:avLst/>
            </a:prstGeom>
            <a:solidFill>
              <a:srgbClr val="1CABE2">
                <a:alpha val="100000"/>
              </a:srgbClr>
            </a:solidFill>
          </p:spPr>
          <p:txBody>
            <a:bodyPr/>
            <a:lstStyle/>
            <a:p/>
          </p:txBody>
        </p:sp>
        <p:sp>
          <p:nvSpPr>
            <p:cNvPr id="66" name="rc66"/>
            <p:cNvSpPr/>
            <p:nvPr/>
          </p:nvSpPr>
          <p:spPr>
            <a:xfrm>
              <a:off x="6893679" y="3124152"/>
              <a:ext cx="239888" cy="1183869"/>
            </a:xfrm>
            <a:prstGeom prst="rect">
              <a:avLst/>
            </a:prstGeom>
            <a:solidFill>
              <a:srgbClr val="80BD41">
                <a:alpha val="100000"/>
              </a:srgbClr>
            </a:solidFill>
          </p:spPr>
          <p:txBody>
            <a:bodyPr/>
            <a:lstStyle/>
            <a:p/>
          </p:txBody>
        </p:sp>
        <p:sp>
          <p:nvSpPr>
            <p:cNvPr id="67" name="rc67"/>
            <p:cNvSpPr/>
            <p:nvPr/>
          </p:nvSpPr>
          <p:spPr>
            <a:xfrm>
              <a:off x="6893679" y="3112077"/>
              <a:ext cx="239888" cy="12074"/>
            </a:xfrm>
            <a:prstGeom prst="rect">
              <a:avLst/>
            </a:prstGeom>
            <a:solidFill>
              <a:srgbClr val="1CABE2">
                <a:alpha val="100000"/>
              </a:srgbClr>
            </a:solidFill>
          </p:spPr>
          <p:txBody>
            <a:bodyPr/>
            <a:lstStyle/>
            <a:p/>
          </p:txBody>
        </p:sp>
        <p:sp>
          <p:nvSpPr>
            <p:cNvPr id="68" name="rc68"/>
            <p:cNvSpPr/>
            <p:nvPr/>
          </p:nvSpPr>
          <p:spPr>
            <a:xfrm>
              <a:off x="7160222" y="3135964"/>
              <a:ext cx="239888" cy="1172056"/>
            </a:xfrm>
            <a:prstGeom prst="rect">
              <a:avLst/>
            </a:prstGeom>
            <a:solidFill>
              <a:srgbClr val="80BD41">
                <a:alpha val="100000"/>
              </a:srgbClr>
            </a:solidFill>
          </p:spPr>
          <p:txBody>
            <a:bodyPr/>
            <a:lstStyle/>
            <a:p/>
          </p:txBody>
        </p:sp>
        <p:sp>
          <p:nvSpPr>
            <p:cNvPr id="69" name="rc69"/>
            <p:cNvSpPr/>
            <p:nvPr/>
          </p:nvSpPr>
          <p:spPr>
            <a:xfrm>
              <a:off x="7160222" y="3124152"/>
              <a:ext cx="239888" cy="11812"/>
            </a:xfrm>
            <a:prstGeom prst="rect">
              <a:avLst/>
            </a:prstGeom>
            <a:solidFill>
              <a:srgbClr val="1CABE2">
                <a:alpha val="100000"/>
              </a:srgbClr>
            </a:solidFill>
          </p:spPr>
          <p:txBody>
            <a:bodyPr/>
            <a:lstStyle/>
            <a:p/>
          </p:txBody>
        </p:sp>
        <p:sp>
          <p:nvSpPr>
            <p:cNvPr id="70" name="rc70"/>
            <p:cNvSpPr/>
            <p:nvPr/>
          </p:nvSpPr>
          <p:spPr>
            <a:xfrm>
              <a:off x="7426765" y="3088714"/>
              <a:ext cx="239888" cy="1219306"/>
            </a:xfrm>
            <a:prstGeom prst="rect">
              <a:avLst/>
            </a:prstGeom>
            <a:solidFill>
              <a:srgbClr val="80BD41">
                <a:alpha val="100000"/>
              </a:srgbClr>
            </a:solidFill>
          </p:spPr>
          <p:txBody>
            <a:bodyPr/>
            <a:lstStyle/>
            <a:p/>
          </p:txBody>
        </p:sp>
        <p:sp>
          <p:nvSpPr>
            <p:cNvPr id="71" name="rc71"/>
            <p:cNvSpPr/>
            <p:nvPr/>
          </p:nvSpPr>
          <p:spPr>
            <a:xfrm>
              <a:off x="7426765" y="3063777"/>
              <a:ext cx="239888" cy="24937"/>
            </a:xfrm>
            <a:prstGeom prst="rect">
              <a:avLst/>
            </a:prstGeom>
            <a:solidFill>
              <a:srgbClr val="1CABE2">
                <a:alpha val="100000"/>
              </a:srgbClr>
            </a:solidFill>
          </p:spPr>
          <p:txBody>
            <a:bodyPr/>
            <a:lstStyle/>
            <a:p/>
          </p:txBody>
        </p:sp>
        <p:sp>
          <p:nvSpPr>
            <p:cNvPr id="72" name="rc72"/>
            <p:cNvSpPr/>
            <p:nvPr/>
          </p:nvSpPr>
          <p:spPr>
            <a:xfrm>
              <a:off x="7693308" y="3054590"/>
              <a:ext cx="239888" cy="1253431"/>
            </a:xfrm>
            <a:prstGeom prst="rect">
              <a:avLst/>
            </a:prstGeom>
            <a:solidFill>
              <a:srgbClr val="80BD41">
                <a:alpha val="100000"/>
              </a:srgbClr>
            </a:solidFill>
          </p:spPr>
          <p:txBody>
            <a:bodyPr/>
            <a:lstStyle/>
            <a:p/>
          </p:txBody>
        </p:sp>
        <p:sp>
          <p:nvSpPr>
            <p:cNvPr id="73" name="rc73"/>
            <p:cNvSpPr/>
            <p:nvPr/>
          </p:nvSpPr>
          <p:spPr>
            <a:xfrm>
              <a:off x="7693308" y="3028865"/>
              <a:ext cx="239888" cy="25724"/>
            </a:xfrm>
            <a:prstGeom prst="rect">
              <a:avLst/>
            </a:prstGeom>
            <a:solidFill>
              <a:srgbClr val="1CABE2">
                <a:alpha val="100000"/>
              </a:srgbClr>
            </a:solidFill>
          </p:spPr>
          <p:txBody>
            <a:bodyPr/>
            <a:lstStyle/>
            <a:p/>
          </p:txBody>
        </p:sp>
        <p:sp>
          <p:nvSpPr>
            <p:cNvPr id="74" name="rc74"/>
            <p:cNvSpPr/>
            <p:nvPr/>
          </p:nvSpPr>
          <p:spPr>
            <a:xfrm>
              <a:off x="7959851" y="3027815"/>
              <a:ext cx="239888" cy="1280206"/>
            </a:xfrm>
            <a:prstGeom prst="rect">
              <a:avLst/>
            </a:prstGeom>
            <a:solidFill>
              <a:srgbClr val="80BD41">
                <a:alpha val="100000"/>
              </a:srgbClr>
            </a:solidFill>
          </p:spPr>
          <p:txBody>
            <a:bodyPr/>
            <a:lstStyle/>
            <a:p/>
          </p:txBody>
        </p:sp>
        <p:sp>
          <p:nvSpPr>
            <p:cNvPr id="75" name="rc75"/>
            <p:cNvSpPr/>
            <p:nvPr/>
          </p:nvSpPr>
          <p:spPr>
            <a:xfrm>
              <a:off x="7959851" y="3001565"/>
              <a:ext cx="239888" cy="26249"/>
            </a:xfrm>
            <a:prstGeom prst="rect">
              <a:avLst/>
            </a:prstGeom>
            <a:solidFill>
              <a:srgbClr val="1CABE2">
                <a:alpha val="100000"/>
              </a:srgbClr>
            </a:solidFill>
          </p:spPr>
          <p:txBody>
            <a:bodyPr/>
            <a:lstStyle/>
            <a:p/>
          </p:txBody>
        </p:sp>
        <p:sp>
          <p:nvSpPr>
            <p:cNvPr id="76" name="pl76"/>
            <p:cNvSpPr/>
            <p:nvPr/>
          </p:nvSpPr>
          <p:spPr>
            <a:xfrm>
              <a:off x="1416218" y="2095023"/>
              <a:ext cx="6663577" cy="67060"/>
            </a:xfrm>
            <a:custGeom>
              <a:avLst/>
              <a:pathLst>
                <a:path w="6663577" h="67060">
                  <a:moveTo>
                    <a:pt x="0" y="22353"/>
                  </a:moveTo>
                  <a:lnTo>
                    <a:pt x="266543" y="22353"/>
                  </a:lnTo>
                  <a:lnTo>
                    <a:pt x="533086" y="22353"/>
                  </a:lnTo>
                  <a:lnTo>
                    <a:pt x="799629" y="67060"/>
                  </a:lnTo>
                  <a:lnTo>
                    <a:pt x="1066172" y="67060"/>
                  </a:lnTo>
                  <a:lnTo>
                    <a:pt x="1332715" y="67060"/>
                  </a:lnTo>
                  <a:lnTo>
                    <a:pt x="1599258" y="67060"/>
                  </a:lnTo>
                  <a:lnTo>
                    <a:pt x="1865801" y="22353"/>
                  </a:lnTo>
                  <a:lnTo>
                    <a:pt x="2132344" y="22353"/>
                  </a:lnTo>
                  <a:lnTo>
                    <a:pt x="2398888" y="22353"/>
                  </a:lnTo>
                  <a:lnTo>
                    <a:pt x="2665431" y="22353"/>
                  </a:lnTo>
                  <a:lnTo>
                    <a:pt x="2931974" y="44707"/>
                  </a:lnTo>
                  <a:lnTo>
                    <a:pt x="3198517" y="22353"/>
                  </a:lnTo>
                  <a:lnTo>
                    <a:pt x="3465060" y="22353"/>
                  </a:lnTo>
                  <a:lnTo>
                    <a:pt x="3731603" y="22353"/>
                  </a:lnTo>
                  <a:lnTo>
                    <a:pt x="3998146" y="22353"/>
                  </a:lnTo>
                  <a:lnTo>
                    <a:pt x="4264689" y="22353"/>
                  </a:lnTo>
                  <a:lnTo>
                    <a:pt x="4531233" y="22353"/>
                  </a:lnTo>
                  <a:lnTo>
                    <a:pt x="4797776" y="0"/>
                  </a:lnTo>
                  <a:lnTo>
                    <a:pt x="5064319" y="0"/>
                  </a:lnTo>
                  <a:lnTo>
                    <a:pt x="5330862" y="0"/>
                  </a:lnTo>
                  <a:lnTo>
                    <a:pt x="5597405" y="0"/>
                  </a:lnTo>
                  <a:lnTo>
                    <a:pt x="5863948" y="0"/>
                  </a:lnTo>
                  <a:lnTo>
                    <a:pt x="6130491" y="22353"/>
                  </a:lnTo>
                  <a:lnTo>
                    <a:pt x="6397034" y="22353"/>
                  </a:lnTo>
                  <a:lnTo>
                    <a:pt x="6663577" y="22353"/>
                  </a:lnTo>
                </a:path>
              </a:pathLst>
            </a:custGeom>
            <a:ln w="27101" cap="flat">
              <a:solidFill>
                <a:srgbClr val="0058AB">
                  <a:alpha val="100000"/>
                </a:srgbClr>
              </a:solidFill>
              <a:prstDash val="solid"/>
              <a:round/>
            </a:ln>
          </p:spPr>
          <p:txBody>
            <a:bodyPr/>
            <a:lstStyle/>
            <a:p/>
          </p:txBody>
        </p:sp>
        <p:sp>
          <p:nvSpPr>
            <p:cNvPr id="77" name="tx77"/>
            <p:cNvSpPr/>
            <p:nvPr/>
          </p:nvSpPr>
          <p:spPr>
            <a:xfrm>
              <a:off x="1355928"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8" name="tx78"/>
            <p:cNvSpPr/>
            <p:nvPr/>
          </p:nvSpPr>
          <p:spPr>
            <a:xfrm>
              <a:off x="268864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79" name="tx79"/>
            <p:cNvSpPr/>
            <p:nvPr/>
          </p:nvSpPr>
          <p:spPr>
            <a:xfrm>
              <a:off x="4021359"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0" name="tx80"/>
            <p:cNvSpPr/>
            <p:nvPr/>
          </p:nvSpPr>
          <p:spPr>
            <a:xfrm>
              <a:off x="5354075"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1" name="tx81"/>
            <p:cNvSpPr/>
            <p:nvPr/>
          </p:nvSpPr>
          <p:spPr>
            <a:xfrm>
              <a:off x="642024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2" name="tx82"/>
            <p:cNvSpPr/>
            <p:nvPr/>
          </p:nvSpPr>
          <p:spPr>
            <a:xfrm>
              <a:off x="668679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3" name="tx83"/>
            <p:cNvSpPr/>
            <p:nvPr/>
          </p:nvSpPr>
          <p:spPr>
            <a:xfrm>
              <a:off x="695333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4" name="tx84"/>
            <p:cNvSpPr/>
            <p:nvPr/>
          </p:nvSpPr>
          <p:spPr>
            <a:xfrm>
              <a:off x="721987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5" name="tx85"/>
            <p:cNvSpPr/>
            <p:nvPr/>
          </p:nvSpPr>
          <p:spPr>
            <a:xfrm>
              <a:off x="748642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6" name="tx86"/>
            <p:cNvSpPr/>
            <p:nvPr/>
          </p:nvSpPr>
          <p:spPr>
            <a:xfrm>
              <a:off x="7752963"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7" name="tx87"/>
            <p:cNvSpPr/>
            <p:nvPr/>
          </p:nvSpPr>
          <p:spPr>
            <a:xfrm>
              <a:off x="8019506"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8" name="tx88"/>
            <p:cNvSpPr/>
            <p:nvPr/>
          </p:nvSpPr>
          <p:spPr>
            <a:xfrm>
              <a:off x="1324790" y="283098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51.1</a:t>
              </a:r>
            </a:p>
          </p:txBody>
        </p:sp>
        <p:sp>
          <p:nvSpPr>
            <p:cNvPr id="89" name="tx89"/>
            <p:cNvSpPr/>
            <p:nvPr/>
          </p:nvSpPr>
          <p:spPr>
            <a:xfrm>
              <a:off x="2657505" y="308220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41.5</a:t>
              </a:r>
            </a:p>
          </p:txBody>
        </p:sp>
        <p:sp>
          <p:nvSpPr>
            <p:cNvPr id="90" name="tx90"/>
            <p:cNvSpPr/>
            <p:nvPr/>
          </p:nvSpPr>
          <p:spPr>
            <a:xfrm>
              <a:off x="3990221" y="305490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42.6</a:t>
              </a:r>
            </a:p>
          </p:txBody>
        </p:sp>
        <p:sp>
          <p:nvSpPr>
            <p:cNvPr id="91" name="tx91"/>
            <p:cNvSpPr/>
            <p:nvPr/>
          </p:nvSpPr>
          <p:spPr>
            <a:xfrm>
              <a:off x="5322937" y="2924189"/>
              <a:ext cx="182855" cy="68398"/>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47.5</a:t>
              </a:r>
            </a:p>
          </p:txBody>
        </p:sp>
        <p:sp>
          <p:nvSpPr>
            <p:cNvPr id="92" name="tx92"/>
            <p:cNvSpPr/>
            <p:nvPr/>
          </p:nvSpPr>
          <p:spPr>
            <a:xfrm>
              <a:off x="6389109" y="2929273"/>
              <a:ext cx="182855" cy="67252"/>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47.4</a:t>
              </a:r>
            </a:p>
          </p:txBody>
        </p:sp>
        <p:sp>
          <p:nvSpPr>
            <p:cNvPr id="93" name="tx93"/>
            <p:cNvSpPr/>
            <p:nvPr/>
          </p:nvSpPr>
          <p:spPr>
            <a:xfrm>
              <a:off x="6694829" y="2938985"/>
              <a:ext cx="104502" cy="67252"/>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47</a:t>
              </a:r>
            </a:p>
          </p:txBody>
        </p:sp>
        <p:sp>
          <p:nvSpPr>
            <p:cNvPr id="94" name="tx94"/>
            <p:cNvSpPr/>
            <p:nvPr/>
          </p:nvSpPr>
          <p:spPr>
            <a:xfrm>
              <a:off x="6922195" y="2976688"/>
              <a:ext cx="182855" cy="68398"/>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45.5</a:t>
              </a:r>
            </a:p>
          </p:txBody>
        </p:sp>
        <p:sp>
          <p:nvSpPr>
            <p:cNvPr id="95" name="tx95"/>
            <p:cNvSpPr/>
            <p:nvPr/>
          </p:nvSpPr>
          <p:spPr>
            <a:xfrm>
              <a:off x="7188738" y="298822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45.1</a:t>
              </a:r>
            </a:p>
          </p:txBody>
        </p:sp>
        <p:sp>
          <p:nvSpPr>
            <p:cNvPr id="96" name="tx96"/>
            <p:cNvSpPr/>
            <p:nvPr/>
          </p:nvSpPr>
          <p:spPr>
            <a:xfrm>
              <a:off x="7455282" y="2929273"/>
              <a:ext cx="182855" cy="67252"/>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47.4</a:t>
              </a:r>
            </a:p>
          </p:txBody>
        </p:sp>
        <p:sp>
          <p:nvSpPr>
            <p:cNvPr id="97" name="tx97"/>
            <p:cNvSpPr/>
            <p:nvPr/>
          </p:nvSpPr>
          <p:spPr>
            <a:xfrm>
              <a:off x="7721825" y="289293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48.7</a:t>
              </a:r>
            </a:p>
          </p:txBody>
        </p:sp>
        <p:sp>
          <p:nvSpPr>
            <p:cNvPr id="98" name="tx98"/>
            <p:cNvSpPr/>
            <p:nvPr/>
          </p:nvSpPr>
          <p:spPr>
            <a:xfrm>
              <a:off x="7988368" y="286563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49.8</a:t>
              </a:r>
            </a:p>
          </p:txBody>
        </p:sp>
        <p:sp>
          <p:nvSpPr>
            <p:cNvPr id="99" name="pl99"/>
            <p:cNvSpPr/>
            <p:nvPr/>
          </p:nvSpPr>
          <p:spPr>
            <a:xfrm>
              <a:off x="1416218" y="2072669"/>
              <a:ext cx="0" cy="44707"/>
            </a:xfrm>
            <a:custGeom>
              <a:avLst/>
              <a:pathLst>
                <a:path w="0" h="44707">
                  <a:moveTo>
                    <a:pt x="0" y="44707"/>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2748933" y="2072669"/>
              <a:ext cx="0" cy="89414"/>
            </a:xfrm>
            <a:custGeom>
              <a:avLst/>
              <a:pathLst>
                <a:path w="0" h="89414">
                  <a:moveTo>
                    <a:pt x="0" y="89414"/>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4081649" y="2072669"/>
              <a:ext cx="0" cy="44707"/>
            </a:xfrm>
            <a:custGeom>
              <a:avLst/>
              <a:pathLst>
                <a:path w="0" h="44707">
                  <a:moveTo>
                    <a:pt x="0" y="44707"/>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5414365" y="2072669"/>
              <a:ext cx="0" cy="44707"/>
            </a:xfrm>
            <a:custGeom>
              <a:avLst/>
              <a:pathLst>
                <a:path w="0" h="44707">
                  <a:moveTo>
                    <a:pt x="0" y="44707"/>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6480537"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6747080"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013623"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280166"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546709" y="2072669"/>
              <a:ext cx="0" cy="44707"/>
            </a:xfrm>
            <a:custGeom>
              <a:avLst/>
              <a:pathLst>
                <a:path w="0" h="44707">
                  <a:moveTo>
                    <a:pt x="0" y="44707"/>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7813253" y="2072669"/>
              <a:ext cx="0" cy="44707"/>
            </a:xfrm>
            <a:custGeom>
              <a:avLst/>
              <a:pathLst>
                <a:path w="0" h="44707">
                  <a:moveTo>
                    <a:pt x="0" y="44707"/>
                  </a:moveTo>
                  <a:lnTo>
                    <a:pt x="0" y="0"/>
                  </a:lnTo>
                </a:path>
              </a:pathLst>
            </a:custGeom>
            <a:ln w="13550" cap="flat">
              <a:solidFill>
                <a:srgbClr val="0058AB">
                  <a:alpha val="100000"/>
                </a:srgbClr>
              </a:solidFill>
              <a:prstDash val="dot"/>
              <a:round/>
            </a:ln>
          </p:spPr>
          <p:txBody>
            <a:bodyPr/>
            <a:lstStyle/>
            <a:p/>
          </p:txBody>
        </p:sp>
        <p:sp>
          <p:nvSpPr>
            <p:cNvPr id="109" name="pl109"/>
            <p:cNvSpPr/>
            <p:nvPr/>
          </p:nvSpPr>
          <p:spPr>
            <a:xfrm>
              <a:off x="8079796" y="2072669"/>
              <a:ext cx="0" cy="44707"/>
            </a:xfrm>
            <a:custGeom>
              <a:avLst/>
              <a:pathLst>
                <a:path w="0" h="44707">
                  <a:moveTo>
                    <a:pt x="0" y="44707"/>
                  </a:moveTo>
                  <a:lnTo>
                    <a:pt x="0" y="0"/>
                  </a:lnTo>
                </a:path>
              </a:pathLst>
            </a:custGeom>
            <a:ln w="13550" cap="flat">
              <a:solidFill>
                <a:srgbClr val="0058AB">
                  <a:alpha val="100000"/>
                </a:srgbClr>
              </a:solidFill>
              <a:prstDash val="dot"/>
              <a:round/>
            </a:ln>
          </p:spPr>
          <p:txBody>
            <a:bodyPr/>
            <a:lstStyle/>
            <a:p/>
          </p:txBody>
        </p:sp>
        <p:sp>
          <p:nvSpPr>
            <p:cNvPr id="110" name="tx110"/>
            <p:cNvSpPr/>
            <p:nvPr/>
          </p:nvSpPr>
          <p:spPr>
            <a:xfrm>
              <a:off x="1324790" y="361580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50.1</a:t>
              </a:r>
            </a:p>
          </p:txBody>
        </p:sp>
        <p:sp>
          <p:nvSpPr>
            <p:cNvPr id="111" name="tx111"/>
            <p:cNvSpPr/>
            <p:nvPr/>
          </p:nvSpPr>
          <p:spPr>
            <a:xfrm>
              <a:off x="1390092" y="2946401"/>
              <a:ext cx="52251"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a:t>
              </a:r>
            </a:p>
          </p:txBody>
        </p:sp>
        <p:sp>
          <p:nvSpPr>
            <p:cNvPr id="112" name="tx112"/>
            <p:cNvSpPr/>
            <p:nvPr/>
          </p:nvSpPr>
          <p:spPr>
            <a:xfrm>
              <a:off x="2657505" y="3749898"/>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39.9</a:t>
              </a:r>
            </a:p>
          </p:txBody>
        </p:sp>
        <p:sp>
          <p:nvSpPr>
            <p:cNvPr id="113" name="tx113"/>
            <p:cNvSpPr/>
            <p:nvPr/>
          </p:nvSpPr>
          <p:spPr>
            <a:xfrm>
              <a:off x="2683631" y="3206275"/>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a:t>
              </a:r>
            </a:p>
          </p:txBody>
        </p:sp>
        <p:sp>
          <p:nvSpPr>
            <p:cNvPr id="114" name="tx114"/>
            <p:cNvSpPr/>
            <p:nvPr/>
          </p:nvSpPr>
          <p:spPr>
            <a:xfrm>
              <a:off x="3990221" y="3726679"/>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41.7</a:t>
              </a:r>
            </a:p>
          </p:txBody>
        </p:sp>
        <p:sp>
          <p:nvSpPr>
            <p:cNvPr id="115" name="tx115"/>
            <p:cNvSpPr/>
            <p:nvPr/>
          </p:nvSpPr>
          <p:spPr>
            <a:xfrm>
              <a:off x="4028090" y="3168081"/>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6" name="tx116"/>
            <p:cNvSpPr/>
            <p:nvPr/>
          </p:nvSpPr>
          <p:spPr>
            <a:xfrm>
              <a:off x="5322937" y="366148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46.6</a:t>
              </a:r>
            </a:p>
          </p:txBody>
        </p:sp>
        <p:sp>
          <p:nvSpPr>
            <p:cNvPr id="117" name="tx117"/>
            <p:cNvSpPr/>
            <p:nvPr/>
          </p:nvSpPr>
          <p:spPr>
            <a:xfrm>
              <a:off x="5360806" y="3038669"/>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8" name="tx118"/>
            <p:cNvSpPr/>
            <p:nvPr/>
          </p:nvSpPr>
          <p:spPr>
            <a:xfrm>
              <a:off x="6389109" y="365702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46.9</a:t>
              </a:r>
            </a:p>
          </p:txBody>
        </p:sp>
        <p:sp>
          <p:nvSpPr>
            <p:cNvPr id="119" name="tx119"/>
            <p:cNvSpPr/>
            <p:nvPr/>
          </p:nvSpPr>
          <p:spPr>
            <a:xfrm>
              <a:off x="6426979" y="3036044"/>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0" name="tx120"/>
            <p:cNvSpPr/>
            <p:nvPr/>
          </p:nvSpPr>
          <p:spPr>
            <a:xfrm>
              <a:off x="6655652" y="366187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46.6</a:t>
              </a:r>
            </a:p>
          </p:txBody>
        </p:sp>
        <p:sp>
          <p:nvSpPr>
            <p:cNvPr id="121" name="tx121"/>
            <p:cNvSpPr/>
            <p:nvPr/>
          </p:nvSpPr>
          <p:spPr>
            <a:xfrm>
              <a:off x="6693522" y="3045757"/>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2" name="tx122"/>
            <p:cNvSpPr/>
            <p:nvPr/>
          </p:nvSpPr>
          <p:spPr>
            <a:xfrm>
              <a:off x="6922195" y="368103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45.1</a:t>
              </a:r>
            </a:p>
          </p:txBody>
        </p:sp>
        <p:sp>
          <p:nvSpPr>
            <p:cNvPr id="123" name="tx123"/>
            <p:cNvSpPr/>
            <p:nvPr/>
          </p:nvSpPr>
          <p:spPr>
            <a:xfrm>
              <a:off x="6960065" y="3084213"/>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4" name="tx124"/>
            <p:cNvSpPr/>
            <p:nvPr/>
          </p:nvSpPr>
          <p:spPr>
            <a:xfrm>
              <a:off x="7188738" y="368694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44.6</a:t>
              </a:r>
            </a:p>
          </p:txBody>
        </p:sp>
        <p:sp>
          <p:nvSpPr>
            <p:cNvPr id="125" name="tx125"/>
            <p:cNvSpPr/>
            <p:nvPr/>
          </p:nvSpPr>
          <p:spPr>
            <a:xfrm>
              <a:off x="7226608" y="3096157"/>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6" name="tx126"/>
            <p:cNvSpPr/>
            <p:nvPr/>
          </p:nvSpPr>
          <p:spPr>
            <a:xfrm>
              <a:off x="7455282" y="366332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46.5</a:t>
              </a:r>
            </a:p>
          </p:txBody>
        </p:sp>
        <p:sp>
          <p:nvSpPr>
            <p:cNvPr id="127" name="tx127"/>
            <p:cNvSpPr/>
            <p:nvPr/>
          </p:nvSpPr>
          <p:spPr>
            <a:xfrm>
              <a:off x="7493151" y="3042344"/>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8" name="tx128"/>
            <p:cNvSpPr/>
            <p:nvPr/>
          </p:nvSpPr>
          <p:spPr>
            <a:xfrm>
              <a:off x="7721825" y="364625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47.8</a:t>
              </a:r>
            </a:p>
          </p:txBody>
        </p:sp>
        <p:sp>
          <p:nvSpPr>
            <p:cNvPr id="129" name="tx129"/>
            <p:cNvSpPr/>
            <p:nvPr/>
          </p:nvSpPr>
          <p:spPr>
            <a:xfrm>
              <a:off x="7759694" y="3007826"/>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30" name="tx130"/>
            <p:cNvSpPr/>
            <p:nvPr/>
          </p:nvSpPr>
          <p:spPr>
            <a:xfrm>
              <a:off x="7988368" y="363287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48.8</a:t>
              </a:r>
            </a:p>
          </p:txBody>
        </p:sp>
        <p:sp>
          <p:nvSpPr>
            <p:cNvPr id="131" name="tx131"/>
            <p:cNvSpPr/>
            <p:nvPr/>
          </p:nvSpPr>
          <p:spPr>
            <a:xfrm>
              <a:off x="8053670" y="2980789"/>
              <a:ext cx="52251"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a:t>
              </a:r>
            </a:p>
          </p:txBody>
        </p:sp>
        <p:sp>
          <p:nvSpPr>
            <p:cNvPr id="132" name="tx132"/>
            <p:cNvSpPr/>
            <p:nvPr/>
          </p:nvSpPr>
          <p:spPr>
            <a:xfrm>
              <a:off x="810775"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3" name="tx133"/>
            <p:cNvSpPr/>
            <p:nvPr/>
          </p:nvSpPr>
          <p:spPr>
            <a:xfrm>
              <a:off x="733081" y="359966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4" name="tx134"/>
            <p:cNvSpPr/>
            <p:nvPr/>
          </p:nvSpPr>
          <p:spPr>
            <a:xfrm>
              <a:off x="733081" y="29434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5" name="tx135"/>
            <p:cNvSpPr/>
            <p:nvPr/>
          </p:nvSpPr>
          <p:spPr>
            <a:xfrm>
              <a:off x="733081" y="228887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6" name="tx136"/>
            <p:cNvSpPr/>
            <p:nvPr/>
          </p:nvSpPr>
          <p:spPr>
            <a:xfrm>
              <a:off x="8607544"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7" name="tx137"/>
            <p:cNvSpPr/>
            <p:nvPr/>
          </p:nvSpPr>
          <p:spPr>
            <a:xfrm>
              <a:off x="8607544" y="36970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8" name="tx138"/>
            <p:cNvSpPr/>
            <p:nvPr/>
          </p:nvSpPr>
          <p:spPr>
            <a:xfrm>
              <a:off x="8607544" y="31382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9" name="tx139"/>
            <p:cNvSpPr/>
            <p:nvPr/>
          </p:nvSpPr>
          <p:spPr>
            <a:xfrm>
              <a:off x="8607544" y="25810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0" name="tx140"/>
            <p:cNvSpPr/>
            <p:nvPr/>
          </p:nvSpPr>
          <p:spPr>
            <a:xfrm>
              <a:off x="8607544" y="20205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1" name="tx141"/>
            <p:cNvSpPr/>
            <p:nvPr/>
          </p:nvSpPr>
          <p:spPr>
            <a:xfrm rot="-5400000">
              <a:off x="125977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2" name="tx142"/>
            <p:cNvSpPr/>
            <p:nvPr/>
          </p:nvSpPr>
          <p:spPr>
            <a:xfrm rot="-5400000">
              <a:off x="259248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3" name="tx143"/>
            <p:cNvSpPr/>
            <p:nvPr/>
          </p:nvSpPr>
          <p:spPr>
            <a:xfrm rot="-5400000">
              <a:off x="3925203"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4" name="tx144"/>
            <p:cNvSpPr/>
            <p:nvPr/>
          </p:nvSpPr>
          <p:spPr>
            <a:xfrm rot="-5400000">
              <a:off x="5257918"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5" name="tx145"/>
            <p:cNvSpPr/>
            <p:nvPr/>
          </p:nvSpPr>
          <p:spPr>
            <a:xfrm rot="-5400000">
              <a:off x="632409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6" name="tx146"/>
            <p:cNvSpPr/>
            <p:nvPr/>
          </p:nvSpPr>
          <p:spPr>
            <a:xfrm rot="-5400000">
              <a:off x="659063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7" name="tx147"/>
            <p:cNvSpPr/>
            <p:nvPr/>
          </p:nvSpPr>
          <p:spPr>
            <a:xfrm rot="-5400000">
              <a:off x="685717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8" name="tx148"/>
            <p:cNvSpPr/>
            <p:nvPr/>
          </p:nvSpPr>
          <p:spPr>
            <a:xfrm rot="-5400000">
              <a:off x="7123720"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9" name="tx149"/>
            <p:cNvSpPr/>
            <p:nvPr/>
          </p:nvSpPr>
          <p:spPr>
            <a:xfrm rot="-5400000">
              <a:off x="7390229" y="45923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0" name="tx150"/>
            <p:cNvSpPr/>
            <p:nvPr/>
          </p:nvSpPr>
          <p:spPr>
            <a:xfrm rot="-5400000">
              <a:off x="7656806"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1" name="tx151"/>
            <p:cNvSpPr/>
            <p:nvPr/>
          </p:nvSpPr>
          <p:spPr>
            <a:xfrm rot="-5400000">
              <a:off x="7923349"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2" name="tx152"/>
            <p:cNvSpPr/>
            <p:nvPr/>
          </p:nvSpPr>
          <p:spPr>
            <a:xfrm rot="-5400000">
              <a:off x="-282000" y="3068909"/>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53" name="tx153"/>
            <p:cNvSpPr/>
            <p:nvPr/>
          </p:nvSpPr>
          <p:spPr>
            <a:xfrm rot="5400000">
              <a:off x="8539473" y="306890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4" name="pl154"/>
            <p:cNvSpPr/>
            <p:nvPr/>
          </p:nvSpPr>
          <p:spPr>
            <a:xfrm>
              <a:off x="2531749" y="528147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5" name="tx155"/>
            <p:cNvSpPr/>
            <p:nvPr/>
          </p:nvSpPr>
          <p:spPr>
            <a:xfrm>
              <a:off x="2798848" y="5201666"/>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56" name="rc156"/>
            <p:cNvSpPr/>
            <p:nvPr/>
          </p:nvSpPr>
          <p:spPr>
            <a:xfrm>
              <a:off x="4056806" y="5180747"/>
              <a:ext cx="201456" cy="201456"/>
            </a:xfrm>
            <a:prstGeom prst="rect">
              <a:avLst/>
            </a:prstGeom>
            <a:solidFill>
              <a:srgbClr val="1CABE2">
                <a:alpha val="100000"/>
              </a:srgbClr>
            </a:solidFill>
          </p:spPr>
          <p:txBody>
            <a:bodyPr/>
            <a:lstStyle/>
            <a:p/>
          </p:txBody>
        </p:sp>
        <p:sp>
          <p:nvSpPr>
            <p:cNvPr id="157" name="rc157"/>
            <p:cNvSpPr/>
            <p:nvPr/>
          </p:nvSpPr>
          <p:spPr>
            <a:xfrm>
              <a:off x="6014964" y="5180747"/>
              <a:ext cx="201456" cy="201456"/>
            </a:xfrm>
            <a:prstGeom prst="rect">
              <a:avLst/>
            </a:prstGeom>
            <a:solidFill>
              <a:srgbClr val="80BD41">
                <a:alpha val="100000"/>
              </a:srgbClr>
            </a:solidFill>
          </p:spPr>
          <p:txBody>
            <a:bodyPr/>
            <a:lstStyle/>
            <a:p/>
          </p:txBody>
        </p:sp>
        <p:sp>
          <p:nvSpPr>
            <p:cNvPr id="158" name="tx158"/>
            <p:cNvSpPr/>
            <p:nvPr/>
          </p:nvSpPr>
          <p:spPr>
            <a:xfrm>
              <a:off x="4336851" y="5200370"/>
              <a:ext cx="159952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 (zero-dose)</a:t>
              </a:r>
            </a:p>
          </p:txBody>
        </p:sp>
        <p:sp>
          <p:nvSpPr>
            <p:cNvPr id="159" name="tx159"/>
            <p:cNvSpPr/>
            <p:nvPr/>
          </p:nvSpPr>
          <p:spPr>
            <a:xfrm>
              <a:off x="6295009" y="5229838"/>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60" name="tx160"/>
            <p:cNvSpPr/>
            <p:nvPr/>
          </p:nvSpPr>
          <p:spPr>
            <a:xfrm>
              <a:off x="951100" y="1400299"/>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DTP1 coverage, and number of vaccinated and unvaccinated children,</a:t>
              </a:r>
            </a:p>
          </p:txBody>
        </p:sp>
        <p:sp>
          <p:nvSpPr>
            <p:cNvPr id="161" name="tx161"/>
            <p:cNvSpPr/>
            <p:nvPr/>
          </p:nvSpPr>
          <p:spPr>
            <a:xfrm>
              <a:off x="951100" y="1581351"/>
              <a:ext cx="165912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Singapore, 2000-2025</a:t>
              </a:r>
            </a:p>
          </p:txBody>
        </p:sp>
        <p:sp>
          <p:nvSpPr>
            <p:cNvPr id="162" name="pl162"/>
            <p:cNvSpPr/>
            <p:nvPr/>
          </p:nvSpPr>
          <p:spPr>
            <a:xfrm>
              <a:off x="1956785"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3" name="pl163"/>
            <p:cNvSpPr/>
            <p:nvPr/>
          </p:nvSpPr>
          <p:spPr>
            <a:xfrm>
              <a:off x="3277807"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4" name="pl164"/>
            <p:cNvSpPr/>
            <p:nvPr/>
          </p:nvSpPr>
          <p:spPr>
            <a:xfrm>
              <a:off x="4598830"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5919853"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6" name="pl166"/>
            <p:cNvSpPr/>
            <p:nvPr/>
          </p:nvSpPr>
          <p:spPr>
            <a:xfrm>
              <a:off x="7240876"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7" name="pl167"/>
            <p:cNvSpPr/>
            <p:nvPr/>
          </p:nvSpPr>
          <p:spPr>
            <a:xfrm>
              <a:off x="951100" y="601951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8" name="pl168"/>
            <p:cNvSpPr/>
            <p:nvPr/>
          </p:nvSpPr>
          <p:spPr>
            <a:xfrm>
              <a:off x="951100" y="585815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9" name="pl169"/>
            <p:cNvSpPr/>
            <p:nvPr/>
          </p:nvSpPr>
          <p:spPr>
            <a:xfrm>
              <a:off x="951100" y="56967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0" name="pl170"/>
            <p:cNvSpPr/>
            <p:nvPr/>
          </p:nvSpPr>
          <p:spPr>
            <a:xfrm>
              <a:off x="129627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2617296"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2" name="pl172"/>
            <p:cNvSpPr/>
            <p:nvPr/>
          </p:nvSpPr>
          <p:spPr>
            <a:xfrm>
              <a:off x="3938319"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3" name="pl173"/>
            <p:cNvSpPr/>
            <p:nvPr/>
          </p:nvSpPr>
          <p:spPr>
            <a:xfrm>
              <a:off x="5259342"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4" name="pl174"/>
            <p:cNvSpPr/>
            <p:nvPr/>
          </p:nvSpPr>
          <p:spPr>
            <a:xfrm>
              <a:off x="6580364"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5" name="pl175"/>
            <p:cNvSpPr/>
            <p:nvPr/>
          </p:nvSpPr>
          <p:spPr>
            <a:xfrm>
              <a:off x="7901387"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6" name="rc176"/>
            <p:cNvSpPr/>
            <p:nvPr/>
          </p:nvSpPr>
          <p:spPr>
            <a:xfrm>
              <a:off x="1296273" y="5954972"/>
              <a:ext cx="6199559" cy="129091"/>
            </a:xfrm>
            <a:prstGeom prst="rect">
              <a:avLst/>
            </a:prstGeom>
            <a:solidFill>
              <a:srgbClr val="80BD41">
                <a:alpha val="100000"/>
              </a:srgbClr>
            </a:solidFill>
          </p:spPr>
          <p:txBody>
            <a:bodyPr/>
            <a:lstStyle/>
            <a:p/>
          </p:txBody>
        </p:sp>
        <p:sp>
          <p:nvSpPr>
            <p:cNvPr id="177" name="rc177"/>
            <p:cNvSpPr/>
            <p:nvPr/>
          </p:nvSpPr>
          <p:spPr>
            <a:xfrm>
              <a:off x="7495833" y="5954972"/>
              <a:ext cx="62088" cy="129091"/>
            </a:xfrm>
            <a:prstGeom prst="rect">
              <a:avLst/>
            </a:prstGeom>
            <a:solidFill>
              <a:srgbClr val="1CABE2">
                <a:alpha val="100000"/>
              </a:srgbClr>
            </a:solidFill>
          </p:spPr>
          <p:txBody>
            <a:bodyPr/>
            <a:lstStyle/>
            <a:p/>
          </p:txBody>
        </p:sp>
        <p:sp>
          <p:nvSpPr>
            <p:cNvPr id="178" name="rc178"/>
            <p:cNvSpPr/>
            <p:nvPr/>
          </p:nvSpPr>
          <p:spPr>
            <a:xfrm>
              <a:off x="1296273" y="5793607"/>
              <a:ext cx="6307883" cy="129091"/>
            </a:xfrm>
            <a:prstGeom prst="rect">
              <a:avLst/>
            </a:prstGeom>
            <a:solidFill>
              <a:srgbClr val="80BD41">
                <a:alpha val="100000"/>
              </a:srgbClr>
            </a:solidFill>
          </p:spPr>
          <p:txBody>
            <a:bodyPr/>
            <a:lstStyle/>
            <a:p/>
          </p:txBody>
        </p:sp>
        <p:sp>
          <p:nvSpPr>
            <p:cNvPr id="179" name="rc179"/>
            <p:cNvSpPr/>
            <p:nvPr/>
          </p:nvSpPr>
          <p:spPr>
            <a:xfrm>
              <a:off x="7604157" y="5793607"/>
              <a:ext cx="129460" cy="129091"/>
            </a:xfrm>
            <a:prstGeom prst="rect">
              <a:avLst/>
            </a:prstGeom>
            <a:solidFill>
              <a:srgbClr val="1CABE2">
                <a:alpha val="100000"/>
              </a:srgbClr>
            </a:solidFill>
          </p:spPr>
          <p:txBody>
            <a:bodyPr/>
            <a:lstStyle/>
            <a:p/>
          </p:txBody>
        </p:sp>
        <p:sp>
          <p:nvSpPr>
            <p:cNvPr id="180" name="rc180"/>
            <p:cNvSpPr/>
            <p:nvPr/>
          </p:nvSpPr>
          <p:spPr>
            <a:xfrm>
              <a:off x="1296273" y="5632243"/>
              <a:ext cx="6442627" cy="129091"/>
            </a:xfrm>
            <a:prstGeom prst="rect">
              <a:avLst/>
            </a:prstGeom>
            <a:solidFill>
              <a:srgbClr val="80BD41">
                <a:alpha val="100000"/>
              </a:srgbClr>
            </a:solidFill>
          </p:spPr>
          <p:txBody>
            <a:bodyPr/>
            <a:lstStyle/>
            <a:p/>
          </p:txBody>
        </p:sp>
        <p:sp>
          <p:nvSpPr>
            <p:cNvPr id="181" name="rc181"/>
            <p:cNvSpPr/>
            <p:nvPr/>
          </p:nvSpPr>
          <p:spPr>
            <a:xfrm>
              <a:off x="7738901" y="5632243"/>
              <a:ext cx="132102" cy="129091"/>
            </a:xfrm>
            <a:prstGeom prst="rect">
              <a:avLst/>
            </a:prstGeom>
            <a:solidFill>
              <a:srgbClr val="1CABE2">
                <a:alpha val="100000"/>
              </a:srgbClr>
            </a:solidFill>
          </p:spPr>
          <p:txBody>
            <a:bodyPr/>
            <a:lstStyle/>
            <a:p/>
          </p:txBody>
        </p:sp>
        <p:sp>
          <p:nvSpPr>
            <p:cNvPr id="182" name="tx182"/>
            <p:cNvSpPr/>
            <p:nvPr/>
          </p:nvSpPr>
          <p:spPr>
            <a:xfrm>
              <a:off x="7758477" y="5978132"/>
              <a:ext cx="225053" cy="82771"/>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47.4</a:t>
              </a:r>
            </a:p>
          </p:txBody>
        </p:sp>
        <p:sp>
          <p:nvSpPr>
            <p:cNvPr id="183" name="tx183"/>
            <p:cNvSpPr/>
            <p:nvPr/>
          </p:nvSpPr>
          <p:spPr>
            <a:xfrm>
              <a:off x="7942958" y="5815017"/>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48.7</a:t>
              </a:r>
            </a:p>
          </p:txBody>
        </p:sp>
        <p:sp>
          <p:nvSpPr>
            <p:cNvPr id="184" name="tx184"/>
            <p:cNvSpPr/>
            <p:nvPr/>
          </p:nvSpPr>
          <p:spPr>
            <a:xfrm>
              <a:off x="8087213" y="5653652"/>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49.8</a:t>
              </a:r>
            </a:p>
          </p:txBody>
        </p:sp>
        <p:sp>
          <p:nvSpPr>
            <p:cNvPr id="185" name="tx185"/>
            <p:cNvSpPr/>
            <p:nvPr/>
          </p:nvSpPr>
          <p:spPr>
            <a:xfrm>
              <a:off x="4290560" y="5979077"/>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46.9</a:t>
              </a:r>
            </a:p>
          </p:txBody>
        </p:sp>
        <p:sp>
          <p:nvSpPr>
            <p:cNvPr id="186" name="tx186"/>
            <p:cNvSpPr/>
            <p:nvPr/>
          </p:nvSpPr>
          <p:spPr>
            <a:xfrm>
              <a:off x="7465079" y="5980401"/>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87" name="tx187"/>
            <p:cNvSpPr/>
            <p:nvPr/>
          </p:nvSpPr>
          <p:spPr>
            <a:xfrm>
              <a:off x="4344721" y="5817713"/>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47.8</a:t>
              </a:r>
            </a:p>
          </p:txBody>
        </p:sp>
        <p:sp>
          <p:nvSpPr>
            <p:cNvPr id="188" name="tx188"/>
            <p:cNvSpPr/>
            <p:nvPr/>
          </p:nvSpPr>
          <p:spPr>
            <a:xfrm>
              <a:off x="7607089" y="5819036"/>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89" name="tx189"/>
            <p:cNvSpPr/>
            <p:nvPr/>
          </p:nvSpPr>
          <p:spPr>
            <a:xfrm>
              <a:off x="4412094" y="5656348"/>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48.8</a:t>
              </a:r>
            </a:p>
          </p:txBody>
        </p:sp>
        <p:sp>
          <p:nvSpPr>
            <p:cNvPr id="190" name="tx190"/>
            <p:cNvSpPr/>
            <p:nvPr/>
          </p:nvSpPr>
          <p:spPr>
            <a:xfrm>
              <a:off x="7774808" y="5657672"/>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a:t>
              </a:r>
            </a:p>
          </p:txBody>
        </p:sp>
        <p:sp>
          <p:nvSpPr>
            <p:cNvPr id="191" name="tx191"/>
            <p:cNvSpPr/>
            <p:nvPr/>
          </p:nvSpPr>
          <p:spPr>
            <a:xfrm>
              <a:off x="577692" y="596740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92" name="tx192"/>
            <p:cNvSpPr/>
            <p:nvPr/>
          </p:nvSpPr>
          <p:spPr>
            <a:xfrm>
              <a:off x="577692" y="580603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3" name="tx193"/>
            <p:cNvSpPr/>
            <p:nvPr/>
          </p:nvSpPr>
          <p:spPr>
            <a:xfrm>
              <a:off x="577692" y="56446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4" name="tx194"/>
            <p:cNvSpPr/>
            <p:nvPr/>
          </p:nvSpPr>
          <p:spPr>
            <a:xfrm>
              <a:off x="1257426" y="617685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95" name="tx195"/>
            <p:cNvSpPr/>
            <p:nvPr/>
          </p:nvSpPr>
          <p:spPr>
            <a:xfrm>
              <a:off x="2539602" y="617685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96" name="tx196"/>
            <p:cNvSpPr/>
            <p:nvPr/>
          </p:nvSpPr>
          <p:spPr>
            <a:xfrm>
              <a:off x="3860624" y="617685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97" name="tx197"/>
            <p:cNvSpPr/>
            <p:nvPr/>
          </p:nvSpPr>
          <p:spPr>
            <a:xfrm>
              <a:off x="5181647" y="6176783"/>
              <a:ext cx="15538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198" name="tx198"/>
            <p:cNvSpPr/>
            <p:nvPr/>
          </p:nvSpPr>
          <p:spPr>
            <a:xfrm>
              <a:off x="6502670" y="617685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199" name="tx199"/>
            <p:cNvSpPr/>
            <p:nvPr/>
          </p:nvSpPr>
          <p:spPr>
            <a:xfrm>
              <a:off x="7823693" y="617685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200" name="tx200"/>
            <p:cNvSpPr/>
            <p:nvPr/>
          </p:nvSpPr>
          <p:spPr>
            <a:xfrm>
              <a:off x="4018061" y="6312056"/>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201" name="tx201"/>
            <p:cNvSpPr/>
            <p:nvPr/>
          </p:nvSpPr>
          <p:spPr>
            <a:xfrm>
              <a:off x="4383327" y="65172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20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DTP1 coverage in 2025 (98%) was relatively constant within 1% compared to 2019 (99%).
The number of children vaccinated with DTP1 increased 4% compared to in 2019.
The number of surviving infants increased approximately 5% compared to in 2019.
In 2025, more children were vaccinated than in 2019.
In 2025, there were more surviving infants (target population) than in 2019.
For vaccine coverage to increase, the number of children vaccinated must increase at a faster rate than the population increases.</a:t>
            </a:r>
          </a:p>
        </p:txBody>
      </p:sp>
      <p:sp>
        <p:nvSpPr>
          <p:cNvPr id="20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must increase at a faster rate than the population increases.</a:t>
            </a:r>
          </a:p>
        </p:txBody>
      </p:sp>
      <p:grpSp xmlns:pic="http://schemas.openxmlformats.org/drawingml/2006/picture">
        <p:nvGrpSpPr>
          <p:cNvPr id="204" name=""/>
          <p:cNvGrpSpPr/>
          <p:nvPr/>
        </p:nvGrpSpPr>
        <p:grpSpPr>
          <a:xfrm>
            <a:off x="292608" y="1051560"/>
            <a:ext cx="8595360" cy="28575"/>
            <a:chOff x="292608" y="1051560"/>
            <a:chExt cx="8595360" cy="28575"/>
          </a:xfrm>
        </p:grpSpPr>
        <p:sp>
          <p:nvSpPr>
            <p:cNvPr id="205"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6"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DTP3</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4000" i="0" b="0" u="none">
                <a:solidFill>
                  <a:srgbClr val="FFFFFF">
                    <a:alpha val="100000"/>
                  </a:srgbClr>
                </a:solidFill>
                <a:latin typeface="Arial"/>
                <a:cs typeface="Arial"/>
                <a:ea typeface="Arial"/>
                <a:sym typeface="Arial"/>
              </a:rPr>
              <a:t>Singapore</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a:solidFill>
                  <a:srgbClr val="FFFFFF">
                    <a:alpha val="100000"/>
                  </a:srgbClr>
                </a:solidFill>
                <a:latin typeface="Arial"/>
                <a:cs typeface="Arial"/>
                <a:ea typeface="Arial"/>
                <a:sym typeface="Arial"/>
              </a:rPr>
              <a:t>WUENIC 2025 revision,
Published 15 July 2026</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916302"/>
              <a:ext cx="3397293" cy="87485"/>
            </a:xfrm>
            <a:custGeom>
              <a:avLst/>
              <a:pathLst>
                <a:path w="3397293" h="87485">
                  <a:moveTo>
                    <a:pt x="0" y="0"/>
                  </a:moveTo>
                  <a:lnTo>
                    <a:pt x="135891" y="43742"/>
                  </a:lnTo>
                  <a:lnTo>
                    <a:pt x="271783" y="87485"/>
                  </a:lnTo>
                  <a:lnTo>
                    <a:pt x="407675" y="43742"/>
                  </a:lnTo>
                  <a:lnTo>
                    <a:pt x="543566" y="65614"/>
                  </a:lnTo>
                  <a:lnTo>
                    <a:pt x="679458" y="43742"/>
                  </a:lnTo>
                  <a:lnTo>
                    <a:pt x="815350" y="65614"/>
                  </a:lnTo>
                  <a:lnTo>
                    <a:pt x="951242" y="21871"/>
                  </a:lnTo>
                  <a:lnTo>
                    <a:pt x="1087133" y="21871"/>
                  </a:lnTo>
                  <a:lnTo>
                    <a:pt x="1223025" y="21871"/>
                  </a:lnTo>
                  <a:lnTo>
                    <a:pt x="1358917" y="43742"/>
                  </a:lnTo>
                  <a:lnTo>
                    <a:pt x="1494809" y="43742"/>
                  </a:lnTo>
                  <a:lnTo>
                    <a:pt x="1630700" y="21871"/>
                  </a:lnTo>
                  <a:lnTo>
                    <a:pt x="1766592" y="21871"/>
                  </a:lnTo>
                  <a:lnTo>
                    <a:pt x="1902484" y="43742"/>
                  </a:lnTo>
                  <a:lnTo>
                    <a:pt x="2038375" y="43742"/>
                  </a:lnTo>
                  <a:lnTo>
                    <a:pt x="2174267" y="21871"/>
                  </a:lnTo>
                  <a:lnTo>
                    <a:pt x="2310159" y="43742"/>
                  </a:lnTo>
                  <a:lnTo>
                    <a:pt x="2446051" y="21871"/>
                  </a:lnTo>
                  <a:lnTo>
                    <a:pt x="2581942" y="21871"/>
                  </a:lnTo>
                  <a:lnTo>
                    <a:pt x="2717834" y="0"/>
                  </a:lnTo>
                  <a:lnTo>
                    <a:pt x="2853726" y="0"/>
                  </a:lnTo>
                  <a:lnTo>
                    <a:pt x="2989618" y="21871"/>
                  </a:lnTo>
                  <a:lnTo>
                    <a:pt x="3125509" y="0"/>
                  </a:lnTo>
                  <a:lnTo>
                    <a:pt x="3261401" y="21871"/>
                  </a:lnTo>
                  <a:lnTo>
                    <a:pt x="3397293" y="21871"/>
                  </a:lnTo>
                </a:path>
              </a:pathLst>
            </a:custGeom>
            <a:ln w="27101" cap="flat">
              <a:solidFill>
                <a:srgbClr val="0058AB">
                  <a:alpha val="100000"/>
                </a:srgbClr>
              </a:solidFill>
              <a:prstDash val="solid"/>
              <a:round/>
            </a:ln>
          </p:spPr>
          <p:txBody>
            <a:bodyPr/>
            <a:lstStyle/>
            <a:p/>
          </p:txBody>
        </p:sp>
        <p:sp>
          <p:nvSpPr>
            <p:cNvPr id="22" name="pl22"/>
            <p:cNvSpPr/>
            <p:nvPr/>
          </p:nvSpPr>
          <p:spPr>
            <a:xfrm>
              <a:off x="1120965" y="2178758"/>
              <a:ext cx="3397293" cy="306198"/>
            </a:xfrm>
            <a:custGeom>
              <a:avLst/>
              <a:pathLst>
                <a:path w="3397293" h="306198">
                  <a:moveTo>
                    <a:pt x="0" y="306198"/>
                  </a:moveTo>
                  <a:lnTo>
                    <a:pt x="135891" y="306198"/>
                  </a:lnTo>
                  <a:lnTo>
                    <a:pt x="271783" y="306198"/>
                  </a:lnTo>
                  <a:lnTo>
                    <a:pt x="407675" y="262456"/>
                  </a:lnTo>
                  <a:lnTo>
                    <a:pt x="543566" y="218713"/>
                  </a:lnTo>
                  <a:lnTo>
                    <a:pt x="679458" y="196842"/>
                  </a:lnTo>
                  <a:lnTo>
                    <a:pt x="815350" y="174970"/>
                  </a:lnTo>
                  <a:lnTo>
                    <a:pt x="951242" y="174970"/>
                  </a:lnTo>
                  <a:lnTo>
                    <a:pt x="1087133" y="109356"/>
                  </a:lnTo>
                  <a:lnTo>
                    <a:pt x="1223025" y="65614"/>
                  </a:lnTo>
                  <a:lnTo>
                    <a:pt x="1358917" y="65614"/>
                  </a:lnTo>
                  <a:lnTo>
                    <a:pt x="1494809" y="43742"/>
                  </a:lnTo>
                  <a:lnTo>
                    <a:pt x="1630700" y="43742"/>
                  </a:lnTo>
                  <a:lnTo>
                    <a:pt x="1766592" y="43742"/>
                  </a:lnTo>
                  <a:lnTo>
                    <a:pt x="1902484" y="43742"/>
                  </a:lnTo>
                  <a:lnTo>
                    <a:pt x="2038375" y="21871"/>
                  </a:lnTo>
                  <a:lnTo>
                    <a:pt x="2174267" y="0"/>
                  </a:lnTo>
                  <a:lnTo>
                    <a:pt x="2310159" y="0"/>
                  </a:lnTo>
                  <a:lnTo>
                    <a:pt x="2446051" y="0"/>
                  </a:lnTo>
                  <a:lnTo>
                    <a:pt x="2581942" y="0"/>
                  </a:lnTo>
                  <a:lnTo>
                    <a:pt x="2717834" y="65614"/>
                  </a:lnTo>
                  <a:lnTo>
                    <a:pt x="2853726" y="109356"/>
                  </a:lnTo>
                  <a:lnTo>
                    <a:pt x="2989618" y="21871"/>
                  </a:lnTo>
                  <a:lnTo>
                    <a:pt x="3125509" y="43742"/>
                  </a:lnTo>
                  <a:lnTo>
                    <a:pt x="3261401" y="43742"/>
                  </a:lnTo>
                  <a:lnTo>
                    <a:pt x="3397293" y="21871"/>
                  </a:lnTo>
                </a:path>
              </a:pathLst>
            </a:custGeom>
            <a:ln w="27101" cap="flat">
              <a:solidFill>
                <a:srgbClr val="80BD41">
                  <a:alpha val="100000"/>
                </a:srgbClr>
              </a:solidFill>
              <a:prstDash val="solid"/>
              <a:round/>
            </a:ln>
          </p:spPr>
          <p:txBody>
            <a:bodyPr/>
            <a:lstStyle/>
            <a:p/>
          </p:txBody>
        </p:sp>
        <p:sp>
          <p:nvSpPr>
            <p:cNvPr id="23" name="pl23"/>
            <p:cNvSpPr/>
            <p:nvPr/>
          </p:nvSpPr>
          <p:spPr>
            <a:xfrm>
              <a:off x="1120965" y="1960045"/>
              <a:ext cx="3397293" cy="65614"/>
            </a:xfrm>
            <a:custGeom>
              <a:avLst/>
              <a:pathLst>
                <a:path w="3397293" h="65614">
                  <a:moveTo>
                    <a:pt x="0" y="65614"/>
                  </a:moveTo>
                  <a:lnTo>
                    <a:pt x="135891" y="43742"/>
                  </a:lnTo>
                  <a:lnTo>
                    <a:pt x="271783" y="21871"/>
                  </a:lnTo>
                  <a:lnTo>
                    <a:pt x="407675" y="0"/>
                  </a:lnTo>
                  <a:lnTo>
                    <a:pt x="543566" y="0"/>
                  </a:lnTo>
                  <a:lnTo>
                    <a:pt x="679458" y="0"/>
                  </a:lnTo>
                  <a:lnTo>
                    <a:pt x="815350" y="0"/>
                  </a:lnTo>
                  <a:lnTo>
                    <a:pt x="951242" y="0"/>
                  </a:lnTo>
                  <a:lnTo>
                    <a:pt x="1087133" y="0"/>
                  </a:lnTo>
                  <a:lnTo>
                    <a:pt x="1223025" y="0"/>
                  </a:lnTo>
                  <a:lnTo>
                    <a:pt x="1358917" y="0"/>
                  </a:lnTo>
                  <a:lnTo>
                    <a:pt x="1494809" y="0"/>
                  </a:lnTo>
                  <a:lnTo>
                    <a:pt x="1630700" y="0"/>
                  </a:lnTo>
                  <a:lnTo>
                    <a:pt x="1766592" y="21871"/>
                  </a:lnTo>
                  <a:lnTo>
                    <a:pt x="1902484" y="21871"/>
                  </a:lnTo>
                  <a:lnTo>
                    <a:pt x="2038375" y="21871"/>
                  </a:lnTo>
                  <a:lnTo>
                    <a:pt x="2174267" y="21871"/>
                  </a:lnTo>
                  <a:lnTo>
                    <a:pt x="2310159" y="21871"/>
                  </a:lnTo>
                  <a:lnTo>
                    <a:pt x="2446051" y="21871"/>
                  </a:lnTo>
                  <a:lnTo>
                    <a:pt x="2581942" y="21871"/>
                  </a:lnTo>
                  <a:lnTo>
                    <a:pt x="2717834" y="43742"/>
                  </a:lnTo>
                  <a:lnTo>
                    <a:pt x="2853726" y="21871"/>
                  </a:lnTo>
                  <a:lnTo>
                    <a:pt x="2989618" y="21871"/>
                  </a:lnTo>
                  <a:lnTo>
                    <a:pt x="3125509" y="43742"/>
                  </a:lnTo>
                  <a:lnTo>
                    <a:pt x="3261401" y="43742"/>
                  </a:lnTo>
                  <a:lnTo>
                    <a:pt x="3397293" y="43742"/>
                  </a:lnTo>
                </a:path>
              </a:pathLst>
            </a:custGeom>
            <a:ln w="27101" cap="flat">
              <a:solidFill>
                <a:srgbClr val="961A49">
                  <a:alpha val="100000"/>
                </a:srgbClr>
              </a:solidFill>
              <a:prstDash val="solid"/>
              <a:round/>
            </a:ln>
          </p:spPr>
          <p:txBody>
            <a:bodyPr/>
            <a:lstStyle/>
            <a:p/>
          </p:txBody>
        </p:sp>
        <p:sp>
          <p:nvSpPr>
            <p:cNvPr id="24" name="pl24"/>
            <p:cNvSpPr/>
            <p:nvPr/>
          </p:nvSpPr>
          <p:spPr>
            <a:xfrm>
              <a:off x="1120965" y="1916302"/>
              <a:ext cx="3397293" cy="87485"/>
            </a:xfrm>
            <a:custGeom>
              <a:avLst/>
              <a:pathLst>
                <a:path w="3397293" h="87485">
                  <a:moveTo>
                    <a:pt x="0" y="0"/>
                  </a:moveTo>
                  <a:lnTo>
                    <a:pt x="135891" y="43742"/>
                  </a:lnTo>
                  <a:lnTo>
                    <a:pt x="271783" y="87485"/>
                  </a:lnTo>
                  <a:lnTo>
                    <a:pt x="407675" y="43742"/>
                  </a:lnTo>
                  <a:lnTo>
                    <a:pt x="543566" y="65614"/>
                  </a:lnTo>
                  <a:lnTo>
                    <a:pt x="679458" y="43742"/>
                  </a:lnTo>
                  <a:lnTo>
                    <a:pt x="815350" y="65614"/>
                  </a:lnTo>
                  <a:lnTo>
                    <a:pt x="951242" y="21871"/>
                  </a:lnTo>
                  <a:lnTo>
                    <a:pt x="1087133" y="21871"/>
                  </a:lnTo>
                  <a:lnTo>
                    <a:pt x="1223025" y="21871"/>
                  </a:lnTo>
                  <a:lnTo>
                    <a:pt x="1358917" y="43742"/>
                  </a:lnTo>
                  <a:lnTo>
                    <a:pt x="1494809" y="43742"/>
                  </a:lnTo>
                  <a:lnTo>
                    <a:pt x="1630700" y="21871"/>
                  </a:lnTo>
                  <a:lnTo>
                    <a:pt x="1766592" y="21871"/>
                  </a:lnTo>
                  <a:lnTo>
                    <a:pt x="1902484" y="43742"/>
                  </a:lnTo>
                  <a:lnTo>
                    <a:pt x="2038375" y="43742"/>
                  </a:lnTo>
                  <a:lnTo>
                    <a:pt x="2174267" y="21871"/>
                  </a:lnTo>
                  <a:lnTo>
                    <a:pt x="2310159" y="43742"/>
                  </a:lnTo>
                  <a:lnTo>
                    <a:pt x="2446051" y="21871"/>
                  </a:lnTo>
                  <a:lnTo>
                    <a:pt x="2581942" y="21871"/>
                  </a:lnTo>
                  <a:lnTo>
                    <a:pt x="2717834" y="0"/>
                  </a:lnTo>
                  <a:lnTo>
                    <a:pt x="2853726" y="0"/>
                  </a:lnTo>
                  <a:lnTo>
                    <a:pt x="2989618" y="21871"/>
                  </a:lnTo>
                  <a:lnTo>
                    <a:pt x="3125509" y="0"/>
                  </a:lnTo>
                  <a:lnTo>
                    <a:pt x="3261401" y="21871"/>
                  </a:lnTo>
                  <a:lnTo>
                    <a:pt x="3397293" y="21871"/>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87485"/>
            </a:xfrm>
            <a:custGeom>
              <a:avLst/>
              <a:pathLst>
                <a:path w="0" h="87485">
                  <a:moveTo>
                    <a:pt x="0" y="0"/>
                  </a:moveTo>
                  <a:lnTo>
                    <a:pt x="0" y="87485"/>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131228"/>
            </a:xfrm>
            <a:custGeom>
              <a:avLst/>
              <a:pathLst>
                <a:path w="0" h="131228">
                  <a:moveTo>
                    <a:pt x="0" y="0"/>
                  </a:moveTo>
                  <a:lnTo>
                    <a:pt x="0" y="131228"/>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131228"/>
            </a:xfrm>
            <a:custGeom>
              <a:avLst/>
              <a:pathLst>
                <a:path w="0" h="131228">
                  <a:moveTo>
                    <a:pt x="0" y="0"/>
                  </a:moveTo>
                  <a:lnTo>
                    <a:pt x="0" y="131228"/>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131228"/>
            </a:xfrm>
            <a:custGeom>
              <a:avLst/>
              <a:pathLst>
                <a:path w="0" h="131228">
                  <a:moveTo>
                    <a:pt x="0" y="0"/>
                  </a:moveTo>
                  <a:lnTo>
                    <a:pt x="0" y="131228"/>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109356"/>
            </a:xfrm>
            <a:custGeom>
              <a:avLst/>
              <a:pathLst>
                <a:path w="0" h="109356">
                  <a:moveTo>
                    <a:pt x="0" y="0"/>
                  </a:moveTo>
                  <a:lnTo>
                    <a:pt x="0" y="109356"/>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109356"/>
            </a:xfrm>
            <a:custGeom>
              <a:avLst/>
              <a:pathLst>
                <a:path w="0" h="109356">
                  <a:moveTo>
                    <a:pt x="0" y="0"/>
                  </a:moveTo>
                  <a:lnTo>
                    <a:pt x="0" y="109356"/>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109356"/>
            </a:xfrm>
            <a:custGeom>
              <a:avLst/>
              <a:pathLst>
                <a:path w="0" h="109356">
                  <a:moveTo>
                    <a:pt x="0" y="0"/>
                  </a:moveTo>
                  <a:lnTo>
                    <a:pt x="0" y="109356"/>
                  </a:lnTo>
                </a:path>
              </a:pathLst>
            </a:custGeom>
            <a:ln w="13550" cap="flat">
              <a:solidFill>
                <a:srgbClr val="0058AB">
                  <a:alpha val="100000"/>
                </a:srgbClr>
              </a:solidFill>
              <a:prstDash val="dot"/>
              <a:round/>
            </a:ln>
          </p:spPr>
          <p:txBody>
            <a:bodyPr/>
            <a:lstStyle/>
            <a:p/>
          </p:txBody>
        </p:sp>
        <p:sp>
          <p:nvSpPr>
            <p:cNvPr id="32" name="pl32"/>
            <p:cNvSpPr/>
            <p:nvPr/>
          </p:nvSpPr>
          <p:spPr>
            <a:xfrm>
              <a:off x="1120965" y="1916302"/>
              <a:ext cx="3397293" cy="87485"/>
            </a:xfrm>
            <a:custGeom>
              <a:avLst/>
              <a:pathLst>
                <a:path w="3397293" h="87485">
                  <a:moveTo>
                    <a:pt x="0" y="0"/>
                  </a:moveTo>
                  <a:lnTo>
                    <a:pt x="135891" y="43742"/>
                  </a:lnTo>
                  <a:lnTo>
                    <a:pt x="271783" y="87485"/>
                  </a:lnTo>
                  <a:lnTo>
                    <a:pt x="407675" y="43742"/>
                  </a:lnTo>
                  <a:lnTo>
                    <a:pt x="543566" y="65614"/>
                  </a:lnTo>
                  <a:lnTo>
                    <a:pt x="679458" y="43742"/>
                  </a:lnTo>
                  <a:lnTo>
                    <a:pt x="815350" y="65614"/>
                  </a:lnTo>
                  <a:lnTo>
                    <a:pt x="951242" y="21871"/>
                  </a:lnTo>
                  <a:lnTo>
                    <a:pt x="1087133" y="21871"/>
                  </a:lnTo>
                  <a:lnTo>
                    <a:pt x="1223025" y="21871"/>
                  </a:lnTo>
                  <a:lnTo>
                    <a:pt x="1358917" y="43742"/>
                  </a:lnTo>
                  <a:lnTo>
                    <a:pt x="1494809" y="43742"/>
                  </a:lnTo>
                  <a:lnTo>
                    <a:pt x="1630700" y="21871"/>
                  </a:lnTo>
                  <a:lnTo>
                    <a:pt x="1766592" y="21871"/>
                  </a:lnTo>
                  <a:lnTo>
                    <a:pt x="1902484" y="43742"/>
                  </a:lnTo>
                  <a:lnTo>
                    <a:pt x="2038375" y="43742"/>
                  </a:lnTo>
                  <a:lnTo>
                    <a:pt x="2174267" y="21871"/>
                  </a:lnTo>
                  <a:lnTo>
                    <a:pt x="2310159" y="43742"/>
                  </a:lnTo>
                  <a:lnTo>
                    <a:pt x="2446051" y="21871"/>
                  </a:lnTo>
                  <a:lnTo>
                    <a:pt x="2581942" y="21871"/>
                  </a:lnTo>
                  <a:lnTo>
                    <a:pt x="2717834" y="0"/>
                  </a:lnTo>
                  <a:lnTo>
                    <a:pt x="2853726" y="0"/>
                  </a:lnTo>
                  <a:lnTo>
                    <a:pt x="2989618" y="21871"/>
                  </a:lnTo>
                  <a:lnTo>
                    <a:pt x="3125509" y="0"/>
                  </a:lnTo>
                  <a:lnTo>
                    <a:pt x="3261401" y="21871"/>
                  </a:lnTo>
                  <a:lnTo>
                    <a:pt x="3397293" y="21871"/>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40" name="tx40"/>
            <p:cNvSpPr/>
            <p:nvPr/>
          </p:nvSpPr>
          <p:spPr>
            <a:xfrm>
              <a:off x="4602663" y="21601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85</a:t>
              </a:r>
            </a:p>
          </p:txBody>
        </p:sp>
        <p:sp>
          <p:nvSpPr>
            <p:cNvPr id="41" name="tx41"/>
            <p:cNvSpPr/>
            <p:nvPr/>
          </p:nvSpPr>
          <p:spPr>
            <a:xfrm>
              <a:off x="4602663" y="196334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94</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309511"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309511"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305049"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067503"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576611" y="4961275"/>
              <a:ext cx="63690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Singapore</a:t>
              </a:r>
            </a:p>
          </p:txBody>
        </p:sp>
        <p:sp>
          <p:nvSpPr>
            <p:cNvPr id="60" name="tx60"/>
            <p:cNvSpPr/>
            <p:nvPr/>
          </p:nvSpPr>
          <p:spPr>
            <a:xfrm>
              <a:off x="2572148"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334603" y="4962980"/>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62" name="tx62"/>
            <p:cNvSpPr/>
            <p:nvPr/>
          </p:nvSpPr>
          <p:spPr>
            <a:xfrm>
              <a:off x="1493702" y="1403693"/>
              <a:ext cx="2651819"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coverage, Singapore, 2000-2025</a:t>
              </a:r>
            </a:p>
          </p:txBody>
        </p:sp>
        <p:sp>
          <p:nvSpPr>
            <p:cNvPr id="63" name="pl63"/>
            <p:cNvSpPr/>
            <p:nvPr/>
          </p:nvSpPr>
          <p:spPr>
            <a:xfrm>
              <a:off x="5267799" y="392190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46260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300330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54401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208471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415155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369225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323295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27736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231436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267799" y="185506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4" name="pl74"/>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5437664" y="2681799"/>
              <a:ext cx="3397293" cy="367438"/>
            </a:xfrm>
            <a:custGeom>
              <a:avLst/>
              <a:pathLst>
                <a:path w="3397293" h="367438">
                  <a:moveTo>
                    <a:pt x="0" y="0"/>
                  </a:moveTo>
                  <a:lnTo>
                    <a:pt x="135891" y="183719"/>
                  </a:lnTo>
                  <a:lnTo>
                    <a:pt x="271783" y="367438"/>
                  </a:lnTo>
                  <a:lnTo>
                    <a:pt x="407675" y="183719"/>
                  </a:lnTo>
                  <a:lnTo>
                    <a:pt x="543566" y="275579"/>
                  </a:lnTo>
                  <a:lnTo>
                    <a:pt x="679458" y="183719"/>
                  </a:lnTo>
                  <a:lnTo>
                    <a:pt x="815350" y="275579"/>
                  </a:lnTo>
                  <a:lnTo>
                    <a:pt x="951242" y="91859"/>
                  </a:lnTo>
                  <a:lnTo>
                    <a:pt x="1087133" y="91859"/>
                  </a:lnTo>
                  <a:lnTo>
                    <a:pt x="1223025" y="91859"/>
                  </a:lnTo>
                  <a:lnTo>
                    <a:pt x="1358917" y="183719"/>
                  </a:lnTo>
                  <a:lnTo>
                    <a:pt x="1494809" y="183719"/>
                  </a:lnTo>
                  <a:lnTo>
                    <a:pt x="1630700" y="91859"/>
                  </a:lnTo>
                  <a:lnTo>
                    <a:pt x="1766592" y="91859"/>
                  </a:lnTo>
                  <a:lnTo>
                    <a:pt x="1902484" y="183719"/>
                  </a:lnTo>
                  <a:lnTo>
                    <a:pt x="2038375" y="183719"/>
                  </a:lnTo>
                  <a:lnTo>
                    <a:pt x="2174267" y="91859"/>
                  </a:lnTo>
                  <a:lnTo>
                    <a:pt x="2310159" y="183719"/>
                  </a:lnTo>
                  <a:lnTo>
                    <a:pt x="2446051" y="91859"/>
                  </a:lnTo>
                  <a:lnTo>
                    <a:pt x="2581942" y="91859"/>
                  </a:lnTo>
                  <a:lnTo>
                    <a:pt x="2717834" y="0"/>
                  </a:lnTo>
                  <a:lnTo>
                    <a:pt x="2853726" y="0"/>
                  </a:lnTo>
                  <a:lnTo>
                    <a:pt x="2989618" y="91859"/>
                  </a:lnTo>
                  <a:lnTo>
                    <a:pt x="3125509" y="0"/>
                  </a:lnTo>
                  <a:lnTo>
                    <a:pt x="3261401" y="91859"/>
                  </a:lnTo>
                  <a:lnTo>
                    <a:pt x="3397293" y="91859"/>
                  </a:lnTo>
                </a:path>
              </a:pathLst>
            </a:custGeom>
            <a:ln w="27101" cap="flat">
              <a:solidFill>
                <a:srgbClr val="0058AB">
                  <a:alpha val="100000"/>
                </a:srgbClr>
              </a:solidFill>
              <a:prstDash val="solid"/>
              <a:round/>
            </a:ln>
          </p:spPr>
          <p:txBody>
            <a:bodyPr/>
            <a:lstStyle/>
            <a:p/>
          </p:txBody>
        </p:sp>
        <p:sp>
          <p:nvSpPr>
            <p:cNvPr id="82" name="pl82"/>
            <p:cNvSpPr/>
            <p:nvPr/>
          </p:nvSpPr>
          <p:spPr>
            <a:xfrm>
              <a:off x="5437664" y="2773659"/>
              <a:ext cx="3397293" cy="1286035"/>
            </a:xfrm>
            <a:custGeom>
              <a:avLst/>
              <a:pathLst>
                <a:path w="3397293" h="1286035">
                  <a:moveTo>
                    <a:pt x="0" y="1286035"/>
                  </a:moveTo>
                  <a:lnTo>
                    <a:pt x="135891" y="1286035"/>
                  </a:lnTo>
                  <a:lnTo>
                    <a:pt x="271783" y="1286035"/>
                  </a:lnTo>
                  <a:lnTo>
                    <a:pt x="407675" y="1102316"/>
                  </a:lnTo>
                  <a:lnTo>
                    <a:pt x="543566" y="918596"/>
                  </a:lnTo>
                  <a:lnTo>
                    <a:pt x="679458" y="826737"/>
                  </a:lnTo>
                  <a:lnTo>
                    <a:pt x="815350" y="734877"/>
                  </a:lnTo>
                  <a:lnTo>
                    <a:pt x="951242" y="734877"/>
                  </a:lnTo>
                  <a:lnTo>
                    <a:pt x="1087133" y="459298"/>
                  </a:lnTo>
                  <a:lnTo>
                    <a:pt x="1223025" y="275579"/>
                  </a:lnTo>
                  <a:lnTo>
                    <a:pt x="1358917" y="275579"/>
                  </a:lnTo>
                  <a:lnTo>
                    <a:pt x="1494809" y="183719"/>
                  </a:lnTo>
                  <a:lnTo>
                    <a:pt x="1630700" y="183719"/>
                  </a:lnTo>
                  <a:lnTo>
                    <a:pt x="1766592" y="183719"/>
                  </a:lnTo>
                  <a:lnTo>
                    <a:pt x="1902484" y="183719"/>
                  </a:lnTo>
                  <a:lnTo>
                    <a:pt x="2038375" y="91859"/>
                  </a:lnTo>
                  <a:lnTo>
                    <a:pt x="2174267" y="0"/>
                  </a:lnTo>
                  <a:lnTo>
                    <a:pt x="2310159" y="0"/>
                  </a:lnTo>
                  <a:lnTo>
                    <a:pt x="2446051" y="0"/>
                  </a:lnTo>
                  <a:lnTo>
                    <a:pt x="2581942" y="0"/>
                  </a:lnTo>
                  <a:lnTo>
                    <a:pt x="2717834" y="275579"/>
                  </a:lnTo>
                  <a:lnTo>
                    <a:pt x="2853726" y="459298"/>
                  </a:lnTo>
                  <a:lnTo>
                    <a:pt x="2989618" y="91859"/>
                  </a:lnTo>
                  <a:lnTo>
                    <a:pt x="3125509" y="183719"/>
                  </a:lnTo>
                  <a:lnTo>
                    <a:pt x="3261401" y="183719"/>
                  </a:lnTo>
                  <a:lnTo>
                    <a:pt x="3397293" y="91859"/>
                  </a:lnTo>
                </a:path>
              </a:pathLst>
            </a:custGeom>
            <a:ln w="27101" cap="flat">
              <a:solidFill>
                <a:srgbClr val="80BD41">
                  <a:alpha val="100000"/>
                </a:srgbClr>
              </a:solidFill>
              <a:prstDash val="solid"/>
              <a:round/>
            </a:ln>
          </p:spPr>
          <p:txBody>
            <a:bodyPr/>
            <a:lstStyle/>
            <a:p/>
          </p:txBody>
        </p:sp>
        <p:sp>
          <p:nvSpPr>
            <p:cNvPr id="83" name="pl83"/>
            <p:cNvSpPr/>
            <p:nvPr/>
          </p:nvSpPr>
          <p:spPr>
            <a:xfrm>
              <a:off x="5437664" y="2681799"/>
              <a:ext cx="3397293" cy="275579"/>
            </a:xfrm>
            <a:custGeom>
              <a:avLst/>
              <a:pathLst>
                <a:path w="3397293" h="275579">
                  <a:moveTo>
                    <a:pt x="0" y="275579"/>
                  </a:moveTo>
                  <a:lnTo>
                    <a:pt x="135891" y="183719"/>
                  </a:lnTo>
                  <a:lnTo>
                    <a:pt x="271783" y="91859"/>
                  </a:lnTo>
                  <a:lnTo>
                    <a:pt x="407675" y="0"/>
                  </a:lnTo>
                  <a:lnTo>
                    <a:pt x="543566" y="0"/>
                  </a:lnTo>
                  <a:lnTo>
                    <a:pt x="679458" y="0"/>
                  </a:lnTo>
                  <a:lnTo>
                    <a:pt x="815350" y="0"/>
                  </a:lnTo>
                  <a:lnTo>
                    <a:pt x="951242" y="0"/>
                  </a:lnTo>
                  <a:lnTo>
                    <a:pt x="1087133" y="0"/>
                  </a:lnTo>
                  <a:lnTo>
                    <a:pt x="1223025" y="0"/>
                  </a:lnTo>
                  <a:lnTo>
                    <a:pt x="1358917" y="0"/>
                  </a:lnTo>
                  <a:lnTo>
                    <a:pt x="1494809" y="0"/>
                  </a:lnTo>
                  <a:lnTo>
                    <a:pt x="1630700" y="0"/>
                  </a:lnTo>
                  <a:lnTo>
                    <a:pt x="1766592" y="91859"/>
                  </a:lnTo>
                  <a:lnTo>
                    <a:pt x="1902484" y="91859"/>
                  </a:lnTo>
                  <a:lnTo>
                    <a:pt x="2038375" y="91859"/>
                  </a:lnTo>
                  <a:lnTo>
                    <a:pt x="2174267" y="91859"/>
                  </a:lnTo>
                  <a:lnTo>
                    <a:pt x="2310159" y="91859"/>
                  </a:lnTo>
                  <a:lnTo>
                    <a:pt x="2446051" y="91859"/>
                  </a:lnTo>
                  <a:lnTo>
                    <a:pt x="2581942" y="91859"/>
                  </a:lnTo>
                  <a:lnTo>
                    <a:pt x="2717834" y="183719"/>
                  </a:lnTo>
                  <a:lnTo>
                    <a:pt x="2853726" y="91859"/>
                  </a:lnTo>
                  <a:lnTo>
                    <a:pt x="2989618" y="91859"/>
                  </a:lnTo>
                  <a:lnTo>
                    <a:pt x="3125509" y="183719"/>
                  </a:lnTo>
                  <a:lnTo>
                    <a:pt x="3261401" y="183719"/>
                  </a:lnTo>
                  <a:lnTo>
                    <a:pt x="3397293" y="183719"/>
                  </a:lnTo>
                </a:path>
              </a:pathLst>
            </a:custGeom>
            <a:ln w="27101" cap="flat">
              <a:solidFill>
                <a:srgbClr val="961A49">
                  <a:alpha val="100000"/>
                </a:srgbClr>
              </a:solidFill>
              <a:prstDash val="solid"/>
              <a:round/>
            </a:ln>
          </p:spPr>
          <p:txBody>
            <a:bodyPr/>
            <a:lstStyle/>
            <a:p/>
          </p:txBody>
        </p:sp>
        <p:sp>
          <p:nvSpPr>
            <p:cNvPr id="84" name="pl84"/>
            <p:cNvSpPr/>
            <p:nvPr/>
          </p:nvSpPr>
          <p:spPr>
            <a:xfrm>
              <a:off x="5437664" y="2773659"/>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5" name="pl85"/>
            <p:cNvSpPr/>
            <p:nvPr/>
          </p:nvSpPr>
          <p:spPr>
            <a:xfrm>
              <a:off x="5437664" y="2681799"/>
              <a:ext cx="3397293" cy="367438"/>
            </a:xfrm>
            <a:custGeom>
              <a:avLst/>
              <a:pathLst>
                <a:path w="3397293" h="367438">
                  <a:moveTo>
                    <a:pt x="0" y="0"/>
                  </a:moveTo>
                  <a:lnTo>
                    <a:pt x="135891" y="183719"/>
                  </a:lnTo>
                  <a:lnTo>
                    <a:pt x="271783" y="367438"/>
                  </a:lnTo>
                  <a:lnTo>
                    <a:pt x="407675" y="183719"/>
                  </a:lnTo>
                  <a:lnTo>
                    <a:pt x="543566" y="275579"/>
                  </a:lnTo>
                  <a:lnTo>
                    <a:pt x="679458" y="183719"/>
                  </a:lnTo>
                  <a:lnTo>
                    <a:pt x="815350" y="275579"/>
                  </a:lnTo>
                  <a:lnTo>
                    <a:pt x="951242" y="91859"/>
                  </a:lnTo>
                  <a:lnTo>
                    <a:pt x="1087133" y="91859"/>
                  </a:lnTo>
                  <a:lnTo>
                    <a:pt x="1223025" y="91859"/>
                  </a:lnTo>
                  <a:lnTo>
                    <a:pt x="1358917" y="183719"/>
                  </a:lnTo>
                  <a:lnTo>
                    <a:pt x="1494809" y="183719"/>
                  </a:lnTo>
                  <a:lnTo>
                    <a:pt x="1630700" y="91859"/>
                  </a:lnTo>
                  <a:lnTo>
                    <a:pt x="1766592" y="91859"/>
                  </a:lnTo>
                  <a:lnTo>
                    <a:pt x="1902484" y="183719"/>
                  </a:lnTo>
                  <a:lnTo>
                    <a:pt x="2038375" y="183719"/>
                  </a:lnTo>
                  <a:lnTo>
                    <a:pt x="2174267" y="91859"/>
                  </a:lnTo>
                  <a:lnTo>
                    <a:pt x="2310159" y="183719"/>
                  </a:lnTo>
                  <a:lnTo>
                    <a:pt x="2446051" y="91859"/>
                  </a:lnTo>
                  <a:lnTo>
                    <a:pt x="2581942" y="91859"/>
                  </a:lnTo>
                  <a:lnTo>
                    <a:pt x="2717834" y="0"/>
                  </a:lnTo>
                  <a:lnTo>
                    <a:pt x="2853726" y="0"/>
                  </a:lnTo>
                  <a:lnTo>
                    <a:pt x="2989618" y="91859"/>
                  </a:lnTo>
                  <a:lnTo>
                    <a:pt x="3125509" y="0"/>
                  </a:lnTo>
                  <a:lnTo>
                    <a:pt x="3261401" y="91859"/>
                  </a:lnTo>
                  <a:lnTo>
                    <a:pt x="3397293" y="91859"/>
                  </a:lnTo>
                </a:path>
              </a:pathLst>
            </a:custGeom>
            <a:ln w="43362" cap="flat">
              <a:solidFill>
                <a:srgbClr val="000000">
                  <a:alpha val="100000"/>
                </a:srgbClr>
              </a:solidFill>
              <a:prstDash val="solid"/>
              <a:round/>
            </a:ln>
          </p:spPr>
          <p:txBody>
            <a:bodyPr/>
            <a:lstStyle/>
            <a:p/>
          </p:txBody>
        </p:sp>
        <p:sp>
          <p:nvSpPr>
            <p:cNvPr id="86" name="pl86"/>
            <p:cNvSpPr/>
            <p:nvPr/>
          </p:nvSpPr>
          <p:spPr>
            <a:xfrm>
              <a:off x="5437664" y="2534824"/>
              <a:ext cx="0" cy="146975"/>
            </a:xfrm>
            <a:custGeom>
              <a:avLst/>
              <a:pathLst>
                <a:path w="0" h="146975">
                  <a:moveTo>
                    <a:pt x="0" y="146975"/>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6117122" y="2534824"/>
              <a:ext cx="0" cy="330694"/>
            </a:xfrm>
            <a:custGeom>
              <a:avLst/>
              <a:pathLst>
                <a:path w="0" h="330694">
                  <a:moveTo>
                    <a:pt x="0" y="330694"/>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6796581" y="2534824"/>
              <a:ext cx="0" cy="330694"/>
            </a:xfrm>
            <a:custGeom>
              <a:avLst/>
              <a:pathLst>
                <a:path w="0" h="330694">
                  <a:moveTo>
                    <a:pt x="0" y="330694"/>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7476039" y="2534824"/>
              <a:ext cx="0" cy="330694"/>
            </a:xfrm>
            <a:custGeom>
              <a:avLst/>
              <a:pathLst>
                <a:path w="0" h="330694">
                  <a:moveTo>
                    <a:pt x="0" y="330694"/>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019606" y="2534824"/>
              <a:ext cx="0" cy="238835"/>
            </a:xfrm>
            <a:custGeom>
              <a:avLst/>
              <a:pathLst>
                <a:path w="0" h="238835">
                  <a:moveTo>
                    <a:pt x="0" y="238835"/>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699065" y="2534824"/>
              <a:ext cx="0" cy="238835"/>
            </a:xfrm>
            <a:custGeom>
              <a:avLst/>
              <a:pathLst>
                <a:path w="0" h="238835">
                  <a:moveTo>
                    <a:pt x="0" y="238835"/>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8834957" y="2534824"/>
              <a:ext cx="0" cy="238835"/>
            </a:xfrm>
            <a:custGeom>
              <a:avLst/>
              <a:pathLst>
                <a:path w="0" h="238835">
                  <a:moveTo>
                    <a:pt x="0" y="238835"/>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5437664" y="2681799"/>
              <a:ext cx="3397293" cy="367438"/>
            </a:xfrm>
            <a:custGeom>
              <a:avLst/>
              <a:pathLst>
                <a:path w="3397293" h="367438">
                  <a:moveTo>
                    <a:pt x="0" y="0"/>
                  </a:moveTo>
                  <a:lnTo>
                    <a:pt x="135891" y="183719"/>
                  </a:lnTo>
                  <a:lnTo>
                    <a:pt x="271783" y="367438"/>
                  </a:lnTo>
                  <a:lnTo>
                    <a:pt x="407675" y="183719"/>
                  </a:lnTo>
                  <a:lnTo>
                    <a:pt x="543566" y="275579"/>
                  </a:lnTo>
                  <a:lnTo>
                    <a:pt x="679458" y="183719"/>
                  </a:lnTo>
                  <a:lnTo>
                    <a:pt x="815350" y="275579"/>
                  </a:lnTo>
                  <a:lnTo>
                    <a:pt x="951242" y="91859"/>
                  </a:lnTo>
                  <a:lnTo>
                    <a:pt x="1087133" y="91859"/>
                  </a:lnTo>
                  <a:lnTo>
                    <a:pt x="1223025" y="91859"/>
                  </a:lnTo>
                  <a:lnTo>
                    <a:pt x="1358917" y="183719"/>
                  </a:lnTo>
                  <a:lnTo>
                    <a:pt x="1494809" y="183719"/>
                  </a:lnTo>
                  <a:lnTo>
                    <a:pt x="1630700" y="91859"/>
                  </a:lnTo>
                  <a:lnTo>
                    <a:pt x="1766592" y="91859"/>
                  </a:lnTo>
                  <a:lnTo>
                    <a:pt x="1902484" y="183719"/>
                  </a:lnTo>
                  <a:lnTo>
                    <a:pt x="2038375" y="183719"/>
                  </a:lnTo>
                  <a:lnTo>
                    <a:pt x="2174267" y="91859"/>
                  </a:lnTo>
                  <a:lnTo>
                    <a:pt x="2310159" y="183719"/>
                  </a:lnTo>
                  <a:lnTo>
                    <a:pt x="2446051" y="91859"/>
                  </a:lnTo>
                  <a:lnTo>
                    <a:pt x="2581942" y="91859"/>
                  </a:lnTo>
                  <a:lnTo>
                    <a:pt x="2717834" y="0"/>
                  </a:lnTo>
                  <a:lnTo>
                    <a:pt x="2853726" y="0"/>
                  </a:lnTo>
                  <a:lnTo>
                    <a:pt x="2989618" y="91859"/>
                  </a:lnTo>
                  <a:lnTo>
                    <a:pt x="3125509" y="0"/>
                  </a:lnTo>
                  <a:lnTo>
                    <a:pt x="3261401" y="91859"/>
                  </a:lnTo>
                  <a:lnTo>
                    <a:pt x="3397293" y="91859"/>
                  </a:lnTo>
                </a:path>
              </a:pathLst>
            </a:custGeom>
            <a:ln w="27101" cap="flat">
              <a:solidFill>
                <a:srgbClr val="0058AB">
                  <a:alpha val="100000"/>
                </a:srgbClr>
              </a:solidFill>
              <a:prstDash val="solid"/>
              <a:round/>
            </a:ln>
          </p:spPr>
          <p:txBody>
            <a:bodyPr/>
            <a:lstStyle/>
            <a:p/>
          </p:txBody>
        </p:sp>
        <p:sp>
          <p:nvSpPr>
            <p:cNvPr id="94" name="tx94"/>
            <p:cNvSpPr/>
            <p:nvPr/>
          </p:nvSpPr>
          <p:spPr>
            <a:xfrm>
              <a:off x="5407519" y="2458963"/>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5" name="tx95"/>
            <p:cNvSpPr/>
            <p:nvPr/>
          </p:nvSpPr>
          <p:spPr>
            <a:xfrm>
              <a:off x="6068928" y="2458963"/>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6" name="tx96"/>
            <p:cNvSpPr/>
            <p:nvPr/>
          </p:nvSpPr>
          <p:spPr>
            <a:xfrm>
              <a:off x="6748386" y="2458963"/>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7" name="tx97"/>
            <p:cNvSpPr/>
            <p:nvPr/>
          </p:nvSpPr>
          <p:spPr>
            <a:xfrm>
              <a:off x="7427845" y="2458963"/>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8" name="tx98"/>
            <p:cNvSpPr/>
            <p:nvPr/>
          </p:nvSpPr>
          <p:spPr>
            <a:xfrm>
              <a:off x="7989462" y="245764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9" name="tx99"/>
            <p:cNvSpPr/>
            <p:nvPr/>
          </p:nvSpPr>
          <p:spPr>
            <a:xfrm>
              <a:off x="8668920" y="245764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100" name="tx100"/>
            <p:cNvSpPr/>
            <p:nvPr/>
          </p:nvSpPr>
          <p:spPr>
            <a:xfrm>
              <a:off x="8804812" y="245764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101" name="tx101"/>
            <p:cNvSpPr/>
            <p:nvPr/>
          </p:nvSpPr>
          <p:spPr>
            <a:xfrm>
              <a:off x="8902429" y="2826402"/>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2" name="tx102"/>
            <p:cNvSpPr/>
            <p:nvPr/>
          </p:nvSpPr>
          <p:spPr>
            <a:xfrm>
              <a:off x="8902429" y="2826402"/>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-1</a:t>
              </a:r>
            </a:p>
          </p:txBody>
        </p:sp>
        <p:sp>
          <p:nvSpPr>
            <p:cNvPr id="103" name="tx103"/>
            <p:cNvSpPr/>
            <p:nvPr/>
          </p:nvSpPr>
          <p:spPr>
            <a:xfrm>
              <a:off x="5003259" y="4099439"/>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a:t>
              </a:r>
            </a:p>
          </p:txBody>
        </p:sp>
        <p:sp>
          <p:nvSpPr>
            <p:cNvPr id="104" name="tx104"/>
            <p:cNvSpPr/>
            <p:nvPr/>
          </p:nvSpPr>
          <p:spPr>
            <a:xfrm>
              <a:off x="5003259" y="3640141"/>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5" name="tx105"/>
            <p:cNvSpPr/>
            <p:nvPr/>
          </p:nvSpPr>
          <p:spPr>
            <a:xfrm>
              <a:off x="5080953" y="3182616"/>
              <a:ext cx="124215"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6" name="tx106"/>
            <p:cNvSpPr/>
            <p:nvPr/>
          </p:nvSpPr>
          <p:spPr>
            <a:xfrm>
              <a:off x="5127474" y="272154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7" name="tx107"/>
            <p:cNvSpPr/>
            <p:nvPr/>
          </p:nvSpPr>
          <p:spPr>
            <a:xfrm>
              <a:off x="5127474" y="2264020"/>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8" name="tx108"/>
            <p:cNvSpPr/>
            <p:nvPr/>
          </p:nvSpPr>
          <p:spPr>
            <a:xfrm>
              <a:off x="5049780" y="180294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9" name="tx109"/>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0" name="tx110"/>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1" name="tx111"/>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2" name="tx112"/>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3" name="tx113"/>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4" name="tx114"/>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5" name="tx115"/>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6" name="tx116"/>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7" name="pl117"/>
            <p:cNvSpPr/>
            <p:nvPr/>
          </p:nvSpPr>
          <p:spPr>
            <a:xfrm>
              <a:off x="5626210"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8" name="pl118"/>
            <p:cNvSpPr/>
            <p:nvPr/>
          </p:nvSpPr>
          <p:spPr>
            <a:xfrm>
              <a:off x="5626210"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9" name="pl119"/>
            <p:cNvSpPr/>
            <p:nvPr/>
          </p:nvSpPr>
          <p:spPr>
            <a:xfrm>
              <a:off x="6621748"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20" name="pl120"/>
            <p:cNvSpPr/>
            <p:nvPr/>
          </p:nvSpPr>
          <p:spPr>
            <a:xfrm>
              <a:off x="7384202"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21" name="tx121"/>
            <p:cNvSpPr/>
            <p:nvPr/>
          </p:nvSpPr>
          <p:spPr>
            <a:xfrm>
              <a:off x="5893309" y="4961275"/>
              <a:ext cx="63690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Singapore</a:t>
              </a:r>
            </a:p>
          </p:txBody>
        </p:sp>
        <p:sp>
          <p:nvSpPr>
            <p:cNvPr id="122" name="tx122"/>
            <p:cNvSpPr/>
            <p:nvPr/>
          </p:nvSpPr>
          <p:spPr>
            <a:xfrm>
              <a:off x="6888847"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3" name="tx123"/>
            <p:cNvSpPr/>
            <p:nvPr/>
          </p:nvSpPr>
          <p:spPr>
            <a:xfrm>
              <a:off x="7651302" y="4962980"/>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124" name="tx124"/>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5" name="pl125"/>
            <p:cNvSpPr/>
            <p:nvPr/>
          </p:nvSpPr>
          <p:spPr>
            <a:xfrm>
              <a:off x="2543160"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4995124"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7447089"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8" name="pl128"/>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9" name="pl129"/>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0" name="pl130"/>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1" name="pl131"/>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3769142"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6221107"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8673071"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5" name="rc135"/>
            <p:cNvSpPr/>
            <p:nvPr/>
          </p:nvSpPr>
          <p:spPr>
            <a:xfrm>
              <a:off x="1317178" y="5887395"/>
              <a:ext cx="6973385" cy="114824"/>
            </a:xfrm>
            <a:prstGeom prst="rect">
              <a:avLst/>
            </a:prstGeom>
            <a:solidFill>
              <a:srgbClr val="1CABE2">
                <a:alpha val="80000"/>
              </a:srgbClr>
            </a:solidFill>
          </p:spPr>
          <p:txBody>
            <a:bodyPr/>
            <a:lstStyle/>
            <a:p/>
          </p:txBody>
        </p:sp>
        <p:sp>
          <p:nvSpPr>
            <p:cNvPr id="136" name="rc136"/>
            <p:cNvSpPr/>
            <p:nvPr/>
          </p:nvSpPr>
          <p:spPr>
            <a:xfrm>
              <a:off x="1317178" y="5743865"/>
              <a:ext cx="7169543" cy="114824"/>
            </a:xfrm>
            <a:prstGeom prst="rect">
              <a:avLst/>
            </a:prstGeom>
            <a:solidFill>
              <a:srgbClr val="1CABE2">
                <a:alpha val="80000"/>
              </a:srgbClr>
            </a:solidFill>
          </p:spPr>
          <p:txBody>
            <a:bodyPr/>
            <a:lstStyle/>
            <a:p/>
          </p:txBody>
        </p:sp>
        <p:sp>
          <p:nvSpPr>
            <p:cNvPr id="137" name="rc137"/>
            <p:cNvSpPr/>
            <p:nvPr/>
          </p:nvSpPr>
          <p:spPr>
            <a:xfrm>
              <a:off x="1317178" y="5600334"/>
              <a:ext cx="7321564" cy="114824"/>
            </a:xfrm>
            <a:prstGeom prst="rect">
              <a:avLst/>
            </a:prstGeom>
            <a:solidFill>
              <a:srgbClr val="1CABE2">
                <a:alpha val="80000"/>
              </a:srgbClr>
            </a:solidFill>
          </p:spPr>
          <p:txBody>
            <a:bodyPr/>
            <a:lstStyle/>
            <a:p/>
          </p:txBody>
        </p:sp>
        <p:sp>
          <p:nvSpPr>
            <p:cNvPr id="138" name="tx138"/>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9" name="tx139"/>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0" name="tx140"/>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1" name="tx141"/>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2" name="tx142"/>
            <p:cNvSpPr/>
            <p:nvPr/>
          </p:nvSpPr>
          <p:spPr>
            <a:xfrm>
              <a:off x="3536059" y="610614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43" name="tx143"/>
            <p:cNvSpPr/>
            <p:nvPr/>
          </p:nvSpPr>
          <p:spPr>
            <a:xfrm>
              <a:off x="5871515"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44" name="tx144"/>
            <p:cNvSpPr/>
            <p:nvPr/>
          </p:nvSpPr>
          <p:spPr>
            <a:xfrm>
              <a:off x="8323480"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1,500</a:t>
              </a:r>
            </a:p>
          </p:txBody>
        </p:sp>
        <p:sp>
          <p:nvSpPr>
            <p:cNvPr id="145" name="tx145"/>
            <p:cNvSpPr/>
            <p:nvPr/>
          </p:nvSpPr>
          <p:spPr>
            <a:xfrm>
              <a:off x="951100" y="5337435"/>
              <a:ext cx="4532858"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un- and undervaccinated children, 2019, 2024 and 2025</a:t>
              </a:r>
            </a:p>
          </p:txBody>
        </p:sp>
        <p:sp>
          <p:nvSpPr>
            <p:cNvPr id="146" name="tx146"/>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7" name="tx147"/>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DTP3 coverage in Singapore (97%) was 12 percentage points higher than the global average (85%) and 3 percentage points higher than the average across all non-programme countries (94%).
National DTP3 coverage was the same as in 2019 (97%).
This equates to 1,000 un- and undervaccinated children in 2025 - the same number of un- and undervaccinated children as in 2019.</a:t>
            </a:r>
          </a:p>
        </p:txBody>
      </p:sp>
      <p:sp>
        <p:nvSpPr>
          <p:cNvPr id="149"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Singapore DTP3 coverage was 97% - this is the same as in 2019 and higher than both the global and regional averages.</a:t>
            </a:r>
          </a:p>
        </p:txBody>
      </p:sp>
      <p:grpSp xmlns:pic="http://schemas.openxmlformats.org/drawingml/2006/picture">
        <p:nvGrpSpPr>
          <p:cNvPr id="150" name=""/>
          <p:cNvGrpSpPr/>
          <p:nvPr/>
        </p:nvGrpSpPr>
        <p:grpSpPr>
          <a:xfrm>
            <a:off x="292608" y="1005840"/>
            <a:ext cx="8595360" cy="28575"/>
            <a:chOff x="292608" y="1005840"/>
            <a:chExt cx="8595360" cy="28575"/>
          </a:xfrm>
        </p:grpSpPr>
        <p:sp>
          <p:nvSpPr>
            <p:cNvPr id="151"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2"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DTP3 coverage in countries in Non-programme from lowest to highest coverage, and the rank of the top 10 countries with the most un- and undervaccinated children, based on absolute numbers.
In 2025, Singapore ranked number 27 out of 41 countries for lowest DTP3 coverage (based on tied ranks).
Singapore was not in the top 10 non-programme countries with the most un- and undervaccinated children.
Note: Large cohort countries may have high numbers of un- and undervaccinated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Singapore was among the countries with the highest coverage and was not among the top 10 countries with the highest number of un- and undervaccinated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89666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26598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63530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200462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21200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8132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5064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31996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16218"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74893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08164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41436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480537"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74708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01362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8016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4670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81325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979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296273" y="2948882"/>
              <a:ext cx="239888" cy="1263127"/>
            </a:xfrm>
            <a:prstGeom prst="rect">
              <a:avLst/>
            </a:prstGeom>
            <a:solidFill>
              <a:srgbClr val="80BD41">
                <a:alpha val="100000"/>
              </a:srgbClr>
            </a:solidFill>
          </p:spPr>
          <p:txBody>
            <a:bodyPr/>
            <a:lstStyle/>
            <a:p/>
          </p:txBody>
        </p:sp>
        <p:sp>
          <p:nvSpPr>
            <p:cNvPr id="25" name="rc25"/>
            <p:cNvSpPr/>
            <p:nvPr/>
          </p:nvSpPr>
          <p:spPr>
            <a:xfrm>
              <a:off x="1296273" y="2923150"/>
              <a:ext cx="239888" cy="25731"/>
            </a:xfrm>
            <a:prstGeom prst="rect">
              <a:avLst/>
            </a:prstGeom>
            <a:solidFill>
              <a:srgbClr val="1CABE2">
                <a:alpha val="100000"/>
              </a:srgbClr>
            </a:solidFill>
          </p:spPr>
          <p:txBody>
            <a:bodyPr/>
            <a:lstStyle/>
            <a:p/>
          </p:txBody>
        </p:sp>
        <p:sp>
          <p:nvSpPr>
            <p:cNvPr id="26" name="rc26"/>
            <p:cNvSpPr/>
            <p:nvPr/>
          </p:nvSpPr>
          <p:spPr>
            <a:xfrm>
              <a:off x="1562816" y="3101507"/>
              <a:ext cx="239888" cy="1110502"/>
            </a:xfrm>
            <a:prstGeom prst="rect">
              <a:avLst/>
            </a:prstGeom>
            <a:solidFill>
              <a:srgbClr val="80BD41">
                <a:alpha val="100000"/>
              </a:srgbClr>
            </a:solidFill>
          </p:spPr>
          <p:txBody>
            <a:bodyPr/>
            <a:lstStyle/>
            <a:p/>
          </p:txBody>
        </p:sp>
        <p:sp>
          <p:nvSpPr>
            <p:cNvPr id="27" name="rc27"/>
            <p:cNvSpPr/>
            <p:nvPr/>
          </p:nvSpPr>
          <p:spPr>
            <a:xfrm>
              <a:off x="1562816" y="3055341"/>
              <a:ext cx="239888" cy="46165"/>
            </a:xfrm>
            <a:prstGeom prst="rect">
              <a:avLst/>
            </a:prstGeom>
            <a:solidFill>
              <a:srgbClr val="1CABE2">
                <a:alpha val="100000"/>
              </a:srgbClr>
            </a:solidFill>
          </p:spPr>
          <p:txBody>
            <a:bodyPr/>
            <a:lstStyle/>
            <a:p/>
          </p:txBody>
        </p:sp>
        <p:sp>
          <p:nvSpPr>
            <p:cNvPr id="28" name="rc28"/>
            <p:cNvSpPr/>
            <p:nvPr/>
          </p:nvSpPr>
          <p:spPr>
            <a:xfrm>
              <a:off x="1829360" y="3124716"/>
              <a:ext cx="239888" cy="1087293"/>
            </a:xfrm>
            <a:prstGeom prst="rect">
              <a:avLst/>
            </a:prstGeom>
            <a:solidFill>
              <a:srgbClr val="80BD41">
                <a:alpha val="100000"/>
              </a:srgbClr>
            </a:solidFill>
          </p:spPr>
          <p:txBody>
            <a:bodyPr/>
            <a:lstStyle/>
            <a:p/>
          </p:txBody>
        </p:sp>
        <p:sp>
          <p:nvSpPr>
            <p:cNvPr id="29" name="rc29"/>
            <p:cNvSpPr/>
            <p:nvPr/>
          </p:nvSpPr>
          <p:spPr>
            <a:xfrm>
              <a:off x="1829360" y="3055341"/>
              <a:ext cx="239888" cy="69374"/>
            </a:xfrm>
            <a:prstGeom prst="rect">
              <a:avLst/>
            </a:prstGeom>
            <a:solidFill>
              <a:srgbClr val="1CABE2">
                <a:alpha val="100000"/>
              </a:srgbClr>
            </a:solidFill>
          </p:spPr>
          <p:txBody>
            <a:bodyPr/>
            <a:lstStyle/>
            <a:p/>
          </p:txBody>
        </p:sp>
        <p:sp>
          <p:nvSpPr>
            <p:cNvPr id="30" name="rc30"/>
            <p:cNvSpPr/>
            <p:nvPr/>
          </p:nvSpPr>
          <p:spPr>
            <a:xfrm>
              <a:off x="2095903" y="3198127"/>
              <a:ext cx="239888" cy="1013882"/>
            </a:xfrm>
            <a:prstGeom prst="rect">
              <a:avLst/>
            </a:prstGeom>
            <a:solidFill>
              <a:srgbClr val="80BD41">
                <a:alpha val="100000"/>
              </a:srgbClr>
            </a:solidFill>
          </p:spPr>
          <p:txBody>
            <a:bodyPr/>
            <a:lstStyle/>
            <a:p/>
          </p:txBody>
        </p:sp>
        <p:sp>
          <p:nvSpPr>
            <p:cNvPr id="31" name="rc31"/>
            <p:cNvSpPr/>
            <p:nvPr/>
          </p:nvSpPr>
          <p:spPr>
            <a:xfrm>
              <a:off x="2095903" y="3155745"/>
              <a:ext cx="239888" cy="42381"/>
            </a:xfrm>
            <a:prstGeom prst="rect">
              <a:avLst/>
            </a:prstGeom>
            <a:solidFill>
              <a:srgbClr val="1CABE2">
                <a:alpha val="100000"/>
              </a:srgbClr>
            </a:solidFill>
          </p:spPr>
          <p:txBody>
            <a:bodyPr/>
            <a:lstStyle/>
            <a:p/>
          </p:txBody>
        </p:sp>
        <p:sp>
          <p:nvSpPr>
            <p:cNvPr id="32" name="rc32"/>
            <p:cNvSpPr/>
            <p:nvPr/>
          </p:nvSpPr>
          <p:spPr>
            <a:xfrm>
              <a:off x="2362446" y="3227643"/>
              <a:ext cx="239888" cy="984366"/>
            </a:xfrm>
            <a:prstGeom prst="rect">
              <a:avLst/>
            </a:prstGeom>
            <a:solidFill>
              <a:srgbClr val="80BD41">
                <a:alpha val="100000"/>
              </a:srgbClr>
            </a:solidFill>
          </p:spPr>
          <p:txBody>
            <a:bodyPr/>
            <a:lstStyle/>
            <a:p/>
          </p:txBody>
        </p:sp>
        <p:sp>
          <p:nvSpPr>
            <p:cNvPr id="33" name="rc33"/>
            <p:cNvSpPr/>
            <p:nvPr/>
          </p:nvSpPr>
          <p:spPr>
            <a:xfrm>
              <a:off x="2362446" y="3175927"/>
              <a:ext cx="239888" cy="51715"/>
            </a:xfrm>
            <a:prstGeom prst="rect">
              <a:avLst/>
            </a:prstGeom>
            <a:solidFill>
              <a:srgbClr val="1CABE2">
                <a:alpha val="100000"/>
              </a:srgbClr>
            </a:solidFill>
          </p:spPr>
          <p:txBody>
            <a:bodyPr/>
            <a:lstStyle/>
            <a:p/>
          </p:txBody>
        </p:sp>
        <p:sp>
          <p:nvSpPr>
            <p:cNvPr id="34" name="rc34"/>
            <p:cNvSpPr/>
            <p:nvPr/>
          </p:nvSpPr>
          <p:spPr>
            <a:xfrm>
              <a:off x="2628989" y="3206704"/>
              <a:ext cx="239888" cy="1005304"/>
            </a:xfrm>
            <a:prstGeom prst="rect">
              <a:avLst/>
            </a:prstGeom>
            <a:solidFill>
              <a:srgbClr val="80BD41">
                <a:alpha val="100000"/>
              </a:srgbClr>
            </a:solidFill>
          </p:spPr>
          <p:txBody>
            <a:bodyPr/>
            <a:lstStyle/>
            <a:p/>
          </p:txBody>
        </p:sp>
        <p:sp>
          <p:nvSpPr>
            <p:cNvPr id="35" name="rc35"/>
            <p:cNvSpPr/>
            <p:nvPr/>
          </p:nvSpPr>
          <p:spPr>
            <a:xfrm>
              <a:off x="2628989" y="3164827"/>
              <a:ext cx="239888" cy="41877"/>
            </a:xfrm>
            <a:prstGeom prst="rect">
              <a:avLst/>
            </a:prstGeom>
            <a:solidFill>
              <a:srgbClr val="1CABE2">
                <a:alpha val="100000"/>
              </a:srgbClr>
            </a:solidFill>
          </p:spPr>
          <p:txBody>
            <a:bodyPr/>
            <a:lstStyle/>
            <a:p/>
          </p:txBody>
        </p:sp>
        <p:sp>
          <p:nvSpPr>
            <p:cNvPr id="36" name="rc36"/>
            <p:cNvSpPr/>
            <p:nvPr/>
          </p:nvSpPr>
          <p:spPr>
            <a:xfrm>
              <a:off x="2895532" y="3198884"/>
              <a:ext cx="239888" cy="1013125"/>
            </a:xfrm>
            <a:prstGeom prst="rect">
              <a:avLst/>
            </a:prstGeom>
            <a:solidFill>
              <a:srgbClr val="80BD41">
                <a:alpha val="100000"/>
              </a:srgbClr>
            </a:solidFill>
          </p:spPr>
          <p:txBody>
            <a:bodyPr/>
            <a:lstStyle/>
            <a:p/>
          </p:txBody>
        </p:sp>
        <p:sp>
          <p:nvSpPr>
            <p:cNvPr id="37" name="rc37"/>
            <p:cNvSpPr/>
            <p:nvPr/>
          </p:nvSpPr>
          <p:spPr>
            <a:xfrm>
              <a:off x="2895532" y="3145654"/>
              <a:ext cx="239888" cy="53229"/>
            </a:xfrm>
            <a:prstGeom prst="rect">
              <a:avLst/>
            </a:prstGeom>
            <a:solidFill>
              <a:srgbClr val="1CABE2">
                <a:alpha val="100000"/>
              </a:srgbClr>
            </a:solidFill>
          </p:spPr>
          <p:txBody>
            <a:bodyPr/>
            <a:lstStyle/>
            <a:p/>
          </p:txBody>
        </p:sp>
        <p:sp>
          <p:nvSpPr>
            <p:cNvPr id="38" name="rc38"/>
            <p:cNvSpPr/>
            <p:nvPr/>
          </p:nvSpPr>
          <p:spPr>
            <a:xfrm>
              <a:off x="3162075" y="3145907"/>
              <a:ext cx="239888" cy="1066102"/>
            </a:xfrm>
            <a:prstGeom prst="rect">
              <a:avLst/>
            </a:prstGeom>
            <a:solidFill>
              <a:srgbClr val="80BD41">
                <a:alpha val="100000"/>
              </a:srgbClr>
            </a:solidFill>
          </p:spPr>
          <p:txBody>
            <a:bodyPr/>
            <a:lstStyle/>
            <a:p/>
          </p:txBody>
        </p:sp>
        <p:sp>
          <p:nvSpPr>
            <p:cNvPr id="39" name="rc39"/>
            <p:cNvSpPr/>
            <p:nvPr/>
          </p:nvSpPr>
          <p:spPr>
            <a:xfrm>
              <a:off x="3162075" y="3112859"/>
              <a:ext cx="239888" cy="33047"/>
            </a:xfrm>
            <a:prstGeom prst="rect">
              <a:avLst/>
            </a:prstGeom>
            <a:solidFill>
              <a:srgbClr val="1CABE2">
                <a:alpha val="100000"/>
              </a:srgbClr>
            </a:solidFill>
          </p:spPr>
          <p:txBody>
            <a:bodyPr/>
            <a:lstStyle/>
            <a:p/>
          </p:txBody>
        </p:sp>
        <p:sp>
          <p:nvSpPr>
            <p:cNvPr id="40" name="rc40"/>
            <p:cNvSpPr/>
            <p:nvPr/>
          </p:nvSpPr>
          <p:spPr>
            <a:xfrm>
              <a:off x="3428618" y="3126482"/>
              <a:ext cx="239888" cy="1085527"/>
            </a:xfrm>
            <a:prstGeom prst="rect">
              <a:avLst/>
            </a:prstGeom>
            <a:solidFill>
              <a:srgbClr val="80BD41">
                <a:alpha val="100000"/>
              </a:srgbClr>
            </a:solidFill>
          </p:spPr>
          <p:txBody>
            <a:bodyPr/>
            <a:lstStyle/>
            <a:p/>
          </p:txBody>
        </p:sp>
        <p:sp>
          <p:nvSpPr>
            <p:cNvPr id="41" name="rc41"/>
            <p:cNvSpPr/>
            <p:nvPr/>
          </p:nvSpPr>
          <p:spPr>
            <a:xfrm>
              <a:off x="3428618" y="3092930"/>
              <a:ext cx="239888" cy="33552"/>
            </a:xfrm>
            <a:prstGeom prst="rect">
              <a:avLst/>
            </a:prstGeom>
            <a:solidFill>
              <a:srgbClr val="1CABE2">
                <a:alpha val="100000"/>
              </a:srgbClr>
            </a:solidFill>
          </p:spPr>
          <p:txBody>
            <a:bodyPr/>
            <a:lstStyle/>
            <a:p/>
          </p:txBody>
        </p:sp>
        <p:sp>
          <p:nvSpPr>
            <p:cNvPr id="42" name="rc42"/>
            <p:cNvSpPr/>
            <p:nvPr/>
          </p:nvSpPr>
          <p:spPr>
            <a:xfrm>
              <a:off x="3695161" y="3124716"/>
              <a:ext cx="239888" cy="1087293"/>
            </a:xfrm>
            <a:prstGeom prst="rect">
              <a:avLst/>
            </a:prstGeom>
            <a:solidFill>
              <a:srgbClr val="80BD41">
                <a:alpha val="100000"/>
              </a:srgbClr>
            </a:solidFill>
          </p:spPr>
          <p:txBody>
            <a:bodyPr/>
            <a:lstStyle/>
            <a:p/>
          </p:txBody>
        </p:sp>
        <p:sp>
          <p:nvSpPr>
            <p:cNvPr id="43" name="rc43"/>
            <p:cNvSpPr/>
            <p:nvPr/>
          </p:nvSpPr>
          <p:spPr>
            <a:xfrm>
              <a:off x="3695161" y="3091164"/>
              <a:ext cx="239888" cy="33552"/>
            </a:xfrm>
            <a:prstGeom prst="rect">
              <a:avLst/>
            </a:prstGeom>
            <a:solidFill>
              <a:srgbClr val="1CABE2">
                <a:alpha val="100000"/>
              </a:srgbClr>
            </a:solidFill>
          </p:spPr>
          <p:txBody>
            <a:bodyPr/>
            <a:lstStyle/>
            <a:p/>
          </p:txBody>
        </p:sp>
        <p:sp>
          <p:nvSpPr>
            <p:cNvPr id="44" name="rc44"/>
            <p:cNvSpPr/>
            <p:nvPr/>
          </p:nvSpPr>
          <p:spPr>
            <a:xfrm>
              <a:off x="3961705" y="3181225"/>
              <a:ext cx="239888" cy="1030784"/>
            </a:xfrm>
            <a:prstGeom prst="rect">
              <a:avLst/>
            </a:prstGeom>
            <a:solidFill>
              <a:srgbClr val="80BD41">
                <a:alpha val="100000"/>
              </a:srgbClr>
            </a:solidFill>
          </p:spPr>
          <p:txBody>
            <a:bodyPr/>
            <a:lstStyle/>
            <a:p/>
          </p:txBody>
        </p:sp>
        <p:sp>
          <p:nvSpPr>
            <p:cNvPr id="45" name="rc45"/>
            <p:cNvSpPr/>
            <p:nvPr/>
          </p:nvSpPr>
          <p:spPr>
            <a:xfrm>
              <a:off x="3961705" y="3138339"/>
              <a:ext cx="239888" cy="42886"/>
            </a:xfrm>
            <a:prstGeom prst="rect">
              <a:avLst/>
            </a:prstGeom>
            <a:solidFill>
              <a:srgbClr val="1CABE2">
                <a:alpha val="100000"/>
              </a:srgbClr>
            </a:solidFill>
          </p:spPr>
          <p:txBody>
            <a:bodyPr/>
            <a:lstStyle/>
            <a:p/>
          </p:txBody>
        </p:sp>
        <p:sp>
          <p:nvSpPr>
            <p:cNvPr id="46" name="rc46"/>
            <p:cNvSpPr/>
            <p:nvPr/>
          </p:nvSpPr>
          <p:spPr>
            <a:xfrm>
              <a:off x="4228248" y="3124716"/>
              <a:ext cx="239888" cy="1087293"/>
            </a:xfrm>
            <a:prstGeom prst="rect">
              <a:avLst/>
            </a:prstGeom>
            <a:solidFill>
              <a:srgbClr val="80BD41">
                <a:alpha val="100000"/>
              </a:srgbClr>
            </a:solidFill>
          </p:spPr>
          <p:txBody>
            <a:bodyPr/>
            <a:lstStyle/>
            <a:p/>
          </p:txBody>
        </p:sp>
        <p:sp>
          <p:nvSpPr>
            <p:cNvPr id="47" name="rc47"/>
            <p:cNvSpPr/>
            <p:nvPr/>
          </p:nvSpPr>
          <p:spPr>
            <a:xfrm>
              <a:off x="4228248" y="3079307"/>
              <a:ext cx="239888" cy="45409"/>
            </a:xfrm>
            <a:prstGeom prst="rect">
              <a:avLst/>
            </a:prstGeom>
            <a:solidFill>
              <a:srgbClr val="1CABE2">
                <a:alpha val="100000"/>
              </a:srgbClr>
            </a:solidFill>
          </p:spPr>
          <p:txBody>
            <a:bodyPr/>
            <a:lstStyle/>
            <a:p/>
          </p:txBody>
        </p:sp>
        <p:sp>
          <p:nvSpPr>
            <p:cNvPr id="48" name="rc48"/>
            <p:cNvSpPr/>
            <p:nvPr/>
          </p:nvSpPr>
          <p:spPr>
            <a:xfrm>
              <a:off x="4494791" y="3016996"/>
              <a:ext cx="239888" cy="1195013"/>
            </a:xfrm>
            <a:prstGeom prst="rect">
              <a:avLst/>
            </a:prstGeom>
            <a:solidFill>
              <a:srgbClr val="80BD41">
                <a:alpha val="100000"/>
              </a:srgbClr>
            </a:solidFill>
          </p:spPr>
          <p:txBody>
            <a:bodyPr/>
            <a:lstStyle/>
            <a:p/>
          </p:txBody>
        </p:sp>
        <p:sp>
          <p:nvSpPr>
            <p:cNvPr id="49" name="rc49"/>
            <p:cNvSpPr/>
            <p:nvPr/>
          </p:nvSpPr>
          <p:spPr>
            <a:xfrm>
              <a:off x="4494791" y="2979912"/>
              <a:ext cx="239888" cy="37084"/>
            </a:xfrm>
            <a:prstGeom prst="rect">
              <a:avLst/>
            </a:prstGeom>
            <a:solidFill>
              <a:srgbClr val="1CABE2">
                <a:alpha val="100000"/>
              </a:srgbClr>
            </a:solidFill>
          </p:spPr>
          <p:txBody>
            <a:bodyPr/>
            <a:lstStyle/>
            <a:p/>
          </p:txBody>
        </p:sp>
        <p:sp>
          <p:nvSpPr>
            <p:cNvPr id="50" name="rc50"/>
            <p:cNvSpPr/>
            <p:nvPr/>
          </p:nvSpPr>
          <p:spPr>
            <a:xfrm>
              <a:off x="4761334" y="3095705"/>
              <a:ext cx="239888" cy="1116304"/>
            </a:xfrm>
            <a:prstGeom prst="rect">
              <a:avLst/>
            </a:prstGeom>
            <a:solidFill>
              <a:srgbClr val="80BD41">
                <a:alpha val="100000"/>
              </a:srgbClr>
            </a:solidFill>
          </p:spPr>
          <p:txBody>
            <a:bodyPr/>
            <a:lstStyle/>
            <a:p/>
          </p:txBody>
        </p:sp>
        <p:sp>
          <p:nvSpPr>
            <p:cNvPr id="51" name="rc51"/>
            <p:cNvSpPr/>
            <p:nvPr/>
          </p:nvSpPr>
          <p:spPr>
            <a:xfrm>
              <a:off x="4761334" y="3061143"/>
              <a:ext cx="239888" cy="34561"/>
            </a:xfrm>
            <a:prstGeom prst="rect">
              <a:avLst/>
            </a:prstGeom>
            <a:solidFill>
              <a:srgbClr val="1CABE2">
                <a:alpha val="100000"/>
              </a:srgbClr>
            </a:solidFill>
          </p:spPr>
          <p:txBody>
            <a:bodyPr/>
            <a:lstStyle/>
            <a:p/>
          </p:txBody>
        </p:sp>
        <p:sp>
          <p:nvSpPr>
            <p:cNvPr id="52" name="rc52"/>
            <p:cNvSpPr/>
            <p:nvPr/>
          </p:nvSpPr>
          <p:spPr>
            <a:xfrm>
              <a:off x="5027877" y="3038691"/>
              <a:ext cx="239888" cy="1173318"/>
            </a:xfrm>
            <a:prstGeom prst="rect">
              <a:avLst/>
            </a:prstGeom>
            <a:solidFill>
              <a:srgbClr val="80BD41">
                <a:alpha val="100000"/>
              </a:srgbClr>
            </a:solidFill>
          </p:spPr>
          <p:txBody>
            <a:bodyPr/>
            <a:lstStyle/>
            <a:p/>
          </p:txBody>
        </p:sp>
        <p:sp>
          <p:nvSpPr>
            <p:cNvPr id="53" name="rc53"/>
            <p:cNvSpPr/>
            <p:nvPr/>
          </p:nvSpPr>
          <p:spPr>
            <a:xfrm>
              <a:off x="5027877" y="2989750"/>
              <a:ext cx="239888" cy="48940"/>
            </a:xfrm>
            <a:prstGeom prst="rect">
              <a:avLst/>
            </a:prstGeom>
            <a:solidFill>
              <a:srgbClr val="1CABE2">
                <a:alpha val="100000"/>
              </a:srgbClr>
            </a:solidFill>
          </p:spPr>
          <p:txBody>
            <a:bodyPr/>
            <a:lstStyle/>
            <a:p/>
          </p:txBody>
        </p:sp>
        <p:sp>
          <p:nvSpPr>
            <p:cNvPr id="54" name="rc54"/>
            <p:cNvSpPr/>
            <p:nvPr/>
          </p:nvSpPr>
          <p:spPr>
            <a:xfrm>
              <a:off x="5294420" y="3060639"/>
              <a:ext cx="239888" cy="1151370"/>
            </a:xfrm>
            <a:prstGeom prst="rect">
              <a:avLst/>
            </a:prstGeom>
            <a:solidFill>
              <a:srgbClr val="80BD41">
                <a:alpha val="100000"/>
              </a:srgbClr>
            </a:solidFill>
          </p:spPr>
          <p:txBody>
            <a:bodyPr/>
            <a:lstStyle/>
            <a:p/>
          </p:txBody>
        </p:sp>
        <p:sp>
          <p:nvSpPr>
            <p:cNvPr id="55" name="rc55"/>
            <p:cNvSpPr/>
            <p:nvPr/>
          </p:nvSpPr>
          <p:spPr>
            <a:xfrm>
              <a:off x="5294420" y="3012707"/>
              <a:ext cx="239888" cy="47931"/>
            </a:xfrm>
            <a:prstGeom prst="rect">
              <a:avLst/>
            </a:prstGeom>
            <a:solidFill>
              <a:srgbClr val="1CABE2">
                <a:alpha val="100000"/>
              </a:srgbClr>
            </a:solidFill>
          </p:spPr>
          <p:txBody>
            <a:bodyPr/>
            <a:lstStyle/>
            <a:p/>
          </p:txBody>
        </p:sp>
        <p:sp>
          <p:nvSpPr>
            <p:cNvPr id="56" name="rc56"/>
            <p:cNvSpPr/>
            <p:nvPr/>
          </p:nvSpPr>
          <p:spPr>
            <a:xfrm>
              <a:off x="5560963" y="3073757"/>
              <a:ext cx="239888" cy="1138252"/>
            </a:xfrm>
            <a:prstGeom prst="rect">
              <a:avLst/>
            </a:prstGeom>
            <a:solidFill>
              <a:srgbClr val="80BD41">
                <a:alpha val="100000"/>
              </a:srgbClr>
            </a:solidFill>
          </p:spPr>
          <p:txBody>
            <a:bodyPr/>
            <a:lstStyle/>
            <a:p/>
          </p:txBody>
        </p:sp>
        <p:sp>
          <p:nvSpPr>
            <p:cNvPr id="57" name="rc57"/>
            <p:cNvSpPr/>
            <p:nvPr/>
          </p:nvSpPr>
          <p:spPr>
            <a:xfrm>
              <a:off x="5560963" y="3038439"/>
              <a:ext cx="239888" cy="35318"/>
            </a:xfrm>
            <a:prstGeom prst="rect">
              <a:avLst/>
            </a:prstGeom>
            <a:solidFill>
              <a:srgbClr val="1CABE2">
                <a:alpha val="100000"/>
              </a:srgbClr>
            </a:solidFill>
          </p:spPr>
          <p:txBody>
            <a:bodyPr/>
            <a:lstStyle/>
            <a:p/>
          </p:txBody>
        </p:sp>
        <p:sp>
          <p:nvSpPr>
            <p:cNvPr id="58" name="rc58"/>
            <p:cNvSpPr/>
            <p:nvPr/>
          </p:nvSpPr>
          <p:spPr>
            <a:xfrm>
              <a:off x="5827506" y="3082839"/>
              <a:ext cx="239888" cy="1129170"/>
            </a:xfrm>
            <a:prstGeom prst="rect">
              <a:avLst/>
            </a:prstGeom>
            <a:solidFill>
              <a:srgbClr val="80BD41">
                <a:alpha val="100000"/>
              </a:srgbClr>
            </a:solidFill>
          </p:spPr>
          <p:txBody>
            <a:bodyPr/>
            <a:lstStyle/>
            <a:p/>
          </p:txBody>
        </p:sp>
        <p:sp>
          <p:nvSpPr>
            <p:cNvPr id="59" name="rc59"/>
            <p:cNvSpPr/>
            <p:nvPr/>
          </p:nvSpPr>
          <p:spPr>
            <a:xfrm>
              <a:off x="5827506" y="3035916"/>
              <a:ext cx="239888" cy="46922"/>
            </a:xfrm>
            <a:prstGeom prst="rect">
              <a:avLst/>
            </a:prstGeom>
            <a:solidFill>
              <a:srgbClr val="1CABE2">
                <a:alpha val="100000"/>
              </a:srgbClr>
            </a:solidFill>
          </p:spPr>
          <p:txBody>
            <a:bodyPr/>
            <a:lstStyle/>
            <a:p/>
          </p:txBody>
        </p:sp>
        <p:sp>
          <p:nvSpPr>
            <p:cNvPr id="60" name="rc60"/>
            <p:cNvSpPr/>
            <p:nvPr/>
          </p:nvSpPr>
          <p:spPr>
            <a:xfrm>
              <a:off x="6094049" y="3046007"/>
              <a:ext cx="239888" cy="1166002"/>
            </a:xfrm>
            <a:prstGeom prst="rect">
              <a:avLst/>
            </a:prstGeom>
            <a:solidFill>
              <a:srgbClr val="80BD41">
                <a:alpha val="100000"/>
              </a:srgbClr>
            </a:solidFill>
          </p:spPr>
          <p:txBody>
            <a:bodyPr/>
            <a:lstStyle/>
            <a:p/>
          </p:txBody>
        </p:sp>
        <p:sp>
          <p:nvSpPr>
            <p:cNvPr id="61" name="rc61"/>
            <p:cNvSpPr/>
            <p:nvPr/>
          </p:nvSpPr>
          <p:spPr>
            <a:xfrm>
              <a:off x="6094049" y="3009932"/>
              <a:ext cx="239888" cy="36074"/>
            </a:xfrm>
            <a:prstGeom prst="rect">
              <a:avLst/>
            </a:prstGeom>
            <a:solidFill>
              <a:srgbClr val="1CABE2">
                <a:alpha val="100000"/>
              </a:srgbClr>
            </a:solidFill>
          </p:spPr>
          <p:txBody>
            <a:bodyPr/>
            <a:lstStyle/>
            <a:p/>
          </p:txBody>
        </p:sp>
        <p:sp>
          <p:nvSpPr>
            <p:cNvPr id="62" name="rc62"/>
            <p:cNvSpPr/>
            <p:nvPr/>
          </p:nvSpPr>
          <p:spPr>
            <a:xfrm>
              <a:off x="6360593" y="3052061"/>
              <a:ext cx="239888" cy="1159947"/>
            </a:xfrm>
            <a:prstGeom prst="rect">
              <a:avLst/>
            </a:prstGeom>
            <a:solidFill>
              <a:srgbClr val="80BD41">
                <a:alpha val="100000"/>
              </a:srgbClr>
            </a:solidFill>
          </p:spPr>
          <p:txBody>
            <a:bodyPr/>
            <a:lstStyle/>
            <a:p/>
          </p:txBody>
        </p:sp>
        <p:sp>
          <p:nvSpPr>
            <p:cNvPr id="63" name="rc63"/>
            <p:cNvSpPr/>
            <p:nvPr/>
          </p:nvSpPr>
          <p:spPr>
            <a:xfrm>
              <a:off x="6360593" y="3016239"/>
              <a:ext cx="239888" cy="35822"/>
            </a:xfrm>
            <a:prstGeom prst="rect">
              <a:avLst/>
            </a:prstGeom>
            <a:solidFill>
              <a:srgbClr val="1CABE2">
                <a:alpha val="100000"/>
              </a:srgbClr>
            </a:solidFill>
          </p:spPr>
          <p:txBody>
            <a:bodyPr/>
            <a:lstStyle/>
            <a:p/>
          </p:txBody>
        </p:sp>
        <p:sp>
          <p:nvSpPr>
            <p:cNvPr id="64" name="rc64"/>
            <p:cNvSpPr/>
            <p:nvPr/>
          </p:nvSpPr>
          <p:spPr>
            <a:xfrm>
              <a:off x="6627136" y="3049286"/>
              <a:ext cx="239888" cy="1162722"/>
            </a:xfrm>
            <a:prstGeom prst="rect">
              <a:avLst/>
            </a:prstGeom>
            <a:solidFill>
              <a:srgbClr val="80BD41">
                <a:alpha val="100000"/>
              </a:srgbClr>
            </a:solidFill>
          </p:spPr>
          <p:txBody>
            <a:bodyPr/>
            <a:lstStyle/>
            <a:p/>
          </p:txBody>
        </p:sp>
        <p:sp>
          <p:nvSpPr>
            <p:cNvPr id="65" name="rc65"/>
            <p:cNvSpPr/>
            <p:nvPr/>
          </p:nvSpPr>
          <p:spPr>
            <a:xfrm>
              <a:off x="6627136" y="3025573"/>
              <a:ext cx="239888" cy="23713"/>
            </a:xfrm>
            <a:prstGeom prst="rect">
              <a:avLst/>
            </a:prstGeom>
            <a:solidFill>
              <a:srgbClr val="1CABE2">
                <a:alpha val="100000"/>
              </a:srgbClr>
            </a:solidFill>
          </p:spPr>
          <p:txBody>
            <a:bodyPr/>
            <a:lstStyle/>
            <a:p/>
          </p:txBody>
        </p:sp>
        <p:sp>
          <p:nvSpPr>
            <p:cNvPr id="66" name="rc66"/>
            <p:cNvSpPr/>
            <p:nvPr/>
          </p:nvSpPr>
          <p:spPr>
            <a:xfrm>
              <a:off x="6893679" y="3085866"/>
              <a:ext cx="239888" cy="1126143"/>
            </a:xfrm>
            <a:prstGeom prst="rect">
              <a:avLst/>
            </a:prstGeom>
            <a:solidFill>
              <a:srgbClr val="80BD41">
                <a:alpha val="100000"/>
              </a:srgbClr>
            </a:solidFill>
          </p:spPr>
          <p:txBody>
            <a:bodyPr/>
            <a:lstStyle/>
            <a:p/>
          </p:txBody>
        </p:sp>
        <p:sp>
          <p:nvSpPr>
            <p:cNvPr id="67" name="rc67"/>
            <p:cNvSpPr/>
            <p:nvPr/>
          </p:nvSpPr>
          <p:spPr>
            <a:xfrm>
              <a:off x="6893679" y="3062909"/>
              <a:ext cx="239888" cy="22956"/>
            </a:xfrm>
            <a:prstGeom prst="rect">
              <a:avLst/>
            </a:prstGeom>
            <a:solidFill>
              <a:srgbClr val="1CABE2">
                <a:alpha val="100000"/>
              </a:srgbClr>
            </a:solidFill>
          </p:spPr>
          <p:txBody>
            <a:bodyPr/>
            <a:lstStyle/>
            <a:p/>
          </p:txBody>
        </p:sp>
        <p:sp>
          <p:nvSpPr>
            <p:cNvPr id="68" name="rc68"/>
            <p:cNvSpPr/>
            <p:nvPr/>
          </p:nvSpPr>
          <p:spPr>
            <a:xfrm>
              <a:off x="7160222" y="3108570"/>
              <a:ext cx="239888" cy="1103438"/>
            </a:xfrm>
            <a:prstGeom prst="rect">
              <a:avLst/>
            </a:prstGeom>
            <a:solidFill>
              <a:srgbClr val="80BD41">
                <a:alpha val="100000"/>
              </a:srgbClr>
            </a:solidFill>
          </p:spPr>
          <p:txBody>
            <a:bodyPr/>
            <a:lstStyle/>
            <a:p/>
          </p:txBody>
        </p:sp>
        <p:sp>
          <p:nvSpPr>
            <p:cNvPr id="69" name="rc69"/>
            <p:cNvSpPr/>
            <p:nvPr/>
          </p:nvSpPr>
          <p:spPr>
            <a:xfrm>
              <a:off x="7160222" y="3074514"/>
              <a:ext cx="239888" cy="34056"/>
            </a:xfrm>
            <a:prstGeom prst="rect">
              <a:avLst/>
            </a:prstGeom>
            <a:solidFill>
              <a:srgbClr val="1CABE2">
                <a:alpha val="100000"/>
              </a:srgbClr>
            </a:solidFill>
          </p:spPr>
          <p:txBody>
            <a:bodyPr/>
            <a:lstStyle/>
            <a:p/>
          </p:txBody>
        </p:sp>
        <p:sp>
          <p:nvSpPr>
            <p:cNvPr id="70" name="rc70"/>
            <p:cNvSpPr/>
            <p:nvPr/>
          </p:nvSpPr>
          <p:spPr>
            <a:xfrm>
              <a:off x="7426765" y="3040205"/>
              <a:ext cx="239888" cy="1171804"/>
            </a:xfrm>
            <a:prstGeom prst="rect">
              <a:avLst/>
            </a:prstGeom>
            <a:solidFill>
              <a:srgbClr val="80BD41">
                <a:alpha val="100000"/>
              </a:srgbClr>
            </a:solidFill>
          </p:spPr>
          <p:txBody>
            <a:bodyPr/>
            <a:lstStyle/>
            <a:p/>
          </p:txBody>
        </p:sp>
        <p:sp>
          <p:nvSpPr>
            <p:cNvPr id="71" name="rc71"/>
            <p:cNvSpPr/>
            <p:nvPr/>
          </p:nvSpPr>
          <p:spPr>
            <a:xfrm>
              <a:off x="7426765" y="3016239"/>
              <a:ext cx="239888" cy="23965"/>
            </a:xfrm>
            <a:prstGeom prst="rect">
              <a:avLst/>
            </a:prstGeom>
            <a:solidFill>
              <a:srgbClr val="1CABE2">
                <a:alpha val="100000"/>
              </a:srgbClr>
            </a:solidFill>
          </p:spPr>
          <p:txBody>
            <a:bodyPr/>
            <a:lstStyle/>
            <a:p/>
          </p:txBody>
        </p:sp>
        <p:sp>
          <p:nvSpPr>
            <p:cNvPr id="72" name="rc72"/>
            <p:cNvSpPr/>
            <p:nvPr/>
          </p:nvSpPr>
          <p:spPr>
            <a:xfrm>
              <a:off x="7693308" y="3019518"/>
              <a:ext cx="239888" cy="1192490"/>
            </a:xfrm>
            <a:prstGeom prst="rect">
              <a:avLst/>
            </a:prstGeom>
            <a:solidFill>
              <a:srgbClr val="80BD41">
                <a:alpha val="100000"/>
              </a:srgbClr>
            </a:solidFill>
          </p:spPr>
          <p:txBody>
            <a:bodyPr/>
            <a:lstStyle/>
            <a:p/>
          </p:txBody>
        </p:sp>
        <p:sp>
          <p:nvSpPr>
            <p:cNvPr id="73" name="rc73"/>
            <p:cNvSpPr/>
            <p:nvPr/>
          </p:nvSpPr>
          <p:spPr>
            <a:xfrm>
              <a:off x="7693308" y="2982687"/>
              <a:ext cx="239888" cy="36831"/>
            </a:xfrm>
            <a:prstGeom prst="rect">
              <a:avLst/>
            </a:prstGeom>
            <a:solidFill>
              <a:srgbClr val="1CABE2">
                <a:alpha val="100000"/>
              </a:srgbClr>
            </a:solidFill>
          </p:spPr>
          <p:txBody>
            <a:bodyPr/>
            <a:lstStyle/>
            <a:p/>
          </p:txBody>
        </p:sp>
        <p:sp>
          <p:nvSpPr>
            <p:cNvPr id="74" name="rc74"/>
            <p:cNvSpPr/>
            <p:nvPr/>
          </p:nvSpPr>
          <p:spPr>
            <a:xfrm>
              <a:off x="7959851" y="2994039"/>
              <a:ext cx="239888" cy="1217970"/>
            </a:xfrm>
            <a:prstGeom prst="rect">
              <a:avLst/>
            </a:prstGeom>
            <a:solidFill>
              <a:srgbClr val="80BD41">
                <a:alpha val="100000"/>
              </a:srgbClr>
            </a:solidFill>
          </p:spPr>
          <p:txBody>
            <a:bodyPr/>
            <a:lstStyle/>
            <a:p/>
          </p:txBody>
        </p:sp>
        <p:sp>
          <p:nvSpPr>
            <p:cNvPr id="75" name="rc75"/>
            <p:cNvSpPr/>
            <p:nvPr/>
          </p:nvSpPr>
          <p:spPr>
            <a:xfrm>
              <a:off x="7959851" y="2956450"/>
              <a:ext cx="239888" cy="37588"/>
            </a:xfrm>
            <a:prstGeom prst="rect">
              <a:avLst/>
            </a:prstGeom>
            <a:solidFill>
              <a:srgbClr val="1CABE2">
                <a:alpha val="100000"/>
              </a:srgbClr>
            </a:solidFill>
          </p:spPr>
          <p:txBody>
            <a:bodyPr/>
            <a:lstStyle/>
            <a:p/>
          </p:txBody>
        </p:sp>
        <p:sp>
          <p:nvSpPr>
            <p:cNvPr id="76" name="pl76"/>
            <p:cNvSpPr/>
            <p:nvPr/>
          </p:nvSpPr>
          <p:spPr>
            <a:xfrm>
              <a:off x="1416218" y="2106708"/>
              <a:ext cx="6663577" cy="85930"/>
            </a:xfrm>
            <a:custGeom>
              <a:avLst/>
              <a:pathLst>
                <a:path w="6663577" h="85930">
                  <a:moveTo>
                    <a:pt x="0" y="0"/>
                  </a:moveTo>
                  <a:lnTo>
                    <a:pt x="266543" y="42965"/>
                  </a:lnTo>
                  <a:lnTo>
                    <a:pt x="533086" y="85930"/>
                  </a:lnTo>
                  <a:lnTo>
                    <a:pt x="799629" y="42965"/>
                  </a:lnTo>
                  <a:lnTo>
                    <a:pt x="1066172" y="64447"/>
                  </a:lnTo>
                  <a:lnTo>
                    <a:pt x="1332715" y="42965"/>
                  </a:lnTo>
                  <a:lnTo>
                    <a:pt x="1599258" y="64447"/>
                  </a:lnTo>
                  <a:lnTo>
                    <a:pt x="1865801" y="21482"/>
                  </a:lnTo>
                  <a:lnTo>
                    <a:pt x="2132344" y="21482"/>
                  </a:lnTo>
                  <a:lnTo>
                    <a:pt x="2398888" y="21482"/>
                  </a:lnTo>
                  <a:lnTo>
                    <a:pt x="2665431" y="42965"/>
                  </a:lnTo>
                  <a:lnTo>
                    <a:pt x="2931974" y="42965"/>
                  </a:lnTo>
                  <a:lnTo>
                    <a:pt x="3198517" y="21482"/>
                  </a:lnTo>
                  <a:lnTo>
                    <a:pt x="3465060" y="21482"/>
                  </a:lnTo>
                  <a:lnTo>
                    <a:pt x="3731603" y="42965"/>
                  </a:lnTo>
                  <a:lnTo>
                    <a:pt x="3998146" y="42965"/>
                  </a:lnTo>
                  <a:lnTo>
                    <a:pt x="4264689" y="21482"/>
                  </a:lnTo>
                  <a:lnTo>
                    <a:pt x="4531233" y="42965"/>
                  </a:lnTo>
                  <a:lnTo>
                    <a:pt x="4797776" y="21482"/>
                  </a:lnTo>
                  <a:lnTo>
                    <a:pt x="5064319" y="21482"/>
                  </a:lnTo>
                  <a:lnTo>
                    <a:pt x="5330862" y="0"/>
                  </a:lnTo>
                  <a:lnTo>
                    <a:pt x="5597405" y="0"/>
                  </a:lnTo>
                  <a:lnTo>
                    <a:pt x="5863948" y="21482"/>
                  </a:lnTo>
                  <a:lnTo>
                    <a:pt x="6130491" y="0"/>
                  </a:lnTo>
                  <a:lnTo>
                    <a:pt x="6397034" y="21482"/>
                  </a:lnTo>
                  <a:lnTo>
                    <a:pt x="6663577" y="21482"/>
                  </a:lnTo>
                </a:path>
              </a:pathLst>
            </a:custGeom>
            <a:ln w="27101" cap="flat">
              <a:solidFill>
                <a:srgbClr val="0058AB">
                  <a:alpha val="100000"/>
                </a:srgbClr>
              </a:solidFill>
              <a:prstDash val="solid"/>
              <a:round/>
            </a:ln>
          </p:spPr>
          <p:txBody>
            <a:bodyPr/>
            <a:lstStyle/>
            <a:p/>
          </p:txBody>
        </p:sp>
        <p:sp>
          <p:nvSpPr>
            <p:cNvPr id="77" name="tx77"/>
            <p:cNvSpPr/>
            <p:nvPr/>
          </p:nvSpPr>
          <p:spPr>
            <a:xfrm>
              <a:off x="1355928"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8" name="tx78"/>
            <p:cNvSpPr/>
            <p:nvPr/>
          </p:nvSpPr>
          <p:spPr>
            <a:xfrm>
              <a:off x="2688644"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79" name="tx79"/>
            <p:cNvSpPr/>
            <p:nvPr/>
          </p:nvSpPr>
          <p:spPr>
            <a:xfrm>
              <a:off x="4021359"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0" name="tx80"/>
            <p:cNvSpPr/>
            <p:nvPr/>
          </p:nvSpPr>
          <p:spPr>
            <a:xfrm>
              <a:off x="5354075"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1" name="tx81"/>
            <p:cNvSpPr/>
            <p:nvPr/>
          </p:nvSpPr>
          <p:spPr>
            <a:xfrm>
              <a:off x="6420247"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2" name="tx82"/>
            <p:cNvSpPr/>
            <p:nvPr/>
          </p:nvSpPr>
          <p:spPr>
            <a:xfrm>
              <a:off x="6686790"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3" name="tx83"/>
            <p:cNvSpPr/>
            <p:nvPr/>
          </p:nvSpPr>
          <p:spPr>
            <a:xfrm>
              <a:off x="6953334"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4" name="tx84"/>
            <p:cNvSpPr/>
            <p:nvPr/>
          </p:nvSpPr>
          <p:spPr>
            <a:xfrm>
              <a:off x="7219877"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5" name="tx85"/>
            <p:cNvSpPr/>
            <p:nvPr/>
          </p:nvSpPr>
          <p:spPr>
            <a:xfrm>
              <a:off x="7486420"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6" name="tx86"/>
            <p:cNvSpPr/>
            <p:nvPr/>
          </p:nvSpPr>
          <p:spPr>
            <a:xfrm>
              <a:off x="7752963"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7" name="tx87"/>
            <p:cNvSpPr/>
            <p:nvPr/>
          </p:nvSpPr>
          <p:spPr>
            <a:xfrm>
              <a:off x="8019506"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8" name="tx88"/>
            <p:cNvSpPr/>
            <p:nvPr/>
          </p:nvSpPr>
          <p:spPr>
            <a:xfrm>
              <a:off x="1324790" y="278722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51.1</a:t>
              </a:r>
            </a:p>
          </p:txBody>
        </p:sp>
        <p:sp>
          <p:nvSpPr>
            <p:cNvPr id="89" name="tx89"/>
            <p:cNvSpPr/>
            <p:nvPr/>
          </p:nvSpPr>
          <p:spPr>
            <a:xfrm>
              <a:off x="2657505" y="302864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41.5</a:t>
              </a:r>
            </a:p>
          </p:txBody>
        </p:sp>
        <p:sp>
          <p:nvSpPr>
            <p:cNvPr id="90" name="tx90"/>
            <p:cNvSpPr/>
            <p:nvPr/>
          </p:nvSpPr>
          <p:spPr>
            <a:xfrm>
              <a:off x="3990221" y="300241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42.6</a:t>
              </a:r>
            </a:p>
          </p:txBody>
        </p:sp>
        <p:sp>
          <p:nvSpPr>
            <p:cNvPr id="91" name="tx91"/>
            <p:cNvSpPr/>
            <p:nvPr/>
          </p:nvSpPr>
          <p:spPr>
            <a:xfrm>
              <a:off x="5322937" y="2876804"/>
              <a:ext cx="182855" cy="68398"/>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47.5</a:t>
              </a:r>
            </a:p>
          </p:txBody>
        </p:sp>
        <p:sp>
          <p:nvSpPr>
            <p:cNvPr id="92" name="tx92"/>
            <p:cNvSpPr/>
            <p:nvPr/>
          </p:nvSpPr>
          <p:spPr>
            <a:xfrm>
              <a:off x="6389109" y="2881735"/>
              <a:ext cx="182855" cy="67252"/>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47.4</a:t>
              </a:r>
            </a:p>
          </p:txBody>
        </p:sp>
        <p:sp>
          <p:nvSpPr>
            <p:cNvPr id="93" name="tx93"/>
            <p:cNvSpPr/>
            <p:nvPr/>
          </p:nvSpPr>
          <p:spPr>
            <a:xfrm>
              <a:off x="6694829" y="2891069"/>
              <a:ext cx="104502" cy="67252"/>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47</a:t>
              </a:r>
            </a:p>
          </p:txBody>
        </p:sp>
        <p:sp>
          <p:nvSpPr>
            <p:cNvPr id="94" name="tx94"/>
            <p:cNvSpPr/>
            <p:nvPr/>
          </p:nvSpPr>
          <p:spPr>
            <a:xfrm>
              <a:off x="6922195" y="2927258"/>
              <a:ext cx="182855" cy="68398"/>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45.5</a:t>
              </a:r>
            </a:p>
          </p:txBody>
        </p:sp>
        <p:sp>
          <p:nvSpPr>
            <p:cNvPr id="95" name="tx95"/>
            <p:cNvSpPr/>
            <p:nvPr/>
          </p:nvSpPr>
          <p:spPr>
            <a:xfrm>
              <a:off x="7188738" y="293833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45.1</a:t>
              </a:r>
            </a:p>
          </p:txBody>
        </p:sp>
        <p:sp>
          <p:nvSpPr>
            <p:cNvPr id="96" name="tx96"/>
            <p:cNvSpPr/>
            <p:nvPr/>
          </p:nvSpPr>
          <p:spPr>
            <a:xfrm>
              <a:off x="7455282" y="2881735"/>
              <a:ext cx="182855" cy="67252"/>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47.4</a:t>
              </a:r>
            </a:p>
          </p:txBody>
        </p:sp>
        <p:sp>
          <p:nvSpPr>
            <p:cNvPr id="97" name="tx97"/>
            <p:cNvSpPr/>
            <p:nvPr/>
          </p:nvSpPr>
          <p:spPr>
            <a:xfrm>
              <a:off x="7721825" y="284676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48.7</a:t>
              </a:r>
            </a:p>
          </p:txBody>
        </p:sp>
        <p:sp>
          <p:nvSpPr>
            <p:cNvPr id="98" name="tx98"/>
            <p:cNvSpPr/>
            <p:nvPr/>
          </p:nvSpPr>
          <p:spPr>
            <a:xfrm>
              <a:off x="7988368" y="282052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49.8</a:t>
              </a:r>
            </a:p>
          </p:txBody>
        </p:sp>
        <p:sp>
          <p:nvSpPr>
            <p:cNvPr id="99" name="pl99"/>
            <p:cNvSpPr/>
            <p:nvPr/>
          </p:nvSpPr>
          <p:spPr>
            <a:xfrm>
              <a:off x="1416218" y="2063743"/>
              <a:ext cx="0" cy="42965"/>
            </a:xfrm>
            <a:custGeom>
              <a:avLst/>
              <a:pathLst>
                <a:path w="0" h="42965">
                  <a:moveTo>
                    <a:pt x="0" y="42965"/>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2748933" y="2063743"/>
              <a:ext cx="0" cy="85930"/>
            </a:xfrm>
            <a:custGeom>
              <a:avLst/>
              <a:pathLst>
                <a:path w="0" h="85930">
                  <a:moveTo>
                    <a:pt x="0" y="85930"/>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4081649" y="2063743"/>
              <a:ext cx="0" cy="85930"/>
            </a:xfrm>
            <a:custGeom>
              <a:avLst/>
              <a:pathLst>
                <a:path w="0" h="85930">
                  <a:moveTo>
                    <a:pt x="0" y="85930"/>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5414365" y="2063743"/>
              <a:ext cx="0" cy="85930"/>
            </a:xfrm>
            <a:custGeom>
              <a:avLst/>
              <a:pathLst>
                <a:path w="0" h="85930">
                  <a:moveTo>
                    <a:pt x="0" y="85930"/>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6480537" y="2063743"/>
              <a:ext cx="0" cy="64447"/>
            </a:xfrm>
            <a:custGeom>
              <a:avLst/>
              <a:pathLst>
                <a:path w="0" h="64447">
                  <a:moveTo>
                    <a:pt x="0" y="64447"/>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6747080" y="2063743"/>
              <a:ext cx="0" cy="42965"/>
            </a:xfrm>
            <a:custGeom>
              <a:avLst/>
              <a:pathLst>
                <a:path w="0" h="42965">
                  <a:moveTo>
                    <a:pt x="0" y="42965"/>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013623" y="2063743"/>
              <a:ext cx="0" cy="42965"/>
            </a:xfrm>
            <a:custGeom>
              <a:avLst/>
              <a:pathLst>
                <a:path w="0" h="42965">
                  <a:moveTo>
                    <a:pt x="0" y="42965"/>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280166" y="2063743"/>
              <a:ext cx="0" cy="64447"/>
            </a:xfrm>
            <a:custGeom>
              <a:avLst/>
              <a:pathLst>
                <a:path w="0" h="64447">
                  <a:moveTo>
                    <a:pt x="0" y="64447"/>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546709" y="2063743"/>
              <a:ext cx="0" cy="42965"/>
            </a:xfrm>
            <a:custGeom>
              <a:avLst/>
              <a:pathLst>
                <a:path w="0" h="42965">
                  <a:moveTo>
                    <a:pt x="0" y="42965"/>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7813253" y="2063743"/>
              <a:ext cx="0" cy="64447"/>
            </a:xfrm>
            <a:custGeom>
              <a:avLst/>
              <a:pathLst>
                <a:path w="0" h="64447">
                  <a:moveTo>
                    <a:pt x="0" y="64447"/>
                  </a:moveTo>
                  <a:lnTo>
                    <a:pt x="0" y="0"/>
                  </a:lnTo>
                </a:path>
              </a:pathLst>
            </a:custGeom>
            <a:ln w="13550" cap="flat">
              <a:solidFill>
                <a:srgbClr val="0058AB">
                  <a:alpha val="100000"/>
                </a:srgbClr>
              </a:solidFill>
              <a:prstDash val="dot"/>
              <a:round/>
            </a:ln>
          </p:spPr>
          <p:txBody>
            <a:bodyPr/>
            <a:lstStyle/>
            <a:p/>
          </p:txBody>
        </p:sp>
        <p:sp>
          <p:nvSpPr>
            <p:cNvPr id="109" name="pl109"/>
            <p:cNvSpPr/>
            <p:nvPr/>
          </p:nvSpPr>
          <p:spPr>
            <a:xfrm>
              <a:off x="8079796" y="2063743"/>
              <a:ext cx="0" cy="64447"/>
            </a:xfrm>
            <a:custGeom>
              <a:avLst/>
              <a:pathLst>
                <a:path w="0" h="64447">
                  <a:moveTo>
                    <a:pt x="0" y="64447"/>
                  </a:moveTo>
                  <a:lnTo>
                    <a:pt x="0" y="0"/>
                  </a:lnTo>
                </a:path>
              </a:pathLst>
            </a:custGeom>
            <a:ln w="13550" cap="flat">
              <a:solidFill>
                <a:srgbClr val="0058AB">
                  <a:alpha val="100000"/>
                </a:srgbClr>
              </a:solidFill>
              <a:prstDash val="dot"/>
              <a:round/>
            </a:ln>
          </p:spPr>
          <p:txBody>
            <a:bodyPr/>
            <a:lstStyle/>
            <a:p/>
          </p:txBody>
        </p:sp>
        <p:sp>
          <p:nvSpPr>
            <p:cNvPr id="110" name="tx110"/>
            <p:cNvSpPr/>
            <p:nvPr/>
          </p:nvSpPr>
          <p:spPr>
            <a:xfrm>
              <a:off x="1324790" y="354539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50.1</a:t>
              </a:r>
            </a:p>
          </p:txBody>
        </p:sp>
        <p:sp>
          <p:nvSpPr>
            <p:cNvPr id="111" name="tx111"/>
            <p:cNvSpPr/>
            <p:nvPr/>
          </p:nvSpPr>
          <p:spPr>
            <a:xfrm>
              <a:off x="1390092" y="2902115"/>
              <a:ext cx="52251"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a:t>
              </a:r>
            </a:p>
          </p:txBody>
        </p:sp>
        <p:sp>
          <p:nvSpPr>
            <p:cNvPr id="112" name="tx112"/>
            <p:cNvSpPr/>
            <p:nvPr/>
          </p:nvSpPr>
          <p:spPr>
            <a:xfrm>
              <a:off x="2657505" y="3674263"/>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39.9</a:t>
              </a:r>
            </a:p>
          </p:txBody>
        </p:sp>
        <p:sp>
          <p:nvSpPr>
            <p:cNvPr id="113" name="tx113"/>
            <p:cNvSpPr/>
            <p:nvPr/>
          </p:nvSpPr>
          <p:spPr>
            <a:xfrm>
              <a:off x="2683631" y="3151864"/>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a:t>
              </a:r>
            </a:p>
          </p:txBody>
        </p:sp>
        <p:sp>
          <p:nvSpPr>
            <p:cNvPr id="114" name="tx114"/>
            <p:cNvSpPr/>
            <p:nvPr/>
          </p:nvSpPr>
          <p:spPr>
            <a:xfrm>
              <a:off x="3990221" y="366156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40.9</a:t>
              </a:r>
            </a:p>
          </p:txBody>
        </p:sp>
        <p:sp>
          <p:nvSpPr>
            <p:cNvPr id="115" name="tx115"/>
            <p:cNvSpPr/>
            <p:nvPr/>
          </p:nvSpPr>
          <p:spPr>
            <a:xfrm>
              <a:off x="4016347" y="3125880"/>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a:t>
              </a:r>
            </a:p>
          </p:txBody>
        </p:sp>
        <p:sp>
          <p:nvSpPr>
            <p:cNvPr id="116" name="tx116"/>
            <p:cNvSpPr/>
            <p:nvPr/>
          </p:nvSpPr>
          <p:spPr>
            <a:xfrm>
              <a:off x="5322937" y="360127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45.6</a:t>
              </a:r>
            </a:p>
          </p:txBody>
        </p:sp>
        <p:sp>
          <p:nvSpPr>
            <p:cNvPr id="117" name="tx117"/>
            <p:cNvSpPr/>
            <p:nvPr/>
          </p:nvSpPr>
          <p:spPr>
            <a:xfrm>
              <a:off x="5349062" y="3001625"/>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a:t>
              </a:r>
            </a:p>
          </p:txBody>
        </p:sp>
        <p:sp>
          <p:nvSpPr>
            <p:cNvPr id="118" name="tx118"/>
            <p:cNvSpPr/>
            <p:nvPr/>
          </p:nvSpPr>
          <p:spPr>
            <a:xfrm>
              <a:off x="6428286" y="3596987"/>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46</a:t>
              </a:r>
            </a:p>
          </p:txBody>
        </p:sp>
        <p:sp>
          <p:nvSpPr>
            <p:cNvPr id="119" name="tx119"/>
            <p:cNvSpPr/>
            <p:nvPr/>
          </p:nvSpPr>
          <p:spPr>
            <a:xfrm>
              <a:off x="6415235" y="3000249"/>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a:t>
              </a:r>
            </a:p>
          </p:txBody>
        </p:sp>
        <p:sp>
          <p:nvSpPr>
            <p:cNvPr id="120" name="tx120"/>
            <p:cNvSpPr/>
            <p:nvPr/>
          </p:nvSpPr>
          <p:spPr>
            <a:xfrm>
              <a:off x="6655652" y="359560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46.1</a:t>
              </a:r>
            </a:p>
          </p:txBody>
        </p:sp>
        <p:sp>
          <p:nvSpPr>
            <p:cNvPr id="121" name="tx121"/>
            <p:cNvSpPr/>
            <p:nvPr/>
          </p:nvSpPr>
          <p:spPr>
            <a:xfrm>
              <a:off x="6693522" y="3003528"/>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2" name="tx122"/>
            <p:cNvSpPr/>
            <p:nvPr/>
          </p:nvSpPr>
          <p:spPr>
            <a:xfrm>
              <a:off x="6922195" y="361388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44.6</a:t>
              </a:r>
            </a:p>
          </p:txBody>
        </p:sp>
        <p:sp>
          <p:nvSpPr>
            <p:cNvPr id="123" name="tx123"/>
            <p:cNvSpPr/>
            <p:nvPr/>
          </p:nvSpPr>
          <p:spPr>
            <a:xfrm>
              <a:off x="6960065" y="3040486"/>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4" name="tx124"/>
            <p:cNvSpPr/>
            <p:nvPr/>
          </p:nvSpPr>
          <p:spPr>
            <a:xfrm>
              <a:off x="7188738" y="3625196"/>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43.7</a:t>
              </a:r>
            </a:p>
          </p:txBody>
        </p:sp>
        <p:sp>
          <p:nvSpPr>
            <p:cNvPr id="125" name="tx125"/>
            <p:cNvSpPr/>
            <p:nvPr/>
          </p:nvSpPr>
          <p:spPr>
            <a:xfrm>
              <a:off x="7214864" y="3057641"/>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a:t>
              </a:r>
            </a:p>
          </p:txBody>
        </p:sp>
        <p:sp>
          <p:nvSpPr>
            <p:cNvPr id="126" name="tx126"/>
            <p:cNvSpPr/>
            <p:nvPr/>
          </p:nvSpPr>
          <p:spPr>
            <a:xfrm>
              <a:off x="7455282" y="359105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46.5</a:t>
              </a:r>
            </a:p>
          </p:txBody>
        </p:sp>
        <p:sp>
          <p:nvSpPr>
            <p:cNvPr id="127" name="tx127"/>
            <p:cNvSpPr/>
            <p:nvPr/>
          </p:nvSpPr>
          <p:spPr>
            <a:xfrm>
              <a:off x="7493151" y="2994320"/>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8" name="tx128"/>
            <p:cNvSpPr/>
            <p:nvPr/>
          </p:nvSpPr>
          <p:spPr>
            <a:xfrm>
              <a:off x="7721825" y="3580670"/>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47.3</a:t>
              </a:r>
            </a:p>
          </p:txBody>
        </p:sp>
        <p:sp>
          <p:nvSpPr>
            <p:cNvPr id="129" name="tx129"/>
            <p:cNvSpPr/>
            <p:nvPr/>
          </p:nvSpPr>
          <p:spPr>
            <a:xfrm>
              <a:off x="7747950" y="2966054"/>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a:t>
              </a:r>
            </a:p>
          </p:txBody>
        </p:sp>
        <p:sp>
          <p:nvSpPr>
            <p:cNvPr id="130" name="tx130"/>
            <p:cNvSpPr/>
            <p:nvPr/>
          </p:nvSpPr>
          <p:spPr>
            <a:xfrm>
              <a:off x="7988368" y="3567930"/>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48.3</a:t>
              </a:r>
            </a:p>
          </p:txBody>
        </p:sp>
        <p:sp>
          <p:nvSpPr>
            <p:cNvPr id="131" name="tx131"/>
            <p:cNvSpPr/>
            <p:nvPr/>
          </p:nvSpPr>
          <p:spPr>
            <a:xfrm>
              <a:off x="8014493" y="2940196"/>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a:t>
              </a:r>
            </a:p>
          </p:txBody>
        </p:sp>
        <p:sp>
          <p:nvSpPr>
            <p:cNvPr id="132" name="tx132"/>
            <p:cNvSpPr/>
            <p:nvPr/>
          </p:nvSpPr>
          <p:spPr>
            <a:xfrm>
              <a:off x="810775"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3" name="tx133"/>
            <p:cNvSpPr/>
            <p:nvPr/>
          </p:nvSpPr>
          <p:spPr>
            <a:xfrm>
              <a:off x="733081" y="352921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4" name="tx134"/>
            <p:cNvSpPr/>
            <p:nvPr/>
          </p:nvSpPr>
          <p:spPr>
            <a:xfrm>
              <a:off x="733081" y="28985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5" name="tx135"/>
            <p:cNvSpPr/>
            <p:nvPr/>
          </p:nvSpPr>
          <p:spPr>
            <a:xfrm>
              <a:off x="733081" y="226955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6" name="tx136"/>
            <p:cNvSpPr/>
            <p:nvPr/>
          </p:nvSpPr>
          <p:spPr>
            <a:xfrm>
              <a:off x="8607544"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7" name="tx137"/>
            <p:cNvSpPr/>
            <p:nvPr/>
          </p:nvSpPr>
          <p:spPr>
            <a:xfrm>
              <a:off x="8607544" y="36228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8" name="tx138"/>
            <p:cNvSpPr/>
            <p:nvPr/>
          </p:nvSpPr>
          <p:spPr>
            <a:xfrm>
              <a:off x="8607544" y="30857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9" name="tx139"/>
            <p:cNvSpPr/>
            <p:nvPr/>
          </p:nvSpPr>
          <p:spPr>
            <a:xfrm>
              <a:off x="8607544" y="255040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0" name="tx140"/>
            <p:cNvSpPr/>
            <p:nvPr/>
          </p:nvSpPr>
          <p:spPr>
            <a:xfrm>
              <a:off x="8607544" y="20116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1" name="tx141"/>
            <p:cNvSpPr/>
            <p:nvPr/>
          </p:nvSpPr>
          <p:spPr>
            <a:xfrm rot="-5400000">
              <a:off x="125977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2" name="tx142"/>
            <p:cNvSpPr/>
            <p:nvPr/>
          </p:nvSpPr>
          <p:spPr>
            <a:xfrm rot="-5400000">
              <a:off x="259248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3" name="tx143"/>
            <p:cNvSpPr/>
            <p:nvPr/>
          </p:nvSpPr>
          <p:spPr>
            <a:xfrm rot="-5400000">
              <a:off x="392520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4" name="tx144"/>
            <p:cNvSpPr/>
            <p:nvPr/>
          </p:nvSpPr>
          <p:spPr>
            <a:xfrm rot="-5400000">
              <a:off x="5257918"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5" name="tx145"/>
            <p:cNvSpPr/>
            <p:nvPr/>
          </p:nvSpPr>
          <p:spPr>
            <a:xfrm rot="-5400000">
              <a:off x="632409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6" name="tx146"/>
            <p:cNvSpPr/>
            <p:nvPr/>
          </p:nvSpPr>
          <p:spPr>
            <a:xfrm rot="-5400000">
              <a:off x="659063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7" name="tx147"/>
            <p:cNvSpPr/>
            <p:nvPr/>
          </p:nvSpPr>
          <p:spPr>
            <a:xfrm rot="-5400000">
              <a:off x="685717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8" name="tx148"/>
            <p:cNvSpPr/>
            <p:nvPr/>
          </p:nvSpPr>
          <p:spPr>
            <a:xfrm rot="-5400000">
              <a:off x="712372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9" name="tx149"/>
            <p:cNvSpPr/>
            <p:nvPr/>
          </p:nvSpPr>
          <p:spPr>
            <a:xfrm rot="-5400000">
              <a:off x="7390229" y="449172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0" name="tx150"/>
            <p:cNvSpPr/>
            <p:nvPr/>
          </p:nvSpPr>
          <p:spPr>
            <a:xfrm rot="-5400000">
              <a:off x="7656806"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1" name="tx151"/>
            <p:cNvSpPr/>
            <p:nvPr/>
          </p:nvSpPr>
          <p:spPr>
            <a:xfrm rot="-5400000">
              <a:off x="792334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2" name="tx152"/>
            <p:cNvSpPr/>
            <p:nvPr/>
          </p:nvSpPr>
          <p:spPr>
            <a:xfrm rot="-5400000">
              <a:off x="-282000" y="3018617"/>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53" name="tx153"/>
            <p:cNvSpPr/>
            <p:nvPr/>
          </p:nvSpPr>
          <p:spPr>
            <a:xfrm rot="5400000">
              <a:off x="8539473" y="301861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4" name="pl154"/>
            <p:cNvSpPr/>
            <p:nvPr/>
          </p:nvSpPr>
          <p:spPr>
            <a:xfrm>
              <a:off x="2908284" y="518089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5" name="tx155"/>
            <p:cNvSpPr/>
            <p:nvPr/>
          </p:nvSpPr>
          <p:spPr>
            <a:xfrm>
              <a:off x="3175384" y="510108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56" name="rc156"/>
            <p:cNvSpPr/>
            <p:nvPr/>
          </p:nvSpPr>
          <p:spPr>
            <a:xfrm>
              <a:off x="4433341" y="5080163"/>
              <a:ext cx="201456" cy="201456"/>
            </a:xfrm>
            <a:prstGeom prst="rect">
              <a:avLst/>
            </a:prstGeom>
            <a:solidFill>
              <a:srgbClr val="1CABE2">
                <a:alpha val="100000"/>
              </a:srgbClr>
            </a:solidFill>
          </p:spPr>
          <p:txBody>
            <a:bodyPr/>
            <a:lstStyle/>
            <a:p/>
          </p:txBody>
        </p:sp>
        <p:sp>
          <p:nvSpPr>
            <p:cNvPr id="157" name="rc157"/>
            <p:cNvSpPr/>
            <p:nvPr/>
          </p:nvSpPr>
          <p:spPr>
            <a:xfrm>
              <a:off x="5638429" y="5080163"/>
              <a:ext cx="201456" cy="201456"/>
            </a:xfrm>
            <a:prstGeom prst="rect">
              <a:avLst/>
            </a:prstGeom>
            <a:solidFill>
              <a:srgbClr val="80BD41">
                <a:alpha val="100000"/>
              </a:srgbClr>
            </a:solidFill>
          </p:spPr>
          <p:txBody>
            <a:bodyPr/>
            <a:lstStyle/>
            <a:p/>
          </p:txBody>
        </p:sp>
        <p:sp>
          <p:nvSpPr>
            <p:cNvPr id="158" name="tx158"/>
            <p:cNvSpPr/>
            <p:nvPr/>
          </p:nvSpPr>
          <p:spPr>
            <a:xfrm>
              <a:off x="4713386" y="5129185"/>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59" name="tx159"/>
            <p:cNvSpPr/>
            <p:nvPr/>
          </p:nvSpPr>
          <p:spPr>
            <a:xfrm>
              <a:off x="5918474" y="5129254"/>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60" name="tx160"/>
            <p:cNvSpPr/>
            <p:nvPr/>
          </p:nvSpPr>
          <p:spPr>
            <a:xfrm>
              <a:off x="951100" y="1400299"/>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DTP3 coverage, and number of vaccinated and unvaccinated children,</a:t>
              </a:r>
            </a:p>
          </p:txBody>
        </p:sp>
        <p:sp>
          <p:nvSpPr>
            <p:cNvPr id="161" name="tx161"/>
            <p:cNvSpPr/>
            <p:nvPr/>
          </p:nvSpPr>
          <p:spPr>
            <a:xfrm>
              <a:off x="951100" y="1581351"/>
              <a:ext cx="165912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Singapore, 2000-2025</a:t>
              </a:r>
            </a:p>
          </p:txBody>
        </p:sp>
        <p:sp>
          <p:nvSpPr>
            <p:cNvPr id="162" name="pl162"/>
            <p:cNvSpPr/>
            <p:nvPr/>
          </p:nvSpPr>
          <p:spPr>
            <a:xfrm>
              <a:off x="1956785"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3" name="pl163"/>
            <p:cNvSpPr/>
            <p:nvPr/>
          </p:nvSpPr>
          <p:spPr>
            <a:xfrm>
              <a:off x="3277807"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4" name="pl164"/>
            <p:cNvSpPr/>
            <p:nvPr/>
          </p:nvSpPr>
          <p:spPr>
            <a:xfrm>
              <a:off x="4598830"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5919853"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6" name="pl166"/>
            <p:cNvSpPr/>
            <p:nvPr/>
          </p:nvSpPr>
          <p:spPr>
            <a:xfrm>
              <a:off x="7240876"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7" name="pl167"/>
            <p:cNvSpPr/>
            <p:nvPr/>
          </p:nvSpPr>
          <p:spPr>
            <a:xfrm>
              <a:off x="951100" y="59025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8" name="pl168"/>
            <p:cNvSpPr/>
            <p:nvPr/>
          </p:nvSpPr>
          <p:spPr>
            <a:xfrm>
              <a:off x="951100" y="574751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9" name="pl169"/>
            <p:cNvSpPr/>
            <p:nvPr/>
          </p:nvSpPr>
          <p:spPr>
            <a:xfrm>
              <a:off x="951100" y="559243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0" name="pl170"/>
            <p:cNvSpPr/>
            <p:nvPr/>
          </p:nvSpPr>
          <p:spPr>
            <a:xfrm>
              <a:off x="1296273"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2617296"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2" name="pl172"/>
            <p:cNvSpPr/>
            <p:nvPr/>
          </p:nvSpPr>
          <p:spPr>
            <a:xfrm>
              <a:off x="3938319"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3" name="pl173"/>
            <p:cNvSpPr/>
            <p:nvPr/>
          </p:nvSpPr>
          <p:spPr>
            <a:xfrm>
              <a:off x="5259342"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4" name="pl174"/>
            <p:cNvSpPr/>
            <p:nvPr/>
          </p:nvSpPr>
          <p:spPr>
            <a:xfrm>
              <a:off x="6580364"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5" name="pl175"/>
            <p:cNvSpPr/>
            <p:nvPr/>
          </p:nvSpPr>
          <p:spPr>
            <a:xfrm>
              <a:off x="7901387"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6" name="rc176"/>
            <p:cNvSpPr/>
            <p:nvPr/>
          </p:nvSpPr>
          <p:spPr>
            <a:xfrm>
              <a:off x="1296273" y="5840557"/>
              <a:ext cx="6074062" cy="124062"/>
            </a:xfrm>
            <a:prstGeom prst="rect">
              <a:avLst/>
            </a:prstGeom>
            <a:solidFill>
              <a:srgbClr val="80BD41">
                <a:alpha val="100000"/>
              </a:srgbClr>
            </a:solidFill>
          </p:spPr>
          <p:txBody>
            <a:bodyPr/>
            <a:lstStyle/>
            <a:p/>
          </p:txBody>
        </p:sp>
        <p:sp>
          <p:nvSpPr>
            <p:cNvPr id="177" name="rc177"/>
            <p:cNvSpPr/>
            <p:nvPr/>
          </p:nvSpPr>
          <p:spPr>
            <a:xfrm>
              <a:off x="7370336" y="5840557"/>
              <a:ext cx="187585" cy="124062"/>
            </a:xfrm>
            <a:prstGeom prst="rect">
              <a:avLst/>
            </a:prstGeom>
            <a:solidFill>
              <a:srgbClr val="1CABE2">
                <a:alpha val="100000"/>
              </a:srgbClr>
            </a:solidFill>
          </p:spPr>
          <p:txBody>
            <a:bodyPr/>
            <a:lstStyle/>
            <a:p/>
          </p:txBody>
        </p:sp>
        <p:sp>
          <p:nvSpPr>
            <p:cNvPr id="178" name="rc178"/>
            <p:cNvSpPr/>
            <p:nvPr/>
          </p:nvSpPr>
          <p:spPr>
            <a:xfrm>
              <a:off x="1296273" y="5685479"/>
              <a:ext cx="6244474" cy="124062"/>
            </a:xfrm>
            <a:prstGeom prst="rect">
              <a:avLst/>
            </a:prstGeom>
            <a:solidFill>
              <a:srgbClr val="80BD41">
                <a:alpha val="100000"/>
              </a:srgbClr>
            </a:solidFill>
          </p:spPr>
          <p:txBody>
            <a:bodyPr/>
            <a:lstStyle/>
            <a:p/>
          </p:txBody>
        </p:sp>
        <p:sp>
          <p:nvSpPr>
            <p:cNvPr id="179" name="rc179"/>
            <p:cNvSpPr/>
            <p:nvPr/>
          </p:nvSpPr>
          <p:spPr>
            <a:xfrm>
              <a:off x="7540748" y="5685479"/>
              <a:ext cx="192869" cy="124062"/>
            </a:xfrm>
            <a:prstGeom prst="rect">
              <a:avLst/>
            </a:prstGeom>
            <a:solidFill>
              <a:srgbClr val="1CABE2">
                <a:alpha val="100000"/>
              </a:srgbClr>
            </a:solidFill>
          </p:spPr>
          <p:txBody>
            <a:bodyPr/>
            <a:lstStyle/>
            <a:p/>
          </p:txBody>
        </p:sp>
        <p:sp>
          <p:nvSpPr>
            <p:cNvPr id="180" name="rc180"/>
            <p:cNvSpPr/>
            <p:nvPr/>
          </p:nvSpPr>
          <p:spPr>
            <a:xfrm>
              <a:off x="1296273" y="5530401"/>
              <a:ext cx="6377897" cy="124062"/>
            </a:xfrm>
            <a:prstGeom prst="rect">
              <a:avLst/>
            </a:prstGeom>
            <a:solidFill>
              <a:srgbClr val="80BD41">
                <a:alpha val="100000"/>
              </a:srgbClr>
            </a:solidFill>
          </p:spPr>
          <p:txBody>
            <a:bodyPr/>
            <a:lstStyle/>
            <a:p/>
          </p:txBody>
        </p:sp>
        <p:sp>
          <p:nvSpPr>
            <p:cNvPr id="181" name="rc181"/>
            <p:cNvSpPr/>
            <p:nvPr/>
          </p:nvSpPr>
          <p:spPr>
            <a:xfrm>
              <a:off x="7674171" y="5530401"/>
              <a:ext cx="196832" cy="124062"/>
            </a:xfrm>
            <a:prstGeom prst="rect">
              <a:avLst/>
            </a:prstGeom>
            <a:solidFill>
              <a:srgbClr val="1CABE2">
                <a:alpha val="100000"/>
              </a:srgbClr>
            </a:solidFill>
          </p:spPr>
          <p:txBody>
            <a:bodyPr/>
            <a:lstStyle/>
            <a:p/>
          </p:txBody>
        </p:sp>
        <p:sp>
          <p:nvSpPr>
            <p:cNvPr id="182" name="tx182"/>
            <p:cNvSpPr/>
            <p:nvPr/>
          </p:nvSpPr>
          <p:spPr>
            <a:xfrm>
              <a:off x="7758477" y="5861203"/>
              <a:ext cx="225053" cy="82771"/>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47.4</a:t>
              </a:r>
            </a:p>
          </p:txBody>
        </p:sp>
        <p:sp>
          <p:nvSpPr>
            <p:cNvPr id="183" name="tx183"/>
            <p:cNvSpPr/>
            <p:nvPr/>
          </p:nvSpPr>
          <p:spPr>
            <a:xfrm>
              <a:off x="7942958" y="5704374"/>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48.7</a:t>
              </a:r>
            </a:p>
          </p:txBody>
        </p:sp>
        <p:sp>
          <p:nvSpPr>
            <p:cNvPr id="184" name="tx184"/>
            <p:cNvSpPr/>
            <p:nvPr/>
          </p:nvSpPr>
          <p:spPr>
            <a:xfrm>
              <a:off x="8087213" y="5549296"/>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49.8</a:t>
              </a:r>
            </a:p>
          </p:txBody>
        </p:sp>
        <p:sp>
          <p:nvSpPr>
            <p:cNvPr id="185" name="tx185"/>
            <p:cNvSpPr/>
            <p:nvPr/>
          </p:nvSpPr>
          <p:spPr>
            <a:xfrm>
              <a:off x="4273015" y="58621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46</a:t>
              </a:r>
            </a:p>
          </p:txBody>
        </p:sp>
        <p:sp>
          <p:nvSpPr>
            <p:cNvPr id="186" name="tx186"/>
            <p:cNvSpPr/>
            <p:nvPr/>
          </p:nvSpPr>
          <p:spPr>
            <a:xfrm>
              <a:off x="7388780" y="5863472"/>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a:t>
              </a:r>
            </a:p>
          </p:txBody>
        </p:sp>
        <p:sp>
          <p:nvSpPr>
            <p:cNvPr id="187" name="tx187"/>
            <p:cNvSpPr/>
            <p:nvPr/>
          </p:nvSpPr>
          <p:spPr>
            <a:xfrm>
              <a:off x="4313017" y="5707018"/>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47.3</a:t>
              </a:r>
            </a:p>
          </p:txBody>
        </p:sp>
        <p:sp>
          <p:nvSpPr>
            <p:cNvPr id="188" name="tx188"/>
            <p:cNvSpPr/>
            <p:nvPr/>
          </p:nvSpPr>
          <p:spPr>
            <a:xfrm>
              <a:off x="7561834" y="5707070"/>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a:t>
              </a:r>
            </a:p>
          </p:txBody>
        </p:sp>
        <p:sp>
          <p:nvSpPr>
            <p:cNvPr id="189" name="tx189"/>
            <p:cNvSpPr/>
            <p:nvPr/>
          </p:nvSpPr>
          <p:spPr>
            <a:xfrm>
              <a:off x="4379729" y="5551940"/>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48.3</a:t>
              </a:r>
            </a:p>
          </p:txBody>
        </p:sp>
        <p:sp>
          <p:nvSpPr>
            <p:cNvPr id="190" name="tx190"/>
            <p:cNvSpPr/>
            <p:nvPr/>
          </p:nvSpPr>
          <p:spPr>
            <a:xfrm>
              <a:off x="7697239" y="5551992"/>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a:t>
              </a:r>
            </a:p>
          </p:txBody>
        </p:sp>
        <p:sp>
          <p:nvSpPr>
            <p:cNvPr id="191" name="tx191"/>
            <p:cNvSpPr/>
            <p:nvPr/>
          </p:nvSpPr>
          <p:spPr>
            <a:xfrm>
              <a:off x="577692" y="5850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92" name="tx192"/>
            <p:cNvSpPr/>
            <p:nvPr/>
          </p:nvSpPr>
          <p:spPr>
            <a:xfrm>
              <a:off x="577692" y="569539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3" name="tx193"/>
            <p:cNvSpPr/>
            <p:nvPr/>
          </p:nvSpPr>
          <p:spPr>
            <a:xfrm>
              <a:off x="577692" y="55403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4" name="tx194"/>
            <p:cNvSpPr/>
            <p:nvPr/>
          </p:nvSpPr>
          <p:spPr>
            <a:xfrm>
              <a:off x="1257426" y="605615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95" name="tx195"/>
            <p:cNvSpPr/>
            <p:nvPr/>
          </p:nvSpPr>
          <p:spPr>
            <a:xfrm>
              <a:off x="2539602" y="605615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96" name="tx196"/>
            <p:cNvSpPr/>
            <p:nvPr/>
          </p:nvSpPr>
          <p:spPr>
            <a:xfrm>
              <a:off x="3860624" y="605615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97" name="tx197"/>
            <p:cNvSpPr/>
            <p:nvPr/>
          </p:nvSpPr>
          <p:spPr>
            <a:xfrm>
              <a:off x="5181647" y="6056083"/>
              <a:ext cx="15538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198" name="tx198"/>
            <p:cNvSpPr/>
            <p:nvPr/>
          </p:nvSpPr>
          <p:spPr>
            <a:xfrm>
              <a:off x="6502670" y="605615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199" name="tx199"/>
            <p:cNvSpPr/>
            <p:nvPr/>
          </p:nvSpPr>
          <p:spPr>
            <a:xfrm>
              <a:off x="7823693" y="605615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200" name="tx200"/>
            <p:cNvSpPr/>
            <p:nvPr/>
          </p:nvSpPr>
          <p:spPr>
            <a:xfrm>
              <a:off x="4018061" y="6191355"/>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201" name="tx201"/>
            <p:cNvSpPr/>
            <p:nvPr/>
          </p:nvSpPr>
          <p:spPr>
            <a:xfrm>
              <a:off x="4383327"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202" name="tx202"/>
            <p:cNvSpPr/>
            <p:nvPr/>
          </p:nvSpPr>
          <p:spPr>
            <a:xfrm>
              <a:off x="5109330" y="6540785"/>
              <a:ext cx="3435583"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Unvaccinated includes zero-dose and undervaccinated children</a:t>
              </a:r>
            </a:p>
          </p:txBody>
        </p:sp>
      </p:grpSp>
      <p:sp>
        <p:nvSpPr>
          <p:cNvPr id="20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DTP3 coverage in 2025 (97%) was the same as in 2019 (97%).
The number of children vaccinated with DTP3 increased 5% compared to in 2019.
The number of surviving infants increased approximately 5% compared to in 2019.
In 2025, more children were vaccinated than in 2019.
In 2025, there were more surviving infants (target population) than in 2019.
For vaccine coverage to increase, the number of children vaccinated must increase at a faster rate than the population increases.</a:t>
            </a:r>
          </a:p>
        </p:txBody>
      </p:sp>
      <p:sp>
        <p:nvSpPr>
          <p:cNvPr id="20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must increase at a faster rate than the population increases.</a:t>
            </a:r>
          </a:p>
        </p:txBody>
      </p:sp>
      <p:grpSp xmlns:pic="http://schemas.openxmlformats.org/drawingml/2006/picture">
        <p:nvGrpSpPr>
          <p:cNvPr id="205" name=""/>
          <p:cNvGrpSpPr/>
          <p:nvPr/>
        </p:nvGrpSpPr>
        <p:grpSpPr>
          <a:xfrm>
            <a:off x="292608" y="1005840"/>
            <a:ext cx="8595360" cy="28575"/>
            <a:chOff x="292608" y="1005840"/>
            <a:chExt cx="8595360" cy="28575"/>
          </a:xfrm>
        </p:grpSpPr>
        <p:sp>
          <p:nvSpPr>
            <p:cNvPr id="20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MCV1</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79"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1005397" y="3928447"/>
              <a:ext cx="7539515" cy="0"/>
            </a:xfrm>
            <a:custGeom>
              <a:avLst/>
              <a:pathLst>
                <a:path w="7539515" h="0">
                  <a:moveTo>
                    <a:pt x="0" y="0"/>
                  </a:moveTo>
                  <a:lnTo>
                    <a:pt x="7539515" y="0"/>
                  </a:lnTo>
                  <a:lnTo>
                    <a:pt x="7539515" y="0"/>
                  </a:lnTo>
                </a:path>
              </a:pathLst>
            </a:custGeom>
            <a:ln w="6775" cap="flat">
              <a:solidFill>
                <a:srgbClr val="EBEBEB">
                  <a:alpha val="100000"/>
                </a:srgbClr>
              </a:solidFill>
              <a:prstDash val="solid"/>
              <a:round/>
            </a:ln>
          </p:spPr>
          <p:txBody>
            <a:bodyPr/>
            <a:lstStyle/>
            <a:p/>
          </p:txBody>
        </p:sp>
        <p:sp>
          <p:nvSpPr>
            <p:cNvPr id="6" name="pl6"/>
            <p:cNvSpPr/>
            <p:nvPr/>
          </p:nvSpPr>
          <p:spPr>
            <a:xfrm>
              <a:off x="1005397" y="3361323"/>
              <a:ext cx="7539515" cy="0"/>
            </a:xfrm>
            <a:custGeom>
              <a:avLst/>
              <a:pathLst>
                <a:path w="7539515" h="0">
                  <a:moveTo>
                    <a:pt x="0" y="0"/>
                  </a:moveTo>
                  <a:lnTo>
                    <a:pt x="7539515" y="0"/>
                  </a:lnTo>
                  <a:lnTo>
                    <a:pt x="7539515" y="0"/>
                  </a:lnTo>
                </a:path>
              </a:pathLst>
            </a:custGeom>
            <a:ln w="6775" cap="flat">
              <a:solidFill>
                <a:srgbClr val="EBEBEB">
                  <a:alpha val="100000"/>
                </a:srgbClr>
              </a:solidFill>
              <a:prstDash val="solid"/>
              <a:round/>
            </a:ln>
          </p:spPr>
          <p:txBody>
            <a:bodyPr/>
            <a:lstStyle/>
            <a:p/>
          </p:txBody>
        </p:sp>
        <p:sp>
          <p:nvSpPr>
            <p:cNvPr id="7" name="pl7"/>
            <p:cNvSpPr/>
            <p:nvPr/>
          </p:nvSpPr>
          <p:spPr>
            <a:xfrm>
              <a:off x="1005397" y="2794199"/>
              <a:ext cx="7539515" cy="0"/>
            </a:xfrm>
            <a:custGeom>
              <a:avLst/>
              <a:pathLst>
                <a:path w="7539515" h="0">
                  <a:moveTo>
                    <a:pt x="0" y="0"/>
                  </a:moveTo>
                  <a:lnTo>
                    <a:pt x="7539515" y="0"/>
                  </a:lnTo>
                  <a:lnTo>
                    <a:pt x="7539515" y="0"/>
                  </a:lnTo>
                </a:path>
              </a:pathLst>
            </a:custGeom>
            <a:ln w="6775" cap="flat">
              <a:solidFill>
                <a:srgbClr val="EBEBEB">
                  <a:alpha val="100000"/>
                </a:srgbClr>
              </a:solidFill>
              <a:prstDash val="solid"/>
              <a:round/>
            </a:ln>
          </p:spPr>
          <p:txBody>
            <a:bodyPr/>
            <a:lstStyle/>
            <a:p/>
          </p:txBody>
        </p:sp>
        <p:sp>
          <p:nvSpPr>
            <p:cNvPr id="8" name="pl8"/>
            <p:cNvSpPr/>
            <p:nvPr/>
          </p:nvSpPr>
          <p:spPr>
            <a:xfrm>
              <a:off x="1005397" y="2227075"/>
              <a:ext cx="7539515" cy="0"/>
            </a:xfrm>
            <a:custGeom>
              <a:avLst/>
              <a:pathLst>
                <a:path w="7539515" h="0">
                  <a:moveTo>
                    <a:pt x="0" y="0"/>
                  </a:moveTo>
                  <a:lnTo>
                    <a:pt x="7539515" y="0"/>
                  </a:lnTo>
                  <a:lnTo>
                    <a:pt x="7539515" y="0"/>
                  </a:lnTo>
                </a:path>
              </a:pathLst>
            </a:custGeom>
            <a:ln w="6775" cap="flat">
              <a:solidFill>
                <a:srgbClr val="EBEBEB">
                  <a:alpha val="100000"/>
                </a:srgbClr>
              </a:solidFill>
              <a:prstDash val="solid"/>
              <a:round/>
            </a:ln>
          </p:spPr>
          <p:txBody>
            <a:bodyPr/>
            <a:lstStyle/>
            <a:p/>
          </p:txBody>
        </p:sp>
        <p:sp>
          <p:nvSpPr>
            <p:cNvPr id="9" name="pl9"/>
            <p:cNvSpPr/>
            <p:nvPr/>
          </p:nvSpPr>
          <p:spPr>
            <a:xfrm>
              <a:off x="1005397" y="4212009"/>
              <a:ext cx="7539515" cy="0"/>
            </a:xfrm>
            <a:custGeom>
              <a:avLst/>
              <a:pathLst>
                <a:path w="7539515" h="0">
                  <a:moveTo>
                    <a:pt x="0" y="0"/>
                  </a:moveTo>
                  <a:lnTo>
                    <a:pt x="7539515" y="0"/>
                  </a:lnTo>
                  <a:lnTo>
                    <a:pt x="7539515" y="0"/>
                  </a:lnTo>
                </a:path>
              </a:pathLst>
            </a:custGeom>
            <a:ln w="13550" cap="flat">
              <a:solidFill>
                <a:srgbClr val="EBEBEB">
                  <a:alpha val="100000"/>
                </a:srgbClr>
              </a:solidFill>
              <a:prstDash val="solid"/>
              <a:round/>
            </a:ln>
          </p:spPr>
          <p:txBody>
            <a:bodyPr/>
            <a:lstStyle/>
            <a:p/>
          </p:txBody>
        </p:sp>
        <p:sp>
          <p:nvSpPr>
            <p:cNvPr id="10" name="pl10"/>
            <p:cNvSpPr/>
            <p:nvPr/>
          </p:nvSpPr>
          <p:spPr>
            <a:xfrm>
              <a:off x="1005397" y="3644885"/>
              <a:ext cx="7539515" cy="0"/>
            </a:xfrm>
            <a:custGeom>
              <a:avLst/>
              <a:pathLst>
                <a:path w="7539515" h="0">
                  <a:moveTo>
                    <a:pt x="0" y="0"/>
                  </a:moveTo>
                  <a:lnTo>
                    <a:pt x="7539515" y="0"/>
                  </a:lnTo>
                  <a:lnTo>
                    <a:pt x="7539515" y="0"/>
                  </a:lnTo>
                </a:path>
              </a:pathLst>
            </a:custGeom>
            <a:ln w="13550" cap="flat">
              <a:solidFill>
                <a:srgbClr val="EBEBEB">
                  <a:alpha val="100000"/>
                </a:srgbClr>
              </a:solidFill>
              <a:prstDash val="solid"/>
              <a:round/>
            </a:ln>
          </p:spPr>
          <p:txBody>
            <a:bodyPr/>
            <a:lstStyle/>
            <a:p/>
          </p:txBody>
        </p:sp>
        <p:sp>
          <p:nvSpPr>
            <p:cNvPr id="11" name="pl11"/>
            <p:cNvSpPr/>
            <p:nvPr/>
          </p:nvSpPr>
          <p:spPr>
            <a:xfrm>
              <a:off x="1005397" y="3077761"/>
              <a:ext cx="7539515" cy="0"/>
            </a:xfrm>
            <a:custGeom>
              <a:avLst/>
              <a:pathLst>
                <a:path w="7539515" h="0">
                  <a:moveTo>
                    <a:pt x="0" y="0"/>
                  </a:moveTo>
                  <a:lnTo>
                    <a:pt x="7539515" y="0"/>
                  </a:lnTo>
                  <a:lnTo>
                    <a:pt x="7539515" y="0"/>
                  </a:lnTo>
                </a:path>
              </a:pathLst>
            </a:custGeom>
            <a:ln w="13550" cap="flat">
              <a:solidFill>
                <a:srgbClr val="EBEBEB">
                  <a:alpha val="100000"/>
                </a:srgbClr>
              </a:solidFill>
              <a:prstDash val="solid"/>
              <a:round/>
            </a:ln>
          </p:spPr>
          <p:txBody>
            <a:bodyPr/>
            <a:lstStyle/>
            <a:p/>
          </p:txBody>
        </p:sp>
        <p:sp>
          <p:nvSpPr>
            <p:cNvPr id="12" name="pl12"/>
            <p:cNvSpPr/>
            <p:nvPr/>
          </p:nvSpPr>
          <p:spPr>
            <a:xfrm>
              <a:off x="1005397" y="2510637"/>
              <a:ext cx="7539515" cy="0"/>
            </a:xfrm>
            <a:custGeom>
              <a:avLst/>
              <a:pathLst>
                <a:path w="7539515" h="0">
                  <a:moveTo>
                    <a:pt x="0" y="0"/>
                  </a:moveTo>
                  <a:lnTo>
                    <a:pt x="7539515" y="0"/>
                  </a:lnTo>
                  <a:lnTo>
                    <a:pt x="7539515" y="0"/>
                  </a:lnTo>
                </a:path>
              </a:pathLst>
            </a:custGeom>
            <a:ln w="13550" cap="flat">
              <a:solidFill>
                <a:srgbClr val="EBEBEB">
                  <a:alpha val="100000"/>
                </a:srgbClr>
              </a:solidFill>
              <a:prstDash val="solid"/>
              <a:round/>
            </a:ln>
          </p:spPr>
          <p:txBody>
            <a:bodyPr/>
            <a:lstStyle/>
            <a:p/>
          </p:txBody>
        </p:sp>
        <p:sp>
          <p:nvSpPr>
            <p:cNvPr id="13" name="pl13"/>
            <p:cNvSpPr/>
            <p:nvPr/>
          </p:nvSpPr>
          <p:spPr>
            <a:xfrm>
              <a:off x="1005397" y="1943513"/>
              <a:ext cx="7539515" cy="0"/>
            </a:xfrm>
            <a:custGeom>
              <a:avLst/>
              <a:pathLst>
                <a:path w="7539515" h="0">
                  <a:moveTo>
                    <a:pt x="0" y="0"/>
                  </a:moveTo>
                  <a:lnTo>
                    <a:pt x="7539515" y="0"/>
                  </a:lnTo>
                  <a:lnTo>
                    <a:pt x="7539515" y="0"/>
                  </a:lnTo>
                </a:path>
              </a:pathLst>
            </a:custGeom>
            <a:ln w="13550" cap="flat">
              <a:solidFill>
                <a:srgbClr val="EBEBEB">
                  <a:alpha val="100000"/>
                </a:srgbClr>
              </a:solidFill>
              <a:prstDash val="solid"/>
              <a:round/>
            </a:ln>
          </p:spPr>
          <p:txBody>
            <a:bodyPr/>
            <a:lstStyle/>
            <a:p/>
          </p:txBody>
        </p:sp>
        <p:sp>
          <p:nvSpPr>
            <p:cNvPr id="14" name="pl14"/>
            <p:cNvSpPr/>
            <p:nvPr/>
          </p:nvSpPr>
          <p:spPr>
            <a:xfrm>
              <a:off x="146719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79037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113562"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43674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495298"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75993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024572"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28921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553847"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818484"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8083121"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348103" y="3748328"/>
              <a:ext cx="238173" cy="463680"/>
            </a:xfrm>
            <a:prstGeom prst="rect">
              <a:avLst/>
            </a:prstGeom>
            <a:solidFill>
              <a:srgbClr val="E2231A">
                <a:alpha val="90196"/>
              </a:srgbClr>
            </a:solidFill>
          </p:spPr>
          <p:txBody>
            <a:bodyPr/>
            <a:lstStyle/>
            <a:p/>
          </p:txBody>
        </p:sp>
        <p:sp>
          <p:nvSpPr>
            <p:cNvPr id="26" name="rc26"/>
            <p:cNvSpPr/>
            <p:nvPr/>
          </p:nvSpPr>
          <p:spPr>
            <a:xfrm>
              <a:off x="1612740" y="3691843"/>
              <a:ext cx="238173" cy="520166"/>
            </a:xfrm>
            <a:prstGeom prst="rect">
              <a:avLst/>
            </a:prstGeom>
            <a:solidFill>
              <a:srgbClr val="E2231A">
                <a:alpha val="90196"/>
              </a:srgbClr>
            </a:solidFill>
          </p:spPr>
          <p:txBody>
            <a:bodyPr/>
            <a:lstStyle/>
            <a:p/>
          </p:txBody>
        </p:sp>
        <p:sp>
          <p:nvSpPr>
            <p:cNvPr id="27" name="rc27"/>
            <p:cNvSpPr/>
            <p:nvPr/>
          </p:nvSpPr>
          <p:spPr>
            <a:xfrm>
              <a:off x="1877377" y="3587946"/>
              <a:ext cx="238173" cy="624063"/>
            </a:xfrm>
            <a:prstGeom prst="rect">
              <a:avLst/>
            </a:prstGeom>
            <a:solidFill>
              <a:srgbClr val="E2231A">
                <a:alpha val="90196"/>
              </a:srgbClr>
            </a:solidFill>
          </p:spPr>
          <p:txBody>
            <a:bodyPr/>
            <a:lstStyle/>
            <a:p/>
          </p:txBody>
        </p:sp>
        <p:sp>
          <p:nvSpPr>
            <p:cNvPr id="28" name="rc28"/>
            <p:cNvSpPr/>
            <p:nvPr/>
          </p:nvSpPr>
          <p:spPr>
            <a:xfrm>
              <a:off x="2142015" y="3547113"/>
              <a:ext cx="238173" cy="664896"/>
            </a:xfrm>
            <a:prstGeom prst="rect">
              <a:avLst/>
            </a:prstGeom>
            <a:solidFill>
              <a:srgbClr val="E2231A">
                <a:alpha val="90196"/>
              </a:srgbClr>
            </a:solidFill>
          </p:spPr>
          <p:txBody>
            <a:bodyPr/>
            <a:lstStyle/>
            <a:p/>
          </p:txBody>
        </p:sp>
        <p:sp>
          <p:nvSpPr>
            <p:cNvPr id="29" name="rc29"/>
            <p:cNvSpPr/>
            <p:nvPr/>
          </p:nvSpPr>
          <p:spPr>
            <a:xfrm>
              <a:off x="2406652" y="3746060"/>
              <a:ext cx="238173" cy="465949"/>
            </a:xfrm>
            <a:prstGeom prst="rect">
              <a:avLst/>
            </a:prstGeom>
            <a:solidFill>
              <a:srgbClr val="E2231A">
                <a:alpha val="90196"/>
              </a:srgbClr>
            </a:solidFill>
          </p:spPr>
          <p:txBody>
            <a:bodyPr/>
            <a:lstStyle/>
            <a:p/>
          </p:txBody>
        </p:sp>
        <p:sp>
          <p:nvSpPr>
            <p:cNvPr id="30" name="rc30"/>
            <p:cNvSpPr/>
            <p:nvPr/>
          </p:nvSpPr>
          <p:spPr>
            <a:xfrm>
              <a:off x="2671289" y="3835212"/>
              <a:ext cx="238173" cy="376797"/>
            </a:xfrm>
            <a:prstGeom prst="rect">
              <a:avLst/>
            </a:prstGeom>
            <a:solidFill>
              <a:srgbClr val="E2231A">
                <a:alpha val="90196"/>
              </a:srgbClr>
            </a:solidFill>
          </p:spPr>
          <p:txBody>
            <a:bodyPr/>
            <a:lstStyle/>
            <a:p/>
          </p:txBody>
        </p:sp>
        <p:sp>
          <p:nvSpPr>
            <p:cNvPr id="31" name="rc31"/>
            <p:cNvSpPr/>
            <p:nvPr/>
          </p:nvSpPr>
          <p:spPr>
            <a:xfrm>
              <a:off x="2935926" y="3732449"/>
              <a:ext cx="238173" cy="479560"/>
            </a:xfrm>
            <a:prstGeom prst="rect">
              <a:avLst/>
            </a:prstGeom>
            <a:solidFill>
              <a:srgbClr val="E2231A">
                <a:alpha val="90196"/>
              </a:srgbClr>
            </a:solidFill>
          </p:spPr>
          <p:txBody>
            <a:bodyPr/>
            <a:lstStyle/>
            <a:p/>
          </p:txBody>
        </p:sp>
        <p:sp>
          <p:nvSpPr>
            <p:cNvPr id="32" name="rc32"/>
            <p:cNvSpPr/>
            <p:nvPr/>
          </p:nvSpPr>
          <p:spPr>
            <a:xfrm>
              <a:off x="3200564" y="3717931"/>
              <a:ext cx="238173" cy="494078"/>
            </a:xfrm>
            <a:prstGeom prst="rect">
              <a:avLst/>
            </a:prstGeom>
            <a:solidFill>
              <a:srgbClr val="E2231A">
                <a:alpha val="90196"/>
              </a:srgbClr>
            </a:solidFill>
          </p:spPr>
          <p:txBody>
            <a:bodyPr/>
            <a:lstStyle/>
            <a:p/>
          </p:txBody>
        </p:sp>
        <p:sp>
          <p:nvSpPr>
            <p:cNvPr id="33" name="rc33"/>
            <p:cNvSpPr/>
            <p:nvPr/>
          </p:nvSpPr>
          <p:spPr>
            <a:xfrm>
              <a:off x="3465201" y="3708857"/>
              <a:ext cx="238173" cy="503152"/>
            </a:xfrm>
            <a:prstGeom prst="rect">
              <a:avLst/>
            </a:prstGeom>
            <a:solidFill>
              <a:srgbClr val="E2231A">
                <a:alpha val="90196"/>
              </a:srgbClr>
            </a:solidFill>
          </p:spPr>
          <p:txBody>
            <a:bodyPr/>
            <a:lstStyle/>
            <a:p/>
          </p:txBody>
        </p:sp>
        <p:sp>
          <p:nvSpPr>
            <p:cNvPr id="34" name="rc34"/>
            <p:cNvSpPr/>
            <p:nvPr/>
          </p:nvSpPr>
          <p:spPr>
            <a:xfrm>
              <a:off x="3729838" y="3707949"/>
              <a:ext cx="238173" cy="504059"/>
            </a:xfrm>
            <a:prstGeom prst="rect">
              <a:avLst/>
            </a:prstGeom>
            <a:solidFill>
              <a:srgbClr val="E2231A">
                <a:alpha val="90196"/>
              </a:srgbClr>
            </a:solidFill>
          </p:spPr>
          <p:txBody>
            <a:bodyPr/>
            <a:lstStyle/>
            <a:p/>
          </p:txBody>
        </p:sp>
        <p:sp>
          <p:nvSpPr>
            <p:cNvPr id="35" name="rc35"/>
            <p:cNvSpPr/>
            <p:nvPr/>
          </p:nvSpPr>
          <p:spPr>
            <a:xfrm>
              <a:off x="3994476" y="3729273"/>
              <a:ext cx="238173" cy="482736"/>
            </a:xfrm>
            <a:prstGeom prst="rect">
              <a:avLst/>
            </a:prstGeom>
            <a:solidFill>
              <a:srgbClr val="E2231A">
                <a:alpha val="90196"/>
              </a:srgbClr>
            </a:solidFill>
          </p:spPr>
          <p:txBody>
            <a:bodyPr/>
            <a:lstStyle/>
            <a:p/>
          </p:txBody>
        </p:sp>
        <p:sp>
          <p:nvSpPr>
            <p:cNvPr id="36" name="rc36"/>
            <p:cNvSpPr/>
            <p:nvPr/>
          </p:nvSpPr>
          <p:spPr>
            <a:xfrm>
              <a:off x="4259113" y="3702732"/>
              <a:ext cx="238173" cy="509277"/>
            </a:xfrm>
            <a:prstGeom prst="rect">
              <a:avLst/>
            </a:prstGeom>
            <a:solidFill>
              <a:srgbClr val="E2231A">
                <a:alpha val="90196"/>
              </a:srgbClr>
            </a:solidFill>
          </p:spPr>
          <p:txBody>
            <a:bodyPr/>
            <a:lstStyle/>
            <a:p/>
          </p:txBody>
        </p:sp>
        <p:sp>
          <p:nvSpPr>
            <p:cNvPr id="37" name="rc37"/>
            <p:cNvSpPr/>
            <p:nvPr/>
          </p:nvSpPr>
          <p:spPr>
            <a:xfrm>
              <a:off x="4523750" y="3658042"/>
              <a:ext cx="238173" cy="553966"/>
            </a:xfrm>
            <a:prstGeom prst="rect">
              <a:avLst/>
            </a:prstGeom>
            <a:solidFill>
              <a:srgbClr val="E2231A">
                <a:alpha val="90196"/>
              </a:srgbClr>
            </a:solidFill>
          </p:spPr>
          <p:txBody>
            <a:bodyPr/>
            <a:lstStyle/>
            <a:p/>
          </p:txBody>
        </p:sp>
        <p:sp>
          <p:nvSpPr>
            <p:cNvPr id="38" name="rc38"/>
            <p:cNvSpPr/>
            <p:nvPr/>
          </p:nvSpPr>
          <p:spPr>
            <a:xfrm>
              <a:off x="4788387" y="3694565"/>
              <a:ext cx="238173" cy="517444"/>
            </a:xfrm>
            <a:prstGeom prst="rect">
              <a:avLst/>
            </a:prstGeom>
            <a:solidFill>
              <a:srgbClr val="E2231A">
                <a:alpha val="90196"/>
              </a:srgbClr>
            </a:solidFill>
          </p:spPr>
          <p:txBody>
            <a:bodyPr/>
            <a:lstStyle/>
            <a:p/>
          </p:txBody>
        </p:sp>
        <p:sp>
          <p:nvSpPr>
            <p:cNvPr id="39" name="rc39"/>
            <p:cNvSpPr/>
            <p:nvPr/>
          </p:nvSpPr>
          <p:spPr>
            <a:xfrm>
              <a:off x="5053025" y="3662579"/>
              <a:ext cx="238173" cy="549429"/>
            </a:xfrm>
            <a:prstGeom prst="rect">
              <a:avLst/>
            </a:prstGeom>
            <a:solidFill>
              <a:srgbClr val="E2231A">
                <a:alpha val="90196"/>
              </a:srgbClr>
            </a:solidFill>
          </p:spPr>
          <p:txBody>
            <a:bodyPr/>
            <a:lstStyle/>
            <a:p/>
          </p:txBody>
        </p:sp>
        <p:sp>
          <p:nvSpPr>
            <p:cNvPr id="40" name="rc40"/>
            <p:cNvSpPr/>
            <p:nvPr/>
          </p:nvSpPr>
          <p:spPr>
            <a:xfrm>
              <a:off x="5317662" y="3672788"/>
              <a:ext cx="238173" cy="539221"/>
            </a:xfrm>
            <a:prstGeom prst="rect">
              <a:avLst/>
            </a:prstGeom>
            <a:solidFill>
              <a:srgbClr val="E2231A">
                <a:alpha val="90196"/>
              </a:srgbClr>
            </a:solidFill>
          </p:spPr>
          <p:txBody>
            <a:bodyPr/>
            <a:lstStyle/>
            <a:p/>
          </p:txBody>
        </p:sp>
        <p:sp>
          <p:nvSpPr>
            <p:cNvPr id="41" name="rc41"/>
            <p:cNvSpPr/>
            <p:nvPr/>
          </p:nvSpPr>
          <p:spPr>
            <a:xfrm>
              <a:off x="5582299" y="3684357"/>
              <a:ext cx="238173" cy="527652"/>
            </a:xfrm>
            <a:prstGeom prst="rect">
              <a:avLst/>
            </a:prstGeom>
            <a:solidFill>
              <a:srgbClr val="E2231A">
                <a:alpha val="90196"/>
              </a:srgbClr>
            </a:solidFill>
          </p:spPr>
          <p:txBody>
            <a:bodyPr/>
            <a:lstStyle/>
            <a:p/>
          </p:txBody>
        </p:sp>
        <p:sp>
          <p:nvSpPr>
            <p:cNvPr id="42" name="rc42"/>
            <p:cNvSpPr/>
            <p:nvPr/>
          </p:nvSpPr>
          <p:spPr>
            <a:xfrm>
              <a:off x="5846936" y="3683223"/>
              <a:ext cx="238173" cy="528786"/>
            </a:xfrm>
            <a:prstGeom prst="rect">
              <a:avLst/>
            </a:prstGeom>
            <a:solidFill>
              <a:srgbClr val="E2231A">
                <a:alpha val="90196"/>
              </a:srgbClr>
            </a:solidFill>
          </p:spPr>
          <p:txBody>
            <a:bodyPr/>
            <a:lstStyle/>
            <a:p/>
          </p:txBody>
        </p:sp>
        <p:sp>
          <p:nvSpPr>
            <p:cNvPr id="43" name="rc43"/>
            <p:cNvSpPr/>
            <p:nvPr/>
          </p:nvSpPr>
          <p:spPr>
            <a:xfrm>
              <a:off x="6111574" y="3887841"/>
              <a:ext cx="238173" cy="324168"/>
            </a:xfrm>
            <a:prstGeom prst="rect">
              <a:avLst/>
            </a:prstGeom>
            <a:solidFill>
              <a:srgbClr val="E2231A">
                <a:alpha val="90196"/>
              </a:srgbClr>
            </a:solidFill>
          </p:spPr>
          <p:txBody>
            <a:bodyPr/>
            <a:lstStyle/>
            <a:p/>
          </p:txBody>
        </p:sp>
        <p:sp>
          <p:nvSpPr>
            <p:cNvPr id="44" name="rc44"/>
            <p:cNvSpPr/>
            <p:nvPr/>
          </p:nvSpPr>
          <p:spPr>
            <a:xfrm>
              <a:off x="6376211" y="3781902"/>
              <a:ext cx="238173" cy="430106"/>
            </a:xfrm>
            <a:prstGeom prst="rect">
              <a:avLst/>
            </a:prstGeom>
            <a:solidFill>
              <a:srgbClr val="E2231A">
                <a:alpha val="90196"/>
              </a:srgbClr>
            </a:solidFill>
          </p:spPr>
          <p:txBody>
            <a:bodyPr/>
            <a:lstStyle/>
            <a:p/>
          </p:txBody>
        </p:sp>
        <p:sp>
          <p:nvSpPr>
            <p:cNvPr id="45" name="rc45"/>
            <p:cNvSpPr/>
            <p:nvPr/>
          </p:nvSpPr>
          <p:spPr>
            <a:xfrm>
              <a:off x="6640848" y="3891924"/>
              <a:ext cx="238173" cy="320084"/>
            </a:xfrm>
            <a:prstGeom prst="rect">
              <a:avLst/>
            </a:prstGeom>
            <a:solidFill>
              <a:srgbClr val="E2231A">
                <a:alpha val="90196"/>
              </a:srgbClr>
            </a:solidFill>
          </p:spPr>
          <p:txBody>
            <a:bodyPr/>
            <a:lstStyle/>
            <a:p/>
          </p:txBody>
        </p:sp>
        <p:sp>
          <p:nvSpPr>
            <p:cNvPr id="46" name="rc46"/>
            <p:cNvSpPr/>
            <p:nvPr/>
          </p:nvSpPr>
          <p:spPr>
            <a:xfrm>
              <a:off x="6905486" y="3798689"/>
              <a:ext cx="238173" cy="413320"/>
            </a:xfrm>
            <a:prstGeom prst="rect">
              <a:avLst/>
            </a:prstGeom>
            <a:solidFill>
              <a:srgbClr val="E2231A">
                <a:alpha val="90196"/>
              </a:srgbClr>
            </a:solidFill>
          </p:spPr>
          <p:txBody>
            <a:bodyPr/>
            <a:lstStyle/>
            <a:p/>
          </p:txBody>
        </p:sp>
        <p:sp>
          <p:nvSpPr>
            <p:cNvPr id="47" name="rc47"/>
            <p:cNvSpPr/>
            <p:nvPr/>
          </p:nvSpPr>
          <p:spPr>
            <a:xfrm>
              <a:off x="7170123" y="3802772"/>
              <a:ext cx="238173" cy="409236"/>
            </a:xfrm>
            <a:prstGeom prst="rect">
              <a:avLst/>
            </a:prstGeom>
            <a:solidFill>
              <a:srgbClr val="E2231A">
                <a:alpha val="90196"/>
              </a:srgbClr>
            </a:solidFill>
          </p:spPr>
          <p:txBody>
            <a:bodyPr/>
            <a:lstStyle/>
            <a:p/>
          </p:txBody>
        </p:sp>
        <p:sp>
          <p:nvSpPr>
            <p:cNvPr id="48" name="rc48"/>
            <p:cNvSpPr/>
            <p:nvPr/>
          </p:nvSpPr>
          <p:spPr>
            <a:xfrm>
              <a:off x="7434760" y="3889429"/>
              <a:ext cx="238173" cy="322580"/>
            </a:xfrm>
            <a:prstGeom prst="rect">
              <a:avLst/>
            </a:prstGeom>
            <a:solidFill>
              <a:srgbClr val="E2231A">
                <a:alpha val="90196"/>
              </a:srgbClr>
            </a:solidFill>
          </p:spPr>
          <p:txBody>
            <a:bodyPr/>
            <a:lstStyle/>
            <a:p/>
          </p:txBody>
        </p:sp>
        <p:sp>
          <p:nvSpPr>
            <p:cNvPr id="49" name="rc49"/>
            <p:cNvSpPr/>
            <p:nvPr/>
          </p:nvSpPr>
          <p:spPr>
            <a:xfrm>
              <a:off x="7699397" y="3880355"/>
              <a:ext cx="238173" cy="331654"/>
            </a:xfrm>
            <a:prstGeom prst="rect">
              <a:avLst/>
            </a:prstGeom>
            <a:solidFill>
              <a:srgbClr val="E2231A">
                <a:alpha val="90196"/>
              </a:srgbClr>
            </a:solidFill>
          </p:spPr>
          <p:txBody>
            <a:bodyPr/>
            <a:lstStyle/>
            <a:p/>
          </p:txBody>
        </p:sp>
        <p:sp>
          <p:nvSpPr>
            <p:cNvPr id="50" name="rc50"/>
            <p:cNvSpPr/>
            <p:nvPr/>
          </p:nvSpPr>
          <p:spPr>
            <a:xfrm>
              <a:off x="7964035" y="3873323"/>
              <a:ext cx="238173" cy="338686"/>
            </a:xfrm>
            <a:prstGeom prst="rect">
              <a:avLst/>
            </a:prstGeom>
            <a:solidFill>
              <a:srgbClr val="E2231A">
                <a:alpha val="90196"/>
              </a:srgbClr>
            </a:solidFill>
          </p:spPr>
          <p:txBody>
            <a:bodyPr/>
            <a:lstStyle/>
            <a:p/>
          </p:txBody>
        </p:sp>
        <p:sp>
          <p:nvSpPr>
            <p:cNvPr id="51" name="rc51"/>
            <p:cNvSpPr/>
            <p:nvPr/>
          </p:nvSpPr>
          <p:spPr>
            <a:xfrm>
              <a:off x="2406652" y="3733130"/>
              <a:ext cx="238173" cy="12930"/>
            </a:xfrm>
            <a:prstGeom prst="rect">
              <a:avLst/>
            </a:prstGeom>
            <a:solidFill>
              <a:srgbClr val="B3B3B3">
                <a:alpha val="90196"/>
              </a:srgbClr>
            </a:solidFill>
          </p:spPr>
          <p:txBody>
            <a:bodyPr/>
            <a:lstStyle/>
            <a:p/>
          </p:txBody>
        </p:sp>
        <p:sp>
          <p:nvSpPr>
            <p:cNvPr id="52" name="rc52"/>
            <p:cNvSpPr/>
            <p:nvPr/>
          </p:nvSpPr>
          <p:spPr>
            <a:xfrm>
              <a:off x="2671289" y="3609950"/>
              <a:ext cx="238173" cy="225261"/>
            </a:xfrm>
            <a:prstGeom prst="rect">
              <a:avLst/>
            </a:prstGeom>
            <a:solidFill>
              <a:srgbClr val="B3B3B3">
                <a:alpha val="90196"/>
              </a:srgbClr>
            </a:solidFill>
          </p:spPr>
          <p:txBody>
            <a:bodyPr/>
            <a:lstStyle/>
            <a:p/>
          </p:txBody>
        </p:sp>
        <p:sp>
          <p:nvSpPr>
            <p:cNvPr id="53" name="rc53"/>
            <p:cNvSpPr/>
            <p:nvPr/>
          </p:nvSpPr>
          <p:spPr>
            <a:xfrm>
              <a:off x="4788387" y="3170542"/>
              <a:ext cx="238173" cy="524022"/>
            </a:xfrm>
            <a:prstGeom prst="rect">
              <a:avLst/>
            </a:prstGeom>
            <a:solidFill>
              <a:srgbClr val="B3B3B3">
                <a:alpha val="90196"/>
              </a:srgbClr>
            </a:solidFill>
          </p:spPr>
          <p:txBody>
            <a:bodyPr/>
            <a:lstStyle/>
            <a:p/>
          </p:txBody>
        </p:sp>
        <p:sp>
          <p:nvSpPr>
            <p:cNvPr id="54" name="rc54"/>
            <p:cNvSpPr/>
            <p:nvPr/>
          </p:nvSpPr>
          <p:spPr>
            <a:xfrm>
              <a:off x="5053025" y="3171450"/>
              <a:ext cx="238173" cy="491129"/>
            </a:xfrm>
            <a:prstGeom prst="rect">
              <a:avLst/>
            </a:prstGeom>
            <a:solidFill>
              <a:srgbClr val="B3B3B3">
                <a:alpha val="90196"/>
              </a:srgbClr>
            </a:solidFill>
          </p:spPr>
          <p:txBody>
            <a:bodyPr/>
            <a:lstStyle/>
            <a:p/>
          </p:txBody>
        </p:sp>
        <p:sp>
          <p:nvSpPr>
            <p:cNvPr id="55" name="rc55"/>
            <p:cNvSpPr/>
            <p:nvPr/>
          </p:nvSpPr>
          <p:spPr>
            <a:xfrm>
              <a:off x="5317662" y="3145816"/>
              <a:ext cx="238173" cy="526971"/>
            </a:xfrm>
            <a:prstGeom prst="rect">
              <a:avLst/>
            </a:prstGeom>
            <a:solidFill>
              <a:srgbClr val="B3B3B3">
                <a:alpha val="90196"/>
              </a:srgbClr>
            </a:solidFill>
          </p:spPr>
          <p:txBody>
            <a:bodyPr/>
            <a:lstStyle/>
            <a:p/>
          </p:txBody>
        </p:sp>
        <p:sp>
          <p:nvSpPr>
            <p:cNvPr id="56" name="rc56"/>
            <p:cNvSpPr/>
            <p:nvPr/>
          </p:nvSpPr>
          <p:spPr>
            <a:xfrm>
              <a:off x="5582299" y="2923049"/>
              <a:ext cx="238173" cy="761307"/>
            </a:xfrm>
            <a:prstGeom prst="rect">
              <a:avLst/>
            </a:prstGeom>
            <a:solidFill>
              <a:srgbClr val="B3B3B3">
                <a:alpha val="90196"/>
              </a:srgbClr>
            </a:solidFill>
          </p:spPr>
          <p:txBody>
            <a:bodyPr/>
            <a:lstStyle/>
            <a:p/>
          </p:txBody>
        </p:sp>
        <p:sp>
          <p:nvSpPr>
            <p:cNvPr id="57" name="rc57"/>
            <p:cNvSpPr/>
            <p:nvPr/>
          </p:nvSpPr>
          <p:spPr>
            <a:xfrm>
              <a:off x="5846936" y="3121316"/>
              <a:ext cx="238173" cy="561906"/>
            </a:xfrm>
            <a:prstGeom prst="rect">
              <a:avLst/>
            </a:prstGeom>
            <a:solidFill>
              <a:srgbClr val="B3B3B3">
                <a:alpha val="90196"/>
              </a:srgbClr>
            </a:solidFill>
          </p:spPr>
          <p:txBody>
            <a:bodyPr/>
            <a:lstStyle/>
            <a:p/>
          </p:txBody>
        </p:sp>
        <p:sp>
          <p:nvSpPr>
            <p:cNvPr id="58" name="rc58"/>
            <p:cNvSpPr/>
            <p:nvPr/>
          </p:nvSpPr>
          <p:spPr>
            <a:xfrm>
              <a:off x="6111574" y="3229296"/>
              <a:ext cx="238173" cy="658544"/>
            </a:xfrm>
            <a:prstGeom prst="rect">
              <a:avLst/>
            </a:prstGeom>
            <a:solidFill>
              <a:srgbClr val="B3B3B3">
                <a:alpha val="90196"/>
              </a:srgbClr>
            </a:solidFill>
          </p:spPr>
          <p:txBody>
            <a:bodyPr/>
            <a:lstStyle/>
            <a:p/>
          </p:txBody>
        </p:sp>
        <p:sp>
          <p:nvSpPr>
            <p:cNvPr id="59" name="rc59"/>
            <p:cNvSpPr/>
            <p:nvPr/>
          </p:nvSpPr>
          <p:spPr>
            <a:xfrm>
              <a:off x="6376211" y="3358374"/>
              <a:ext cx="238173" cy="423528"/>
            </a:xfrm>
            <a:prstGeom prst="rect">
              <a:avLst/>
            </a:prstGeom>
            <a:solidFill>
              <a:srgbClr val="B3B3B3">
                <a:alpha val="90196"/>
              </a:srgbClr>
            </a:solidFill>
          </p:spPr>
          <p:txBody>
            <a:bodyPr/>
            <a:lstStyle/>
            <a:p/>
          </p:txBody>
        </p:sp>
        <p:sp>
          <p:nvSpPr>
            <p:cNvPr id="60" name="rc60"/>
            <p:cNvSpPr/>
            <p:nvPr/>
          </p:nvSpPr>
          <p:spPr>
            <a:xfrm>
              <a:off x="6640848" y="3588399"/>
              <a:ext cx="238173" cy="303524"/>
            </a:xfrm>
            <a:prstGeom prst="rect">
              <a:avLst/>
            </a:prstGeom>
            <a:solidFill>
              <a:srgbClr val="B3B3B3">
                <a:alpha val="90196"/>
              </a:srgbClr>
            </a:solidFill>
          </p:spPr>
          <p:txBody>
            <a:bodyPr/>
            <a:lstStyle/>
            <a:p/>
          </p:txBody>
        </p:sp>
        <p:sp>
          <p:nvSpPr>
            <p:cNvPr id="61" name="rc61"/>
            <p:cNvSpPr/>
            <p:nvPr/>
          </p:nvSpPr>
          <p:spPr>
            <a:xfrm>
              <a:off x="6905486" y="3491535"/>
              <a:ext cx="238173" cy="307154"/>
            </a:xfrm>
            <a:prstGeom prst="rect">
              <a:avLst/>
            </a:prstGeom>
            <a:solidFill>
              <a:srgbClr val="B3B3B3">
                <a:alpha val="90196"/>
              </a:srgbClr>
            </a:solidFill>
          </p:spPr>
          <p:txBody>
            <a:bodyPr/>
            <a:lstStyle/>
            <a:p/>
          </p:txBody>
        </p:sp>
        <p:sp>
          <p:nvSpPr>
            <p:cNvPr id="62" name="rc62"/>
            <p:cNvSpPr/>
            <p:nvPr/>
          </p:nvSpPr>
          <p:spPr>
            <a:xfrm>
              <a:off x="7170123" y="3384915"/>
              <a:ext cx="238173" cy="417857"/>
            </a:xfrm>
            <a:prstGeom prst="rect">
              <a:avLst/>
            </a:prstGeom>
            <a:solidFill>
              <a:srgbClr val="B3B3B3">
                <a:alpha val="90196"/>
              </a:srgbClr>
            </a:solidFill>
          </p:spPr>
          <p:txBody>
            <a:bodyPr/>
            <a:lstStyle/>
            <a:p/>
          </p:txBody>
        </p:sp>
        <p:sp>
          <p:nvSpPr>
            <p:cNvPr id="63" name="rc63"/>
            <p:cNvSpPr/>
            <p:nvPr/>
          </p:nvSpPr>
          <p:spPr>
            <a:xfrm>
              <a:off x="7434760" y="3386050"/>
              <a:ext cx="238173" cy="503379"/>
            </a:xfrm>
            <a:prstGeom prst="rect">
              <a:avLst/>
            </a:prstGeom>
            <a:solidFill>
              <a:srgbClr val="B3B3B3">
                <a:alpha val="90196"/>
              </a:srgbClr>
            </a:solidFill>
          </p:spPr>
          <p:txBody>
            <a:bodyPr/>
            <a:lstStyle/>
            <a:p/>
          </p:txBody>
        </p:sp>
        <p:sp>
          <p:nvSpPr>
            <p:cNvPr id="64" name="rc64"/>
            <p:cNvSpPr/>
            <p:nvPr/>
          </p:nvSpPr>
          <p:spPr>
            <a:xfrm>
              <a:off x="7699397" y="3489039"/>
              <a:ext cx="238173" cy="391315"/>
            </a:xfrm>
            <a:prstGeom prst="rect">
              <a:avLst/>
            </a:prstGeom>
            <a:solidFill>
              <a:srgbClr val="B3B3B3">
                <a:alpha val="90196"/>
              </a:srgbClr>
            </a:solidFill>
          </p:spPr>
          <p:txBody>
            <a:bodyPr/>
            <a:lstStyle/>
            <a:p/>
          </p:txBody>
        </p:sp>
        <p:sp>
          <p:nvSpPr>
            <p:cNvPr id="65" name="rc65"/>
            <p:cNvSpPr/>
            <p:nvPr/>
          </p:nvSpPr>
          <p:spPr>
            <a:xfrm>
              <a:off x="7964035" y="3467262"/>
              <a:ext cx="238173" cy="406060"/>
            </a:xfrm>
            <a:prstGeom prst="rect">
              <a:avLst/>
            </a:prstGeom>
            <a:solidFill>
              <a:srgbClr val="B3B3B3">
                <a:alpha val="90196"/>
              </a:srgbClr>
            </a:solidFill>
          </p:spPr>
          <p:txBody>
            <a:bodyPr/>
            <a:lstStyle/>
            <a:p/>
          </p:txBody>
        </p:sp>
        <p:sp>
          <p:nvSpPr>
            <p:cNvPr id="66" name="pl66"/>
            <p:cNvSpPr/>
            <p:nvPr/>
          </p:nvSpPr>
          <p:spPr>
            <a:xfrm>
              <a:off x="1467190" y="2128191"/>
              <a:ext cx="6615931" cy="85930"/>
            </a:xfrm>
            <a:custGeom>
              <a:avLst/>
              <a:pathLst>
                <a:path w="6615931" h="85930">
                  <a:moveTo>
                    <a:pt x="0" y="21482"/>
                  </a:moveTo>
                  <a:lnTo>
                    <a:pt x="264637" y="42965"/>
                  </a:lnTo>
                  <a:lnTo>
                    <a:pt x="529274" y="64447"/>
                  </a:lnTo>
                  <a:lnTo>
                    <a:pt x="793911" y="85930"/>
                  </a:lnTo>
                  <a:lnTo>
                    <a:pt x="1058549" y="42965"/>
                  </a:lnTo>
                  <a:lnTo>
                    <a:pt x="1323186" y="21482"/>
                  </a:lnTo>
                  <a:lnTo>
                    <a:pt x="1587823" y="42965"/>
                  </a:lnTo>
                  <a:lnTo>
                    <a:pt x="1852460" y="42965"/>
                  </a:lnTo>
                  <a:lnTo>
                    <a:pt x="2117098" y="42965"/>
                  </a:lnTo>
                  <a:lnTo>
                    <a:pt x="2381735" y="42965"/>
                  </a:lnTo>
                  <a:lnTo>
                    <a:pt x="2646372" y="42965"/>
                  </a:lnTo>
                  <a:lnTo>
                    <a:pt x="2911010" y="42965"/>
                  </a:lnTo>
                  <a:lnTo>
                    <a:pt x="3175647" y="42965"/>
                  </a:lnTo>
                  <a:lnTo>
                    <a:pt x="3440284" y="42965"/>
                  </a:lnTo>
                  <a:lnTo>
                    <a:pt x="3704921" y="42965"/>
                  </a:lnTo>
                  <a:lnTo>
                    <a:pt x="3969559" y="42965"/>
                  </a:lnTo>
                  <a:lnTo>
                    <a:pt x="4234196" y="42965"/>
                  </a:lnTo>
                  <a:lnTo>
                    <a:pt x="4498833" y="42965"/>
                  </a:lnTo>
                  <a:lnTo>
                    <a:pt x="4763470" y="0"/>
                  </a:lnTo>
                  <a:lnTo>
                    <a:pt x="5028108" y="21482"/>
                  </a:lnTo>
                  <a:lnTo>
                    <a:pt x="5292745" y="0"/>
                  </a:lnTo>
                  <a:lnTo>
                    <a:pt x="5557382" y="21482"/>
                  </a:lnTo>
                  <a:lnTo>
                    <a:pt x="5822020" y="21482"/>
                  </a:lnTo>
                  <a:lnTo>
                    <a:pt x="6086657" y="0"/>
                  </a:lnTo>
                  <a:lnTo>
                    <a:pt x="6351294" y="0"/>
                  </a:lnTo>
                  <a:lnTo>
                    <a:pt x="6615931" y="0"/>
                  </a:lnTo>
                </a:path>
              </a:pathLst>
            </a:custGeom>
            <a:ln w="27101" cap="flat">
              <a:solidFill>
                <a:srgbClr val="3283FE">
                  <a:alpha val="100000"/>
                </a:srgbClr>
              </a:solidFill>
              <a:prstDash val="solid"/>
              <a:round/>
            </a:ln>
          </p:spPr>
          <p:txBody>
            <a:bodyPr/>
            <a:lstStyle/>
            <a:p/>
          </p:txBody>
        </p:sp>
        <p:sp>
          <p:nvSpPr>
            <p:cNvPr id="67" name="pl67"/>
            <p:cNvSpPr/>
            <p:nvPr/>
          </p:nvSpPr>
          <p:spPr>
            <a:xfrm>
              <a:off x="1467190" y="2106708"/>
              <a:ext cx="6615931" cy="214826"/>
            </a:xfrm>
            <a:custGeom>
              <a:avLst/>
              <a:pathLst>
                <a:path w="6615931" h="214826">
                  <a:moveTo>
                    <a:pt x="0" y="0"/>
                  </a:moveTo>
                  <a:lnTo>
                    <a:pt x="264637" y="42965"/>
                  </a:lnTo>
                  <a:lnTo>
                    <a:pt x="529274" y="42965"/>
                  </a:lnTo>
                  <a:lnTo>
                    <a:pt x="793911" y="42965"/>
                  </a:lnTo>
                  <a:lnTo>
                    <a:pt x="1058549" y="42965"/>
                  </a:lnTo>
                  <a:lnTo>
                    <a:pt x="1323186" y="64447"/>
                  </a:lnTo>
                  <a:lnTo>
                    <a:pt x="1587823" y="42965"/>
                  </a:lnTo>
                  <a:lnTo>
                    <a:pt x="1852460" y="42965"/>
                  </a:lnTo>
                  <a:lnTo>
                    <a:pt x="2117098" y="42965"/>
                  </a:lnTo>
                  <a:lnTo>
                    <a:pt x="2381735" y="42965"/>
                  </a:lnTo>
                  <a:lnTo>
                    <a:pt x="2646372" y="42965"/>
                  </a:lnTo>
                  <a:lnTo>
                    <a:pt x="2911010" y="42965"/>
                  </a:lnTo>
                  <a:lnTo>
                    <a:pt x="3175647" y="64447"/>
                  </a:lnTo>
                  <a:lnTo>
                    <a:pt x="3440284" y="171861"/>
                  </a:lnTo>
                  <a:lnTo>
                    <a:pt x="3704921" y="171861"/>
                  </a:lnTo>
                  <a:lnTo>
                    <a:pt x="3969559" y="171861"/>
                  </a:lnTo>
                  <a:lnTo>
                    <a:pt x="4234196" y="214826"/>
                  </a:lnTo>
                  <a:lnTo>
                    <a:pt x="4498833" y="171861"/>
                  </a:lnTo>
                  <a:lnTo>
                    <a:pt x="4763470" y="150378"/>
                  </a:lnTo>
                  <a:lnTo>
                    <a:pt x="5028108" y="128895"/>
                  </a:lnTo>
                  <a:lnTo>
                    <a:pt x="5292745" y="85930"/>
                  </a:lnTo>
                  <a:lnTo>
                    <a:pt x="5557382" y="107413"/>
                  </a:lnTo>
                  <a:lnTo>
                    <a:pt x="5822020" y="128895"/>
                  </a:lnTo>
                  <a:lnTo>
                    <a:pt x="6086657" y="128895"/>
                  </a:lnTo>
                  <a:lnTo>
                    <a:pt x="6351294" y="107413"/>
                  </a:lnTo>
                  <a:lnTo>
                    <a:pt x="6615931" y="107413"/>
                  </a:lnTo>
                </a:path>
              </a:pathLst>
            </a:custGeom>
            <a:ln w="27101" cap="flat">
              <a:solidFill>
                <a:srgbClr val="FFA500">
                  <a:alpha val="100000"/>
                </a:srgbClr>
              </a:solidFill>
              <a:prstDash val="solid"/>
              <a:round/>
            </a:ln>
          </p:spPr>
          <p:txBody>
            <a:bodyPr/>
            <a:lstStyle/>
            <a:p/>
          </p:txBody>
        </p:sp>
        <p:sp>
          <p:nvSpPr>
            <p:cNvPr id="68" name="tx68"/>
            <p:cNvSpPr/>
            <p:nvPr/>
          </p:nvSpPr>
          <p:spPr>
            <a:xfrm>
              <a:off x="1396852" y="221113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96</a:t>
              </a:r>
            </a:p>
          </p:txBody>
        </p:sp>
        <p:sp>
          <p:nvSpPr>
            <p:cNvPr id="69" name="tx69"/>
            <p:cNvSpPr/>
            <p:nvPr/>
          </p:nvSpPr>
          <p:spPr>
            <a:xfrm>
              <a:off x="1396852" y="192373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98</a:t>
              </a:r>
            </a:p>
          </p:txBody>
        </p:sp>
        <p:sp>
          <p:nvSpPr>
            <p:cNvPr id="70" name="tx70"/>
            <p:cNvSpPr/>
            <p:nvPr/>
          </p:nvSpPr>
          <p:spPr>
            <a:xfrm>
              <a:off x="2720038" y="196669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96</a:t>
              </a:r>
            </a:p>
          </p:txBody>
        </p:sp>
        <p:sp>
          <p:nvSpPr>
            <p:cNvPr id="71" name="tx71"/>
            <p:cNvSpPr/>
            <p:nvPr/>
          </p:nvSpPr>
          <p:spPr>
            <a:xfrm>
              <a:off x="2720038" y="223261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95</a:t>
              </a:r>
            </a:p>
          </p:txBody>
        </p:sp>
        <p:sp>
          <p:nvSpPr>
            <p:cNvPr id="72" name="tx72"/>
            <p:cNvSpPr/>
            <p:nvPr/>
          </p:nvSpPr>
          <p:spPr>
            <a:xfrm>
              <a:off x="4043224" y="223261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95</a:t>
              </a:r>
            </a:p>
          </p:txBody>
        </p:sp>
        <p:sp>
          <p:nvSpPr>
            <p:cNvPr id="73" name="tx73"/>
            <p:cNvSpPr/>
            <p:nvPr/>
          </p:nvSpPr>
          <p:spPr>
            <a:xfrm>
              <a:off x="4043224" y="196669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96</a:t>
              </a:r>
            </a:p>
          </p:txBody>
        </p:sp>
        <p:sp>
          <p:nvSpPr>
            <p:cNvPr id="74" name="tx74"/>
            <p:cNvSpPr/>
            <p:nvPr/>
          </p:nvSpPr>
          <p:spPr>
            <a:xfrm>
              <a:off x="5366411" y="198817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95</a:t>
              </a:r>
            </a:p>
          </p:txBody>
        </p:sp>
        <p:sp>
          <p:nvSpPr>
            <p:cNvPr id="75" name="tx75"/>
            <p:cNvSpPr/>
            <p:nvPr/>
          </p:nvSpPr>
          <p:spPr>
            <a:xfrm>
              <a:off x="5366411" y="234002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90</a:t>
              </a:r>
            </a:p>
          </p:txBody>
        </p:sp>
        <p:sp>
          <p:nvSpPr>
            <p:cNvPr id="76" name="tx76"/>
            <p:cNvSpPr/>
            <p:nvPr/>
          </p:nvSpPr>
          <p:spPr>
            <a:xfrm>
              <a:off x="6424960" y="196669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96</a:t>
              </a:r>
            </a:p>
          </p:txBody>
        </p:sp>
        <p:sp>
          <p:nvSpPr>
            <p:cNvPr id="77" name="tx77"/>
            <p:cNvSpPr/>
            <p:nvPr/>
          </p:nvSpPr>
          <p:spPr>
            <a:xfrm>
              <a:off x="6424960" y="229706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92</a:t>
              </a:r>
            </a:p>
          </p:txBody>
        </p:sp>
        <p:sp>
          <p:nvSpPr>
            <p:cNvPr id="78" name="tx78"/>
            <p:cNvSpPr/>
            <p:nvPr/>
          </p:nvSpPr>
          <p:spPr>
            <a:xfrm>
              <a:off x="6689597" y="194521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97</a:t>
              </a:r>
            </a:p>
          </p:txBody>
        </p:sp>
        <p:sp>
          <p:nvSpPr>
            <p:cNvPr id="79" name="tx79"/>
            <p:cNvSpPr/>
            <p:nvPr/>
          </p:nvSpPr>
          <p:spPr>
            <a:xfrm>
              <a:off x="6689597" y="225409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94</a:t>
              </a:r>
            </a:p>
          </p:txBody>
        </p:sp>
        <p:sp>
          <p:nvSpPr>
            <p:cNvPr id="80" name="tx80"/>
            <p:cNvSpPr/>
            <p:nvPr/>
          </p:nvSpPr>
          <p:spPr>
            <a:xfrm>
              <a:off x="6954234" y="196669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96</a:t>
              </a:r>
            </a:p>
          </p:txBody>
        </p:sp>
        <p:sp>
          <p:nvSpPr>
            <p:cNvPr id="81" name="tx81"/>
            <p:cNvSpPr/>
            <p:nvPr/>
          </p:nvSpPr>
          <p:spPr>
            <a:xfrm>
              <a:off x="6954234" y="2275518"/>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93</a:t>
              </a:r>
            </a:p>
          </p:txBody>
        </p:sp>
        <p:sp>
          <p:nvSpPr>
            <p:cNvPr id="82" name="tx82"/>
            <p:cNvSpPr/>
            <p:nvPr/>
          </p:nvSpPr>
          <p:spPr>
            <a:xfrm>
              <a:off x="7218872" y="196669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96</a:t>
              </a:r>
            </a:p>
          </p:txBody>
        </p:sp>
        <p:sp>
          <p:nvSpPr>
            <p:cNvPr id="83" name="tx83"/>
            <p:cNvSpPr/>
            <p:nvPr/>
          </p:nvSpPr>
          <p:spPr>
            <a:xfrm>
              <a:off x="7218872" y="229706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92</a:t>
              </a:r>
            </a:p>
          </p:txBody>
        </p:sp>
        <p:sp>
          <p:nvSpPr>
            <p:cNvPr id="84" name="tx84"/>
            <p:cNvSpPr/>
            <p:nvPr/>
          </p:nvSpPr>
          <p:spPr>
            <a:xfrm>
              <a:off x="7483509" y="194521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97</a:t>
              </a:r>
            </a:p>
          </p:txBody>
        </p:sp>
        <p:sp>
          <p:nvSpPr>
            <p:cNvPr id="85" name="tx85"/>
            <p:cNvSpPr/>
            <p:nvPr/>
          </p:nvSpPr>
          <p:spPr>
            <a:xfrm>
              <a:off x="7483509" y="229706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92</a:t>
              </a:r>
            </a:p>
          </p:txBody>
        </p:sp>
        <p:sp>
          <p:nvSpPr>
            <p:cNvPr id="86" name="tx86"/>
            <p:cNvSpPr/>
            <p:nvPr/>
          </p:nvSpPr>
          <p:spPr>
            <a:xfrm>
              <a:off x="7748146" y="194521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97</a:t>
              </a:r>
            </a:p>
          </p:txBody>
        </p:sp>
        <p:sp>
          <p:nvSpPr>
            <p:cNvPr id="87" name="tx87"/>
            <p:cNvSpPr/>
            <p:nvPr/>
          </p:nvSpPr>
          <p:spPr>
            <a:xfrm>
              <a:off x="7748146" y="2275518"/>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93</a:t>
              </a:r>
            </a:p>
          </p:txBody>
        </p:sp>
        <p:sp>
          <p:nvSpPr>
            <p:cNvPr id="88" name="tx88"/>
            <p:cNvSpPr/>
            <p:nvPr/>
          </p:nvSpPr>
          <p:spPr>
            <a:xfrm>
              <a:off x="8012783" y="194521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97</a:t>
              </a:r>
            </a:p>
          </p:txBody>
        </p:sp>
        <p:sp>
          <p:nvSpPr>
            <p:cNvPr id="89" name="tx89"/>
            <p:cNvSpPr/>
            <p:nvPr/>
          </p:nvSpPr>
          <p:spPr>
            <a:xfrm>
              <a:off x="8012783" y="2275518"/>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93</a:t>
              </a:r>
            </a:p>
          </p:txBody>
        </p:sp>
        <p:sp>
          <p:nvSpPr>
            <p:cNvPr id="90" name="tx90"/>
            <p:cNvSpPr/>
            <p:nvPr/>
          </p:nvSpPr>
          <p:spPr>
            <a:xfrm>
              <a:off x="1437045" y="3941052"/>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a:t>
              </a:r>
            </a:p>
          </p:txBody>
        </p:sp>
        <p:sp>
          <p:nvSpPr>
            <p:cNvPr id="91" name="tx91"/>
            <p:cNvSpPr/>
            <p:nvPr/>
          </p:nvSpPr>
          <p:spPr>
            <a:xfrm>
              <a:off x="2715027" y="3984494"/>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a:t>
              </a:r>
            </a:p>
          </p:txBody>
        </p:sp>
        <p:sp>
          <p:nvSpPr>
            <p:cNvPr id="92" name="tx92"/>
            <p:cNvSpPr/>
            <p:nvPr/>
          </p:nvSpPr>
          <p:spPr>
            <a:xfrm>
              <a:off x="4038213" y="3931524"/>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2.1</a:t>
              </a:r>
            </a:p>
          </p:txBody>
        </p:sp>
        <p:sp>
          <p:nvSpPr>
            <p:cNvPr id="93" name="tx93"/>
            <p:cNvSpPr/>
            <p:nvPr/>
          </p:nvSpPr>
          <p:spPr>
            <a:xfrm>
              <a:off x="5361400" y="3903282"/>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2.4</a:t>
              </a:r>
            </a:p>
          </p:txBody>
        </p:sp>
        <p:sp>
          <p:nvSpPr>
            <p:cNvPr id="94" name="tx94"/>
            <p:cNvSpPr/>
            <p:nvPr/>
          </p:nvSpPr>
          <p:spPr>
            <a:xfrm>
              <a:off x="6419949" y="3956516"/>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a:t>
              </a:r>
            </a:p>
          </p:txBody>
        </p:sp>
        <p:sp>
          <p:nvSpPr>
            <p:cNvPr id="95" name="tx95"/>
            <p:cNvSpPr/>
            <p:nvPr/>
          </p:nvSpPr>
          <p:spPr>
            <a:xfrm>
              <a:off x="6684586" y="4012850"/>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a:t>
              </a:r>
            </a:p>
          </p:txBody>
        </p:sp>
        <p:sp>
          <p:nvSpPr>
            <p:cNvPr id="96" name="tx96"/>
            <p:cNvSpPr/>
            <p:nvPr/>
          </p:nvSpPr>
          <p:spPr>
            <a:xfrm>
              <a:off x="6949223" y="3964909"/>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a:t>
              </a:r>
            </a:p>
          </p:txBody>
        </p:sp>
        <p:sp>
          <p:nvSpPr>
            <p:cNvPr id="97" name="tx97"/>
            <p:cNvSpPr/>
            <p:nvPr/>
          </p:nvSpPr>
          <p:spPr>
            <a:xfrm>
              <a:off x="7213861" y="3966951"/>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a:t>
              </a:r>
            </a:p>
          </p:txBody>
        </p:sp>
        <p:sp>
          <p:nvSpPr>
            <p:cNvPr id="98" name="tx98"/>
            <p:cNvSpPr/>
            <p:nvPr/>
          </p:nvSpPr>
          <p:spPr>
            <a:xfrm>
              <a:off x="7478498" y="4011602"/>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a:t>
              </a:r>
            </a:p>
          </p:txBody>
        </p:sp>
        <p:sp>
          <p:nvSpPr>
            <p:cNvPr id="99" name="tx99"/>
            <p:cNvSpPr/>
            <p:nvPr/>
          </p:nvSpPr>
          <p:spPr>
            <a:xfrm>
              <a:off x="7743135" y="4005742"/>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a:t>
              </a:r>
            </a:p>
          </p:txBody>
        </p:sp>
        <p:sp>
          <p:nvSpPr>
            <p:cNvPr id="100" name="tx100"/>
            <p:cNvSpPr/>
            <p:nvPr/>
          </p:nvSpPr>
          <p:spPr>
            <a:xfrm>
              <a:off x="8007773" y="4002226"/>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a:t>
              </a:r>
            </a:p>
          </p:txBody>
        </p:sp>
        <p:sp>
          <p:nvSpPr>
            <p:cNvPr id="101" name="tx101"/>
            <p:cNvSpPr/>
            <p:nvPr/>
          </p:nvSpPr>
          <p:spPr>
            <a:xfrm>
              <a:off x="5361400" y="3368809"/>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2.3</a:t>
              </a:r>
            </a:p>
          </p:txBody>
        </p:sp>
        <p:sp>
          <p:nvSpPr>
            <p:cNvPr id="102" name="tx102"/>
            <p:cNvSpPr/>
            <p:nvPr/>
          </p:nvSpPr>
          <p:spPr>
            <a:xfrm>
              <a:off x="6419949" y="3529698"/>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a:t>
              </a:r>
            </a:p>
          </p:txBody>
        </p:sp>
        <p:sp>
          <p:nvSpPr>
            <p:cNvPr id="103" name="tx103"/>
            <p:cNvSpPr/>
            <p:nvPr/>
          </p:nvSpPr>
          <p:spPr>
            <a:xfrm>
              <a:off x="6684586" y="3699669"/>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a:t>
              </a:r>
            </a:p>
          </p:txBody>
        </p:sp>
        <p:sp>
          <p:nvSpPr>
            <p:cNvPr id="104" name="tx104"/>
            <p:cNvSpPr/>
            <p:nvPr/>
          </p:nvSpPr>
          <p:spPr>
            <a:xfrm>
              <a:off x="6949223" y="3605995"/>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a:t>
              </a:r>
            </a:p>
          </p:txBody>
        </p:sp>
        <p:sp>
          <p:nvSpPr>
            <p:cNvPr id="105" name="tx105"/>
            <p:cNvSpPr/>
            <p:nvPr/>
          </p:nvSpPr>
          <p:spPr>
            <a:xfrm>
              <a:off x="7213861" y="3553404"/>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a:t>
              </a:r>
            </a:p>
          </p:txBody>
        </p:sp>
        <p:sp>
          <p:nvSpPr>
            <p:cNvPr id="106" name="tx106"/>
            <p:cNvSpPr/>
            <p:nvPr/>
          </p:nvSpPr>
          <p:spPr>
            <a:xfrm>
              <a:off x="7478498" y="3598622"/>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2.2</a:t>
              </a:r>
            </a:p>
          </p:txBody>
        </p:sp>
        <p:sp>
          <p:nvSpPr>
            <p:cNvPr id="107" name="tx107"/>
            <p:cNvSpPr/>
            <p:nvPr/>
          </p:nvSpPr>
          <p:spPr>
            <a:xfrm>
              <a:off x="7743135" y="3645580"/>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a:t>
              </a:r>
            </a:p>
          </p:txBody>
        </p:sp>
        <p:sp>
          <p:nvSpPr>
            <p:cNvPr id="108" name="tx108"/>
            <p:cNvSpPr/>
            <p:nvPr/>
          </p:nvSpPr>
          <p:spPr>
            <a:xfrm>
              <a:off x="8007773" y="3629852"/>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a:t>
              </a:r>
            </a:p>
          </p:txBody>
        </p:sp>
        <p:sp>
          <p:nvSpPr>
            <p:cNvPr id="109" name="tx109"/>
            <p:cNvSpPr/>
            <p:nvPr/>
          </p:nvSpPr>
          <p:spPr>
            <a:xfrm>
              <a:off x="2722562" y="3504906"/>
              <a:ext cx="135627"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2.7</a:t>
              </a:r>
            </a:p>
          </p:txBody>
        </p:sp>
        <p:sp>
          <p:nvSpPr>
            <p:cNvPr id="110" name="tx110"/>
            <p:cNvSpPr/>
            <p:nvPr/>
          </p:nvSpPr>
          <p:spPr>
            <a:xfrm>
              <a:off x="5368935" y="3041058"/>
              <a:ext cx="135627" cy="69838"/>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4.7</a:t>
              </a:r>
            </a:p>
          </p:txBody>
        </p:sp>
        <p:sp>
          <p:nvSpPr>
            <p:cNvPr id="111" name="tx111"/>
            <p:cNvSpPr/>
            <p:nvPr/>
          </p:nvSpPr>
          <p:spPr>
            <a:xfrm>
              <a:off x="6427484" y="3252091"/>
              <a:ext cx="135627"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3.8</a:t>
              </a:r>
            </a:p>
          </p:txBody>
        </p:sp>
        <p:sp>
          <p:nvSpPr>
            <p:cNvPr id="112" name="tx112"/>
            <p:cNvSpPr/>
            <p:nvPr/>
          </p:nvSpPr>
          <p:spPr>
            <a:xfrm>
              <a:off x="6692121" y="3483356"/>
              <a:ext cx="135627"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2.7</a:t>
              </a:r>
            </a:p>
          </p:txBody>
        </p:sp>
        <p:sp>
          <p:nvSpPr>
            <p:cNvPr id="113" name="tx113"/>
            <p:cNvSpPr/>
            <p:nvPr/>
          </p:nvSpPr>
          <p:spPr>
            <a:xfrm>
              <a:off x="6956758" y="3385252"/>
              <a:ext cx="135627"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3.2</a:t>
              </a:r>
            </a:p>
          </p:txBody>
        </p:sp>
        <p:sp>
          <p:nvSpPr>
            <p:cNvPr id="114" name="tx114"/>
            <p:cNvSpPr/>
            <p:nvPr/>
          </p:nvSpPr>
          <p:spPr>
            <a:xfrm>
              <a:off x="7221396" y="3278633"/>
              <a:ext cx="135627"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3.6</a:t>
              </a:r>
            </a:p>
          </p:txBody>
        </p:sp>
        <p:sp>
          <p:nvSpPr>
            <p:cNvPr id="115" name="tx115"/>
            <p:cNvSpPr/>
            <p:nvPr/>
          </p:nvSpPr>
          <p:spPr>
            <a:xfrm>
              <a:off x="7486033" y="3279767"/>
              <a:ext cx="135627"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3.6</a:t>
              </a:r>
            </a:p>
          </p:txBody>
        </p:sp>
        <p:sp>
          <p:nvSpPr>
            <p:cNvPr id="116" name="tx116"/>
            <p:cNvSpPr/>
            <p:nvPr/>
          </p:nvSpPr>
          <p:spPr>
            <a:xfrm>
              <a:off x="7750670" y="3382757"/>
              <a:ext cx="135627"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3.2</a:t>
              </a:r>
            </a:p>
          </p:txBody>
        </p:sp>
        <p:sp>
          <p:nvSpPr>
            <p:cNvPr id="117" name="tx117"/>
            <p:cNvSpPr/>
            <p:nvPr/>
          </p:nvSpPr>
          <p:spPr>
            <a:xfrm>
              <a:off x="8015307" y="3360979"/>
              <a:ext cx="135627"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3.3</a:t>
              </a:r>
            </a:p>
          </p:txBody>
        </p:sp>
        <p:sp>
          <p:nvSpPr>
            <p:cNvPr id="118" name="tx118"/>
            <p:cNvSpPr/>
            <p:nvPr/>
          </p:nvSpPr>
          <p:spPr>
            <a:xfrm>
              <a:off x="655386" y="4159895"/>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0.0K</a:t>
              </a:r>
            </a:p>
          </p:txBody>
        </p:sp>
        <p:sp>
          <p:nvSpPr>
            <p:cNvPr id="119" name="tx119"/>
            <p:cNvSpPr/>
            <p:nvPr/>
          </p:nvSpPr>
          <p:spPr>
            <a:xfrm>
              <a:off x="655386" y="3592770"/>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2.5K</a:t>
              </a:r>
            </a:p>
          </p:txBody>
        </p:sp>
        <p:sp>
          <p:nvSpPr>
            <p:cNvPr id="120" name="tx120"/>
            <p:cNvSpPr/>
            <p:nvPr/>
          </p:nvSpPr>
          <p:spPr>
            <a:xfrm>
              <a:off x="655386" y="3025646"/>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5.0K</a:t>
              </a:r>
            </a:p>
          </p:txBody>
        </p:sp>
        <p:sp>
          <p:nvSpPr>
            <p:cNvPr id="121" name="tx121"/>
            <p:cNvSpPr/>
            <p:nvPr/>
          </p:nvSpPr>
          <p:spPr>
            <a:xfrm>
              <a:off x="655386" y="2458931"/>
              <a:ext cx="287380"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7.5K</a:t>
              </a:r>
            </a:p>
          </p:txBody>
        </p:sp>
        <p:sp>
          <p:nvSpPr>
            <p:cNvPr id="122" name="tx122"/>
            <p:cNvSpPr/>
            <p:nvPr/>
          </p:nvSpPr>
          <p:spPr>
            <a:xfrm>
              <a:off x="577692" y="1891398"/>
              <a:ext cx="365075"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10.0K</a:t>
              </a:r>
            </a:p>
          </p:txBody>
        </p:sp>
        <p:sp>
          <p:nvSpPr>
            <p:cNvPr id="123" name="tx123"/>
            <p:cNvSpPr/>
            <p:nvPr/>
          </p:nvSpPr>
          <p:spPr>
            <a:xfrm>
              <a:off x="8607544"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4" name="tx124"/>
            <p:cNvSpPr/>
            <p:nvPr/>
          </p:nvSpPr>
          <p:spPr>
            <a:xfrm>
              <a:off x="8607544" y="36228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5" name="tx125"/>
            <p:cNvSpPr/>
            <p:nvPr/>
          </p:nvSpPr>
          <p:spPr>
            <a:xfrm>
              <a:off x="8607544" y="30857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6" name="tx126"/>
            <p:cNvSpPr/>
            <p:nvPr/>
          </p:nvSpPr>
          <p:spPr>
            <a:xfrm>
              <a:off x="8607544" y="255040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27" name="tx127"/>
            <p:cNvSpPr/>
            <p:nvPr/>
          </p:nvSpPr>
          <p:spPr>
            <a:xfrm>
              <a:off x="8607544" y="20116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8" name="tx128"/>
            <p:cNvSpPr/>
            <p:nvPr/>
          </p:nvSpPr>
          <p:spPr>
            <a:xfrm rot="-5400000">
              <a:off x="131074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29" name="tx129"/>
            <p:cNvSpPr/>
            <p:nvPr/>
          </p:nvSpPr>
          <p:spPr>
            <a:xfrm rot="-5400000">
              <a:off x="263393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0" name="tx130"/>
            <p:cNvSpPr/>
            <p:nvPr/>
          </p:nvSpPr>
          <p:spPr>
            <a:xfrm rot="-5400000">
              <a:off x="3957116"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1" name="tx131"/>
            <p:cNvSpPr/>
            <p:nvPr/>
          </p:nvSpPr>
          <p:spPr>
            <a:xfrm rot="-5400000">
              <a:off x="5280302"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2" name="tx132"/>
            <p:cNvSpPr/>
            <p:nvPr/>
          </p:nvSpPr>
          <p:spPr>
            <a:xfrm rot="-5400000">
              <a:off x="633885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3" name="tx133"/>
            <p:cNvSpPr/>
            <p:nvPr/>
          </p:nvSpPr>
          <p:spPr>
            <a:xfrm rot="-5400000">
              <a:off x="660348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4" name="tx134"/>
            <p:cNvSpPr/>
            <p:nvPr/>
          </p:nvSpPr>
          <p:spPr>
            <a:xfrm rot="-5400000">
              <a:off x="6868126"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35" name="tx135"/>
            <p:cNvSpPr/>
            <p:nvPr/>
          </p:nvSpPr>
          <p:spPr>
            <a:xfrm rot="-5400000">
              <a:off x="713276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36" name="tx136"/>
            <p:cNvSpPr/>
            <p:nvPr/>
          </p:nvSpPr>
          <p:spPr>
            <a:xfrm rot="-5400000">
              <a:off x="7397366" y="449172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7" name="tx137"/>
            <p:cNvSpPr/>
            <p:nvPr/>
          </p:nvSpPr>
          <p:spPr>
            <a:xfrm rot="-5400000">
              <a:off x="7662038"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8" name="tx138"/>
            <p:cNvSpPr/>
            <p:nvPr/>
          </p:nvSpPr>
          <p:spPr>
            <a:xfrm rot="-5400000">
              <a:off x="7926675"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9" name="tx139"/>
            <p:cNvSpPr/>
            <p:nvPr/>
          </p:nvSpPr>
          <p:spPr>
            <a:xfrm rot="-5400000">
              <a:off x="-802328" y="3018617"/>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40" name="tx140"/>
            <p:cNvSpPr/>
            <p:nvPr/>
          </p:nvSpPr>
          <p:spPr>
            <a:xfrm rot="5400000">
              <a:off x="8364848" y="3018617"/>
              <a:ext cx="121105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 Coverage (%)</a:t>
              </a:r>
            </a:p>
          </p:txBody>
        </p:sp>
        <p:sp>
          <p:nvSpPr>
            <p:cNvPr id="141" name="pl141"/>
            <p:cNvSpPr/>
            <p:nvPr/>
          </p:nvSpPr>
          <p:spPr>
            <a:xfrm>
              <a:off x="3016587" y="5180891"/>
              <a:ext cx="175564" cy="0"/>
            </a:xfrm>
            <a:custGeom>
              <a:avLst/>
              <a:pathLst>
                <a:path w="175564" h="0">
                  <a:moveTo>
                    <a:pt x="0" y="0"/>
                  </a:moveTo>
                  <a:lnTo>
                    <a:pt x="175564" y="0"/>
                  </a:lnTo>
                </a:path>
              </a:pathLst>
            </a:custGeom>
            <a:ln w="27101" cap="flat">
              <a:solidFill>
                <a:srgbClr val="3283FE">
                  <a:alpha val="100000"/>
                </a:srgbClr>
              </a:solidFill>
              <a:prstDash val="solid"/>
              <a:round/>
            </a:ln>
          </p:spPr>
          <p:txBody>
            <a:bodyPr/>
            <a:lstStyle/>
            <a:p/>
          </p:txBody>
        </p:sp>
        <p:sp>
          <p:nvSpPr>
            <p:cNvPr id="142" name="pl142"/>
            <p:cNvSpPr/>
            <p:nvPr/>
          </p:nvSpPr>
          <p:spPr>
            <a:xfrm>
              <a:off x="3763352" y="5180891"/>
              <a:ext cx="175564" cy="0"/>
            </a:xfrm>
            <a:custGeom>
              <a:avLst/>
              <a:pathLst>
                <a:path w="175564" h="0">
                  <a:moveTo>
                    <a:pt x="0" y="0"/>
                  </a:moveTo>
                  <a:lnTo>
                    <a:pt x="175564" y="0"/>
                  </a:lnTo>
                </a:path>
              </a:pathLst>
            </a:custGeom>
            <a:ln w="27101" cap="flat">
              <a:solidFill>
                <a:srgbClr val="FFA500">
                  <a:alpha val="100000"/>
                </a:srgbClr>
              </a:solidFill>
              <a:prstDash val="solid"/>
              <a:round/>
            </a:ln>
          </p:spPr>
          <p:txBody>
            <a:bodyPr/>
            <a:lstStyle/>
            <a:p/>
          </p:txBody>
        </p:sp>
        <p:sp>
          <p:nvSpPr>
            <p:cNvPr id="143" name="tx143"/>
            <p:cNvSpPr/>
            <p:nvPr/>
          </p:nvSpPr>
          <p:spPr>
            <a:xfrm>
              <a:off x="3283686" y="512748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144" name="tx144"/>
            <p:cNvSpPr/>
            <p:nvPr/>
          </p:nvSpPr>
          <p:spPr>
            <a:xfrm>
              <a:off x="4030452" y="512748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145" name="rc145"/>
            <p:cNvSpPr/>
            <p:nvPr/>
          </p:nvSpPr>
          <p:spPr>
            <a:xfrm>
              <a:off x="4705939" y="5080163"/>
              <a:ext cx="201456" cy="201456"/>
            </a:xfrm>
            <a:prstGeom prst="rect">
              <a:avLst/>
            </a:prstGeom>
            <a:solidFill>
              <a:srgbClr val="E2231A">
                <a:alpha val="90196"/>
              </a:srgbClr>
            </a:solidFill>
          </p:spPr>
          <p:txBody>
            <a:bodyPr/>
            <a:lstStyle/>
            <a:p/>
          </p:txBody>
        </p:sp>
        <p:sp>
          <p:nvSpPr>
            <p:cNvPr id="146" name="rc146"/>
            <p:cNvSpPr/>
            <p:nvPr/>
          </p:nvSpPr>
          <p:spPr>
            <a:xfrm>
              <a:off x="5670099" y="5080163"/>
              <a:ext cx="201456" cy="201456"/>
            </a:xfrm>
            <a:prstGeom prst="rect">
              <a:avLst/>
            </a:prstGeom>
            <a:solidFill>
              <a:srgbClr val="B3B3B3">
                <a:alpha val="90196"/>
              </a:srgbClr>
            </a:solidFill>
          </p:spPr>
          <p:txBody>
            <a:bodyPr/>
            <a:lstStyle/>
            <a:p/>
          </p:txBody>
        </p:sp>
        <p:sp>
          <p:nvSpPr>
            <p:cNvPr id="147" name="tx147"/>
            <p:cNvSpPr/>
            <p:nvPr/>
          </p:nvSpPr>
          <p:spPr>
            <a:xfrm>
              <a:off x="4985984" y="5127480"/>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MCV1</a:t>
              </a:r>
            </a:p>
          </p:txBody>
        </p:sp>
        <p:sp>
          <p:nvSpPr>
            <p:cNvPr id="148" name="tx148"/>
            <p:cNvSpPr/>
            <p:nvPr/>
          </p:nvSpPr>
          <p:spPr>
            <a:xfrm>
              <a:off x="5950144" y="5127480"/>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MCV2</a:t>
              </a:r>
            </a:p>
          </p:txBody>
        </p:sp>
        <p:sp>
          <p:nvSpPr>
            <p:cNvPr id="149" name="tx149"/>
            <p:cNvSpPr/>
            <p:nvPr/>
          </p:nvSpPr>
          <p:spPr>
            <a:xfrm>
              <a:off x="1005397" y="1400299"/>
              <a:ext cx="589850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MCV,</a:t>
              </a:r>
            </a:p>
          </p:txBody>
        </p:sp>
        <p:sp>
          <p:nvSpPr>
            <p:cNvPr id="150" name="tx150"/>
            <p:cNvSpPr/>
            <p:nvPr/>
          </p:nvSpPr>
          <p:spPr>
            <a:xfrm>
              <a:off x="1005397" y="1581351"/>
              <a:ext cx="165912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Singapore, 2000-2025</a:t>
              </a:r>
            </a:p>
          </p:txBody>
        </p:sp>
        <p:sp>
          <p:nvSpPr>
            <p:cNvPr id="151" name="pl151"/>
            <p:cNvSpPr/>
            <p:nvPr/>
          </p:nvSpPr>
          <p:spPr>
            <a:xfrm>
              <a:off x="2258826"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52" name="pl152"/>
            <p:cNvSpPr/>
            <p:nvPr/>
          </p:nvSpPr>
          <p:spPr>
            <a:xfrm>
              <a:off x="4080273"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53" name="pl153"/>
            <p:cNvSpPr/>
            <p:nvPr/>
          </p:nvSpPr>
          <p:spPr>
            <a:xfrm>
              <a:off x="5901721"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54" name="pl154"/>
            <p:cNvSpPr/>
            <p:nvPr/>
          </p:nvSpPr>
          <p:spPr>
            <a:xfrm>
              <a:off x="7723168"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55" name="pl155"/>
            <p:cNvSpPr/>
            <p:nvPr/>
          </p:nvSpPr>
          <p:spPr>
            <a:xfrm>
              <a:off x="1005397" y="5902589"/>
              <a:ext cx="7539515" cy="0"/>
            </a:xfrm>
            <a:custGeom>
              <a:avLst/>
              <a:pathLst>
                <a:path w="7539515" h="0">
                  <a:moveTo>
                    <a:pt x="0" y="0"/>
                  </a:moveTo>
                  <a:lnTo>
                    <a:pt x="7539515" y="0"/>
                  </a:lnTo>
                  <a:lnTo>
                    <a:pt x="7539515" y="0"/>
                  </a:lnTo>
                </a:path>
              </a:pathLst>
            </a:custGeom>
            <a:ln w="13550" cap="flat">
              <a:solidFill>
                <a:srgbClr val="EBEBEB">
                  <a:alpha val="100000"/>
                </a:srgbClr>
              </a:solidFill>
              <a:prstDash val="solid"/>
              <a:round/>
            </a:ln>
          </p:spPr>
          <p:txBody>
            <a:bodyPr/>
            <a:lstStyle/>
            <a:p/>
          </p:txBody>
        </p:sp>
        <p:sp>
          <p:nvSpPr>
            <p:cNvPr id="156" name="pl156"/>
            <p:cNvSpPr/>
            <p:nvPr/>
          </p:nvSpPr>
          <p:spPr>
            <a:xfrm>
              <a:off x="1005397" y="5747511"/>
              <a:ext cx="7539515" cy="0"/>
            </a:xfrm>
            <a:custGeom>
              <a:avLst/>
              <a:pathLst>
                <a:path w="7539515" h="0">
                  <a:moveTo>
                    <a:pt x="0" y="0"/>
                  </a:moveTo>
                  <a:lnTo>
                    <a:pt x="7539515" y="0"/>
                  </a:lnTo>
                  <a:lnTo>
                    <a:pt x="7539515" y="0"/>
                  </a:lnTo>
                </a:path>
              </a:pathLst>
            </a:custGeom>
            <a:ln w="13550" cap="flat">
              <a:solidFill>
                <a:srgbClr val="EBEBEB">
                  <a:alpha val="100000"/>
                </a:srgbClr>
              </a:solidFill>
              <a:prstDash val="solid"/>
              <a:round/>
            </a:ln>
          </p:spPr>
          <p:txBody>
            <a:bodyPr/>
            <a:lstStyle/>
            <a:p/>
          </p:txBody>
        </p:sp>
        <p:sp>
          <p:nvSpPr>
            <p:cNvPr id="157" name="pl157"/>
            <p:cNvSpPr/>
            <p:nvPr/>
          </p:nvSpPr>
          <p:spPr>
            <a:xfrm>
              <a:off x="1005397" y="5592433"/>
              <a:ext cx="7539515" cy="0"/>
            </a:xfrm>
            <a:custGeom>
              <a:avLst/>
              <a:pathLst>
                <a:path w="7539515" h="0">
                  <a:moveTo>
                    <a:pt x="0" y="0"/>
                  </a:moveTo>
                  <a:lnTo>
                    <a:pt x="7539515" y="0"/>
                  </a:lnTo>
                  <a:lnTo>
                    <a:pt x="7539515" y="0"/>
                  </a:lnTo>
                </a:path>
              </a:pathLst>
            </a:custGeom>
            <a:ln w="13550" cap="flat">
              <a:solidFill>
                <a:srgbClr val="EBEBEB">
                  <a:alpha val="100000"/>
                </a:srgbClr>
              </a:solidFill>
              <a:prstDash val="solid"/>
              <a:round/>
            </a:ln>
          </p:spPr>
          <p:txBody>
            <a:bodyPr/>
            <a:lstStyle/>
            <a:p/>
          </p:txBody>
        </p:sp>
        <p:sp>
          <p:nvSpPr>
            <p:cNvPr id="158" name="pl158"/>
            <p:cNvSpPr/>
            <p:nvPr/>
          </p:nvSpPr>
          <p:spPr>
            <a:xfrm>
              <a:off x="1348103"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59" name="pl159"/>
            <p:cNvSpPr/>
            <p:nvPr/>
          </p:nvSpPr>
          <p:spPr>
            <a:xfrm>
              <a:off x="3169550"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60" name="pl160"/>
            <p:cNvSpPr/>
            <p:nvPr/>
          </p:nvSpPr>
          <p:spPr>
            <a:xfrm>
              <a:off x="4990997"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6812444"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62" name="rc162"/>
            <p:cNvSpPr/>
            <p:nvPr/>
          </p:nvSpPr>
          <p:spPr>
            <a:xfrm>
              <a:off x="1348103" y="5840557"/>
              <a:ext cx="3453463" cy="124062"/>
            </a:xfrm>
            <a:prstGeom prst="rect">
              <a:avLst/>
            </a:prstGeom>
            <a:solidFill>
              <a:srgbClr val="E2231A">
                <a:alpha val="90196"/>
              </a:srgbClr>
            </a:solidFill>
          </p:spPr>
          <p:txBody>
            <a:bodyPr/>
            <a:lstStyle/>
            <a:p/>
          </p:txBody>
        </p:sp>
        <p:sp>
          <p:nvSpPr>
            <p:cNvPr id="163" name="rc163"/>
            <p:cNvSpPr/>
            <p:nvPr/>
          </p:nvSpPr>
          <p:spPr>
            <a:xfrm>
              <a:off x="1348103" y="5685479"/>
              <a:ext cx="2662955" cy="124062"/>
            </a:xfrm>
            <a:prstGeom prst="rect">
              <a:avLst/>
            </a:prstGeom>
            <a:solidFill>
              <a:srgbClr val="E2231A">
                <a:alpha val="90196"/>
              </a:srgbClr>
            </a:solidFill>
          </p:spPr>
          <p:txBody>
            <a:bodyPr/>
            <a:lstStyle/>
            <a:p/>
          </p:txBody>
        </p:sp>
        <p:sp>
          <p:nvSpPr>
            <p:cNvPr id="164" name="rc164"/>
            <p:cNvSpPr/>
            <p:nvPr/>
          </p:nvSpPr>
          <p:spPr>
            <a:xfrm>
              <a:off x="1348103" y="5530401"/>
              <a:ext cx="2719420" cy="124062"/>
            </a:xfrm>
            <a:prstGeom prst="rect">
              <a:avLst/>
            </a:prstGeom>
            <a:solidFill>
              <a:srgbClr val="E2231A">
                <a:alpha val="90196"/>
              </a:srgbClr>
            </a:solidFill>
          </p:spPr>
          <p:txBody>
            <a:bodyPr/>
            <a:lstStyle/>
            <a:p/>
          </p:txBody>
        </p:sp>
        <p:sp>
          <p:nvSpPr>
            <p:cNvPr id="165" name="rc165"/>
            <p:cNvSpPr/>
            <p:nvPr/>
          </p:nvSpPr>
          <p:spPr>
            <a:xfrm>
              <a:off x="4801566" y="5840557"/>
              <a:ext cx="3400641" cy="124062"/>
            </a:xfrm>
            <a:prstGeom prst="rect">
              <a:avLst/>
            </a:prstGeom>
            <a:solidFill>
              <a:srgbClr val="B3B3B3">
                <a:alpha val="90196"/>
              </a:srgbClr>
            </a:solidFill>
          </p:spPr>
          <p:txBody>
            <a:bodyPr/>
            <a:lstStyle/>
            <a:p/>
          </p:txBody>
        </p:sp>
        <p:sp>
          <p:nvSpPr>
            <p:cNvPr id="166" name="rc166"/>
            <p:cNvSpPr/>
            <p:nvPr/>
          </p:nvSpPr>
          <p:spPr>
            <a:xfrm>
              <a:off x="4011058" y="5685479"/>
              <a:ext cx="3141996" cy="124062"/>
            </a:xfrm>
            <a:prstGeom prst="rect">
              <a:avLst/>
            </a:prstGeom>
            <a:solidFill>
              <a:srgbClr val="B3B3B3">
                <a:alpha val="90196"/>
              </a:srgbClr>
            </a:solidFill>
          </p:spPr>
          <p:txBody>
            <a:bodyPr/>
            <a:lstStyle/>
            <a:p/>
          </p:txBody>
        </p:sp>
        <p:sp>
          <p:nvSpPr>
            <p:cNvPr id="167" name="rc167"/>
            <p:cNvSpPr/>
            <p:nvPr/>
          </p:nvSpPr>
          <p:spPr>
            <a:xfrm>
              <a:off x="4067523" y="5530401"/>
              <a:ext cx="3260390" cy="124062"/>
            </a:xfrm>
            <a:prstGeom prst="rect">
              <a:avLst/>
            </a:prstGeom>
            <a:solidFill>
              <a:srgbClr val="B3B3B3">
                <a:alpha val="90196"/>
              </a:srgbClr>
            </a:solidFill>
          </p:spPr>
          <p:txBody>
            <a:bodyPr/>
            <a:lstStyle/>
            <a:p/>
          </p:txBody>
        </p:sp>
        <p:sp>
          <p:nvSpPr>
            <p:cNvPr id="168" name="tx168"/>
            <p:cNvSpPr/>
            <p:nvPr/>
          </p:nvSpPr>
          <p:spPr>
            <a:xfrm>
              <a:off x="8282580" y="5859396"/>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3.8</a:t>
              </a:r>
            </a:p>
          </p:txBody>
        </p:sp>
        <p:sp>
          <p:nvSpPr>
            <p:cNvPr id="169" name="tx169"/>
            <p:cNvSpPr/>
            <p:nvPr/>
          </p:nvSpPr>
          <p:spPr>
            <a:xfrm>
              <a:off x="7233427" y="5704318"/>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3.2</a:t>
              </a:r>
            </a:p>
          </p:txBody>
        </p:sp>
        <p:sp>
          <p:nvSpPr>
            <p:cNvPr id="170" name="tx170"/>
            <p:cNvSpPr/>
            <p:nvPr/>
          </p:nvSpPr>
          <p:spPr>
            <a:xfrm>
              <a:off x="7408286" y="5549240"/>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3.3</a:t>
              </a:r>
            </a:p>
          </p:txBody>
        </p:sp>
        <p:sp>
          <p:nvSpPr>
            <p:cNvPr id="171" name="tx171"/>
            <p:cNvSpPr/>
            <p:nvPr/>
          </p:nvSpPr>
          <p:spPr>
            <a:xfrm>
              <a:off x="2994462" y="5859452"/>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1.9</a:t>
              </a:r>
            </a:p>
          </p:txBody>
        </p:sp>
        <p:sp>
          <p:nvSpPr>
            <p:cNvPr id="172" name="tx172"/>
            <p:cNvSpPr/>
            <p:nvPr/>
          </p:nvSpPr>
          <p:spPr>
            <a:xfrm>
              <a:off x="2599208" y="5704374"/>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1.5</a:t>
              </a:r>
            </a:p>
          </p:txBody>
        </p:sp>
        <p:sp>
          <p:nvSpPr>
            <p:cNvPr id="173" name="tx173"/>
            <p:cNvSpPr/>
            <p:nvPr/>
          </p:nvSpPr>
          <p:spPr>
            <a:xfrm>
              <a:off x="2627441" y="5549296"/>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1.5</a:t>
              </a:r>
            </a:p>
          </p:txBody>
        </p:sp>
        <p:sp>
          <p:nvSpPr>
            <p:cNvPr id="174" name="tx174"/>
            <p:cNvSpPr/>
            <p:nvPr/>
          </p:nvSpPr>
          <p:spPr>
            <a:xfrm>
              <a:off x="6421515" y="5859452"/>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1.9</a:t>
              </a:r>
            </a:p>
          </p:txBody>
        </p:sp>
        <p:sp>
          <p:nvSpPr>
            <p:cNvPr id="175" name="tx175"/>
            <p:cNvSpPr/>
            <p:nvPr/>
          </p:nvSpPr>
          <p:spPr>
            <a:xfrm>
              <a:off x="5501684" y="5705786"/>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1.7</a:t>
              </a:r>
            </a:p>
          </p:txBody>
        </p:sp>
        <p:sp>
          <p:nvSpPr>
            <p:cNvPr id="176" name="tx176"/>
            <p:cNvSpPr/>
            <p:nvPr/>
          </p:nvSpPr>
          <p:spPr>
            <a:xfrm>
              <a:off x="5617346" y="5549296"/>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1.8</a:t>
              </a:r>
            </a:p>
          </p:txBody>
        </p:sp>
        <p:sp>
          <p:nvSpPr>
            <p:cNvPr id="177" name="tx177"/>
            <p:cNvSpPr/>
            <p:nvPr/>
          </p:nvSpPr>
          <p:spPr>
            <a:xfrm>
              <a:off x="631989" y="5850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78" name="tx178"/>
            <p:cNvSpPr/>
            <p:nvPr/>
          </p:nvSpPr>
          <p:spPr>
            <a:xfrm>
              <a:off x="631989" y="569539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79" name="tx179"/>
            <p:cNvSpPr/>
            <p:nvPr/>
          </p:nvSpPr>
          <p:spPr>
            <a:xfrm>
              <a:off x="631989" y="55403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80" name="tx180"/>
            <p:cNvSpPr/>
            <p:nvPr/>
          </p:nvSpPr>
          <p:spPr>
            <a:xfrm>
              <a:off x="1262666" y="6056151"/>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81" name="tx181"/>
            <p:cNvSpPr/>
            <p:nvPr/>
          </p:nvSpPr>
          <p:spPr>
            <a:xfrm>
              <a:off x="3084113" y="6057856"/>
              <a:ext cx="170873"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1K</a:t>
              </a:r>
            </a:p>
          </p:txBody>
        </p:sp>
        <p:sp>
          <p:nvSpPr>
            <p:cNvPr id="182" name="tx182"/>
            <p:cNvSpPr/>
            <p:nvPr/>
          </p:nvSpPr>
          <p:spPr>
            <a:xfrm>
              <a:off x="4905560" y="6057856"/>
              <a:ext cx="170873"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2K</a:t>
              </a:r>
            </a:p>
          </p:txBody>
        </p:sp>
        <p:sp>
          <p:nvSpPr>
            <p:cNvPr id="183" name="tx183"/>
            <p:cNvSpPr/>
            <p:nvPr/>
          </p:nvSpPr>
          <p:spPr>
            <a:xfrm>
              <a:off x="6727007" y="6056083"/>
              <a:ext cx="17087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3K</a:t>
              </a:r>
            </a:p>
          </p:txBody>
        </p:sp>
        <p:sp>
          <p:nvSpPr>
            <p:cNvPr id="184" name="tx184"/>
            <p:cNvSpPr/>
            <p:nvPr/>
          </p:nvSpPr>
          <p:spPr>
            <a:xfrm>
              <a:off x="3524881" y="6191355"/>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85" name="tx185"/>
            <p:cNvSpPr/>
            <p:nvPr/>
          </p:nvSpPr>
          <p:spPr>
            <a:xfrm>
              <a:off x="4383327"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86" name="tx186"/>
            <p:cNvSpPr/>
            <p:nvPr/>
          </p:nvSpPr>
          <p:spPr>
            <a:xfrm>
              <a:off x="5041172" y="6517265"/>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grpSp>
      <p:sp>
        <p:nvSpPr>
          <p:cNvPr id="18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Measles, because of its high transmissibility, acts as a 'canary in the coalmine', quickly exposing any immunity gaps in the population. The coverage of measles containing vaccine (MCV) is thus often used as a tracer for protection.
The percentage of children receiving MCV1 – typically at 9 or 12 months depending on the national vaccination schedule – remained constant at 97%. This is similar to in 2019, where coverage was 96%.
1,000 children missed their routine first dose of measles vaccine.
MCV2 is typically administered to children between 18 months and five years old. MCV2 coverage remained constant at 93% in 2025.</a:t>
            </a:r>
          </a:p>
        </p:txBody>
      </p:sp>
      <p:sp>
        <p:nvSpPr>
          <p:cNvPr id="188"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MCV1 coverage remained constant at 97% in 2025, leaving 1,000 children without any protection against measles. MCV2 coverage also remained constant at 93%</a:t>
            </a:r>
          </a:p>
        </p:txBody>
      </p:sp>
      <p:grpSp xmlns:pic="http://schemas.openxmlformats.org/drawingml/2006/picture">
        <p:nvGrpSpPr>
          <p:cNvPr id="189" name=""/>
          <p:cNvGrpSpPr/>
          <p:nvPr/>
        </p:nvGrpSpPr>
        <p:grpSpPr>
          <a:xfrm>
            <a:off x="292608" y="1097280"/>
            <a:ext cx="8595360" cy="28575"/>
            <a:chOff x="292608" y="1097280"/>
            <a:chExt cx="8595360" cy="28575"/>
          </a:xfrm>
        </p:grpSpPr>
        <p:sp>
          <p:nvSpPr>
            <p:cNvPr id="190"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91"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938173"/>
              <a:ext cx="3397293" cy="87485"/>
            </a:xfrm>
            <a:custGeom>
              <a:avLst/>
              <a:pathLst>
                <a:path w="3397293" h="87485">
                  <a:moveTo>
                    <a:pt x="0" y="21871"/>
                  </a:moveTo>
                  <a:lnTo>
                    <a:pt x="135891" y="43742"/>
                  </a:lnTo>
                  <a:lnTo>
                    <a:pt x="271783" y="65614"/>
                  </a:lnTo>
                  <a:lnTo>
                    <a:pt x="407675" y="87485"/>
                  </a:lnTo>
                  <a:lnTo>
                    <a:pt x="543566" y="43742"/>
                  </a:lnTo>
                  <a:lnTo>
                    <a:pt x="679458" y="21871"/>
                  </a:lnTo>
                  <a:lnTo>
                    <a:pt x="815350" y="43742"/>
                  </a:lnTo>
                  <a:lnTo>
                    <a:pt x="951242" y="43742"/>
                  </a:lnTo>
                  <a:lnTo>
                    <a:pt x="1087133" y="43742"/>
                  </a:lnTo>
                  <a:lnTo>
                    <a:pt x="1223025" y="43742"/>
                  </a:lnTo>
                  <a:lnTo>
                    <a:pt x="1358917" y="43742"/>
                  </a:lnTo>
                  <a:lnTo>
                    <a:pt x="1494809" y="43742"/>
                  </a:lnTo>
                  <a:lnTo>
                    <a:pt x="1630700" y="43742"/>
                  </a:lnTo>
                  <a:lnTo>
                    <a:pt x="1766592" y="43742"/>
                  </a:lnTo>
                  <a:lnTo>
                    <a:pt x="1902484" y="43742"/>
                  </a:lnTo>
                  <a:lnTo>
                    <a:pt x="2038375" y="43742"/>
                  </a:lnTo>
                  <a:lnTo>
                    <a:pt x="2174267" y="43742"/>
                  </a:lnTo>
                  <a:lnTo>
                    <a:pt x="2310159" y="43742"/>
                  </a:lnTo>
                  <a:lnTo>
                    <a:pt x="2446051" y="0"/>
                  </a:lnTo>
                  <a:lnTo>
                    <a:pt x="2581942" y="21871"/>
                  </a:lnTo>
                  <a:lnTo>
                    <a:pt x="2717834" y="0"/>
                  </a:lnTo>
                  <a:lnTo>
                    <a:pt x="2853726" y="21871"/>
                  </a:lnTo>
                  <a:lnTo>
                    <a:pt x="2989618" y="21871"/>
                  </a:lnTo>
                  <a:lnTo>
                    <a:pt x="3125509" y="0"/>
                  </a:lnTo>
                  <a:lnTo>
                    <a:pt x="3261401" y="0"/>
                  </a:lnTo>
                  <a:lnTo>
                    <a:pt x="3397293" y="0"/>
                  </a:lnTo>
                </a:path>
              </a:pathLst>
            </a:custGeom>
            <a:ln w="27101" cap="flat">
              <a:solidFill>
                <a:srgbClr val="0058AB">
                  <a:alpha val="100000"/>
                </a:srgbClr>
              </a:solidFill>
              <a:prstDash val="solid"/>
              <a:round/>
            </a:ln>
          </p:spPr>
          <p:txBody>
            <a:bodyPr/>
            <a:lstStyle/>
            <a:p/>
          </p:txBody>
        </p:sp>
        <p:sp>
          <p:nvSpPr>
            <p:cNvPr id="22" name="pl22"/>
            <p:cNvSpPr/>
            <p:nvPr/>
          </p:nvSpPr>
          <p:spPr>
            <a:xfrm>
              <a:off x="1120965" y="2178758"/>
              <a:ext cx="3397293" cy="328070"/>
            </a:xfrm>
            <a:custGeom>
              <a:avLst/>
              <a:pathLst>
                <a:path w="3397293" h="328070">
                  <a:moveTo>
                    <a:pt x="0" y="328070"/>
                  </a:moveTo>
                  <a:lnTo>
                    <a:pt x="135891" y="306198"/>
                  </a:lnTo>
                  <a:lnTo>
                    <a:pt x="271783" y="306198"/>
                  </a:lnTo>
                  <a:lnTo>
                    <a:pt x="407675" y="284327"/>
                  </a:lnTo>
                  <a:lnTo>
                    <a:pt x="543566" y="240584"/>
                  </a:lnTo>
                  <a:lnTo>
                    <a:pt x="679458" y="196842"/>
                  </a:lnTo>
                  <a:lnTo>
                    <a:pt x="815350" y="153099"/>
                  </a:lnTo>
                  <a:lnTo>
                    <a:pt x="951242" y="153099"/>
                  </a:lnTo>
                  <a:lnTo>
                    <a:pt x="1087133" y="109356"/>
                  </a:lnTo>
                  <a:lnTo>
                    <a:pt x="1223025" y="65614"/>
                  </a:lnTo>
                  <a:lnTo>
                    <a:pt x="1358917" y="43742"/>
                  </a:lnTo>
                  <a:lnTo>
                    <a:pt x="1494809" y="43742"/>
                  </a:lnTo>
                  <a:lnTo>
                    <a:pt x="1630700" y="43742"/>
                  </a:lnTo>
                  <a:lnTo>
                    <a:pt x="1766592" y="43742"/>
                  </a:lnTo>
                  <a:lnTo>
                    <a:pt x="1902484" y="43742"/>
                  </a:lnTo>
                  <a:lnTo>
                    <a:pt x="2038375" y="43742"/>
                  </a:lnTo>
                  <a:lnTo>
                    <a:pt x="2174267" y="21871"/>
                  </a:lnTo>
                  <a:lnTo>
                    <a:pt x="2310159" y="21871"/>
                  </a:lnTo>
                  <a:lnTo>
                    <a:pt x="2446051" y="0"/>
                  </a:lnTo>
                  <a:lnTo>
                    <a:pt x="2581942" y="0"/>
                  </a:lnTo>
                  <a:lnTo>
                    <a:pt x="2717834" y="65614"/>
                  </a:lnTo>
                  <a:lnTo>
                    <a:pt x="2853726" y="109356"/>
                  </a:lnTo>
                  <a:lnTo>
                    <a:pt x="2989618" y="65614"/>
                  </a:lnTo>
                  <a:lnTo>
                    <a:pt x="3125509" y="65614"/>
                  </a:lnTo>
                  <a:lnTo>
                    <a:pt x="3261401" y="43742"/>
                  </a:lnTo>
                  <a:lnTo>
                    <a:pt x="3397293" y="43742"/>
                  </a:lnTo>
                </a:path>
              </a:pathLst>
            </a:custGeom>
            <a:ln w="27101" cap="flat">
              <a:solidFill>
                <a:srgbClr val="80BD41">
                  <a:alpha val="100000"/>
                </a:srgbClr>
              </a:solidFill>
              <a:prstDash val="solid"/>
              <a:round/>
            </a:ln>
          </p:spPr>
          <p:txBody>
            <a:bodyPr/>
            <a:lstStyle/>
            <a:p/>
          </p:txBody>
        </p:sp>
        <p:sp>
          <p:nvSpPr>
            <p:cNvPr id="23" name="pl23"/>
            <p:cNvSpPr/>
            <p:nvPr/>
          </p:nvSpPr>
          <p:spPr>
            <a:xfrm>
              <a:off x="1120965" y="2003788"/>
              <a:ext cx="3397293" cy="65614"/>
            </a:xfrm>
            <a:custGeom>
              <a:avLst/>
              <a:pathLst>
                <a:path w="3397293" h="65614">
                  <a:moveTo>
                    <a:pt x="0" y="65614"/>
                  </a:moveTo>
                  <a:lnTo>
                    <a:pt x="135891" y="43742"/>
                  </a:lnTo>
                  <a:lnTo>
                    <a:pt x="271783" y="43742"/>
                  </a:lnTo>
                  <a:lnTo>
                    <a:pt x="407675" y="21871"/>
                  </a:lnTo>
                  <a:lnTo>
                    <a:pt x="543566" y="21871"/>
                  </a:lnTo>
                  <a:lnTo>
                    <a:pt x="679458" y="21871"/>
                  </a:lnTo>
                  <a:lnTo>
                    <a:pt x="815350" y="0"/>
                  </a:lnTo>
                  <a:lnTo>
                    <a:pt x="951242" y="21871"/>
                  </a:lnTo>
                  <a:lnTo>
                    <a:pt x="1087133" y="0"/>
                  </a:lnTo>
                  <a:lnTo>
                    <a:pt x="1223025" y="21871"/>
                  </a:lnTo>
                  <a:lnTo>
                    <a:pt x="1358917" y="0"/>
                  </a:lnTo>
                  <a:lnTo>
                    <a:pt x="1494809" y="0"/>
                  </a:lnTo>
                  <a:lnTo>
                    <a:pt x="1630700" y="0"/>
                  </a:lnTo>
                  <a:lnTo>
                    <a:pt x="1766592" y="0"/>
                  </a:lnTo>
                  <a:lnTo>
                    <a:pt x="1902484" y="0"/>
                  </a:lnTo>
                  <a:lnTo>
                    <a:pt x="2038375" y="0"/>
                  </a:lnTo>
                  <a:lnTo>
                    <a:pt x="2174267" y="0"/>
                  </a:lnTo>
                  <a:lnTo>
                    <a:pt x="2310159" y="0"/>
                  </a:lnTo>
                  <a:lnTo>
                    <a:pt x="2446051" y="0"/>
                  </a:lnTo>
                  <a:lnTo>
                    <a:pt x="2581942" y="0"/>
                  </a:lnTo>
                  <a:lnTo>
                    <a:pt x="2717834" y="0"/>
                  </a:lnTo>
                  <a:lnTo>
                    <a:pt x="2853726" y="0"/>
                  </a:lnTo>
                  <a:lnTo>
                    <a:pt x="2989618" y="0"/>
                  </a:lnTo>
                  <a:lnTo>
                    <a:pt x="3125509" y="0"/>
                  </a:lnTo>
                  <a:lnTo>
                    <a:pt x="3261401" y="0"/>
                  </a:lnTo>
                  <a:lnTo>
                    <a:pt x="3397293" y="21871"/>
                  </a:lnTo>
                </a:path>
              </a:pathLst>
            </a:custGeom>
            <a:ln w="27101" cap="flat">
              <a:solidFill>
                <a:srgbClr val="961A49">
                  <a:alpha val="100000"/>
                </a:srgbClr>
              </a:solidFill>
              <a:prstDash val="solid"/>
              <a:round/>
            </a:ln>
          </p:spPr>
          <p:txBody>
            <a:bodyPr/>
            <a:lstStyle/>
            <a:p/>
          </p:txBody>
        </p:sp>
        <p:sp>
          <p:nvSpPr>
            <p:cNvPr id="24" name="pl24"/>
            <p:cNvSpPr/>
            <p:nvPr/>
          </p:nvSpPr>
          <p:spPr>
            <a:xfrm>
              <a:off x="1120965" y="1938173"/>
              <a:ext cx="3397293" cy="87485"/>
            </a:xfrm>
            <a:custGeom>
              <a:avLst/>
              <a:pathLst>
                <a:path w="3397293" h="87485">
                  <a:moveTo>
                    <a:pt x="0" y="21871"/>
                  </a:moveTo>
                  <a:lnTo>
                    <a:pt x="135891" y="43742"/>
                  </a:lnTo>
                  <a:lnTo>
                    <a:pt x="271783" y="65614"/>
                  </a:lnTo>
                  <a:lnTo>
                    <a:pt x="407675" y="87485"/>
                  </a:lnTo>
                  <a:lnTo>
                    <a:pt x="543566" y="43742"/>
                  </a:lnTo>
                  <a:lnTo>
                    <a:pt x="679458" y="21871"/>
                  </a:lnTo>
                  <a:lnTo>
                    <a:pt x="815350" y="43742"/>
                  </a:lnTo>
                  <a:lnTo>
                    <a:pt x="951242" y="43742"/>
                  </a:lnTo>
                  <a:lnTo>
                    <a:pt x="1087133" y="43742"/>
                  </a:lnTo>
                  <a:lnTo>
                    <a:pt x="1223025" y="43742"/>
                  </a:lnTo>
                  <a:lnTo>
                    <a:pt x="1358917" y="43742"/>
                  </a:lnTo>
                  <a:lnTo>
                    <a:pt x="1494809" y="43742"/>
                  </a:lnTo>
                  <a:lnTo>
                    <a:pt x="1630700" y="43742"/>
                  </a:lnTo>
                  <a:lnTo>
                    <a:pt x="1766592" y="43742"/>
                  </a:lnTo>
                  <a:lnTo>
                    <a:pt x="1902484" y="43742"/>
                  </a:lnTo>
                  <a:lnTo>
                    <a:pt x="2038375" y="43742"/>
                  </a:lnTo>
                  <a:lnTo>
                    <a:pt x="2174267" y="43742"/>
                  </a:lnTo>
                  <a:lnTo>
                    <a:pt x="2310159" y="43742"/>
                  </a:lnTo>
                  <a:lnTo>
                    <a:pt x="2446051" y="0"/>
                  </a:lnTo>
                  <a:lnTo>
                    <a:pt x="2581942" y="21871"/>
                  </a:lnTo>
                  <a:lnTo>
                    <a:pt x="2717834" y="0"/>
                  </a:lnTo>
                  <a:lnTo>
                    <a:pt x="2853726" y="21871"/>
                  </a:lnTo>
                  <a:lnTo>
                    <a:pt x="2989618" y="21871"/>
                  </a:lnTo>
                  <a:lnTo>
                    <a:pt x="3125509" y="0"/>
                  </a:lnTo>
                  <a:lnTo>
                    <a:pt x="3261401" y="0"/>
                  </a:lnTo>
                  <a:lnTo>
                    <a:pt x="3397293" y="0"/>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131228"/>
            </a:xfrm>
            <a:custGeom>
              <a:avLst/>
              <a:pathLst>
                <a:path w="0" h="131228">
                  <a:moveTo>
                    <a:pt x="0" y="0"/>
                  </a:moveTo>
                  <a:lnTo>
                    <a:pt x="0" y="131228"/>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131228"/>
            </a:xfrm>
            <a:custGeom>
              <a:avLst/>
              <a:pathLst>
                <a:path w="0" h="131228">
                  <a:moveTo>
                    <a:pt x="0" y="0"/>
                  </a:moveTo>
                  <a:lnTo>
                    <a:pt x="0" y="131228"/>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153099"/>
            </a:xfrm>
            <a:custGeom>
              <a:avLst/>
              <a:pathLst>
                <a:path w="0" h="153099">
                  <a:moveTo>
                    <a:pt x="0" y="0"/>
                  </a:moveTo>
                  <a:lnTo>
                    <a:pt x="0" y="153099"/>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153099"/>
            </a:xfrm>
            <a:custGeom>
              <a:avLst/>
              <a:pathLst>
                <a:path w="0" h="153099">
                  <a:moveTo>
                    <a:pt x="0" y="0"/>
                  </a:moveTo>
                  <a:lnTo>
                    <a:pt x="0" y="153099"/>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131228"/>
            </a:xfrm>
            <a:custGeom>
              <a:avLst/>
              <a:pathLst>
                <a:path w="0" h="131228">
                  <a:moveTo>
                    <a:pt x="0" y="0"/>
                  </a:moveTo>
                  <a:lnTo>
                    <a:pt x="0" y="131228"/>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109356"/>
            </a:xfrm>
            <a:custGeom>
              <a:avLst/>
              <a:pathLst>
                <a:path w="0" h="109356">
                  <a:moveTo>
                    <a:pt x="0" y="0"/>
                  </a:moveTo>
                  <a:lnTo>
                    <a:pt x="0" y="109356"/>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109356"/>
            </a:xfrm>
            <a:custGeom>
              <a:avLst/>
              <a:pathLst>
                <a:path w="0" h="109356">
                  <a:moveTo>
                    <a:pt x="0" y="0"/>
                  </a:moveTo>
                  <a:lnTo>
                    <a:pt x="0" y="109356"/>
                  </a:lnTo>
                </a:path>
              </a:pathLst>
            </a:custGeom>
            <a:ln w="13550" cap="flat">
              <a:solidFill>
                <a:srgbClr val="0058AB">
                  <a:alpha val="100000"/>
                </a:srgbClr>
              </a:solidFill>
              <a:prstDash val="dot"/>
              <a:round/>
            </a:ln>
          </p:spPr>
          <p:txBody>
            <a:bodyPr/>
            <a:lstStyle/>
            <a:p/>
          </p:txBody>
        </p:sp>
        <p:sp>
          <p:nvSpPr>
            <p:cNvPr id="32" name="pl32"/>
            <p:cNvSpPr/>
            <p:nvPr/>
          </p:nvSpPr>
          <p:spPr>
            <a:xfrm>
              <a:off x="1120965" y="1938173"/>
              <a:ext cx="3397293" cy="87485"/>
            </a:xfrm>
            <a:custGeom>
              <a:avLst/>
              <a:pathLst>
                <a:path w="3397293" h="87485">
                  <a:moveTo>
                    <a:pt x="0" y="21871"/>
                  </a:moveTo>
                  <a:lnTo>
                    <a:pt x="135891" y="43742"/>
                  </a:lnTo>
                  <a:lnTo>
                    <a:pt x="271783" y="65614"/>
                  </a:lnTo>
                  <a:lnTo>
                    <a:pt x="407675" y="87485"/>
                  </a:lnTo>
                  <a:lnTo>
                    <a:pt x="543566" y="43742"/>
                  </a:lnTo>
                  <a:lnTo>
                    <a:pt x="679458" y="21871"/>
                  </a:lnTo>
                  <a:lnTo>
                    <a:pt x="815350" y="43742"/>
                  </a:lnTo>
                  <a:lnTo>
                    <a:pt x="951242" y="43742"/>
                  </a:lnTo>
                  <a:lnTo>
                    <a:pt x="1087133" y="43742"/>
                  </a:lnTo>
                  <a:lnTo>
                    <a:pt x="1223025" y="43742"/>
                  </a:lnTo>
                  <a:lnTo>
                    <a:pt x="1358917" y="43742"/>
                  </a:lnTo>
                  <a:lnTo>
                    <a:pt x="1494809" y="43742"/>
                  </a:lnTo>
                  <a:lnTo>
                    <a:pt x="1630700" y="43742"/>
                  </a:lnTo>
                  <a:lnTo>
                    <a:pt x="1766592" y="43742"/>
                  </a:lnTo>
                  <a:lnTo>
                    <a:pt x="1902484" y="43742"/>
                  </a:lnTo>
                  <a:lnTo>
                    <a:pt x="2038375" y="43742"/>
                  </a:lnTo>
                  <a:lnTo>
                    <a:pt x="2174267" y="43742"/>
                  </a:lnTo>
                  <a:lnTo>
                    <a:pt x="2310159" y="43742"/>
                  </a:lnTo>
                  <a:lnTo>
                    <a:pt x="2446051" y="0"/>
                  </a:lnTo>
                  <a:lnTo>
                    <a:pt x="2581942" y="21871"/>
                  </a:lnTo>
                  <a:lnTo>
                    <a:pt x="2717834" y="0"/>
                  </a:lnTo>
                  <a:lnTo>
                    <a:pt x="2853726" y="21871"/>
                  </a:lnTo>
                  <a:lnTo>
                    <a:pt x="2989618" y="21871"/>
                  </a:lnTo>
                  <a:lnTo>
                    <a:pt x="3125509" y="0"/>
                  </a:lnTo>
                  <a:lnTo>
                    <a:pt x="3261401" y="0"/>
                  </a:lnTo>
                  <a:lnTo>
                    <a:pt x="3397293" y="0"/>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40" name="tx40"/>
            <p:cNvSpPr/>
            <p:nvPr/>
          </p:nvSpPr>
          <p:spPr>
            <a:xfrm>
              <a:off x="4602663" y="21820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84</a:t>
              </a:r>
            </a:p>
          </p:txBody>
        </p:sp>
        <p:sp>
          <p:nvSpPr>
            <p:cNvPr id="41" name="tx41"/>
            <p:cNvSpPr/>
            <p:nvPr/>
          </p:nvSpPr>
          <p:spPr>
            <a:xfrm>
              <a:off x="4602663" y="198516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93</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309511"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309511"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305049"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067503"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576611" y="4961275"/>
              <a:ext cx="63690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Singapore</a:t>
              </a:r>
            </a:p>
          </p:txBody>
        </p:sp>
        <p:sp>
          <p:nvSpPr>
            <p:cNvPr id="60" name="tx60"/>
            <p:cNvSpPr/>
            <p:nvPr/>
          </p:nvSpPr>
          <p:spPr>
            <a:xfrm>
              <a:off x="2572148"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334603" y="4962980"/>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62" name="tx62"/>
            <p:cNvSpPr/>
            <p:nvPr/>
          </p:nvSpPr>
          <p:spPr>
            <a:xfrm>
              <a:off x="1476772" y="1403693"/>
              <a:ext cx="2685677"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coverage, Singapore, 2000-2025</a:t>
              </a:r>
            </a:p>
          </p:txBody>
        </p:sp>
        <p:sp>
          <p:nvSpPr>
            <p:cNvPr id="63" name="pl63"/>
            <p:cNvSpPr/>
            <p:nvPr/>
          </p:nvSpPr>
          <p:spPr>
            <a:xfrm>
              <a:off x="5267799" y="383887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39724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95561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51397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207234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361806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317642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273479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229316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267799" y="185152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4" name="pl74"/>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5437664" y="2646469"/>
              <a:ext cx="3397293" cy="353306"/>
            </a:xfrm>
            <a:custGeom>
              <a:avLst/>
              <a:pathLst>
                <a:path w="3397293" h="353306">
                  <a:moveTo>
                    <a:pt x="0" y="88326"/>
                  </a:moveTo>
                  <a:lnTo>
                    <a:pt x="135891" y="176653"/>
                  </a:lnTo>
                  <a:lnTo>
                    <a:pt x="271783" y="264979"/>
                  </a:lnTo>
                  <a:lnTo>
                    <a:pt x="407675" y="353306"/>
                  </a:lnTo>
                  <a:lnTo>
                    <a:pt x="543566" y="176653"/>
                  </a:lnTo>
                  <a:lnTo>
                    <a:pt x="679458" y="88326"/>
                  </a:lnTo>
                  <a:lnTo>
                    <a:pt x="815350" y="176653"/>
                  </a:lnTo>
                  <a:lnTo>
                    <a:pt x="951242" y="176653"/>
                  </a:lnTo>
                  <a:lnTo>
                    <a:pt x="1087133" y="176653"/>
                  </a:lnTo>
                  <a:lnTo>
                    <a:pt x="1223025" y="176653"/>
                  </a:lnTo>
                  <a:lnTo>
                    <a:pt x="1358917" y="176653"/>
                  </a:lnTo>
                  <a:lnTo>
                    <a:pt x="1494809" y="176653"/>
                  </a:lnTo>
                  <a:lnTo>
                    <a:pt x="1630700" y="176653"/>
                  </a:lnTo>
                  <a:lnTo>
                    <a:pt x="1766592" y="176653"/>
                  </a:lnTo>
                  <a:lnTo>
                    <a:pt x="1902484" y="176653"/>
                  </a:lnTo>
                  <a:lnTo>
                    <a:pt x="2038375" y="176653"/>
                  </a:lnTo>
                  <a:lnTo>
                    <a:pt x="2174267" y="176653"/>
                  </a:lnTo>
                  <a:lnTo>
                    <a:pt x="2310159" y="176653"/>
                  </a:lnTo>
                  <a:lnTo>
                    <a:pt x="2446051" y="0"/>
                  </a:lnTo>
                  <a:lnTo>
                    <a:pt x="2581942" y="88326"/>
                  </a:lnTo>
                  <a:lnTo>
                    <a:pt x="2717834" y="0"/>
                  </a:lnTo>
                  <a:lnTo>
                    <a:pt x="2853726" y="88326"/>
                  </a:lnTo>
                  <a:lnTo>
                    <a:pt x="2989618" y="88326"/>
                  </a:lnTo>
                  <a:lnTo>
                    <a:pt x="3125509" y="0"/>
                  </a:lnTo>
                  <a:lnTo>
                    <a:pt x="3261401" y="0"/>
                  </a:lnTo>
                  <a:lnTo>
                    <a:pt x="3397293" y="0"/>
                  </a:lnTo>
                </a:path>
              </a:pathLst>
            </a:custGeom>
            <a:ln w="27101" cap="flat">
              <a:solidFill>
                <a:srgbClr val="0058AB">
                  <a:alpha val="100000"/>
                </a:srgbClr>
              </a:solidFill>
              <a:prstDash val="solid"/>
              <a:round/>
            </a:ln>
          </p:spPr>
          <p:txBody>
            <a:bodyPr/>
            <a:lstStyle/>
            <a:p/>
          </p:txBody>
        </p:sp>
        <p:sp>
          <p:nvSpPr>
            <p:cNvPr id="82" name="pl82"/>
            <p:cNvSpPr/>
            <p:nvPr/>
          </p:nvSpPr>
          <p:spPr>
            <a:xfrm>
              <a:off x="5437664" y="2734795"/>
              <a:ext cx="3397293" cy="1324899"/>
            </a:xfrm>
            <a:custGeom>
              <a:avLst/>
              <a:pathLst>
                <a:path w="3397293" h="1324899">
                  <a:moveTo>
                    <a:pt x="0" y="1324899"/>
                  </a:moveTo>
                  <a:lnTo>
                    <a:pt x="135891" y="1236572"/>
                  </a:lnTo>
                  <a:lnTo>
                    <a:pt x="271783" y="1236572"/>
                  </a:lnTo>
                  <a:lnTo>
                    <a:pt x="407675" y="1148245"/>
                  </a:lnTo>
                  <a:lnTo>
                    <a:pt x="543566" y="971592"/>
                  </a:lnTo>
                  <a:lnTo>
                    <a:pt x="679458" y="794939"/>
                  </a:lnTo>
                  <a:lnTo>
                    <a:pt x="815350" y="618286"/>
                  </a:lnTo>
                  <a:lnTo>
                    <a:pt x="951242" y="618286"/>
                  </a:lnTo>
                  <a:lnTo>
                    <a:pt x="1087133" y="441633"/>
                  </a:lnTo>
                  <a:lnTo>
                    <a:pt x="1223025" y="264979"/>
                  </a:lnTo>
                  <a:lnTo>
                    <a:pt x="1358917" y="176653"/>
                  </a:lnTo>
                  <a:lnTo>
                    <a:pt x="1494809" y="176653"/>
                  </a:lnTo>
                  <a:lnTo>
                    <a:pt x="1630700" y="176653"/>
                  </a:lnTo>
                  <a:lnTo>
                    <a:pt x="1766592" y="176653"/>
                  </a:lnTo>
                  <a:lnTo>
                    <a:pt x="1902484" y="176653"/>
                  </a:lnTo>
                  <a:lnTo>
                    <a:pt x="2038375" y="176653"/>
                  </a:lnTo>
                  <a:lnTo>
                    <a:pt x="2174267" y="88326"/>
                  </a:lnTo>
                  <a:lnTo>
                    <a:pt x="2310159" y="88326"/>
                  </a:lnTo>
                  <a:lnTo>
                    <a:pt x="2446051" y="0"/>
                  </a:lnTo>
                  <a:lnTo>
                    <a:pt x="2581942" y="0"/>
                  </a:lnTo>
                  <a:lnTo>
                    <a:pt x="2717834" y="264979"/>
                  </a:lnTo>
                  <a:lnTo>
                    <a:pt x="2853726" y="441633"/>
                  </a:lnTo>
                  <a:lnTo>
                    <a:pt x="2989618" y="264979"/>
                  </a:lnTo>
                  <a:lnTo>
                    <a:pt x="3125509" y="264979"/>
                  </a:lnTo>
                  <a:lnTo>
                    <a:pt x="3261401" y="176653"/>
                  </a:lnTo>
                  <a:lnTo>
                    <a:pt x="3397293" y="176653"/>
                  </a:lnTo>
                </a:path>
              </a:pathLst>
            </a:custGeom>
            <a:ln w="27101" cap="flat">
              <a:solidFill>
                <a:srgbClr val="80BD41">
                  <a:alpha val="100000"/>
                </a:srgbClr>
              </a:solidFill>
              <a:prstDash val="solid"/>
              <a:round/>
            </a:ln>
          </p:spPr>
          <p:txBody>
            <a:bodyPr/>
            <a:lstStyle/>
            <a:p/>
          </p:txBody>
        </p:sp>
        <p:sp>
          <p:nvSpPr>
            <p:cNvPr id="83" name="pl83"/>
            <p:cNvSpPr/>
            <p:nvPr/>
          </p:nvSpPr>
          <p:spPr>
            <a:xfrm>
              <a:off x="5437664" y="2734795"/>
              <a:ext cx="3397293" cy="264979"/>
            </a:xfrm>
            <a:custGeom>
              <a:avLst/>
              <a:pathLst>
                <a:path w="3397293" h="264979">
                  <a:moveTo>
                    <a:pt x="0" y="264979"/>
                  </a:moveTo>
                  <a:lnTo>
                    <a:pt x="135891" y="176653"/>
                  </a:lnTo>
                  <a:lnTo>
                    <a:pt x="271783" y="176653"/>
                  </a:lnTo>
                  <a:lnTo>
                    <a:pt x="407675" y="88326"/>
                  </a:lnTo>
                  <a:lnTo>
                    <a:pt x="543566" y="88326"/>
                  </a:lnTo>
                  <a:lnTo>
                    <a:pt x="679458" y="88326"/>
                  </a:lnTo>
                  <a:lnTo>
                    <a:pt x="815350" y="0"/>
                  </a:lnTo>
                  <a:lnTo>
                    <a:pt x="951242" y="88326"/>
                  </a:lnTo>
                  <a:lnTo>
                    <a:pt x="1087133" y="0"/>
                  </a:lnTo>
                  <a:lnTo>
                    <a:pt x="1223025" y="88326"/>
                  </a:lnTo>
                  <a:lnTo>
                    <a:pt x="1358917" y="0"/>
                  </a:lnTo>
                  <a:lnTo>
                    <a:pt x="1494809" y="0"/>
                  </a:lnTo>
                  <a:lnTo>
                    <a:pt x="1630700" y="0"/>
                  </a:lnTo>
                  <a:lnTo>
                    <a:pt x="1766592" y="0"/>
                  </a:lnTo>
                  <a:lnTo>
                    <a:pt x="1902484" y="0"/>
                  </a:lnTo>
                  <a:lnTo>
                    <a:pt x="2038375" y="0"/>
                  </a:lnTo>
                  <a:lnTo>
                    <a:pt x="2174267" y="0"/>
                  </a:lnTo>
                  <a:lnTo>
                    <a:pt x="2310159" y="0"/>
                  </a:lnTo>
                  <a:lnTo>
                    <a:pt x="2446051" y="0"/>
                  </a:lnTo>
                  <a:lnTo>
                    <a:pt x="2581942" y="0"/>
                  </a:lnTo>
                  <a:lnTo>
                    <a:pt x="2717834" y="0"/>
                  </a:lnTo>
                  <a:lnTo>
                    <a:pt x="2853726" y="0"/>
                  </a:lnTo>
                  <a:lnTo>
                    <a:pt x="2989618" y="0"/>
                  </a:lnTo>
                  <a:lnTo>
                    <a:pt x="3125509" y="0"/>
                  </a:lnTo>
                  <a:lnTo>
                    <a:pt x="3261401" y="0"/>
                  </a:lnTo>
                  <a:lnTo>
                    <a:pt x="3397293" y="88326"/>
                  </a:lnTo>
                </a:path>
              </a:pathLst>
            </a:custGeom>
            <a:ln w="27101" cap="flat">
              <a:solidFill>
                <a:srgbClr val="961A49">
                  <a:alpha val="100000"/>
                </a:srgbClr>
              </a:solidFill>
              <a:prstDash val="solid"/>
              <a:round/>
            </a:ln>
          </p:spPr>
          <p:txBody>
            <a:bodyPr/>
            <a:lstStyle/>
            <a:p/>
          </p:txBody>
        </p:sp>
        <p:sp>
          <p:nvSpPr>
            <p:cNvPr id="84" name="pl84"/>
            <p:cNvSpPr/>
            <p:nvPr/>
          </p:nvSpPr>
          <p:spPr>
            <a:xfrm>
              <a:off x="5437664" y="2734795"/>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5" name="pl85"/>
            <p:cNvSpPr/>
            <p:nvPr/>
          </p:nvSpPr>
          <p:spPr>
            <a:xfrm>
              <a:off x="5437664" y="2646469"/>
              <a:ext cx="3397293" cy="353306"/>
            </a:xfrm>
            <a:custGeom>
              <a:avLst/>
              <a:pathLst>
                <a:path w="3397293" h="353306">
                  <a:moveTo>
                    <a:pt x="0" y="88326"/>
                  </a:moveTo>
                  <a:lnTo>
                    <a:pt x="135891" y="176653"/>
                  </a:lnTo>
                  <a:lnTo>
                    <a:pt x="271783" y="264979"/>
                  </a:lnTo>
                  <a:lnTo>
                    <a:pt x="407675" y="353306"/>
                  </a:lnTo>
                  <a:lnTo>
                    <a:pt x="543566" y="176653"/>
                  </a:lnTo>
                  <a:lnTo>
                    <a:pt x="679458" y="88326"/>
                  </a:lnTo>
                  <a:lnTo>
                    <a:pt x="815350" y="176653"/>
                  </a:lnTo>
                  <a:lnTo>
                    <a:pt x="951242" y="176653"/>
                  </a:lnTo>
                  <a:lnTo>
                    <a:pt x="1087133" y="176653"/>
                  </a:lnTo>
                  <a:lnTo>
                    <a:pt x="1223025" y="176653"/>
                  </a:lnTo>
                  <a:lnTo>
                    <a:pt x="1358917" y="176653"/>
                  </a:lnTo>
                  <a:lnTo>
                    <a:pt x="1494809" y="176653"/>
                  </a:lnTo>
                  <a:lnTo>
                    <a:pt x="1630700" y="176653"/>
                  </a:lnTo>
                  <a:lnTo>
                    <a:pt x="1766592" y="176653"/>
                  </a:lnTo>
                  <a:lnTo>
                    <a:pt x="1902484" y="176653"/>
                  </a:lnTo>
                  <a:lnTo>
                    <a:pt x="2038375" y="176653"/>
                  </a:lnTo>
                  <a:lnTo>
                    <a:pt x="2174267" y="176653"/>
                  </a:lnTo>
                  <a:lnTo>
                    <a:pt x="2310159" y="176653"/>
                  </a:lnTo>
                  <a:lnTo>
                    <a:pt x="2446051" y="0"/>
                  </a:lnTo>
                  <a:lnTo>
                    <a:pt x="2581942" y="88326"/>
                  </a:lnTo>
                  <a:lnTo>
                    <a:pt x="2717834" y="0"/>
                  </a:lnTo>
                  <a:lnTo>
                    <a:pt x="2853726" y="88326"/>
                  </a:lnTo>
                  <a:lnTo>
                    <a:pt x="2989618" y="88326"/>
                  </a:lnTo>
                  <a:lnTo>
                    <a:pt x="3125509" y="0"/>
                  </a:lnTo>
                  <a:lnTo>
                    <a:pt x="3261401" y="0"/>
                  </a:lnTo>
                  <a:lnTo>
                    <a:pt x="3397293" y="0"/>
                  </a:lnTo>
                </a:path>
              </a:pathLst>
            </a:custGeom>
            <a:ln w="43362" cap="flat">
              <a:solidFill>
                <a:srgbClr val="000000">
                  <a:alpha val="100000"/>
                </a:srgbClr>
              </a:solidFill>
              <a:prstDash val="solid"/>
              <a:round/>
            </a:ln>
          </p:spPr>
          <p:txBody>
            <a:bodyPr/>
            <a:lstStyle/>
            <a:p/>
          </p:txBody>
        </p:sp>
        <p:sp>
          <p:nvSpPr>
            <p:cNvPr id="86" name="pl86"/>
            <p:cNvSpPr/>
            <p:nvPr/>
          </p:nvSpPr>
          <p:spPr>
            <a:xfrm>
              <a:off x="5437664" y="2505146"/>
              <a:ext cx="0" cy="229649"/>
            </a:xfrm>
            <a:custGeom>
              <a:avLst/>
              <a:pathLst>
                <a:path w="0" h="229649">
                  <a:moveTo>
                    <a:pt x="0" y="229649"/>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6117122" y="2505146"/>
              <a:ext cx="0" cy="229649"/>
            </a:xfrm>
            <a:custGeom>
              <a:avLst/>
              <a:pathLst>
                <a:path w="0" h="229649">
                  <a:moveTo>
                    <a:pt x="0" y="229649"/>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6796581" y="2505146"/>
              <a:ext cx="0" cy="317975"/>
            </a:xfrm>
            <a:custGeom>
              <a:avLst/>
              <a:pathLst>
                <a:path w="0" h="317975">
                  <a:moveTo>
                    <a:pt x="0" y="317975"/>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7476039" y="2505146"/>
              <a:ext cx="0" cy="317975"/>
            </a:xfrm>
            <a:custGeom>
              <a:avLst/>
              <a:pathLst>
                <a:path w="0" h="317975">
                  <a:moveTo>
                    <a:pt x="0" y="317975"/>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019606" y="2505146"/>
              <a:ext cx="0" cy="229649"/>
            </a:xfrm>
            <a:custGeom>
              <a:avLst/>
              <a:pathLst>
                <a:path w="0" h="229649">
                  <a:moveTo>
                    <a:pt x="0" y="229649"/>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699065" y="2505146"/>
              <a:ext cx="0" cy="141322"/>
            </a:xfrm>
            <a:custGeom>
              <a:avLst/>
              <a:pathLst>
                <a:path w="0" h="141322">
                  <a:moveTo>
                    <a:pt x="0" y="141322"/>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8834957" y="2505146"/>
              <a:ext cx="0" cy="141322"/>
            </a:xfrm>
            <a:custGeom>
              <a:avLst/>
              <a:pathLst>
                <a:path w="0" h="141322">
                  <a:moveTo>
                    <a:pt x="0" y="141322"/>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5437664" y="2646469"/>
              <a:ext cx="3397293" cy="353306"/>
            </a:xfrm>
            <a:custGeom>
              <a:avLst/>
              <a:pathLst>
                <a:path w="3397293" h="353306">
                  <a:moveTo>
                    <a:pt x="0" y="88326"/>
                  </a:moveTo>
                  <a:lnTo>
                    <a:pt x="135891" y="176653"/>
                  </a:lnTo>
                  <a:lnTo>
                    <a:pt x="271783" y="264979"/>
                  </a:lnTo>
                  <a:lnTo>
                    <a:pt x="407675" y="353306"/>
                  </a:lnTo>
                  <a:lnTo>
                    <a:pt x="543566" y="176653"/>
                  </a:lnTo>
                  <a:lnTo>
                    <a:pt x="679458" y="88326"/>
                  </a:lnTo>
                  <a:lnTo>
                    <a:pt x="815350" y="176653"/>
                  </a:lnTo>
                  <a:lnTo>
                    <a:pt x="951242" y="176653"/>
                  </a:lnTo>
                  <a:lnTo>
                    <a:pt x="1087133" y="176653"/>
                  </a:lnTo>
                  <a:lnTo>
                    <a:pt x="1223025" y="176653"/>
                  </a:lnTo>
                  <a:lnTo>
                    <a:pt x="1358917" y="176653"/>
                  </a:lnTo>
                  <a:lnTo>
                    <a:pt x="1494809" y="176653"/>
                  </a:lnTo>
                  <a:lnTo>
                    <a:pt x="1630700" y="176653"/>
                  </a:lnTo>
                  <a:lnTo>
                    <a:pt x="1766592" y="176653"/>
                  </a:lnTo>
                  <a:lnTo>
                    <a:pt x="1902484" y="176653"/>
                  </a:lnTo>
                  <a:lnTo>
                    <a:pt x="2038375" y="176653"/>
                  </a:lnTo>
                  <a:lnTo>
                    <a:pt x="2174267" y="176653"/>
                  </a:lnTo>
                  <a:lnTo>
                    <a:pt x="2310159" y="176653"/>
                  </a:lnTo>
                  <a:lnTo>
                    <a:pt x="2446051" y="0"/>
                  </a:lnTo>
                  <a:lnTo>
                    <a:pt x="2581942" y="88326"/>
                  </a:lnTo>
                  <a:lnTo>
                    <a:pt x="2717834" y="0"/>
                  </a:lnTo>
                  <a:lnTo>
                    <a:pt x="2853726" y="88326"/>
                  </a:lnTo>
                  <a:lnTo>
                    <a:pt x="2989618" y="88326"/>
                  </a:lnTo>
                  <a:lnTo>
                    <a:pt x="3125509" y="0"/>
                  </a:lnTo>
                  <a:lnTo>
                    <a:pt x="3261401" y="0"/>
                  </a:lnTo>
                  <a:lnTo>
                    <a:pt x="3397293" y="0"/>
                  </a:lnTo>
                </a:path>
              </a:pathLst>
            </a:custGeom>
            <a:ln w="27101" cap="flat">
              <a:solidFill>
                <a:srgbClr val="0058AB">
                  <a:alpha val="100000"/>
                </a:srgbClr>
              </a:solidFill>
              <a:prstDash val="solid"/>
              <a:round/>
            </a:ln>
          </p:spPr>
          <p:txBody>
            <a:bodyPr/>
            <a:lstStyle/>
            <a:p/>
          </p:txBody>
        </p:sp>
        <p:sp>
          <p:nvSpPr>
            <p:cNvPr id="94" name="tx94"/>
            <p:cNvSpPr/>
            <p:nvPr/>
          </p:nvSpPr>
          <p:spPr>
            <a:xfrm>
              <a:off x="5407519" y="242937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5" name="tx95"/>
            <p:cNvSpPr/>
            <p:nvPr/>
          </p:nvSpPr>
          <p:spPr>
            <a:xfrm>
              <a:off x="6086977" y="242937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6" name="tx96"/>
            <p:cNvSpPr/>
            <p:nvPr/>
          </p:nvSpPr>
          <p:spPr>
            <a:xfrm>
              <a:off x="6748386" y="2430699"/>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7" name="tx97"/>
            <p:cNvSpPr/>
            <p:nvPr/>
          </p:nvSpPr>
          <p:spPr>
            <a:xfrm>
              <a:off x="7427845" y="2430699"/>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8" name="tx98"/>
            <p:cNvSpPr/>
            <p:nvPr/>
          </p:nvSpPr>
          <p:spPr>
            <a:xfrm>
              <a:off x="7989462" y="242937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9" name="tx99"/>
            <p:cNvSpPr/>
            <p:nvPr/>
          </p:nvSpPr>
          <p:spPr>
            <a:xfrm>
              <a:off x="8668920" y="2430699"/>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100" name="tx100"/>
            <p:cNvSpPr/>
            <p:nvPr/>
          </p:nvSpPr>
          <p:spPr>
            <a:xfrm>
              <a:off x="8804812" y="2430699"/>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101" name="tx101"/>
            <p:cNvSpPr/>
            <p:nvPr/>
          </p:nvSpPr>
          <p:spPr>
            <a:xfrm>
              <a:off x="8902429" y="2872332"/>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-2</a:t>
              </a:r>
            </a:p>
          </p:txBody>
        </p:sp>
        <p:sp>
          <p:nvSpPr>
            <p:cNvPr id="102" name="tx102"/>
            <p:cNvSpPr/>
            <p:nvPr/>
          </p:nvSpPr>
          <p:spPr>
            <a:xfrm>
              <a:off x="8902429" y="2784005"/>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-1</a:t>
              </a:r>
            </a:p>
          </p:txBody>
        </p:sp>
        <p:sp>
          <p:nvSpPr>
            <p:cNvPr id="103" name="tx103"/>
            <p:cNvSpPr/>
            <p:nvPr/>
          </p:nvSpPr>
          <p:spPr>
            <a:xfrm>
              <a:off x="5003259" y="4007580"/>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a:t>
              </a:r>
            </a:p>
          </p:txBody>
        </p:sp>
        <p:sp>
          <p:nvSpPr>
            <p:cNvPr id="104" name="tx104"/>
            <p:cNvSpPr/>
            <p:nvPr/>
          </p:nvSpPr>
          <p:spPr>
            <a:xfrm>
              <a:off x="5003259" y="3565947"/>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5" name="tx105"/>
            <p:cNvSpPr/>
            <p:nvPr/>
          </p:nvSpPr>
          <p:spPr>
            <a:xfrm>
              <a:off x="5080953" y="3126087"/>
              <a:ext cx="124215"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6" name="tx106"/>
            <p:cNvSpPr/>
            <p:nvPr/>
          </p:nvSpPr>
          <p:spPr>
            <a:xfrm>
              <a:off x="5127474" y="268268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7" name="tx107"/>
            <p:cNvSpPr/>
            <p:nvPr/>
          </p:nvSpPr>
          <p:spPr>
            <a:xfrm>
              <a:off x="5127474" y="2242821"/>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8" name="tx108"/>
            <p:cNvSpPr/>
            <p:nvPr/>
          </p:nvSpPr>
          <p:spPr>
            <a:xfrm>
              <a:off x="5049780" y="179941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9" name="tx109"/>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0" name="tx110"/>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1" name="tx111"/>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2" name="tx112"/>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3" name="tx113"/>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4" name="tx114"/>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5" name="tx115"/>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6" name="tx116"/>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7" name="pl117"/>
            <p:cNvSpPr/>
            <p:nvPr/>
          </p:nvSpPr>
          <p:spPr>
            <a:xfrm>
              <a:off x="5626210"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8" name="pl118"/>
            <p:cNvSpPr/>
            <p:nvPr/>
          </p:nvSpPr>
          <p:spPr>
            <a:xfrm>
              <a:off x="5626210"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9" name="pl119"/>
            <p:cNvSpPr/>
            <p:nvPr/>
          </p:nvSpPr>
          <p:spPr>
            <a:xfrm>
              <a:off x="6621748"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20" name="pl120"/>
            <p:cNvSpPr/>
            <p:nvPr/>
          </p:nvSpPr>
          <p:spPr>
            <a:xfrm>
              <a:off x="7384202"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21" name="tx121"/>
            <p:cNvSpPr/>
            <p:nvPr/>
          </p:nvSpPr>
          <p:spPr>
            <a:xfrm>
              <a:off x="5893309" y="4961275"/>
              <a:ext cx="63690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Singapore</a:t>
              </a:r>
            </a:p>
          </p:txBody>
        </p:sp>
        <p:sp>
          <p:nvSpPr>
            <p:cNvPr id="122" name="tx122"/>
            <p:cNvSpPr/>
            <p:nvPr/>
          </p:nvSpPr>
          <p:spPr>
            <a:xfrm>
              <a:off x="6888847"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3" name="tx123"/>
            <p:cNvSpPr/>
            <p:nvPr/>
          </p:nvSpPr>
          <p:spPr>
            <a:xfrm>
              <a:off x="7651302" y="4962980"/>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124" name="tx124"/>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5" name="pl125"/>
            <p:cNvSpPr/>
            <p:nvPr/>
          </p:nvSpPr>
          <p:spPr>
            <a:xfrm>
              <a:off x="2282574"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4213367"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6144159"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8" name="pl128"/>
            <p:cNvSpPr/>
            <p:nvPr/>
          </p:nvSpPr>
          <p:spPr>
            <a:xfrm>
              <a:off x="8074952"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9" name="pl129"/>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0" name="pl130"/>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1" name="pl131"/>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2" name="pl132"/>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3247971"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5178763"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5" name="pl135"/>
            <p:cNvSpPr/>
            <p:nvPr/>
          </p:nvSpPr>
          <p:spPr>
            <a:xfrm>
              <a:off x="7109556"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6" name="rc136"/>
            <p:cNvSpPr/>
            <p:nvPr/>
          </p:nvSpPr>
          <p:spPr>
            <a:xfrm>
              <a:off x="1317178" y="5887395"/>
              <a:ext cx="7321564" cy="114824"/>
            </a:xfrm>
            <a:prstGeom prst="rect">
              <a:avLst/>
            </a:prstGeom>
            <a:solidFill>
              <a:srgbClr val="E2231A">
                <a:alpha val="80000"/>
              </a:srgbClr>
            </a:solidFill>
          </p:spPr>
          <p:txBody>
            <a:bodyPr/>
            <a:lstStyle/>
            <a:p/>
          </p:txBody>
        </p:sp>
        <p:sp>
          <p:nvSpPr>
            <p:cNvPr id="137" name="rc137"/>
            <p:cNvSpPr/>
            <p:nvPr/>
          </p:nvSpPr>
          <p:spPr>
            <a:xfrm>
              <a:off x="1317178" y="5743865"/>
              <a:ext cx="5645637" cy="114824"/>
            </a:xfrm>
            <a:prstGeom prst="rect">
              <a:avLst/>
            </a:prstGeom>
            <a:solidFill>
              <a:srgbClr val="E2231A">
                <a:alpha val="80000"/>
              </a:srgbClr>
            </a:solidFill>
          </p:spPr>
          <p:txBody>
            <a:bodyPr/>
            <a:lstStyle/>
            <a:p/>
          </p:txBody>
        </p:sp>
        <p:sp>
          <p:nvSpPr>
            <p:cNvPr id="138" name="rc138"/>
            <p:cNvSpPr/>
            <p:nvPr/>
          </p:nvSpPr>
          <p:spPr>
            <a:xfrm>
              <a:off x="1317178" y="5600334"/>
              <a:ext cx="5765346" cy="114824"/>
            </a:xfrm>
            <a:prstGeom prst="rect">
              <a:avLst/>
            </a:prstGeom>
            <a:solidFill>
              <a:srgbClr val="E2231A">
                <a:alpha val="80000"/>
              </a:srgbClr>
            </a:solidFill>
          </p:spPr>
          <p:txBody>
            <a:bodyPr/>
            <a:lstStyle/>
            <a:p/>
          </p:txBody>
        </p:sp>
        <p:sp>
          <p:nvSpPr>
            <p:cNvPr id="139" name="tx139"/>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0" name="tx140"/>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1" name="tx141"/>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2" name="tx142"/>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3" name="tx143"/>
            <p:cNvSpPr/>
            <p:nvPr/>
          </p:nvSpPr>
          <p:spPr>
            <a:xfrm>
              <a:off x="3014887" y="610614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44" name="tx144"/>
            <p:cNvSpPr/>
            <p:nvPr/>
          </p:nvSpPr>
          <p:spPr>
            <a:xfrm>
              <a:off x="4829172"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45" name="tx145"/>
            <p:cNvSpPr/>
            <p:nvPr/>
          </p:nvSpPr>
          <p:spPr>
            <a:xfrm>
              <a:off x="6759965"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1,500</a:t>
              </a:r>
            </a:p>
          </p:txBody>
        </p:sp>
        <p:sp>
          <p:nvSpPr>
            <p:cNvPr id="146" name="tx146"/>
            <p:cNvSpPr/>
            <p:nvPr/>
          </p:nvSpPr>
          <p:spPr>
            <a:xfrm>
              <a:off x="951100" y="5326943"/>
              <a:ext cx="471911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infants unprotected against measles, 2019, 2024 and 2025</a:t>
              </a:r>
            </a:p>
          </p:txBody>
        </p:sp>
        <p:sp>
          <p:nvSpPr>
            <p:cNvPr id="147" name="tx147"/>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8" name="tx148"/>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MCV1 coverage in Singapore (97%) was 13 percentage points higher than the global average (84%) and 4 percentage points higher than the average across all non-programme countries (93%).
National MCV1 coverage was 1 percentage point higher than in 2019 (96%).
This equates to 1,000 unvaccinated children in 2025 compared to 2,000 unvaccinated children in 2019.</a:t>
            </a:r>
          </a:p>
        </p:txBody>
      </p:sp>
      <p:sp>
        <p:nvSpPr>
          <p:cNvPr id="150"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Singapore MCV1 coverage was 97% - this is 1 percentage point higher than in 2019 and higher than both the global and regional averages.</a:t>
            </a:r>
          </a:p>
        </p:txBody>
      </p:sp>
      <p:grpSp xmlns:pic="http://schemas.openxmlformats.org/drawingml/2006/picture">
        <p:nvGrpSpPr>
          <p:cNvPr id="151" name=""/>
          <p:cNvGrpSpPr/>
          <p:nvPr/>
        </p:nvGrpSpPr>
        <p:grpSpPr>
          <a:xfrm>
            <a:off x="292608" y="1005840"/>
            <a:ext cx="8595360" cy="28575"/>
            <a:chOff x="292608" y="1005840"/>
            <a:chExt cx="8595360" cy="28575"/>
          </a:xfrm>
        </p:grpSpPr>
        <p:sp>
          <p:nvSpPr>
            <p:cNvPr id="152"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3"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MCV1 coverage in countries in Non-programme from lowest to highest coverage, and the rank of the top 10 countries with the most unvaccinated children, based on absolute numbers.
In 2025, Singapore ranked number 31 out of 41 countries for lowest MCV1 coverage (based on tied ranks).
Singapore was not in the top 10 non-programme countries with the most unvaccinated children.
Note: Large cohort countries may have high numbers of unvaccinated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Singapore was among the countries with the highest coverage and was not among the top 10 countries with the highest number of unvaccinated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97989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32365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66740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201115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30802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65177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9552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33928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16218"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74893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08164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414365"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480537"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747080"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01362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8016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4670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81325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979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296273" y="3020465"/>
              <a:ext cx="239888" cy="1287556"/>
            </a:xfrm>
            <a:prstGeom prst="rect">
              <a:avLst/>
            </a:prstGeom>
            <a:solidFill>
              <a:srgbClr val="80BD41">
                <a:alpha val="100000"/>
              </a:srgbClr>
            </a:solidFill>
          </p:spPr>
          <p:txBody>
            <a:bodyPr/>
            <a:lstStyle/>
            <a:p/>
          </p:txBody>
        </p:sp>
        <p:sp>
          <p:nvSpPr>
            <p:cNvPr id="25" name="rc25"/>
            <p:cNvSpPr/>
            <p:nvPr/>
          </p:nvSpPr>
          <p:spPr>
            <a:xfrm>
              <a:off x="1296273" y="2966915"/>
              <a:ext cx="239888" cy="53549"/>
            </a:xfrm>
            <a:prstGeom prst="rect">
              <a:avLst/>
            </a:prstGeom>
            <a:solidFill>
              <a:srgbClr val="E2231A">
                <a:alpha val="100000"/>
              </a:srgbClr>
            </a:solidFill>
          </p:spPr>
          <p:txBody>
            <a:bodyPr/>
            <a:lstStyle/>
            <a:p/>
          </p:txBody>
        </p:sp>
        <p:sp>
          <p:nvSpPr>
            <p:cNvPr id="26" name="rc26"/>
            <p:cNvSpPr/>
            <p:nvPr/>
          </p:nvSpPr>
          <p:spPr>
            <a:xfrm>
              <a:off x="1562816" y="3164577"/>
              <a:ext cx="239888" cy="1143444"/>
            </a:xfrm>
            <a:prstGeom prst="rect">
              <a:avLst/>
            </a:prstGeom>
            <a:solidFill>
              <a:srgbClr val="80BD41">
                <a:alpha val="100000"/>
              </a:srgbClr>
            </a:solidFill>
          </p:spPr>
          <p:txBody>
            <a:bodyPr/>
            <a:lstStyle/>
            <a:p/>
          </p:txBody>
        </p:sp>
        <p:sp>
          <p:nvSpPr>
            <p:cNvPr id="27" name="rc27"/>
            <p:cNvSpPr/>
            <p:nvPr/>
          </p:nvSpPr>
          <p:spPr>
            <a:xfrm>
              <a:off x="1562816" y="3104464"/>
              <a:ext cx="239888" cy="60112"/>
            </a:xfrm>
            <a:prstGeom prst="rect">
              <a:avLst/>
            </a:prstGeom>
            <a:solidFill>
              <a:srgbClr val="E2231A">
                <a:alpha val="100000"/>
              </a:srgbClr>
            </a:solidFill>
          </p:spPr>
          <p:txBody>
            <a:bodyPr/>
            <a:lstStyle/>
            <a:p/>
          </p:txBody>
        </p:sp>
        <p:sp>
          <p:nvSpPr>
            <p:cNvPr id="28" name="rc28"/>
            <p:cNvSpPr/>
            <p:nvPr/>
          </p:nvSpPr>
          <p:spPr>
            <a:xfrm>
              <a:off x="1829360" y="3176652"/>
              <a:ext cx="239888" cy="1131369"/>
            </a:xfrm>
            <a:prstGeom prst="rect">
              <a:avLst/>
            </a:prstGeom>
            <a:solidFill>
              <a:srgbClr val="80BD41">
                <a:alpha val="100000"/>
              </a:srgbClr>
            </a:solidFill>
          </p:spPr>
          <p:txBody>
            <a:bodyPr/>
            <a:lstStyle/>
            <a:p/>
          </p:txBody>
        </p:sp>
        <p:sp>
          <p:nvSpPr>
            <p:cNvPr id="29" name="rc29"/>
            <p:cNvSpPr/>
            <p:nvPr/>
          </p:nvSpPr>
          <p:spPr>
            <a:xfrm>
              <a:off x="1829360" y="3104464"/>
              <a:ext cx="239888" cy="72187"/>
            </a:xfrm>
            <a:prstGeom prst="rect">
              <a:avLst/>
            </a:prstGeom>
            <a:solidFill>
              <a:srgbClr val="E2231A">
                <a:alpha val="100000"/>
              </a:srgbClr>
            </a:solidFill>
          </p:spPr>
          <p:txBody>
            <a:bodyPr/>
            <a:lstStyle/>
            <a:p/>
          </p:txBody>
        </p:sp>
        <p:sp>
          <p:nvSpPr>
            <p:cNvPr id="30" name="rc30"/>
            <p:cNvSpPr/>
            <p:nvPr/>
          </p:nvSpPr>
          <p:spPr>
            <a:xfrm>
              <a:off x="2095903" y="3285851"/>
              <a:ext cx="239888" cy="1022170"/>
            </a:xfrm>
            <a:prstGeom prst="rect">
              <a:avLst/>
            </a:prstGeom>
            <a:solidFill>
              <a:srgbClr val="80BD41">
                <a:alpha val="100000"/>
              </a:srgbClr>
            </a:solidFill>
          </p:spPr>
          <p:txBody>
            <a:bodyPr/>
            <a:lstStyle/>
            <a:p/>
          </p:txBody>
        </p:sp>
        <p:sp>
          <p:nvSpPr>
            <p:cNvPr id="31" name="rc31"/>
            <p:cNvSpPr/>
            <p:nvPr/>
          </p:nvSpPr>
          <p:spPr>
            <a:xfrm>
              <a:off x="2095903" y="3208939"/>
              <a:ext cx="239888" cy="76912"/>
            </a:xfrm>
            <a:prstGeom prst="rect">
              <a:avLst/>
            </a:prstGeom>
            <a:solidFill>
              <a:srgbClr val="E2231A">
                <a:alpha val="100000"/>
              </a:srgbClr>
            </a:solidFill>
          </p:spPr>
          <p:txBody>
            <a:bodyPr/>
            <a:lstStyle/>
            <a:p/>
          </p:txBody>
        </p:sp>
        <p:sp>
          <p:nvSpPr>
            <p:cNvPr id="32" name="rc32"/>
            <p:cNvSpPr/>
            <p:nvPr/>
          </p:nvSpPr>
          <p:spPr>
            <a:xfrm>
              <a:off x="2362446" y="3283751"/>
              <a:ext cx="239888" cy="1024270"/>
            </a:xfrm>
            <a:prstGeom prst="rect">
              <a:avLst/>
            </a:prstGeom>
            <a:solidFill>
              <a:srgbClr val="80BD41">
                <a:alpha val="100000"/>
              </a:srgbClr>
            </a:solidFill>
          </p:spPr>
          <p:txBody>
            <a:bodyPr/>
            <a:lstStyle/>
            <a:p/>
          </p:txBody>
        </p:sp>
        <p:sp>
          <p:nvSpPr>
            <p:cNvPr id="33" name="rc33"/>
            <p:cNvSpPr/>
            <p:nvPr/>
          </p:nvSpPr>
          <p:spPr>
            <a:xfrm>
              <a:off x="2362446" y="3229939"/>
              <a:ext cx="239888" cy="53812"/>
            </a:xfrm>
            <a:prstGeom prst="rect">
              <a:avLst/>
            </a:prstGeom>
            <a:solidFill>
              <a:srgbClr val="E2231A">
                <a:alpha val="100000"/>
              </a:srgbClr>
            </a:solidFill>
          </p:spPr>
          <p:txBody>
            <a:bodyPr/>
            <a:lstStyle/>
            <a:p/>
          </p:txBody>
        </p:sp>
        <p:sp>
          <p:nvSpPr>
            <p:cNvPr id="34" name="rc34"/>
            <p:cNvSpPr/>
            <p:nvPr/>
          </p:nvSpPr>
          <p:spPr>
            <a:xfrm>
              <a:off x="2628989" y="3261964"/>
              <a:ext cx="239888" cy="1046057"/>
            </a:xfrm>
            <a:prstGeom prst="rect">
              <a:avLst/>
            </a:prstGeom>
            <a:solidFill>
              <a:srgbClr val="80BD41">
                <a:alpha val="100000"/>
              </a:srgbClr>
            </a:solidFill>
          </p:spPr>
          <p:txBody>
            <a:bodyPr/>
            <a:lstStyle/>
            <a:p/>
          </p:txBody>
        </p:sp>
        <p:sp>
          <p:nvSpPr>
            <p:cNvPr id="35" name="rc35"/>
            <p:cNvSpPr/>
            <p:nvPr/>
          </p:nvSpPr>
          <p:spPr>
            <a:xfrm>
              <a:off x="2628989" y="3218389"/>
              <a:ext cx="239888" cy="43574"/>
            </a:xfrm>
            <a:prstGeom prst="rect">
              <a:avLst/>
            </a:prstGeom>
            <a:solidFill>
              <a:srgbClr val="E2231A">
                <a:alpha val="100000"/>
              </a:srgbClr>
            </a:solidFill>
          </p:spPr>
          <p:txBody>
            <a:bodyPr/>
            <a:lstStyle/>
            <a:p/>
          </p:txBody>
        </p:sp>
        <p:sp>
          <p:nvSpPr>
            <p:cNvPr id="36" name="rc36"/>
            <p:cNvSpPr/>
            <p:nvPr/>
          </p:nvSpPr>
          <p:spPr>
            <a:xfrm>
              <a:off x="2895532" y="3253826"/>
              <a:ext cx="239888" cy="1054195"/>
            </a:xfrm>
            <a:prstGeom prst="rect">
              <a:avLst/>
            </a:prstGeom>
            <a:solidFill>
              <a:srgbClr val="80BD41">
                <a:alpha val="100000"/>
              </a:srgbClr>
            </a:solidFill>
          </p:spPr>
          <p:txBody>
            <a:bodyPr/>
            <a:lstStyle/>
            <a:p/>
          </p:txBody>
        </p:sp>
        <p:sp>
          <p:nvSpPr>
            <p:cNvPr id="37" name="rc37"/>
            <p:cNvSpPr/>
            <p:nvPr/>
          </p:nvSpPr>
          <p:spPr>
            <a:xfrm>
              <a:off x="2895532" y="3198439"/>
              <a:ext cx="239888" cy="55387"/>
            </a:xfrm>
            <a:prstGeom prst="rect">
              <a:avLst/>
            </a:prstGeom>
            <a:solidFill>
              <a:srgbClr val="E2231A">
                <a:alpha val="100000"/>
              </a:srgbClr>
            </a:solidFill>
          </p:spPr>
          <p:txBody>
            <a:bodyPr/>
            <a:lstStyle/>
            <a:p/>
          </p:txBody>
        </p:sp>
        <p:sp>
          <p:nvSpPr>
            <p:cNvPr id="38" name="rc38"/>
            <p:cNvSpPr/>
            <p:nvPr/>
          </p:nvSpPr>
          <p:spPr>
            <a:xfrm>
              <a:off x="3162075" y="3221539"/>
              <a:ext cx="239888" cy="1086482"/>
            </a:xfrm>
            <a:prstGeom prst="rect">
              <a:avLst/>
            </a:prstGeom>
            <a:solidFill>
              <a:srgbClr val="80BD41">
                <a:alpha val="100000"/>
              </a:srgbClr>
            </a:solidFill>
          </p:spPr>
          <p:txBody>
            <a:bodyPr/>
            <a:lstStyle/>
            <a:p/>
          </p:txBody>
        </p:sp>
        <p:sp>
          <p:nvSpPr>
            <p:cNvPr id="39" name="rc39"/>
            <p:cNvSpPr/>
            <p:nvPr/>
          </p:nvSpPr>
          <p:spPr>
            <a:xfrm>
              <a:off x="3162075" y="3164314"/>
              <a:ext cx="239888" cy="57224"/>
            </a:xfrm>
            <a:prstGeom prst="rect">
              <a:avLst/>
            </a:prstGeom>
            <a:solidFill>
              <a:srgbClr val="E2231A">
                <a:alpha val="100000"/>
              </a:srgbClr>
            </a:solidFill>
          </p:spPr>
          <p:txBody>
            <a:bodyPr/>
            <a:lstStyle/>
            <a:p/>
          </p:txBody>
        </p:sp>
        <p:sp>
          <p:nvSpPr>
            <p:cNvPr id="40" name="rc40"/>
            <p:cNvSpPr/>
            <p:nvPr/>
          </p:nvSpPr>
          <p:spPr>
            <a:xfrm>
              <a:off x="3428618" y="3201589"/>
              <a:ext cx="239888" cy="1106432"/>
            </a:xfrm>
            <a:prstGeom prst="rect">
              <a:avLst/>
            </a:prstGeom>
            <a:solidFill>
              <a:srgbClr val="80BD41">
                <a:alpha val="100000"/>
              </a:srgbClr>
            </a:solidFill>
          </p:spPr>
          <p:txBody>
            <a:bodyPr/>
            <a:lstStyle/>
            <a:p/>
          </p:txBody>
        </p:sp>
        <p:sp>
          <p:nvSpPr>
            <p:cNvPr id="41" name="rc41"/>
            <p:cNvSpPr/>
            <p:nvPr/>
          </p:nvSpPr>
          <p:spPr>
            <a:xfrm>
              <a:off x="3428618" y="3143314"/>
              <a:ext cx="239888" cy="58274"/>
            </a:xfrm>
            <a:prstGeom prst="rect">
              <a:avLst/>
            </a:prstGeom>
            <a:solidFill>
              <a:srgbClr val="E2231A">
                <a:alpha val="100000"/>
              </a:srgbClr>
            </a:solidFill>
          </p:spPr>
          <p:txBody>
            <a:bodyPr/>
            <a:lstStyle/>
            <a:p/>
          </p:txBody>
        </p:sp>
        <p:sp>
          <p:nvSpPr>
            <p:cNvPr id="42" name="rc42"/>
            <p:cNvSpPr/>
            <p:nvPr/>
          </p:nvSpPr>
          <p:spPr>
            <a:xfrm>
              <a:off x="3695161" y="3200014"/>
              <a:ext cx="239888" cy="1108007"/>
            </a:xfrm>
            <a:prstGeom prst="rect">
              <a:avLst/>
            </a:prstGeom>
            <a:solidFill>
              <a:srgbClr val="80BD41">
                <a:alpha val="100000"/>
              </a:srgbClr>
            </a:solidFill>
          </p:spPr>
          <p:txBody>
            <a:bodyPr/>
            <a:lstStyle/>
            <a:p/>
          </p:txBody>
        </p:sp>
        <p:sp>
          <p:nvSpPr>
            <p:cNvPr id="43" name="rc43"/>
            <p:cNvSpPr/>
            <p:nvPr/>
          </p:nvSpPr>
          <p:spPr>
            <a:xfrm>
              <a:off x="3695161" y="3141739"/>
              <a:ext cx="239888" cy="58274"/>
            </a:xfrm>
            <a:prstGeom prst="rect">
              <a:avLst/>
            </a:prstGeom>
            <a:solidFill>
              <a:srgbClr val="E2231A">
                <a:alpha val="100000"/>
              </a:srgbClr>
            </a:solidFill>
          </p:spPr>
          <p:txBody>
            <a:bodyPr/>
            <a:lstStyle/>
            <a:p/>
          </p:txBody>
        </p:sp>
        <p:sp>
          <p:nvSpPr>
            <p:cNvPr id="44" name="rc44"/>
            <p:cNvSpPr/>
            <p:nvPr/>
          </p:nvSpPr>
          <p:spPr>
            <a:xfrm>
              <a:off x="3961705" y="3246739"/>
              <a:ext cx="239888" cy="1061282"/>
            </a:xfrm>
            <a:prstGeom prst="rect">
              <a:avLst/>
            </a:prstGeom>
            <a:solidFill>
              <a:srgbClr val="80BD41">
                <a:alpha val="100000"/>
              </a:srgbClr>
            </a:solidFill>
          </p:spPr>
          <p:txBody>
            <a:bodyPr/>
            <a:lstStyle/>
            <a:p/>
          </p:txBody>
        </p:sp>
        <p:sp>
          <p:nvSpPr>
            <p:cNvPr id="45" name="rc45"/>
            <p:cNvSpPr/>
            <p:nvPr/>
          </p:nvSpPr>
          <p:spPr>
            <a:xfrm>
              <a:off x="3961705" y="3190826"/>
              <a:ext cx="239888" cy="55912"/>
            </a:xfrm>
            <a:prstGeom prst="rect">
              <a:avLst/>
            </a:prstGeom>
            <a:solidFill>
              <a:srgbClr val="E2231A">
                <a:alpha val="100000"/>
              </a:srgbClr>
            </a:solidFill>
          </p:spPr>
          <p:txBody>
            <a:bodyPr/>
            <a:lstStyle/>
            <a:p/>
          </p:txBody>
        </p:sp>
        <p:sp>
          <p:nvSpPr>
            <p:cNvPr id="46" name="rc46"/>
            <p:cNvSpPr/>
            <p:nvPr/>
          </p:nvSpPr>
          <p:spPr>
            <a:xfrm>
              <a:off x="4228248" y="3188464"/>
              <a:ext cx="239888" cy="1119557"/>
            </a:xfrm>
            <a:prstGeom prst="rect">
              <a:avLst/>
            </a:prstGeom>
            <a:solidFill>
              <a:srgbClr val="80BD41">
                <a:alpha val="100000"/>
              </a:srgbClr>
            </a:solidFill>
          </p:spPr>
          <p:txBody>
            <a:bodyPr/>
            <a:lstStyle/>
            <a:p/>
          </p:txBody>
        </p:sp>
        <p:sp>
          <p:nvSpPr>
            <p:cNvPr id="47" name="rc47"/>
            <p:cNvSpPr/>
            <p:nvPr/>
          </p:nvSpPr>
          <p:spPr>
            <a:xfrm>
              <a:off x="4228248" y="3129664"/>
              <a:ext cx="239888" cy="58799"/>
            </a:xfrm>
            <a:prstGeom prst="rect">
              <a:avLst/>
            </a:prstGeom>
            <a:solidFill>
              <a:srgbClr val="E2231A">
                <a:alpha val="100000"/>
              </a:srgbClr>
            </a:solidFill>
          </p:spPr>
          <p:txBody>
            <a:bodyPr/>
            <a:lstStyle/>
            <a:p/>
          </p:txBody>
        </p:sp>
        <p:sp>
          <p:nvSpPr>
            <p:cNvPr id="48" name="rc48"/>
            <p:cNvSpPr/>
            <p:nvPr/>
          </p:nvSpPr>
          <p:spPr>
            <a:xfrm>
              <a:off x="4494791" y="3090289"/>
              <a:ext cx="239888" cy="1217731"/>
            </a:xfrm>
            <a:prstGeom prst="rect">
              <a:avLst/>
            </a:prstGeom>
            <a:solidFill>
              <a:srgbClr val="80BD41">
                <a:alpha val="100000"/>
              </a:srgbClr>
            </a:solidFill>
          </p:spPr>
          <p:txBody>
            <a:bodyPr/>
            <a:lstStyle/>
            <a:p/>
          </p:txBody>
        </p:sp>
        <p:sp>
          <p:nvSpPr>
            <p:cNvPr id="49" name="rc49"/>
            <p:cNvSpPr/>
            <p:nvPr/>
          </p:nvSpPr>
          <p:spPr>
            <a:xfrm>
              <a:off x="4494791" y="3026240"/>
              <a:ext cx="239888" cy="64049"/>
            </a:xfrm>
            <a:prstGeom prst="rect">
              <a:avLst/>
            </a:prstGeom>
            <a:solidFill>
              <a:srgbClr val="E2231A">
                <a:alpha val="100000"/>
              </a:srgbClr>
            </a:solidFill>
          </p:spPr>
          <p:txBody>
            <a:bodyPr/>
            <a:lstStyle/>
            <a:p/>
          </p:txBody>
        </p:sp>
        <p:sp>
          <p:nvSpPr>
            <p:cNvPr id="50" name="rc50"/>
            <p:cNvSpPr/>
            <p:nvPr/>
          </p:nvSpPr>
          <p:spPr>
            <a:xfrm>
              <a:off x="4761334" y="3170352"/>
              <a:ext cx="239888" cy="1137669"/>
            </a:xfrm>
            <a:prstGeom prst="rect">
              <a:avLst/>
            </a:prstGeom>
            <a:solidFill>
              <a:srgbClr val="80BD41">
                <a:alpha val="100000"/>
              </a:srgbClr>
            </a:solidFill>
          </p:spPr>
          <p:txBody>
            <a:bodyPr/>
            <a:lstStyle/>
            <a:p/>
          </p:txBody>
        </p:sp>
        <p:sp>
          <p:nvSpPr>
            <p:cNvPr id="51" name="rc51"/>
            <p:cNvSpPr/>
            <p:nvPr/>
          </p:nvSpPr>
          <p:spPr>
            <a:xfrm>
              <a:off x="4761334" y="3110502"/>
              <a:ext cx="239888" cy="59849"/>
            </a:xfrm>
            <a:prstGeom prst="rect">
              <a:avLst/>
            </a:prstGeom>
            <a:solidFill>
              <a:srgbClr val="E2231A">
                <a:alpha val="100000"/>
              </a:srgbClr>
            </a:solidFill>
          </p:spPr>
          <p:txBody>
            <a:bodyPr/>
            <a:lstStyle/>
            <a:p/>
          </p:txBody>
        </p:sp>
        <p:sp>
          <p:nvSpPr>
            <p:cNvPr id="52" name="rc52"/>
            <p:cNvSpPr/>
            <p:nvPr/>
          </p:nvSpPr>
          <p:spPr>
            <a:xfrm>
              <a:off x="5027877" y="3099739"/>
              <a:ext cx="239888" cy="1208281"/>
            </a:xfrm>
            <a:prstGeom prst="rect">
              <a:avLst/>
            </a:prstGeom>
            <a:solidFill>
              <a:srgbClr val="80BD41">
                <a:alpha val="100000"/>
              </a:srgbClr>
            </a:solidFill>
          </p:spPr>
          <p:txBody>
            <a:bodyPr/>
            <a:lstStyle/>
            <a:p/>
          </p:txBody>
        </p:sp>
        <p:sp>
          <p:nvSpPr>
            <p:cNvPr id="53" name="rc53"/>
            <p:cNvSpPr/>
            <p:nvPr/>
          </p:nvSpPr>
          <p:spPr>
            <a:xfrm>
              <a:off x="5027877" y="3036215"/>
              <a:ext cx="239888" cy="63524"/>
            </a:xfrm>
            <a:prstGeom prst="rect">
              <a:avLst/>
            </a:prstGeom>
            <a:solidFill>
              <a:srgbClr val="E2231A">
                <a:alpha val="100000"/>
              </a:srgbClr>
            </a:solidFill>
          </p:spPr>
          <p:txBody>
            <a:bodyPr/>
            <a:lstStyle/>
            <a:p/>
          </p:txBody>
        </p:sp>
        <p:sp>
          <p:nvSpPr>
            <p:cNvPr id="54" name="rc54"/>
            <p:cNvSpPr/>
            <p:nvPr/>
          </p:nvSpPr>
          <p:spPr>
            <a:xfrm>
              <a:off x="5294420" y="3122314"/>
              <a:ext cx="239888" cy="1185706"/>
            </a:xfrm>
            <a:prstGeom prst="rect">
              <a:avLst/>
            </a:prstGeom>
            <a:solidFill>
              <a:srgbClr val="80BD41">
                <a:alpha val="100000"/>
              </a:srgbClr>
            </a:solidFill>
          </p:spPr>
          <p:txBody>
            <a:bodyPr/>
            <a:lstStyle/>
            <a:p/>
          </p:txBody>
        </p:sp>
        <p:sp>
          <p:nvSpPr>
            <p:cNvPr id="55" name="rc55"/>
            <p:cNvSpPr/>
            <p:nvPr/>
          </p:nvSpPr>
          <p:spPr>
            <a:xfrm>
              <a:off x="5294420" y="3059840"/>
              <a:ext cx="239888" cy="62474"/>
            </a:xfrm>
            <a:prstGeom prst="rect">
              <a:avLst/>
            </a:prstGeom>
            <a:solidFill>
              <a:srgbClr val="E2231A">
                <a:alpha val="100000"/>
              </a:srgbClr>
            </a:solidFill>
          </p:spPr>
          <p:txBody>
            <a:bodyPr/>
            <a:lstStyle/>
            <a:p/>
          </p:txBody>
        </p:sp>
        <p:sp>
          <p:nvSpPr>
            <p:cNvPr id="56" name="rc56"/>
            <p:cNvSpPr/>
            <p:nvPr/>
          </p:nvSpPr>
          <p:spPr>
            <a:xfrm>
              <a:off x="5560963" y="3148039"/>
              <a:ext cx="239888" cy="1159982"/>
            </a:xfrm>
            <a:prstGeom prst="rect">
              <a:avLst/>
            </a:prstGeom>
            <a:solidFill>
              <a:srgbClr val="80BD41">
                <a:alpha val="100000"/>
              </a:srgbClr>
            </a:solidFill>
          </p:spPr>
          <p:txBody>
            <a:bodyPr/>
            <a:lstStyle/>
            <a:p/>
          </p:txBody>
        </p:sp>
        <p:sp>
          <p:nvSpPr>
            <p:cNvPr id="57" name="rc57"/>
            <p:cNvSpPr/>
            <p:nvPr/>
          </p:nvSpPr>
          <p:spPr>
            <a:xfrm>
              <a:off x="5560963" y="3086877"/>
              <a:ext cx="239888" cy="61162"/>
            </a:xfrm>
            <a:prstGeom prst="rect">
              <a:avLst/>
            </a:prstGeom>
            <a:solidFill>
              <a:srgbClr val="E2231A">
                <a:alpha val="100000"/>
              </a:srgbClr>
            </a:solidFill>
          </p:spPr>
          <p:txBody>
            <a:bodyPr/>
            <a:lstStyle/>
            <a:p/>
          </p:txBody>
        </p:sp>
        <p:sp>
          <p:nvSpPr>
            <p:cNvPr id="58" name="rc58"/>
            <p:cNvSpPr/>
            <p:nvPr/>
          </p:nvSpPr>
          <p:spPr>
            <a:xfrm>
              <a:off x="5827506" y="3145414"/>
              <a:ext cx="239888" cy="1162607"/>
            </a:xfrm>
            <a:prstGeom prst="rect">
              <a:avLst/>
            </a:prstGeom>
            <a:solidFill>
              <a:srgbClr val="80BD41">
                <a:alpha val="100000"/>
              </a:srgbClr>
            </a:solidFill>
          </p:spPr>
          <p:txBody>
            <a:bodyPr/>
            <a:lstStyle/>
            <a:p/>
          </p:txBody>
        </p:sp>
        <p:sp>
          <p:nvSpPr>
            <p:cNvPr id="59" name="rc59"/>
            <p:cNvSpPr/>
            <p:nvPr/>
          </p:nvSpPr>
          <p:spPr>
            <a:xfrm>
              <a:off x="5827506" y="3084252"/>
              <a:ext cx="239888" cy="61162"/>
            </a:xfrm>
            <a:prstGeom prst="rect">
              <a:avLst/>
            </a:prstGeom>
            <a:solidFill>
              <a:srgbClr val="E2231A">
                <a:alpha val="100000"/>
              </a:srgbClr>
            </a:solidFill>
          </p:spPr>
          <p:txBody>
            <a:bodyPr/>
            <a:lstStyle/>
            <a:p/>
          </p:txBody>
        </p:sp>
        <p:sp>
          <p:nvSpPr>
            <p:cNvPr id="60" name="rc60"/>
            <p:cNvSpPr/>
            <p:nvPr/>
          </p:nvSpPr>
          <p:spPr>
            <a:xfrm>
              <a:off x="6094049" y="3094752"/>
              <a:ext cx="239888" cy="1213269"/>
            </a:xfrm>
            <a:prstGeom prst="rect">
              <a:avLst/>
            </a:prstGeom>
            <a:solidFill>
              <a:srgbClr val="80BD41">
                <a:alpha val="100000"/>
              </a:srgbClr>
            </a:solidFill>
          </p:spPr>
          <p:txBody>
            <a:bodyPr/>
            <a:lstStyle/>
            <a:p/>
          </p:txBody>
        </p:sp>
        <p:sp>
          <p:nvSpPr>
            <p:cNvPr id="61" name="rc61"/>
            <p:cNvSpPr/>
            <p:nvPr/>
          </p:nvSpPr>
          <p:spPr>
            <a:xfrm>
              <a:off x="6094049" y="3057215"/>
              <a:ext cx="239888" cy="37537"/>
            </a:xfrm>
            <a:prstGeom prst="rect">
              <a:avLst/>
            </a:prstGeom>
            <a:solidFill>
              <a:srgbClr val="E2231A">
                <a:alpha val="100000"/>
              </a:srgbClr>
            </a:solidFill>
          </p:spPr>
          <p:txBody>
            <a:bodyPr/>
            <a:lstStyle/>
            <a:p/>
          </p:txBody>
        </p:sp>
        <p:sp>
          <p:nvSpPr>
            <p:cNvPr id="62" name="rc62"/>
            <p:cNvSpPr/>
            <p:nvPr/>
          </p:nvSpPr>
          <p:spPr>
            <a:xfrm>
              <a:off x="6360593" y="3113389"/>
              <a:ext cx="239888" cy="1194631"/>
            </a:xfrm>
            <a:prstGeom prst="rect">
              <a:avLst/>
            </a:prstGeom>
            <a:solidFill>
              <a:srgbClr val="80BD41">
                <a:alpha val="100000"/>
              </a:srgbClr>
            </a:solidFill>
          </p:spPr>
          <p:txBody>
            <a:bodyPr/>
            <a:lstStyle/>
            <a:p/>
          </p:txBody>
        </p:sp>
        <p:sp>
          <p:nvSpPr>
            <p:cNvPr id="63" name="rc63"/>
            <p:cNvSpPr/>
            <p:nvPr/>
          </p:nvSpPr>
          <p:spPr>
            <a:xfrm>
              <a:off x="6360593" y="3063515"/>
              <a:ext cx="239888" cy="49874"/>
            </a:xfrm>
            <a:prstGeom prst="rect">
              <a:avLst/>
            </a:prstGeom>
            <a:solidFill>
              <a:srgbClr val="E2231A">
                <a:alpha val="100000"/>
              </a:srgbClr>
            </a:solidFill>
          </p:spPr>
          <p:txBody>
            <a:bodyPr/>
            <a:lstStyle/>
            <a:p/>
          </p:txBody>
        </p:sp>
        <p:sp>
          <p:nvSpPr>
            <p:cNvPr id="64" name="rc64"/>
            <p:cNvSpPr/>
            <p:nvPr/>
          </p:nvSpPr>
          <p:spPr>
            <a:xfrm>
              <a:off x="6627136" y="3110502"/>
              <a:ext cx="239888" cy="1197519"/>
            </a:xfrm>
            <a:prstGeom prst="rect">
              <a:avLst/>
            </a:prstGeom>
            <a:solidFill>
              <a:srgbClr val="80BD41">
                <a:alpha val="100000"/>
              </a:srgbClr>
            </a:solidFill>
          </p:spPr>
          <p:txBody>
            <a:bodyPr/>
            <a:lstStyle/>
            <a:p/>
          </p:txBody>
        </p:sp>
        <p:sp>
          <p:nvSpPr>
            <p:cNvPr id="65" name="rc65"/>
            <p:cNvSpPr/>
            <p:nvPr/>
          </p:nvSpPr>
          <p:spPr>
            <a:xfrm>
              <a:off x="6627136" y="3073489"/>
              <a:ext cx="239888" cy="37012"/>
            </a:xfrm>
            <a:prstGeom prst="rect">
              <a:avLst/>
            </a:prstGeom>
            <a:solidFill>
              <a:srgbClr val="E2231A">
                <a:alpha val="100000"/>
              </a:srgbClr>
            </a:solidFill>
          </p:spPr>
          <p:txBody>
            <a:bodyPr/>
            <a:lstStyle/>
            <a:p/>
          </p:txBody>
        </p:sp>
        <p:sp>
          <p:nvSpPr>
            <p:cNvPr id="66" name="rc66"/>
            <p:cNvSpPr/>
            <p:nvPr/>
          </p:nvSpPr>
          <p:spPr>
            <a:xfrm>
              <a:off x="6893679" y="3160114"/>
              <a:ext cx="239888" cy="1147907"/>
            </a:xfrm>
            <a:prstGeom prst="rect">
              <a:avLst/>
            </a:prstGeom>
            <a:solidFill>
              <a:srgbClr val="80BD41">
                <a:alpha val="100000"/>
              </a:srgbClr>
            </a:solidFill>
          </p:spPr>
          <p:txBody>
            <a:bodyPr/>
            <a:lstStyle/>
            <a:p/>
          </p:txBody>
        </p:sp>
        <p:sp>
          <p:nvSpPr>
            <p:cNvPr id="67" name="rc67"/>
            <p:cNvSpPr/>
            <p:nvPr/>
          </p:nvSpPr>
          <p:spPr>
            <a:xfrm>
              <a:off x="6893679" y="3112339"/>
              <a:ext cx="239888" cy="47774"/>
            </a:xfrm>
            <a:prstGeom prst="rect">
              <a:avLst/>
            </a:prstGeom>
            <a:solidFill>
              <a:srgbClr val="E2231A">
                <a:alpha val="100000"/>
              </a:srgbClr>
            </a:solidFill>
          </p:spPr>
          <p:txBody>
            <a:bodyPr/>
            <a:lstStyle/>
            <a:p/>
          </p:txBody>
        </p:sp>
        <p:sp>
          <p:nvSpPr>
            <p:cNvPr id="68" name="rc68"/>
            <p:cNvSpPr/>
            <p:nvPr/>
          </p:nvSpPr>
          <p:spPr>
            <a:xfrm>
              <a:off x="7160222" y="3171664"/>
              <a:ext cx="239888" cy="1136357"/>
            </a:xfrm>
            <a:prstGeom prst="rect">
              <a:avLst/>
            </a:prstGeom>
            <a:solidFill>
              <a:srgbClr val="80BD41">
                <a:alpha val="100000"/>
              </a:srgbClr>
            </a:solidFill>
          </p:spPr>
          <p:txBody>
            <a:bodyPr/>
            <a:lstStyle/>
            <a:p/>
          </p:txBody>
        </p:sp>
        <p:sp>
          <p:nvSpPr>
            <p:cNvPr id="69" name="rc69"/>
            <p:cNvSpPr/>
            <p:nvPr/>
          </p:nvSpPr>
          <p:spPr>
            <a:xfrm>
              <a:off x="7160222" y="3124414"/>
              <a:ext cx="239888" cy="47249"/>
            </a:xfrm>
            <a:prstGeom prst="rect">
              <a:avLst/>
            </a:prstGeom>
            <a:solidFill>
              <a:srgbClr val="E2231A">
                <a:alpha val="100000"/>
              </a:srgbClr>
            </a:solidFill>
          </p:spPr>
          <p:txBody>
            <a:bodyPr/>
            <a:lstStyle/>
            <a:p/>
          </p:txBody>
        </p:sp>
        <p:sp>
          <p:nvSpPr>
            <p:cNvPr id="70" name="rc70"/>
            <p:cNvSpPr/>
            <p:nvPr/>
          </p:nvSpPr>
          <p:spPr>
            <a:xfrm>
              <a:off x="7426765" y="3101052"/>
              <a:ext cx="239888" cy="1206969"/>
            </a:xfrm>
            <a:prstGeom prst="rect">
              <a:avLst/>
            </a:prstGeom>
            <a:solidFill>
              <a:srgbClr val="80BD41">
                <a:alpha val="100000"/>
              </a:srgbClr>
            </a:solidFill>
          </p:spPr>
          <p:txBody>
            <a:bodyPr/>
            <a:lstStyle/>
            <a:p/>
          </p:txBody>
        </p:sp>
        <p:sp>
          <p:nvSpPr>
            <p:cNvPr id="71" name="rc71"/>
            <p:cNvSpPr/>
            <p:nvPr/>
          </p:nvSpPr>
          <p:spPr>
            <a:xfrm>
              <a:off x="7426765" y="3063777"/>
              <a:ext cx="239888" cy="37274"/>
            </a:xfrm>
            <a:prstGeom prst="rect">
              <a:avLst/>
            </a:prstGeom>
            <a:solidFill>
              <a:srgbClr val="E2231A">
                <a:alpha val="100000"/>
              </a:srgbClr>
            </a:solidFill>
          </p:spPr>
          <p:txBody>
            <a:bodyPr/>
            <a:lstStyle/>
            <a:p/>
          </p:txBody>
        </p:sp>
        <p:sp>
          <p:nvSpPr>
            <p:cNvPr id="72" name="rc72"/>
            <p:cNvSpPr/>
            <p:nvPr/>
          </p:nvSpPr>
          <p:spPr>
            <a:xfrm>
              <a:off x="7693308" y="3067190"/>
              <a:ext cx="239888" cy="1240831"/>
            </a:xfrm>
            <a:prstGeom prst="rect">
              <a:avLst/>
            </a:prstGeom>
            <a:solidFill>
              <a:srgbClr val="80BD41">
                <a:alpha val="100000"/>
              </a:srgbClr>
            </a:solidFill>
          </p:spPr>
          <p:txBody>
            <a:bodyPr/>
            <a:lstStyle/>
            <a:p/>
          </p:txBody>
        </p:sp>
        <p:sp>
          <p:nvSpPr>
            <p:cNvPr id="73" name="rc73"/>
            <p:cNvSpPr/>
            <p:nvPr/>
          </p:nvSpPr>
          <p:spPr>
            <a:xfrm>
              <a:off x="7693308" y="3028865"/>
              <a:ext cx="239888" cy="38324"/>
            </a:xfrm>
            <a:prstGeom prst="rect">
              <a:avLst/>
            </a:prstGeom>
            <a:solidFill>
              <a:srgbClr val="E2231A">
                <a:alpha val="100000"/>
              </a:srgbClr>
            </a:solidFill>
          </p:spPr>
          <p:txBody>
            <a:bodyPr/>
            <a:lstStyle/>
            <a:p/>
          </p:txBody>
        </p:sp>
        <p:sp>
          <p:nvSpPr>
            <p:cNvPr id="74" name="rc74"/>
            <p:cNvSpPr/>
            <p:nvPr/>
          </p:nvSpPr>
          <p:spPr>
            <a:xfrm>
              <a:off x="7959851" y="3040677"/>
              <a:ext cx="239888" cy="1267344"/>
            </a:xfrm>
            <a:prstGeom prst="rect">
              <a:avLst/>
            </a:prstGeom>
            <a:solidFill>
              <a:srgbClr val="80BD41">
                <a:alpha val="100000"/>
              </a:srgbClr>
            </a:solidFill>
          </p:spPr>
          <p:txBody>
            <a:bodyPr/>
            <a:lstStyle/>
            <a:p/>
          </p:txBody>
        </p:sp>
        <p:sp>
          <p:nvSpPr>
            <p:cNvPr id="75" name="rc75"/>
            <p:cNvSpPr/>
            <p:nvPr/>
          </p:nvSpPr>
          <p:spPr>
            <a:xfrm>
              <a:off x="7959851" y="3001565"/>
              <a:ext cx="239888" cy="39112"/>
            </a:xfrm>
            <a:prstGeom prst="rect">
              <a:avLst/>
            </a:prstGeom>
            <a:solidFill>
              <a:srgbClr val="E2231A">
                <a:alpha val="100000"/>
              </a:srgbClr>
            </a:solidFill>
          </p:spPr>
          <p:txBody>
            <a:bodyPr/>
            <a:lstStyle/>
            <a:p/>
          </p:txBody>
        </p:sp>
        <p:sp>
          <p:nvSpPr>
            <p:cNvPr id="76" name="pl76"/>
            <p:cNvSpPr/>
            <p:nvPr/>
          </p:nvSpPr>
          <p:spPr>
            <a:xfrm>
              <a:off x="1416218" y="2139730"/>
              <a:ext cx="6663577" cy="89414"/>
            </a:xfrm>
            <a:custGeom>
              <a:avLst/>
              <a:pathLst>
                <a:path w="6663577" h="89414">
                  <a:moveTo>
                    <a:pt x="0" y="22353"/>
                  </a:moveTo>
                  <a:lnTo>
                    <a:pt x="266543" y="44707"/>
                  </a:lnTo>
                  <a:lnTo>
                    <a:pt x="533086" y="67060"/>
                  </a:lnTo>
                  <a:lnTo>
                    <a:pt x="799629" y="89414"/>
                  </a:lnTo>
                  <a:lnTo>
                    <a:pt x="1066172" y="44707"/>
                  </a:lnTo>
                  <a:lnTo>
                    <a:pt x="1332715" y="22353"/>
                  </a:lnTo>
                  <a:lnTo>
                    <a:pt x="1599258" y="44707"/>
                  </a:lnTo>
                  <a:lnTo>
                    <a:pt x="1865801" y="44707"/>
                  </a:lnTo>
                  <a:lnTo>
                    <a:pt x="2132344" y="44707"/>
                  </a:lnTo>
                  <a:lnTo>
                    <a:pt x="2398888" y="44707"/>
                  </a:lnTo>
                  <a:lnTo>
                    <a:pt x="2665431" y="44707"/>
                  </a:lnTo>
                  <a:lnTo>
                    <a:pt x="2931974" y="44707"/>
                  </a:lnTo>
                  <a:lnTo>
                    <a:pt x="3198517" y="44707"/>
                  </a:lnTo>
                  <a:lnTo>
                    <a:pt x="3465060" y="44707"/>
                  </a:lnTo>
                  <a:lnTo>
                    <a:pt x="3731603" y="44707"/>
                  </a:lnTo>
                  <a:lnTo>
                    <a:pt x="3998146" y="44707"/>
                  </a:lnTo>
                  <a:lnTo>
                    <a:pt x="4264689" y="44707"/>
                  </a:lnTo>
                  <a:lnTo>
                    <a:pt x="4531233" y="44707"/>
                  </a:lnTo>
                  <a:lnTo>
                    <a:pt x="4797776" y="0"/>
                  </a:lnTo>
                  <a:lnTo>
                    <a:pt x="5064319" y="22353"/>
                  </a:lnTo>
                  <a:lnTo>
                    <a:pt x="5330862" y="0"/>
                  </a:lnTo>
                  <a:lnTo>
                    <a:pt x="5597405" y="22353"/>
                  </a:lnTo>
                  <a:lnTo>
                    <a:pt x="5863948" y="22353"/>
                  </a:lnTo>
                  <a:lnTo>
                    <a:pt x="6130491" y="0"/>
                  </a:lnTo>
                  <a:lnTo>
                    <a:pt x="6397034" y="0"/>
                  </a:lnTo>
                  <a:lnTo>
                    <a:pt x="6663577" y="0"/>
                  </a:lnTo>
                </a:path>
              </a:pathLst>
            </a:custGeom>
            <a:ln w="27101" cap="flat">
              <a:solidFill>
                <a:srgbClr val="0058AB">
                  <a:alpha val="100000"/>
                </a:srgbClr>
              </a:solidFill>
              <a:prstDash val="solid"/>
              <a:round/>
            </a:ln>
          </p:spPr>
          <p:txBody>
            <a:bodyPr/>
            <a:lstStyle/>
            <a:p/>
          </p:txBody>
        </p:sp>
        <p:sp>
          <p:nvSpPr>
            <p:cNvPr id="77" name="tx77"/>
            <p:cNvSpPr/>
            <p:nvPr/>
          </p:nvSpPr>
          <p:spPr>
            <a:xfrm>
              <a:off x="1355928"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78" name="tx78"/>
            <p:cNvSpPr/>
            <p:nvPr/>
          </p:nvSpPr>
          <p:spPr>
            <a:xfrm>
              <a:off x="268864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79" name="tx79"/>
            <p:cNvSpPr/>
            <p:nvPr/>
          </p:nvSpPr>
          <p:spPr>
            <a:xfrm>
              <a:off x="4021359"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0" name="tx80"/>
            <p:cNvSpPr/>
            <p:nvPr/>
          </p:nvSpPr>
          <p:spPr>
            <a:xfrm>
              <a:off x="5354075"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1" name="tx81"/>
            <p:cNvSpPr/>
            <p:nvPr/>
          </p:nvSpPr>
          <p:spPr>
            <a:xfrm>
              <a:off x="642024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2" name="tx82"/>
            <p:cNvSpPr/>
            <p:nvPr/>
          </p:nvSpPr>
          <p:spPr>
            <a:xfrm>
              <a:off x="668679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3" name="tx83"/>
            <p:cNvSpPr/>
            <p:nvPr/>
          </p:nvSpPr>
          <p:spPr>
            <a:xfrm>
              <a:off x="695333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4" name="tx84"/>
            <p:cNvSpPr/>
            <p:nvPr/>
          </p:nvSpPr>
          <p:spPr>
            <a:xfrm>
              <a:off x="721987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5" name="tx85"/>
            <p:cNvSpPr/>
            <p:nvPr/>
          </p:nvSpPr>
          <p:spPr>
            <a:xfrm>
              <a:off x="748642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6" name="tx86"/>
            <p:cNvSpPr/>
            <p:nvPr/>
          </p:nvSpPr>
          <p:spPr>
            <a:xfrm>
              <a:off x="7752963"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7" name="tx87"/>
            <p:cNvSpPr/>
            <p:nvPr/>
          </p:nvSpPr>
          <p:spPr>
            <a:xfrm>
              <a:off x="8019506"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8" name="tx88"/>
            <p:cNvSpPr/>
            <p:nvPr/>
          </p:nvSpPr>
          <p:spPr>
            <a:xfrm>
              <a:off x="1324790" y="283098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51.1</a:t>
              </a:r>
            </a:p>
          </p:txBody>
        </p:sp>
        <p:sp>
          <p:nvSpPr>
            <p:cNvPr id="89" name="tx89"/>
            <p:cNvSpPr/>
            <p:nvPr/>
          </p:nvSpPr>
          <p:spPr>
            <a:xfrm>
              <a:off x="2657505" y="308220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41.5</a:t>
              </a:r>
            </a:p>
          </p:txBody>
        </p:sp>
        <p:sp>
          <p:nvSpPr>
            <p:cNvPr id="90" name="tx90"/>
            <p:cNvSpPr/>
            <p:nvPr/>
          </p:nvSpPr>
          <p:spPr>
            <a:xfrm>
              <a:off x="3990221" y="305490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42.6</a:t>
              </a:r>
            </a:p>
          </p:txBody>
        </p:sp>
        <p:sp>
          <p:nvSpPr>
            <p:cNvPr id="91" name="tx91"/>
            <p:cNvSpPr/>
            <p:nvPr/>
          </p:nvSpPr>
          <p:spPr>
            <a:xfrm>
              <a:off x="5322937" y="2924189"/>
              <a:ext cx="182855" cy="68398"/>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47.5</a:t>
              </a:r>
            </a:p>
          </p:txBody>
        </p:sp>
        <p:sp>
          <p:nvSpPr>
            <p:cNvPr id="92" name="tx92"/>
            <p:cNvSpPr/>
            <p:nvPr/>
          </p:nvSpPr>
          <p:spPr>
            <a:xfrm>
              <a:off x="6389109" y="2929273"/>
              <a:ext cx="182855" cy="67252"/>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47.4</a:t>
              </a:r>
            </a:p>
          </p:txBody>
        </p:sp>
        <p:sp>
          <p:nvSpPr>
            <p:cNvPr id="93" name="tx93"/>
            <p:cNvSpPr/>
            <p:nvPr/>
          </p:nvSpPr>
          <p:spPr>
            <a:xfrm>
              <a:off x="6694829" y="2938985"/>
              <a:ext cx="104502" cy="67252"/>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47</a:t>
              </a:r>
            </a:p>
          </p:txBody>
        </p:sp>
        <p:sp>
          <p:nvSpPr>
            <p:cNvPr id="94" name="tx94"/>
            <p:cNvSpPr/>
            <p:nvPr/>
          </p:nvSpPr>
          <p:spPr>
            <a:xfrm>
              <a:off x="6922195" y="2976688"/>
              <a:ext cx="182855" cy="68398"/>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45.5</a:t>
              </a:r>
            </a:p>
          </p:txBody>
        </p:sp>
        <p:sp>
          <p:nvSpPr>
            <p:cNvPr id="95" name="tx95"/>
            <p:cNvSpPr/>
            <p:nvPr/>
          </p:nvSpPr>
          <p:spPr>
            <a:xfrm>
              <a:off x="7188738" y="298822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45.1</a:t>
              </a:r>
            </a:p>
          </p:txBody>
        </p:sp>
        <p:sp>
          <p:nvSpPr>
            <p:cNvPr id="96" name="tx96"/>
            <p:cNvSpPr/>
            <p:nvPr/>
          </p:nvSpPr>
          <p:spPr>
            <a:xfrm>
              <a:off x="7455282" y="2929273"/>
              <a:ext cx="182855" cy="67252"/>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47.4</a:t>
              </a:r>
            </a:p>
          </p:txBody>
        </p:sp>
        <p:sp>
          <p:nvSpPr>
            <p:cNvPr id="97" name="tx97"/>
            <p:cNvSpPr/>
            <p:nvPr/>
          </p:nvSpPr>
          <p:spPr>
            <a:xfrm>
              <a:off x="7721825" y="289293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48.7</a:t>
              </a:r>
            </a:p>
          </p:txBody>
        </p:sp>
        <p:sp>
          <p:nvSpPr>
            <p:cNvPr id="98" name="tx98"/>
            <p:cNvSpPr/>
            <p:nvPr/>
          </p:nvSpPr>
          <p:spPr>
            <a:xfrm>
              <a:off x="7988368" y="286563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49.8</a:t>
              </a:r>
            </a:p>
          </p:txBody>
        </p:sp>
        <p:sp>
          <p:nvSpPr>
            <p:cNvPr id="99" name="pl99"/>
            <p:cNvSpPr/>
            <p:nvPr/>
          </p:nvSpPr>
          <p:spPr>
            <a:xfrm>
              <a:off x="1416218" y="2072669"/>
              <a:ext cx="0" cy="89414"/>
            </a:xfrm>
            <a:custGeom>
              <a:avLst/>
              <a:pathLst>
                <a:path w="0" h="89414">
                  <a:moveTo>
                    <a:pt x="0" y="89414"/>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2748933" y="2072669"/>
              <a:ext cx="0" cy="89414"/>
            </a:xfrm>
            <a:custGeom>
              <a:avLst/>
              <a:pathLst>
                <a:path w="0" h="89414">
                  <a:moveTo>
                    <a:pt x="0" y="89414"/>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4081649" y="2072669"/>
              <a:ext cx="0" cy="111767"/>
            </a:xfrm>
            <a:custGeom>
              <a:avLst/>
              <a:pathLst>
                <a:path w="0" h="111767">
                  <a:moveTo>
                    <a:pt x="0" y="111767"/>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5414365" y="2072669"/>
              <a:ext cx="0" cy="111767"/>
            </a:xfrm>
            <a:custGeom>
              <a:avLst/>
              <a:pathLst>
                <a:path w="0" h="111767">
                  <a:moveTo>
                    <a:pt x="0" y="111767"/>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6480537" y="2072669"/>
              <a:ext cx="0" cy="89414"/>
            </a:xfrm>
            <a:custGeom>
              <a:avLst/>
              <a:pathLst>
                <a:path w="0" h="89414">
                  <a:moveTo>
                    <a:pt x="0" y="89414"/>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6747080" y="2072669"/>
              <a:ext cx="0" cy="67060"/>
            </a:xfrm>
            <a:custGeom>
              <a:avLst/>
              <a:pathLst>
                <a:path w="0" h="67060">
                  <a:moveTo>
                    <a:pt x="0" y="67060"/>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013623" y="2072669"/>
              <a:ext cx="0" cy="89414"/>
            </a:xfrm>
            <a:custGeom>
              <a:avLst/>
              <a:pathLst>
                <a:path w="0" h="89414">
                  <a:moveTo>
                    <a:pt x="0" y="89414"/>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280166" y="2072669"/>
              <a:ext cx="0" cy="89414"/>
            </a:xfrm>
            <a:custGeom>
              <a:avLst/>
              <a:pathLst>
                <a:path w="0" h="89414">
                  <a:moveTo>
                    <a:pt x="0" y="89414"/>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546709" y="2072669"/>
              <a:ext cx="0" cy="67060"/>
            </a:xfrm>
            <a:custGeom>
              <a:avLst/>
              <a:pathLst>
                <a:path w="0" h="67060">
                  <a:moveTo>
                    <a:pt x="0" y="67060"/>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7813253" y="2072669"/>
              <a:ext cx="0" cy="67060"/>
            </a:xfrm>
            <a:custGeom>
              <a:avLst/>
              <a:pathLst>
                <a:path w="0" h="67060">
                  <a:moveTo>
                    <a:pt x="0" y="67060"/>
                  </a:moveTo>
                  <a:lnTo>
                    <a:pt x="0" y="0"/>
                  </a:lnTo>
                </a:path>
              </a:pathLst>
            </a:custGeom>
            <a:ln w="13550" cap="flat">
              <a:solidFill>
                <a:srgbClr val="0058AB">
                  <a:alpha val="100000"/>
                </a:srgbClr>
              </a:solidFill>
              <a:prstDash val="dot"/>
              <a:round/>
            </a:ln>
          </p:spPr>
          <p:txBody>
            <a:bodyPr/>
            <a:lstStyle/>
            <a:p/>
          </p:txBody>
        </p:sp>
        <p:sp>
          <p:nvSpPr>
            <p:cNvPr id="109" name="pl109"/>
            <p:cNvSpPr/>
            <p:nvPr/>
          </p:nvSpPr>
          <p:spPr>
            <a:xfrm>
              <a:off x="8079796" y="2072669"/>
              <a:ext cx="0" cy="67060"/>
            </a:xfrm>
            <a:custGeom>
              <a:avLst/>
              <a:pathLst>
                <a:path w="0" h="67060">
                  <a:moveTo>
                    <a:pt x="0" y="67060"/>
                  </a:moveTo>
                  <a:lnTo>
                    <a:pt x="0" y="0"/>
                  </a:lnTo>
                </a:path>
              </a:pathLst>
            </a:custGeom>
            <a:ln w="13550" cap="flat">
              <a:solidFill>
                <a:srgbClr val="0058AB">
                  <a:alpha val="100000"/>
                </a:srgbClr>
              </a:solidFill>
              <a:prstDash val="dot"/>
              <a:round/>
            </a:ln>
          </p:spPr>
          <p:txBody>
            <a:bodyPr/>
            <a:lstStyle/>
            <a:p/>
          </p:txBody>
        </p:sp>
        <p:sp>
          <p:nvSpPr>
            <p:cNvPr id="110" name="tx110"/>
            <p:cNvSpPr/>
            <p:nvPr/>
          </p:nvSpPr>
          <p:spPr>
            <a:xfrm>
              <a:off x="1363967" y="3629195"/>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49</a:t>
              </a:r>
            </a:p>
          </p:txBody>
        </p:sp>
        <p:sp>
          <p:nvSpPr>
            <p:cNvPr id="111" name="tx111"/>
            <p:cNvSpPr/>
            <p:nvPr/>
          </p:nvSpPr>
          <p:spPr>
            <a:xfrm>
              <a:off x="1390092" y="2959789"/>
              <a:ext cx="52251"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a:t>
              </a:r>
            </a:p>
          </p:txBody>
        </p:sp>
        <p:sp>
          <p:nvSpPr>
            <p:cNvPr id="112" name="tx112"/>
            <p:cNvSpPr/>
            <p:nvPr/>
          </p:nvSpPr>
          <p:spPr>
            <a:xfrm>
              <a:off x="2657505" y="3749898"/>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39.9</a:t>
              </a:r>
            </a:p>
          </p:txBody>
        </p:sp>
        <p:sp>
          <p:nvSpPr>
            <p:cNvPr id="113" name="tx113"/>
            <p:cNvSpPr/>
            <p:nvPr/>
          </p:nvSpPr>
          <p:spPr>
            <a:xfrm>
              <a:off x="2683631" y="3206275"/>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a:t>
              </a:r>
            </a:p>
          </p:txBody>
        </p:sp>
        <p:sp>
          <p:nvSpPr>
            <p:cNvPr id="114" name="tx114"/>
            <p:cNvSpPr/>
            <p:nvPr/>
          </p:nvSpPr>
          <p:spPr>
            <a:xfrm>
              <a:off x="3990221" y="374233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40.4</a:t>
              </a:r>
            </a:p>
          </p:txBody>
        </p:sp>
        <p:sp>
          <p:nvSpPr>
            <p:cNvPr id="115" name="tx115"/>
            <p:cNvSpPr/>
            <p:nvPr/>
          </p:nvSpPr>
          <p:spPr>
            <a:xfrm>
              <a:off x="4016347" y="3184881"/>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a:t>
              </a:r>
            </a:p>
          </p:txBody>
        </p:sp>
        <p:sp>
          <p:nvSpPr>
            <p:cNvPr id="116" name="tx116"/>
            <p:cNvSpPr/>
            <p:nvPr/>
          </p:nvSpPr>
          <p:spPr>
            <a:xfrm>
              <a:off x="5322937" y="368012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45.2</a:t>
              </a:r>
            </a:p>
          </p:txBody>
        </p:sp>
        <p:sp>
          <p:nvSpPr>
            <p:cNvPr id="117" name="tx117"/>
            <p:cNvSpPr/>
            <p:nvPr/>
          </p:nvSpPr>
          <p:spPr>
            <a:xfrm>
              <a:off x="5349062" y="3057176"/>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2.4</a:t>
              </a:r>
            </a:p>
          </p:txBody>
        </p:sp>
        <p:sp>
          <p:nvSpPr>
            <p:cNvPr id="118" name="tx118"/>
            <p:cNvSpPr/>
            <p:nvPr/>
          </p:nvSpPr>
          <p:spPr>
            <a:xfrm>
              <a:off x="6389109" y="3675932"/>
              <a:ext cx="182855" cy="68398"/>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45.5</a:t>
              </a:r>
            </a:p>
          </p:txBody>
        </p:sp>
        <p:sp>
          <p:nvSpPr>
            <p:cNvPr id="119" name="tx119"/>
            <p:cNvSpPr/>
            <p:nvPr/>
          </p:nvSpPr>
          <p:spPr>
            <a:xfrm>
              <a:off x="6415235" y="3053404"/>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a:t>
              </a:r>
            </a:p>
          </p:txBody>
        </p:sp>
        <p:sp>
          <p:nvSpPr>
            <p:cNvPr id="120" name="tx120"/>
            <p:cNvSpPr/>
            <p:nvPr/>
          </p:nvSpPr>
          <p:spPr>
            <a:xfrm>
              <a:off x="6655652" y="367421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45.6</a:t>
              </a:r>
            </a:p>
          </p:txBody>
        </p:sp>
        <p:sp>
          <p:nvSpPr>
            <p:cNvPr id="121" name="tx121"/>
            <p:cNvSpPr/>
            <p:nvPr/>
          </p:nvSpPr>
          <p:spPr>
            <a:xfrm>
              <a:off x="6681778" y="3058094"/>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a:t>
              </a:r>
            </a:p>
          </p:txBody>
        </p:sp>
        <p:sp>
          <p:nvSpPr>
            <p:cNvPr id="122" name="tx122"/>
            <p:cNvSpPr/>
            <p:nvPr/>
          </p:nvSpPr>
          <p:spPr>
            <a:xfrm>
              <a:off x="6922195" y="3698974"/>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43.7</a:t>
              </a:r>
            </a:p>
          </p:txBody>
        </p:sp>
        <p:sp>
          <p:nvSpPr>
            <p:cNvPr id="123" name="tx123"/>
            <p:cNvSpPr/>
            <p:nvPr/>
          </p:nvSpPr>
          <p:spPr>
            <a:xfrm>
              <a:off x="6948321" y="3101179"/>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a:t>
              </a:r>
            </a:p>
          </p:txBody>
        </p:sp>
        <p:sp>
          <p:nvSpPr>
            <p:cNvPr id="124" name="tx124"/>
            <p:cNvSpPr/>
            <p:nvPr/>
          </p:nvSpPr>
          <p:spPr>
            <a:xfrm>
              <a:off x="7188738" y="370474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43.3</a:t>
              </a:r>
            </a:p>
          </p:txBody>
        </p:sp>
        <p:sp>
          <p:nvSpPr>
            <p:cNvPr id="125" name="tx125"/>
            <p:cNvSpPr/>
            <p:nvPr/>
          </p:nvSpPr>
          <p:spPr>
            <a:xfrm>
              <a:off x="7214864" y="3112991"/>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a:t>
              </a:r>
            </a:p>
          </p:txBody>
        </p:sp>
        <p:sp>
          <p:nvSpPr>
            <p:cNvPr id="126" name="tx126"/>
            <p:cNvSpPr/>
            <p:nvPr/>
          </p:nvSpPr>
          <p:spPr>
            <a:xfrm>
              <a:off x="7494458" y="3669488"/>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46</a:t>
              </a:r>
            </a:p>
          </p:txBody>
        </p:sp>
        <p:sp>
          <p:nvSpPr>
            <p:cNvPr id="127" name="tx127"/>
            <p:cNvSpPr/>
            <p:nvPr/>
          </p:nvSpPr>
          <p:spPr>
            <a:xfrm>
              <a:off x="7481407" y="3048513"/>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a:t>
              </a:r>
            </a:p>
          </p:txBody>
        </p:sp>
        <p:sp>
          <p:nvSpPr>
            <p:cNvPr id="128" name="tx128"/>
            <p:cNvSpPr/>
            <p:nvPr/>
          </p:nvSpPr>
          <p:spPr>
            <a:xfrm>
              <a:off x="7721825" y="3652511"/>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47.3</a:t>
              </a:r>
            </a:p>
          </p:txBody>
        </p:sp>
        <p:sp>
          <p:nvSpPr>
            <p:cNvPr id="129" name="tx129"/>
            <p:cNvSpPr/>
            <p:nvPr/>
          </p:nvSpPr>
          <p:spPr>
            <a:xfrm>
              <a:off x="7747950" y="3012979"/>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a:t>
              </a:r>
            </a:p>
          </p:txBody>
        </p:sp>
        <p:sp>
          <p:nvSpPr>
            <p:cNvPr id="130" name="tx130"/>
            <p:cNvSpPr/>
            <p:nvPr/>
          </p:nvSpPr>
          <p:spPr>
            <a:xfrm>
              <a:off x="7988368" y="363925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48.3</a:t>
              </a:r>
            </a:p>
          </p:txBody>
        </p:sp>
        <p:sp>
          <p:nvSpPr>
            <p:cNvPr id="131" name="tx131"/>
            <p:cNvSpPr/>
            <p:nvPr/>
          </p:nvSpPr>
          <p:spPr>
            <a:xfrm>
              <a:off x="8014493" y="2986073"/>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a:t>
              </a:r>
            </a:p>
          </p:txBody>
        </p:sp>
        <p:sp>
          <p:nvSpPr>
            <p:cNvPr id="132" name="tx132"/>
            <p:cNvSpPr/>
            <p:nvPr/>
          </p:nvSpPr>
          <p:spPr>
            <a:xfrm>
              <a:off x="810775"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3" name="tx133"/>
            <p:cNvSpPr/>
            <p:nvPr/>
          </p:nvSpPr>
          <p:spPr>
            <a:xfrm>
              <a:off x="733081" y="359966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4" name="tx134"/>
            <p:cNvSpPr/>
            <p:nvPr/>
          </p:nvSpPr>
          <p:spPr>
            <a:xfrm>
              <a:off x="733081" y="29434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5" name="tx135"/>
            <p:cNvSpPr/>
            <p:nvPr/>
          </p:nvSpPr>
          <p:spPr>
            <a:xfrm>
              <a:off x="733081" y="228887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6" name="tx136"/>
            <p:cNvSpPr/>
            <p:nvPr/>
          </p:nvSpPr>
          <p:spPr>
            <a:xfrm>
              <a:off x="8607544"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7" name="tx137"/>
            <p:cNvSpPr/>
            <p:nvPr/>
          </p:nvSpPr>
          <p:spPr>
            <a:xfrm>
              <a:off x="8607544" y="36970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8" name="tx138"/>
            <p:cNvSpPr/>
            <p:nvPr/>
          </p:nvSpPr>
          <p:spPr>
            <a:xfrm>
              <a:off x="8607544" y="31382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9" name="tx139"/>
            <p:cNvSpPr/>
            <p:nvPr/>
          </p:nvSpPr>
          <p:spPr>
            <a:xfrm>
              <a:off x="8607544" y="25810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0" name="tx140"/>
            <p:cNvSpPr/>
            <p:nvPr/>
          </p:nvSpPr>
          <p:spPr>
            <a:xfrm>
              <a:off x="8607544" y="20205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1" name="tx141"/>
            <p:cNvSpPr/>
            <p:nvPr/>
          </p:nvSpPr>
          <p:spPr>
            <a:xfrm rot="-5400000">
              <a:off x="125977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2" name="tx142"/>
            <p:cNvSpPr/>
            <p:nvPr/>
          </p:nvSpPr>
          <p:spPr>
            <a:xfrm rot="-5400000">
              <a:off x="259248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3" name="tx143"/>
            <p:cNvSpPr/>
            <p:nvPr/>
          </p:nvSpPr>
          <p:spPr>
            <a:xfrm rot="-5400000">
              <a:off x="3925203"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4" name="tx144"/>
            <p:cNvSpPr/>
            <p:nvPr/>
          </p:nvSpPr>
          <p:spPr>
            <a:xfrm rot="-5400000">
              <a:off x="5257918"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5" name="tx145"/>
            <p:cNvSpPr/>
            <p:nvPr/>
          </p:nvSpPr>
          <p:spPr>
            <a:xfrm rot="-5400000">
              <a:off x="632409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6" name="tx146"/>
            <p:cNvSpPr/>
            <p:nvPr/>
          </p:nvSpPr>
          <p:spPr>
            <a:xfrm rot="-5400000">
              <a:off x="659063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7" name="tx147"/>
            <p:cNvSpPr/>
            <p:nvPr/>
          </p:nvSpPr>
          <p:spPr>
            <a:xfrm rot="-5400000">
              <a:off x="685717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8" name="tx148"/>
            <p:cNvSpPr/>
            <p:nvPr/>
          </p:nvSpPr>
          <p:spPr>
            <a:xfrm rot="-5400000">
              <a:off x="7123720"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9" name="tx149"/>
            <p:cNvSpPr/>
            <p:nvPr/>
          </p:nvSpPr>
          <p:spPr>
            <a:xfrm rot="-5400000">
              <a:off x="7390229" y="45923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0" name="tx150"/>
            <p:cNvSpPr/>
            <p:nvPr/>
          </p:nvSpPr>
          <p:spPr>
            <a:xfrm rot="-5400000">
              <a:off x="7656806"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1" name="tx151"/>
            <p:cNvSpPr/>
            <p:nvPr/>
          </p:nvSpPr>
          <p:spPr>
            <a:xfrm rot="-5400000">
              <a:off x="7923349"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2" name="tx152"/>
            <p:cNvSpPr/>
            <p:nvPr/>
          </p:nvSpPr>
          <p:spPr>
            <a:xfrm rot="-5400000">
              <a:off x="-282000" y="3068909"/>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53" name="tx153"/>
            <p:cNvSpPr/>
            <p:nvPr/>
          </p:nvSpPr>
          <p:spPr>
            <a:xfrm rot="5400000">
              <a:off x="8539473" y="306890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4" name="pl154"/>
            <p:cNvSpPr/>
            <p:nvPr/>
          </p:nvSpPr>
          <p:spPr>
            <a:xfrm>
              <a:off x="2892766" y="528147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5" name="tx155"/>
            <p:cNvSpPr/>
            <p:nvPr/>
          </p:nvSpPr>
          <p:spPr>
            <a:xfrm>
              <a:off x="3159865" y="5200370"/>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56" name="rc156"/>
            <p:cNvSpPr/>
            <p:nvPr/>
          </p:nvSpPr>
          <p:spPr>
            <a:xfrm>
              <a:off x="4448859" y="5180747"/>
              <a:ext cx="201456" cy="201456"/>
            </a:xfrm>
            <a:prstGeom prst="rect">
              <a:avLst/>
            </a:prstGeom>
            <a:solidFill>
              <a:srgbClr val="E2231A">
                <a:alpha val="100000"/>
              </a:srgbClr>
            </a:solidFill>
          </p:spPr>
          <p:txBody>
            <a:bodyPr/>
            <a:lstStyle/>
            <a:p/>
          </p:txBody>
        </p:sp>
        <p:sp>
          <p:nvSpPr>
            <p:cNvPr id="157" name="rc157"/>
            <p:cNvSpPr/>
            <p:nvPr/>
          </p:nvSpPr>
          <p:spPr>
            <a:xfrm>
              <a:off x="5653947" y="5180747"/>
              <a:ext cx="201456" cy="201456"/>
            </a:xfrm>
            <a:prstGeom prst="rect">
              <a:avLst/>
            </a:prstGeom>
            <a:solidFill>
              <a:srgbClr val="80BD41">
                <a:alpha val="100000"/>
              </a:srgbClr>
            </a:solidFill>
          </p:spPr>
          <p:txBody>
            <a:bodyPr/>
            <a:lstStyle/>
            <a:p/>
          </p:txBody>
        </p:sp>
        <p:sp>
          <p:nvSpPr>
            <p:cNvPr id="158" name="tx158"/>
            <p:cNvSpPr/>
            <p:nvPr/>
          </p:nvSpPr>
          <p:spPr>
            <a:xfrm>
              <a:off x="4728904" y="5229769"/>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59" name="tx159"/>
            <p:cNvSpPr/>
            <p:nvPr/>
          </p:nvSpPr>
          <p:spPr>
            <a:xfrm>
              <a:off x="5933992" y="5229838"/>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60" name="tx160"/>
            <p:cNvSpPr/>
            <p:nvPr/>
          </p:nvSpPr>
          <p:spPr>
            <a:xfrm>
              <a:off x="951100" y="1400299"/>
              <a:ext cx="605714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MCV1 coverage, and number of vaccinated and unvaccinated children,</a:t>
              </a:r>
            </a:p>
          </p:txBody>
        </p:sp>
        <p:sp>
          <p:nvSpPr>
            <p:cNvPr id="161" name="tx161"/>
            <p:cNvSpPr/>
            <p:nvPr/>
          </p:nvSpPr>
          <p:spPr>
            <a:xfrm>
              <a:off x="951100" y="1581351"/>
              <a:ext cx="165912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Singapore, 2000-2025</a:t>
              </a:r>
            </a:p>
          </p:txBody>
        </p:sp>
        <p:sp>
          <p:nvSpPr>
            <p:cNvPr id="162" name="pl162"/>
            <p:cNvSpPr/>
            <p:nvPr/>
          </p:nvSpPr>
          <p:spPr>
            <a:xfrm>
              <a:off x="1956785"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3" name="pl163"/>
            <p:cNvSpPr/>
            <p:nvPr/>
          </p:nvSpPr>
          <p:spPr>
            <a:xfrm>
              <a:off x="3277807"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4" name="pl164"/>
            <p:cNvSpPr/>
            <p:nvPr/>
          </p:nvSpPr>
          <p:spPr>
            <a:xfrm>
              <a:off x="4598830"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5919853"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6" name="pl166"/>
            <p:cNvSpPr/>
            <p:nvPr/>
          </p:nvSpPr>
          <p:spPr>
            <a:xfrm>
              <a:off x="7240876"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7" name="pl167"/>
            <p:cNvSpPr/>
            <p:nvPr/>
          </p:nvSpPr>
          <p:spPr>
            <a:xfrm>
              <a:off x="951100" y="601951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8" name="pl168"/>
            <p:cNvSpPr/>
            <p:nvPr/>
          </p:nvSpPr>
          <p:spPr>
            <a:xfrm>
              <a:off x="951100" y="585815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9" name="pl169"/>
            <p:cNvSpPr/>
            <p:nvPr/>
          </p:nvSpPr>
          <p:spPr>
            <a:xfrm>
              <a:off x="951100" y="56967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0" name="pl170"/>
            <p:cNvSpPr/>
            <p:nvPr/>
          </p:nvSpPr>
          <p:spPr>
            <a:xfrm>
              <a:off x="129627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2617296"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2" name="pl172"/>
            <p:cNvSpPr/>
            <p:nvPr/>
          </p:nvSpPr>
          <p:spPr>
            <a:xfrm>
              <a:off x="3938319"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3" name="pl173"/>
            <p:cNvSpPr/>
            <p:nvPr/>
          </p:nvSpPr>
          <p:spPr>
            <a:xfrm>
              <a:off x="5259342"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4" name="pl174"/>
            <p:cNvSpPr/>
            <p:nvPr/>
          </p:nvSpPr>
          <p:spPr>
            <a:xfrm>
              <a:off x="6580364"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5" name="pl175"/>
            <p:cNvSpPr/>
            <p:nvPr/>
          </p:nvSpPr>
          <p:spPr>
            <a:xfrm>
              <a:off x="7901387"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6" name="rc176"/>
            <p:cNvSpPr/>
            <p:nvPr/>
          </p:nvSpPr>
          <p:spPr>
            <a:xfrm>
              <a:off x="1296273" y="5954972"/>
              <a:ext cx="6011974" cy="129091"/>
            </a:xfrm>
            <a:prstGeom prst="rect">
              <a:avLst/>
            </a:prstGeom>
            <a:solidFill>
              <a:srgbClr val="80BD41">
                <a:alpha val="100000"/>
              </a:srgbClr>
            </a:solidFill>
          </p:spPr>
          <p:txBody>
            <a:bodyPr/>
            <a:lstStyle/>
            <a:p/>
          </p:txBody>
        </p:sp>
        <p:sp>
          <p:nvSpPr>
            <p:cNvPr id="177" name="rc177"/>
            <p:cNvSpPr/>
            <p:nvPr/>
          </p:nvSpPr>
          <p:spPr>
            <a:xfrm>
              <a:off x="7308248" y="5954972"/>
              <a:ext cx="250994" cy="129091"/>
            </a:xfrm>
            <a:prstGeom prst="rect">
              <a:avLst/>
            </a:prstGeom>
            <a:solidFill>
              <a:srgbClr val="E2231A">
                <a:alpha val="100000"/>
              </a:srgbClr>
            </a:solidFill>
          </p:spPr>
          <p:txBody>
            <a:bodyPr/>
            <a:lstStyle/>
            <a:p/>
          </p:txBody>
        </p:sp>
        <p:sp>
          <p:nvSpPr>
            <p:cNvPr id="178" name="rc178"/>
            <p:cNvSpPr/>
            <p:nvPr/>
          </p:nvSpPr>
          <p:spPr>
            <a:xfrm>
              <a:off x="1296273" y="5793607"/>
              <a:ext cx="6244474" cy="129091"/>
            </a:xfrm>
            <a:prstGeom prst="rect">
              <a:avLst/>
            </a:prstGeom>
            <a:solidFill>
              <a:srgbClr val="80BD41">
                <a:alpha val="100000"/>
              </a:srgbClr>
            </a:solidFill>
          </p:spPr>
          <p:txBody>
            <a:bodyPr/>
            <a:lstStyle/>
            <a:p/>
          </p:txBody>
        </p:sp>
        <p:sp>
          <p:nvSpPr>
            <p:cNvPr id="179" name="rc179"/>
            <p:cNvSpPr/>
            <p:nvPr/>
          </p:nvSpPr>
          <p:spPr>
            <a:xfrm>
              <a:off x="7540748" y="5793607"/>
              <a:ext cx="192869" cy="129091"/>
            </a:xfrm>
            <a:prstGeom prst="rect">
              <a:avLst/>
            </a:prstGeom>
            <a:solidFill>
              <a:srgbClr val="E2231A">
                <a:alpha val="100000"/>
              </a:srgbClr>
            </a:solidFill>
          </p:spPr>
          <p:txBody>
            <a:bodyPr/>
            <a:lstStyle/>
            <a:p/>
          </p:txBody>
        </p:sp>
        <p:sp>
          <p:nvSpPr>
            <p:cNvPr id="180" name="rc180"/>
            <p:cNvSpPr/>
            <p:nvPr/>
          </p:nvSpPr>
          <p:spPr>
            <a:xfrm>
              <a:off x="1296273" y="5632243"/>
              <a:ext cx="6377897" cy="129091"/>
            </a:xfrm>
            <a:prstGeom prst="rect">
              <a:avLst/>
            </a:prstGeom>
            <a:solidFill>
              <a:srgbClr val="80BD41">
                <a:alpha val="100000"/>
              </a:srgbClr>
            </a:solidFill>
          </p:spPr>
          <p:txBody>
            <a:bodyPr/>
            <a:lstStyle/>
            <a:p/>
          </p:txBody>
        </p:sp>
        <p:sp>
          <p:nvSpPr>
            <p:cNvPr id="181" name="rc181"/>
            <p:cNvSpPr/>
            <p:nvPr/>
          </p:nvSpPr>
          <p:spPr>
            <a:xfrm>
              <a:off x="7674171" y="5632243"/>
              <a:ext cx="196832" cy="129091"/>
            </a:xfrm>
            <a:prstGeom prst="rect">
              <a:avLst/>
            </a:prstGeom>
            <a:solidFill>
              <a:srgbClr val="E2231A">
                <a:alpha val="100000"/>
              </a:srgbClr>
            </a:solidFill>
          </p:spPr>
          <p:txBody>
            <a:bodyPr/>
            <a:lstStyle/>
            <a:p/>
          </p:txBody>
        </p:sp>
        <p:sp>
          <p:nvSpPr>
            <p:cNvPr id="182" name="tx182"/>
            <p:cNvSpPr/>
            <p:nvPr/>
          </p:nvSpPr>
          <p:spPr>
            <a:xfrm>
              <a:off x="7758477" y="5978132"/>
              <a:ext cx="225053" cy="82771"/>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47.4</a:t>
              </a:r>
            </a:p>
          </p:txBody>
        </p:sp>
        <p:sp>
          <p:nvSpPr>
            <p:cNvPr id="183" name="tx183"/>
            <p:cNvSpPr/>
            <p:nvPr/>
          </p:nvSpPr>
          <p:spPr>
            <a:xfrm>
              <a:off x="7942958" y="5815017"/>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48.7</a:t>
              </a:r>
            </a:p>
          </p:txBody>
        </p:sp>
        <p:sp>
          <p:nvSpPr>
            <p:cNvPr id="184" name="tx184"/>
            <p:cNvSpPr/>
            <p:nvPr/>
          </p:nvSpPr>
          <p:spPr>
            <a:xfrm>
              <a:off x="8087213" y="5653652"/>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49.8</a:t>
              </a:r>
            </a:p>
          </p:txBody>
        </p:sp>
        <p:sp>
          <p:nvSpPr>
            <p:cNvPr id="185" name="tx185"/>
            <p:cNvSpPr/>
            <p:nvPr/>
          </p:nvSpPr>
          <p:spPr>
            <a:xfrm>
              <a:off x="4196767" y="5979395"/>
              <a:ext cx="210987"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45.5</a:t>
              </a:r>
            </a:p>
          </p:txBody>
        </p:sp>
        <p:sp>
          <p:nvSpPr>
            <p:cNvPr id="186" name="tx186"/>
            <p:cNvSpPr/>
            <p:nvPr/>
          </p:nvSpPr>
          <p:spPr>
            <a:xfrm>
              <a:off x="7358396" y="5979077"/>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a:t>
              </a:r>
            </a:p>
          </p:txBody>
        </p:sp>
        <p:sp>
          <p:nvSpPr>
            <p:cNvPr id="187" name="tx187"/>
            <p:cNvSpPr/>
            <p:nvPr/>
          </p:nvSpPr>
          <p:spPr>
            <a:xfrm>
              <a:off x="4313017" y="5817660"/>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47.3</a:t>
              </a:r>
            </a:p>
          </p:txBody>
        </p:sp>
        <p:sp>
          <p:nvSpPr>
            <p:cNvPr id="188" name="tx188"/>
            <p:cNvSpPr/>
            <p:nvPr/>
          </p:nvSpPr>
          <p:spPr>
            <a:xfrm>
              <a:off x="7561834" y="5817713"/>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a:t>
              </a:r>
            </a:p>
          </p:txBody>
        </p:sp>
        <p:sp>
          <p:nvSpPr>
            <p:cNvPr id="189" name="tx189"/>
            <p:cNvSpPr/>
            <p:nvPr/>
          </p:nvSpPr>
          <p:spPr>
            <a:xfrm>
              <a:off x="4379729" y="5656295"/>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48.3</a:t>
              </a:r>
            </a:p>
          </p:txBody>
        </p:sp>
        <p:sp>
          <p:nvSpPr>
            <p:cNvPr id="190" name="tx190"/>
            <p:cNvSpPr/>
            <p:nvPr/>
          </p:nvSpPr>
          <p:spPr>
            <a:xfrm>
              <a:off x="7697239" y="5656348"/>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a:t>
              </a:r>
            </a:p>
          </p:txBody>
        </p:sp>
        <p:sp>
          <p:nvSpPr>
            <p:cNvPr id="191" name="tx191"/>
            <p:cNvSpPr/>
            <p:nvPr/>
          </p:nvSpPr>
          <p:spPr>
            <a:xfrm>
              <a:off x="577692" y="596740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92" name="tx192"/>
            <p:cNvSpPr/>
            <p:nvPr/>
          </p:nvSpPr>
          <p:spPr>
            <a:xfrm>
              <a:off x="577692" y="580603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3" name="tx193"/>
            <p:cNvSpPr/>
            <p:nvPr/>
          </p:nvSpPr>
          <p:spPr>
            <a:xfrm>
              <a:off x="577692" y="56446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4" name="tx194"/>
            <p:cNvSpPr/>
            <p:nvPr/>
          </p:nvSpPr>
          <p:spPr>
            <a:xfrm>
              <a:off x="1257426" y="617685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95" name="tx195"/>
            <p:cNvSpPr/>
            <p:nvPr/>
          </p:nvSpPr>
          <p:spPr>
            <a:xfrm>
              <a:off x="2539602" y="617685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96" name="tx196"/>
            <p:cNvSpPr/>
            <p:nvPr/>
          </p:nvSpPr>
          <p:spPr>
            <a:xfrm>
              <a:off x="3860624" y="617685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97" name="tx197"/>
            <p:cNvSpPr/>
            <p:nvPr/>
          </p:nvSpPr>
          <p:spPr>
            <a:xfrm>
              <a:off x="5181647" y="6176783"/>
              <a:ext cx="15538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198" name="tx198"/>
            <p:cNvSpPr/>
            <p:nvPr/>
          </p:nvSpPr>
          <p:spPr>
            <a:xfrm>
              <a:off x="6502670" y="617685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199" name="tx199"/>
            <p:cNvSpPr/>
            <p:nvPr/>
          </p:nvSpPr>
          <p:spPr>
            <a:xfrm>
              <a:off x="7823693" y="617685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200" name="tx200"/>
            <p:cNvSpPr/>
            <p:nvPr/>
          </p:nvSpPr>
          <p:spPr>
            <a:xfrm>
              <a:off x="4018061" y="6312056"/>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201" name="tx201"/>
            <p:cNvSpPr/>
            <p:nvPr/>
          </p:nvSpPr>
          <p:spPr>
            <a:xfrm>
              <a:off x="4383327" y="65172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20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MCV1 coverage in 2025 (97%) was relatively constant within 1% compared to 2019 (96%).
The number of children vaccinated with MCV1 increased 6% compared to in 2019.
The number of surviving infants increased approximately 5% compared to in 2019.
In 2025, more children were vaccinated than in 2019.
In 2025, there were more surviving infants (target population) than in 2019.
For vaccine coverage to increase, the number of children vaccinated must increase at a faster rate than the population increases.</a:t>
            </a:r>
          </a:p>
        </p:txBody>
      </p:sp>
      <p:sp>
        <p:nvSpPr>
          <p:cNvPr id="20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must increase at a faster rate than the population increases.</a:t>
            </a:r>
          </a:p>
        </p:txBody>
      </p:sp>
      <p:grpSp xmlns:pic="http://schemas.openxmlformats.org/drawingml/2006/picture">
        <p:nvGrpSpPr>
          <p:cNvPr id="204" name=""/>
          <p:cNvGrpSpPr/>
          <p:nvPr/>
        </p:nvGrpSpPr>
        <p:grpSpPr>
          <a:xfrm>
            <a:off x="292608" y="1005840"/>
            <a:ext cx="8595360" cy="28575"/>
            <a:chOff x="292608" y="1005840"/>
            <a:chExt cx="8595360" cy="28575"/>
          </a:xfrm>
        </p:grpSpPr>
        <p:sp>
          <p:nvSpPr>
            <p:cNvPr id="205"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6"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82627" y="4452992"/>
              <a:ext cx="7853064" cy="0"/>
            </a:xfrm>
            <a:custGeom>
              <a:avLst/>
              <a:pathLst>
                <a:path w="7853064" h="0">
                  <a:moveTo>
                    <a:pt x="0" y="0"/>
                  </a:moveTo>
                  <a:lnTo>
                    <a:pt x="7853064" y="0"/>
                  </a:lnTo>
                  <a:lnTo>
                    <a:pt x="7853064" y="0"/>
                  </a:lnTo>
                </a:path>
              </a:pathLst>
            </a:custGeom>
            <a:ln w="6775" cap="flat">
              <a:solidFill>
                <a:srgbClr val="EBEBEB">
                  <a:alpha val="100000"/>
                </a:srgbClr>
              </a:solidFill>
              <a:prstDash val="solid"/>
              <a:round/>
            </a:ln>
          </p:spPr>
          <p:txBody>
            <a:bodyPr/>
            <a:lstStyle/>
            <a:p/>
          </p:txBody>
        </p:sp>
        <p:sp>
          <p:nvSpPr>
            <p:cNvPr id="5" name="pl5"/>
            <p:cNvSpPr/>
            <p:nvPr/>
          </p:nvSpPr>
          <p:spPr>
            <a:xfrm>
              <a:off x="782627" y="3339941"/>
              <a:ext cx="7853064" cy="0"/>
            </a:xfrm>
            <a:custGeom>
              <a:avLst/>
              <a:pathLst>
                <a:path w="7853064" h="0">
                  <a:moveTo>
                    <a:pt x="0" y="0"/>
                  </a:moveTo>
                  <a:lnTo>
                    <a:pt x="7853064" y="0"/>
                  </a:lnTo>
                  <a:lnTo>
                    <a:pt x="7853064" y="0"/>
                  </a:lnTo>
                </a:path>
              </a:pathLst>
            </a:custGeom>
            <a:ln w="6775" cap="flat">
              <a:solidFill>
                <a:srgbClr val="EBEBEB">
                  <a:alpha val="100000"/>
                </a:srgbClr>
              </a:solidFill>
              <a:prstDash val="solid"/>
              <a:round/>
            </a:ln>
          </p:spPr>
          <p:txBody>
            <a:bodyPr/>
            <a:lstStyle/>
            <a:p/>
          </p:txBody>
        </p:sp>
        <p:sp>
          <p:nvSpPr>
            <p:cNvPr id="6" name="pl6"/>
            <p:cNvSpPr/>
            <p:nvPr/>
          </p:nvSpPr>
          <p:spPr>
            <a:xfrm>
              <a:off x="782627" y="2226891"/>
              <a:ext cx="7853064" cy="0"/>
            </a:xfrm>
            <a:custGeom>
              <a:avLst/>
              <a:pathLst>
                <a:path w="7853064" h="0">
                  <a:moveTo>
                    <a:pt x="0" y="0"/>
                  </a:moveTo>
                  <a:lnTo>
                    <a:pt x="7853064" y="0"/>
                  </a:lnTo>
                  <a:lnTo>
                    <a:pt x="7853064" y="0"/>
                  </a:lnTo>
                </a:path>
              </a:pathLst>
            </a:custGeom>
            <a:ln w="6775" cap="flat">
              <a:solidFill>
                <a:srgbClr val="EBEBEB">
                  <a:alpha val="100000"/>
                </a:srgbClr>
              </a:solidFill>
              <a:prstDash val="solid"/>
              <a:round/>
            </a:ln>
          </p:spPr>
          <p:txBody>
            <a:bodyPr/>
            <a:lstStyle/>
            <a:p/>
          </p:txBody>
        </p:sp>
        <p:sp>
          <p:nvSpPr>
            <p:cNvPr id="7" name="pl7"/>
            <p:cNvSpPr/>
            <p:nvPr/>
          </p:nvSpPr>
          <p:spPr>
            <a:xfrm>
              <a:off x="782627" y="5009517"/>
              <a:ext cx="7853064" cy="0"/>
            </a:xfrm>
            <a:custGeom>
              <a:avLst/>
              <a:pathLst>
                <a:path w="7853064" h="0">
                  <a:moveTo>
                    <a:pt x="0" y="0"/>
                  </a:moveTo>
                  <a:lnTo>
                    <a:pt x="7853064" y="0"/>
                  </a:lnTo>
                  <a:lnTo>
                    <a:pt x="7853064" y="0"/>
                  </a:lnTo>
                </a:path>
              </a:pathLst>
            </a:custGeom>
            <a:ln w="13550" cap="flat">
              <a:solidFill>
                <a:srgbClr val="EBEBEB">
                  <a:alpha val="100000"/>
                </a:srgbClr>
              </a:solidFill>
              <a:prstDash val="solid"/>
              <a:round/>
            </a:ln>
          </p:spPr>
          <p:txBody>
            <a:bodyPr/>
            <a:lstStyle/>
            <a:p/>
          </p:txBody>
        </p:sp>
        <p:sp>
          <p:nvSpPr>
            <p:cNvPr id="8" name="pl8"/>
            <p:cNvSpPr/>
            <p:nvPr/>
          </p:nvSpPr>
          <p:spPr>
            <a:xfrm>
              <a:off x="782627" y="3896466"/>
              <a:ext cx="7853064" cy="0"/>
            </a:xfrm>
            <a:custGeom>
              <a:avLst/>
              <a:pathLst>
                <a:path w="7853064" h="0">
                  <a:moveTo>
                    <a:pt x="0" y="0"/>
                  </a:moveTo>
                  <a:lnTo>
                    <a:pt x="7853064" y="0"/>
                  </a:lnTo>
                  <a:lnTo>
                    <a:pt x="7853064" y="0"/>
                  </a:lnTo>
                </a:path>
              </a:pathLst>
            </a:custGeom>
            <a:ln w="13550" cap="flat">
              <a:solidFill>
                <a:srgbClr val="EBEBEB">
                  <a:alpha val="100000"/>
                </a:srgbClr>
              </a:solidFill>
              <a:prstDash val="solid"/>
              <a:round/>
            </a:ln>
          </p:spPr>
          <p:txBody>
            <a:bodyPr/>
            <a:lstStyle/>
            <a:p/>
          </p:txBody>
        </p:sp>
        <p:sp>
          <p:nvSpPr>
            <p:cNvPr id="9" name="pl9"/>
            <p:cNvSpPr/>
            <p:nvPr/>
          </p:nvSpPr>
          <p:spPr>
            <a:xfrm>
              <a:off x="782627" y="2783416"/>
              <a:ext cx="7853064" cy="0"/>
            </a:xfrm>
            <a:custGeom>
              <a:avLst/>
              <a:pathLst>
                <a:path w="7853064" h="0">
                  <a:moveTo>
                    <a:pt x="0" y="0"/>
                  </a:moveTo>
                  <a:lnTo>
                    <a:pt x="7853064" y="0"/>
                  </a:lnTo>
                  <a:lnTo>
                    <a:pt x="7853064" y="0"/>
                  </a:lnTo>
                </a:path>
              </a:pathLst>
            </a:custGeom>
            <a:ln w="13550" cap="flat">
              <a:solidFill>
                <a:srgbClr val="EBEBEB">
                  <a:alpha val="100000"/>
                </a:srgbClr>
              </a:solidFill>
              <a:prstDash val="solid"/>
              <a:round/>
            </a:ln>
          </p:spPr>
          <p:txBody>
            <a:bodyPr/>
            <a:lstStyle/>
            <a:p/>
          </p:txBody>
        </p:sp>
        <p:sp>
          <p:nvSpPr>
            <p:cNvPr id="10" name="pl10"/>
            <p:cNvSpPr/>
            <p:nvPr/>
          </p:nvSpPr>
          <p:spPr>
            <a:xfrm>
              <a:off x="782627" y="1670365"/>
              <a:ext cx="7853064" cy="0"/>
            </a:xfrm>
            <a:custGeom>
              <a:avLst/>
              <a:pathLst>
                <a:path w="7853064" h="0">
                  <a:moveTo>
                    <a:pt x="0" y="0"/>
                  </a:moveTo>
                  <a:lnTo>
                    <a:pt x="7853064" y="0"/>
                  </a:lnTo>
                  <a:lnTo>
                    <a:pt x="7853064" y="0"/>
                  </a:lnTo>
                </a:path>
              </a:pathLst>
            </a:custGeom>
            <a:ln w="13550" cap="flat">
              <a:solidFill>
                <a:srgbClr val="EBEBEB">
                  <a:alpha val="100000"/>
                </a:srgbClr>
              </a:solidFill>
              <a:prstDash val="solid"/>
              <a:round/>
            </a:ln>
          </p:spPr>
          <p:txBody>
            <a:bodyPr/>
            <a:lstStyle/>
            <a:p/>
          </p:txBody>
        </p:sp>
        <p:sp>
          <p:nvSpPr>
            <p:cNvPr id="11" name="pl11"/>
            <p:cNvSpPr/>
            <p:nvPr/>
          </p:nvSpPr>
          <p:spPr>
            <a:xfrm>
              <a:off x="1066473"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1539549"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012625"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485701"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958778"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431854"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904930"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8006"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851082"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324159"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5797235"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270311"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743387"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216463"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853589" y="4781342"/>
              <a:ext cx="425768" cy="228175"/>
            </a:xfrm>
            <a:prstGeom prst="rect">
              <a:avLst/>
            </a:prstGeom>
            <a:solidFill>
              <a:srgbClr val="1CABE2">
                <a:alpha val="100000"/>
              </a:srgbClr>
            </a:solidFill>
          </p:spPr>
          <p:txBody>
            <a:bodyPr/>
            <a:lstStyle/>
            <a:p/>
          </p:txBody>
        </p:sp>
        <p:sp>
          <p:nvSpPr>
            <p:cNvPr id="26" name="rc26"/>
            <p:cNvSpPr/>
            <p:nvPr/>
          </p:nvSpPr>
          <p:spPr>
            <a:xfrm>
              <a:off x="1326665" y="4642210"/>
              <a:ext cx="425768" cy="367306"/>
            </a:xfrm>
            <a:prstGeom prst="rect">
              <a:avLst/>
            </a:prstGeom>
            <a:solidFill>
              <a:srgbClr val="1CABE2">
                <a:alpha val="100000"/>
              </a:srgbClr>
            </a:solidFill>
          </p:spPr>
          <p:txBody>
            <a:bodyPr/>
            <a:lstStyle/>
            <a:p/>
          </p:txBody>
        </p:sp>
        <p:sp>
          <p:nvSpPr>
            <p:cNvPr id="27" name="rc27"/>
            <p:cNvSpPr/>
            <p:nvPr/>
          </p:nvSpPr>
          <p:spPr>
            <a:xfrm>
              <a:off x="1799741" y="4057859"/>
              <a:ext cx="425768" cy="951658"/>
            </a:xfrm>
            <a:prstGeom prst="rect">
              <a:avLst/>
            </a:prstGeom>
            <a:solidFill>
              <a:srgbClr val="1CABE2">
                <a:alpha val="100000"/>
              </a:srgbClr>
            </a:solidFill>
          </p:spPr>
          <p:txBody>
            <a:bodyPr/>
            <a:lstStyle/>
            <a:p/>
          </p:txBody>
        </p:sp>
        <p:sp>
          <p:nvSpPr>
            <p:cNvPr id="28" name="rc28"/>
            <p:cNvSpPr/>
            <p:nvPr/>
          </p:nvSpPr>
          <p:spPr>
            <a:xfrm>
              <a:off x="2272817" y="4759081"/>
              <a:ext cx="425768" cy="250436"/>
            </a:xfrm>
            <a:prstGeom prst="rect">
              <a:avLst/>
            </a:prstGeom>
            <a:solidFill>
              <a:srgbClr val="1CABE2">
                <a:alpha val="100000"/>
              </a:srgbClr>
            </a:solidFill>
          </p:spPr>
          <p:txBody>
            <a:bodyPr/>
            <a:lstStyle/>
            <a:p/>
          </p:txBody>
        </p:sp>
        <p:sp>
          <p:nvSpPr>
            <p:cNvPr id="29" name="rc29"/>
            <p:cNvSpPr/>
            <p:nvPr/>
          </p:nvSpPr>
          <p:spPr>
            <a:xfrm>
              <a:off x="2745893" y="4135772"/>
              <a:ext cx="425768" cy="873744"/>
            </a:xfrm>
            <a:prstGeom prst="rect">
              <a:avLst/>
            </a:prstGeom>
            <a:solidFill>
              <a:srgbClr val="1CABE2">
                <a:alpha val="100000"/>
              </a:srgbClr>
            </a:solidFill>
          </p:spPr>
          <p:txBody>
            <a:bodyPr/>
            <a:lstStyle/>
            <a:p/>
          </p:txBody>
        </p:sp>
        <p:sp>
          <p:nvSpPr>
            <p:cNvPr id="30" name="rc30"/>
            <p:cNvSpPr/>
            <p:nvPr/>
          </p:nvSpPr>
          <p:spPr>
            <a:xfrm>
              <a:off x="3218969" y="4558732"/>
              <a:ext cx="425768" cy="450785"/>
            </a:xfrm>
            <a:prstGeom prst="rect">
              <a:avLst/>
            </a:prstGeom>
            <a:solidFill>
              <a:srgbClr val="1CABE2">
                <a:alpha val="100000"/>
              </a:srgbClr>
            </a:solidFill>
          </p:spPr>
          <p:txBody>
            <a:bodyPr/>
            <a:lstStyle/>
            <a:p/>
          </p:txBody>
        </p:sp>
        <p:sp>
          <p:nvSpPr>
            <p:cNvPr id="31" name="rc31"/>
            <p:cNvSpPr/>
            <p:nvPr/>
          </p:nvSpPr>
          <p:spPr>
            <a:xfrm>
              <a:off x="3692046" y="4803603"/>
              <a:ext cx="425768" cy="205914"/>
            </a:xfrm>
            <a:prstGeom prst="rect">
              <a:avLst/>
            </a:prstGeom>
            <a:solidFill>
              <a:srgbClr val="1CABE2">
                <a:alpha val="100000"/>
              </a:srgbClr>
            </a:solidFill>
          </p:spPr>
          <p:txBody>
            <a:bodyPr/>
            <a:lstStyle/>
            <a:p/>
          </p:txBody>
        </p:sp>
        <p:sp>
          <p:nvSpPr>
            <p:cNvPr id="32" name="rc32"/>
            <p:cNvSpPr/>
            <p:nvPr/>
          </p:nvSpPr>
          <p:spPr>
            <a:xfrm>
              <a:off x="4165122" y="4107946"/>
              <a:ext cx="425768" cy="901570"/>
            </a:xfrm>
            <a:prstGeom prst="rect">
              <a:avLst/>
            </a:prstGeom>
            <a:solidFill>
              <a:srgbClr val="1CABE2">
                <a:alpha val="100000"/>
              </a:srgbClr>
            </a:solidFill>
          </p:spPr>
          <p:txBody>
            <a:bodyPr/>
            <a:lstStyle/>
            <a:p/>
          </p:txBody>
        </p:sp>
        <p:sp>
          <p:nvSpPr>
            <p:cNvPr id="33" name="rc33"/>
            <p:cNvSpPr/>
            <p:nvPr/>
          </p:nvSpPr>
          <p:spPr>
            <a:xfrm>
              <a:off x="4638198" y="4937169"/>
              <a:ext cx="425768" cy="72348"/>
            </a:xfrm>
            <a:prstGeom prst="rect">
              <a:avLst/>
            </a:prstGeom>
            <a:solidFill>
              <a:srgbClr val="1CABE2">
                <a:alpha val="100000"/>
              </a:srgbClr>
            </a:solidFill>
          </p:spPr>
          <p:txBody>
            <a:bodyPr/>
            <a:lstStyle/>
            <a:p/>
          </p:txBody>
        </p:sp>
        <p:sp>
          <p:nvSpPr>
            <p:cNvPr id="34" name="rc34"/>
            <p:cNvSpPr/>
            <p:nvPr/>
          </p:nvSpPr>
          <p:spPr>
            <a:xfrm>
              <a:off x="5111274" y="5003952"/>
              <a:ext cx="425768" cy="5565"/>
            </a:xfrm>
            <a:prstGeom prst="rect">
              <a:avLst/>
            </a:prstGeom>
            <a:solidFill>
              <a:srgbClr val="1CABE2">
                <a:alpha val="100000"/>
              </a:srgbClr>
            </a:solidFill>
          </p:spPr>
          <p:txBody>
            <a:bodyPr/>
            <a:lstStyle/>
            <a:p/>
          </p:txBody>
        </p:sp>
        <p:sp>
          <p:nvSpPr>
            <p:cNvPr id="35" name="rc35"/>
            <p:cNvSpPr/>
            <p:nvPr/>
          </p:nvSpPr>
          <p:spPr>
            <a:xfrm>
              <a:off x="5584350" y="4976126"/>
              <a:ext cx="425768" cy="33391"/>
            </a:xfrm>
            <a:prstGeom prst="rect">
              <a:avLst/>
            </a:prstGeom>
            <a:solidFill>
              <a:srgbClr val="1CABE2">
                <a:alpha val="100000"/>
              </a:srgbClr>
            </a:solidFill>
          </p:spPr>
          <p:txBody>
            <a:bodyPr/>
            <a:lstStyle/>
            <a:p/>
          </p:txBody>
        </p:sp>
        <p:sp>
          <p:nvSpPr>
            <p:cNvPr id="36" name="rc36"/>
            <p:cNvSpPr/>
            <p:nvPr/>
          </p:nvSpPr>
          <p:spPr>
            <a:xfrm>
              <a:off x="6057427" y="4948299"/>
              <a:ext cx="425768" cy="61217"/>
            </a:xfrm>
            <a:prstGeom prst="rect">
              <a:avLst/>
            </a:prstGeom>
            <a:solidFill>
              <a:srgbClr val="1CABE2">
                <a:alpha val="100000"/>
              </a:srgbClr>
            </a:solidFill>
          </p:spPr>
          <p:txBody>
            <a:bodyPr/>
            <a:lstStyle/>
            <a:p/>
          </p:txBody>
        </p:sp>
        <p:sp>
          <p:nvSpPr>
            <p:cNvPr id="37" name="rc37"/>
            <p:cNvSpPr/>
            <p:nvPr/>
          </p:nvSpPr>
          <p:spPr>
            <a:xfrm>
              <a:off x="6530503" y="4942734"/>
              <a:ext cx="425768" cy="66783"/>
            </a:xfrm>
            <a:prstGeom prst="rect">
              <a:avLst/>
            </a:prstGeom>
            <a:solidFill>
              <a:srgbClr val="1CABE2">
                <a:alpha val="100000"/>
              </a:srgbClr>
            </a:solidFill>
          </p:spPr>
          <p:txBody>
            <a:bodyPr/>
            <a:lstStyle/>
            <a:p/>
          </p:txBody>
        </p:sp>
        <p:sp>
          <p:nvSpPr>
            <p:cNvPr id="38" name="rc38"/>
            <p:cNvSpPr/>
            <p:nvPr/>
          </p:nvSpPr>
          <p:spPr>
            <a:xfrm>
              <a:off x="7003579" y="4853690"/>
              <a:ext cx="425768" cy="155827"/>
            </a:xfrm>
            <a:prstGeom prst="rect">
              <a:avLst/>
            </a:prstGeom>
            <a:solidFill>
              <a:srgbClr val="1CABE2">
                <a:alpha val="100000"/>
              </a:srgbClr>
            </a:solidFill>
          </p:spPr>
          <p:txBody>
            <a:bodyPr/>
            <a:lstStyle/>
            <a:p/>
          </p:txBody>
        </p:sp>
        <p:sp>
          <p:nvSpPr>
            <p:cNvPr id="39" name="pl39"/>
            <p:cNvSpPr/>
            <p:nvPr/>
          </p:nvSpPr>
          <p:spPr>
            <a:xfrm>
              <a:off x="1066473" y="1932489"/>
              <a:ext cx="6149990" cy="63443"/>
            </a:xfrm>
            <a:custGeom>
              <a:avLst/>
              <a:pathLst>
                <a:path w="6149990" h="63443">
                  <a:moveTo>
                    <a:pt x="0" y="63443"/>
                  </a:moveTo>
                  <a:lnTo>
                    <a:pt x="473076" y="63443"/>
                  </a:lnTo>
                  <a:lnTo>
                    <a:pt x="946152" y="63443"/>
                  </a:lnTo>
                  <a:lnTo>
                    <a:pt x="1419228" y="63443"/>
                  </a:lnTo>
                  <a:lnTo>
                    <a:pt x="1892304" y="63443"/>
                  </a:lnTo>
                  <a:lnTo>
                    <a:pt x="2365380" y="63443"/>
                  </a:lnTo>
                  <a:lnTo>
                    <a:pt x="2838457" y="0"/>
                  </a:lnTo>
                  <a:lnTo>
                    <a:pt x="3311533" y="31721"/>
                  </a:lnTo>
                  <a:lnTo>
                    <a:pt x="3784609" y="0"/>
                  </a:lnTo>
                  <a:lnTo>
                    <a:pt x="4257685" y="31721"/>
                  </a:lnTo>
                  <a:lnTo>
                    <a:pt x="4730761" y="31721"/>
                  </a:lnTo>
                  <a:lnTo>
                    <a:pt x="5203838" y="0"/>
                  </a:lnTo>
                  <a:lnTo>
                    <a:pt x="5676914" y="0"/>
                  </a:lnTo>
                  <a:lnTo>
                    <a:pt x="6149990" y="0"/>
                  </a:lnTo>
                </a:path>
              </a:pathLst>
            </a:custGeom>
            <a:ln w="27101" cap="flat">
              <a:solidFill>
                <a:srgbClr val="00833D">
                  <a:alpha val="100000"/>
                </a:srgbClr>
              </a:solidFill>
              <a:prstDash val="solid"/>
              <a:round/>
            </a:ln>
          </p:spPr>
          <p:txBody>
            <a:bodyPr/>
            <a:lstStyle/>
            <a:p/>
          </p:txBody>
        </p:sp>
        <p:sp>
          <p:nvSpPr>
            <p:cNvPr id="40" name="pl40"/>
            <p:cNvSpPr/>
            <p:nvPr/>
          </p:nvSpPr>
          <p:spPr>
            <a:xfrm>
              <a:off x="1066473" y="1995933"/>
              <a:ext cx="6149990" cy="222053"/>
            </a:xfrm>
            <a:custGeom>
              <a:avLst/>
              <a:pathLst>
                <a:path w="6149990" h="222053">
                  <a:moveTo>
                    <a:pt x="0" y="0"/>
                  </a:moveTo>
                  <a:lnTo>
                    <a:pt x="473076" y="158609"/>
                  </a:lnTo>
                  <a:lnTo>
                    <a:pt x="946152" y="158609"/>
                  </a:lnTo>
                  <a:lnTo>
                    <a:pt x="1419228" y="158609"/>
                  </a:lnTo>
                  <a:lnTo>
                    <a:pt x="1892304" y="222053"/>
                  </a:lnTo>
                  <a:lnTo>
                    <a:pt x="2365380" y="158609"/>
                  </a:lnTo>
                  <a:lnTo>
                    <a:pt x="2838457" y="126887"/>
                  </a:lnTo>
                  <a:lnTo>
                    <a:pt x="3311533" y="95165"/>
                  </a:lnTo>
                  <a:lnTo>
                    <a:pt x="3784609" y="31721"/>
                  </a:lnTo>
                  <a:lnTo>
                    <a:pt x="4257685" y="63443"/>
                  </a:lnTo>
                  <a:lnTo>
                    <a:pt x="4730761" y="95165"/>
                  </a:lnTo>
                  <a:lnTo>
                    <a:pt x="5203838" y="95165"/>
                  </a:lnTo>
                  <a:lnTo>
                    <a:pt x="5676914" y="63443"/>
                  </a:lnTo>
                  <a:lnTo>
                    <a:pt x="6149990" y="63443"/>
                  </a:lnTo>
                </a:path>
              </a:pathLst>
            </a:custGeom>
            <a:ln w="27101" cap="flat">
              <a:solidFill>
                <a:srgbClr val="002759">
                  <a:alpha val="100000"/>
                </a:srgbClr>
              </a:solidFill>
              <a:prstDash val="solid"/>
              <a:round/>
            </a:ln>
          </p:spPr>
          <p:txBody>
            <a:bodyPr/>
            <a:lstStyle/>
            <a:p/>
          </p:txBody>
        </p:sp>
        <p:sp>
          <p:nvSpPr>
            <p:cNvPr id="41" name="pt41"/>
            <p:cNvSpPr/>
            <p:nvPr/>
          </p:nvSpPr>
          <p:spPr>
            <a:xfrm>
              <a:off x="1034872" y="196433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2" name="pt42"/>
            <p:cNvSpPr/>
            <p:nvPr/>
          </p:nvSpPr>
          <p:spPr>
            <a:xfrm>
              <a:off x="1507948" y="196433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3" name="pt43"/>
            <p:cNvSpPr/>
            <p:nvPr/>
          </p:nvSpPr>
          <p:spPr>
            <a:xfrm>
              <a:off x="1981024" y="196433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4" name="pt44"/>
            <p:cNvSpPr/>
            <p:nvPr/>
          </p:nvSpPr>
          <p:spPr>
            <a:xfrm>
              <a:off x="2454100" y="196433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5" name="pt45"/>
            <p:cNvSpPr/>
            <p:nvPr/>
          </p:nvSpPr>
          <p:spPr>
            <a:xfrm>
              <a:off x="2927176" y="196433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6" name="pt46"/>
            <p:cNvSpPr/>
            <p:nvPr/>
          </p:nvSpPr>
          <p:spPr>
            <a:xfrm>
              <a:off x="3400253" y="196433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7" name="pt47"/>
            <p:cNvSpPr/>
            <p:nvPr/>
          </p:nvSpPr>
          <p:spPr>
            <a:xfrm>
              <a:off x="3873329" y="190088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8" name="pt48"/>
            <p:cNvSpPr/>
            <p:nvPr/>
          </p:nvSpPr>
          <p:spPr>
            <a:xfrm>
              <a:off x="4346405" y="193260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9" name="pt49"/>
            <p:cNvSpPr/>
            <p:nvPr/>
          </p:nvSpPr>
          <p:spPr>
            <a:xfrm>
              <a:off x="4819481" y="190088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0" name="pt50"/>
            <p:cNvSpPr/>
            <p:nvPr/>
          </p:nvSpPr>
          <p:spPr>
            <a:xfrm>
              <a:off x="5292557" y="193260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1" name="pt51"/>
            <p:cNvSpPr/>
            <p:nvPr/>
          </p:nvSpPr>
          <p:spPr>
            <a:xfrm>
              <a:off x="5765633" y="193260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2" name="pt52"/>
            <p:cNvSpPr/>
            <p:nvPr/>
          </p:nvSpPr>
          <p:spPr>
            <a:xfrm>
              <a:off x="6238710" y="190088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3" name="pt53"/>
            <p:cNvSpPr/>
            <p:nvPr/>
          </p:nvSpPr>
          <p:spPr>
            <a:xfrm>
              <a:off x="6711786" y="190088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4" name="pt54"/>
            <p:cNvSpPr/>
            <p:nvPr/>
          </p:nvSpPr>
          <p:spPr>
            <a:xfrm>
              <a:off x="7184862" y="190088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5" name="pt55"/>
            <p:cNvSpPr/>
            <p:nvPr/>
          </p:nvSpPr>
          <p:spPr>
            <a:xfrm>
              <a:off x="1034872" y="196433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6" name="pt56"/>
            <p:cNvSpPr/>
            <p:nvPr/>
          </p:nvSpPr>
          <p:spPr>
            <a:xfrm>
              <a:off x="1507948" y="212294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7" name="pt57"/>
            <p:cNvSpPr/>
            <p:nvPr/>
          </p:nvSpPr>
          <p:spPr>
            <a:xfrm>
              <a:off x="1981024" y="212294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8" name="pt58"/>
            <p:cNvSpPr/>
            <p:nvPr/>
          </p:nvSpPr>
          <p:spPr>
            <a:xfrm>
              <a:off x="2454100" y="212294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9" name="pt59"/>
            <p:cNvSpPr/>
            <p:nvPr/>
          </p:nvSpPr>
          <p:spPr>
            <a:xfrm>
              <a:off x="2927176" y="218638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0" name="pt60"/>
            <p:cNvSpPr/>
            <p:nvPr/>
          </p:nvSpPr>
          <p:spPr>
            <a:xfrm>
              <a:off x="3400253" y="212294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1" name="pt61"/>
            <p:cNvSpPr/>
            <p:nvPr/>
          </p:nvSpPr>
          <p:spPr>
            <a:xfrm>
              <a:off x="3873329" y="209121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2" name="pt62"/>
            <p:cNvSpPr/>
            <p:nvPr/>
          </p:nvSpPr>
          <p:spPr>
            <a:xfrm>
              <a:off x="4346405" y="2059497"/>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3" name="pt63"/>
            <p:cNvSpPr/>
            <p:nvPr/>
          </p:nvSpPr>
          <p:spPr>
            <a:xfrm>
              <a:off x="4819481" y="199605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4" name="pt64"/>
            <p:cNvSpPr/>
            <p:nvPr/>
          </p:nvSpPr>
          <p:spPr>
            <a:xfrm>
              <a:off x="5292557" y="202777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5" name="pt65"/>
            <p:cNvSpPr/>
            <p:nvPr/>
          </p:nvSpPr>
          <p:spPr>
            <a:xfrm>
              <a:off x="5765633" y="2059497"/>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6" name="pt66"/>
            <p:cNvSpPr/>
            <p:nvPr/>
          </p:nvSpPr>
          <p:spPr>
            <a:xfrm>
              <a:off x="6238710" y="2059497"/>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7" name="pt67"/>
            <p:cNvSpPr/>
            <p:nvPr/>
          </p:nvSpPr>
          <p:spPr>
            <a:xfrm>
              <a:off x="6711786" y="202777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8" name="pt68"/>
            <p:cNvSpPr/>
            <p:nvPr/>
          </p:nvSpPr>
          <p:spPr>
            <a:xfrm>
              <a:off x="7184862" y="202777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9" name="tx69"/>
            <p:cNvSpPr/>
            <p:nvPr/>
          </p:nvSpPr>
          <p:spPr>
            <a:xfrm>
              <a:off x="1000154" y="4652955"/>
              <a:ext cx="132637"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41</a:t>
              </a:r>
            </a:p>
          </p:txBody>
        </p:sp>
        <p:sp>
          <p:nvSpPr>
            <p:cNvPr id="70" name="tx70"/>
            <p:cNvSpPr/>
            <p:nvPr/>
          </p:nvSpPr>
          <p:spPr>
            <a:xfrm>
              <a:off x="1473230" y="4512368"/>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66</a:t>
              </a:r>
            </a:p>
          </p:txBody>
        </p:sp>
        <p:sp>
          <p:nvSpPr>
            <p:cNvPr id="71" name="tx71"/>
            <p:cNvSpPr/>
            <p:nvPr/>
          </p:nvSpPr>
          <p:spPr>
            <a:xfrm>
              <a:off x="1913147" y="3929472"/>
              <a:ext cx="198955"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171</a:t>
              </a:r>
            </a:p>
          </p:txBody>
        </p:sp>
        <p:sp>
          <p:nvSpPr>
            <p:cNvPr id="72" name="tx72"/>
            <p:cNvSpPr/>
            <p:nvPr/>
          </p:nvSpPr>
          <p:spPr>
            <a:xfrm>
              <a:off x="2419383" y="4629588"/>
              <a:ext cx="132637" cy="8681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45</a:t>
              </a:r>
            </a:p>
          </p:txBody>
        </p:sp>
        <p:sp>
          <p:nvSpPr>
            <p:cNvPr id="73" name="tx73"/>
            <p:cNvSpPr/>
            <p:nvPr/>
          </p:nvSpPr>
          <p:spPr>
            <a:xfrm>
              <a:off x="2859300" y="4005930"/>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157</a:t>
              </a:r>
            </a:p>
          </p:txBody>
        </p:sp>
        <p:sp>
          <p:nvSpPr>
            <p:cNvPr id="74" name="tx74"/>
            <p:cNvSpPr/>
            <p:nvPr/>
          </p:nvSpPr>
          <p:spPr>
            <a:xfrm>
              <a:off x="3365535" y="4428889"/>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81</a:t>
              </a:r>
            </a:p>
          </p:txBody>
        </p:sp>
        <p:sp>
          <p:nvSpPr>
            <p:cNvPr id="75" name="tx75"/>
            <p:cNvSpPr/>
            <p:nvPr/>
          </p:nvSpPr>
          <p:spPr>
            <a:xfrm>
              <a:off x="3838611" y="4673702"/>
              <a:ext cx="132637"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37</a:t>
              </a:r>
            </a:p>
          </p:txBody>
        </p:sp>
        <p:sp>
          <p:nvSpPr>
            <p:cNvPr id="76" name="tx76"/>
            <p:cNvSpPr/>
            <p:nvPr/>
          </p:nvSpPr>
          <p:spPr>
            <a:xfrm>
              <a:off x="4278528" y="3978104"/>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162</a:t>
              </a:r>
            </a:p>
          </p:txBody>
        </p:sp>
        <p:sp>
          <p:nvSpPr>
            <p:cNvPr id="77" name="tx77"/>
            <p:cNvSpPr/>
            <p:nvPr/>
          </p:nvSpPr>
          <p:spPr>
            <a:xfrm>
              <a:off x="4784764" y="4807268"/>
              <a:ext cx="132637"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13</a:t>
              </a:r>
            </a:p>
          </p:txBody>
        </p:sp>
        <p:sp>
          <p:nvSpPr>
            <p:cNvPr id="78" name="tx78"/>
            <p:cNvSpPr/>
            <p:nvPr/>
          </p:nvSpPr>
          <p:spPr>
            <a:xfrm>
              <a:off x="5290999" y="4875565"/>
              <a:ext cx="66318"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a:t>
              </a:r>
            </a:p>
          </p:txBody>
        </p:sp>
        <p:sp>
          <p:nvSpPr>
            <p:cNvPr id="79" name="tx79"/>
            <p:cNvSpPr/>
            <p:nvPr/>
          </p:nvSpPr>
          <p:spPr>
            <a:xfrm>
              <a:off x="5764075" y="4846283"/>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6</a:t>
              </a:r>
            </a:p>
          </p:txBody>
        </p:sp>
        <p:sp>
          <p:nvSpPr>
            <p:cNvPr id="80" name="tx80"/>
            <p:cNvSpPr/>
            <p:nvPr/>
          </p:nvSpPr>
          <p:spPr>
            <a:xfrm>
              <a:off x="6203992" y="4819912"/>
              <a:ext cx="132637"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11</a:t>
              </a:r>
            </a:p>
          </p:txBody>
        </p:sp>
        <p:sp>
          <p:nvSpPr>
            <p:cNvPr id="81" name="tx81"/>
            <p:cNvSpPr/>
            <p:nvPr/>
          </p:nvSpPr>
          <p:spPr>
            <a:xfrm>
              <a:off x="6677068" y="4814347"/>
              <a:ext cx="132637"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12</a:t>
              </a:r>
            </a:p>
          </p:txBody>
        </p:sp>
        <p:sp>
          <p:nvSpPr>
            <p:cNvPr id="82" name="tx82"/>
            <p:cNvSpPr/>
            <p:nvPr/>
          </p:nvSpPr>
          <p:spPr>
            <a:xfrm>
              <a:off x="7150145" y="4723847"/>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28</a:t>
              </a:r>
            </a:p>
          </p:txBody>
        </p:sp>
        <p:sp>
          <p:nvSpPr>
            <p:cNvPr id="83" name="pl83"/>
            <p:cNvSpPr/>
            <p:nvPr/>
          </p:nvSpPr>
          <p:spPr>
            <a:xfrm>
              <a:off x="7235293" y="1873547"/>
              <a:ext cx="627010" cy="57223"/>
            </a:xfrm>
            <a:custGeom>
              <a:avLst/>
              <a:pathLst>
                <a:path w="627010" h="57223">
                  <a:moveTo>
                    <a:pt x="627010" y="0"/>
                  </a:moveTo>
                  <a:lnTo>
                    <a:pt x="0" y="57223"/>
                  </a:lnTo>
                </a:path>
              </a:pathLst>
            </a:custGeom>
          </p:spPr>
          <p:txBody>
            <a:bodyPr/>
            <a:lstStyle/>
            <a:p/>
          </p:txBody>
        </p:sp>
        <p:sp>
          <p:nvSpPr>
            <p:cNvPr id="84" name="pl84"/>
            <p:cNvSpPr/>
            <p:nvPr/>
          </p:nvSpPr>
          <p:spPr>
            <a:xfrm>
              <a:off x="7235029" y="2061618"/>
              <a:ext cx="627274" cy="75731"/>
            </a:xfrm>
            <a:custGeom>
              <a:avLst/>
              <a:pathLst>
                <a:path w="627274" h="75731">
                  <a:moveTo>
                    <a:pt x="627274" y="75731"/>
                  </a:moveTo>
                  <a:lnTo>
                    <a:pt x="0" y="0"/>
                  </a:lnTo>
                </a:path>
              </a:pathLst>
            </a:custGeom>
          </p:spPr>
          <p:txBody>
            <a:bodyPr/>
            <a:lstStyle/>
            <a:p/>
          </p:txBody>
        </p:sp>
        <p:sp>
          <p:nvSpPr>
            <p:cNvPr id="85" name="pg85"/>
            <p:cNvSpPr/>
            <p:nvPr/>
          </p:nvSpPr>
          <p:spPr>
            <a:xfrm>
              <a:off x="7793724" y="1783940"/>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833D">
                  <a:alpha val="100000"/>
                </a:srgbClr>
              </a:solidFill>
              <a:prstDash val="solid"/>
              <a:round/>
            </a:ln>
          </p:spPr>
          <p:txBody>
            <a:bodyPr/>
            <a:lstStyle/>
            <a:p/>
          </p:txBody>
        </p:sp>
        <p:sp>
          <p:nvSpPr>
            <p:cNvPr id="86" name="tx86"/>
            <p:cNvSpPr/>
            <p:nvPr/>
          </p:nvSpPr>
          <p:spPr>
            <a:xfrm>
              <a:off x="7816584" y="1825060"/>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833D">
                      <a:alpha val="100000"/>
                    </a:srgbClr>
                  </a:solidFill>
                  <a:latin typeface="Arial"/>
                  <a:cs typeface="Arial"/>
                </a:rPr>
                <a:t>MCV1: 97%</a:t>
              </a:r>
            </a:p>
          </p:txBody>
        </p:sp>
        <p:sp>
          <p:nvSpPr>
            <p:cNvPr id="87" name="pg87"/>
            <p:cNvSpPr/>
            <p:nvPr/>
          </p:nvSpPr>
          <p:spPr>
            <a:xfrm>
              <a:off x="7793724" y="2051813"/>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88" name="tx88"/>
            <p:cNvSpPr/>
            <p:nvPr/>
          </p:nvSpPr>
          <p:spPr>
            <a:xfrm>
              <a:off x="7816584" y="2092933"/>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2759">
                      <a:alpha val="100000"/>
                    </a:srgbClr>
                  </a:solidFill>
                  <a:latin typeface="Arial"/>
                  <a:cs typeface="Arial"/>
                </a:rPr>
                <a:t>MCV2: 93%</a:t>
              </a:r>
            </a:p>
          </p:txBody>
        </p:sp>
        <p:sp>
          <p:nvSpPr>
            <p:cNvPr id="89" name="rc89"/>
            <p:cNvSpPr/>
            <p:nvPr/>
          </p:nvSpPr>
          <p:spPr>
            <a:xfrm>
              <a:off x="782627" y="1578789"/>
              <a:ext cx="7853064" cy="3594096"/>
            </a:xfrm>
            <a:prstGeom prst="rect">
              <a:avLst/>
            </a:prstGeom>
            <a:ln w="13550" cap="rnd">
              <a:solidFill>
                <a:srgbClr val="BEBEBE">
                  <a:alpha val="100000"/>
                </a:srgbClr>
              </a:solidFill>
              <a:prstDash val="solid"/>
              <a:round/>
            </a:ln>
          </p:spPr>
          <p:txBody>
            <a:bodyPr/>
            <a:lstStyle/>
            <a:p/>
          </p:txBody>
        </p:sp>
        <p:sp>
          <p:nvSpPr>
            <p:cNvPr id="90" name="tx90"/>
            <p:cNvSpPr/>
            <p:nvPr/>
          </p:nvSpPr>
          <p:spPr>
            <a:xfrm>
              <a:off x="649366" y="4962140"/>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91" name="tx91"/>
            <p:cNvSpPr/>
            <p:nvPr/>
          </p:nvSpPr>
          <p:spPr>
            <a:xfrm>
              <a:off x="508103" y="3849090"/>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200</a:t>
              </a:r>
            </a:p>
          </p:txBody>
        </p:sp>
        <p:sp>
          <p:nvSpPr>
            <p:cNvPr id="92" name="tx92"/>
            <p:cNvSpPr/>
            <p:nvPr/>
          </p:nvSpPr>
          <p:spPr>
            <a:xfrm>
              <a:off x="508103" y="2736039"/>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400</a:t>
              </a:r>
            </a:p>
          </p:txBody>
        </p:sp>
        <p:sp>
          <p:nvSpPr>
            <p:cNvPr id="93" name="tx93"/>
            <p:cNvSpPr/>
            <p:nvPr/>
          </p:nvSpPr>
          <p:spPr>
            <a:xfrm>
              <a:off x="508103" y="1622988"/>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600</a:t>
              </a:r>
            </a:p>
          </p:txBody>
        </p:sp>
        <p:sp>
          <p:nvSpPr>
            <p:cNvPr id="94" name="tx94"/>
            <p:cNvSpPr/>
            <p:nvPr/>
          </p:nvSpPr>
          <p:spPr>
            <a:xfrm>
              <a:off x="8698322" y="4962140"/>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95" name="tx95"/>
            <p:cNvSpPr/>
            <p:nvPr/>
          </p:nvSpPr>
          <p:spPr>
            <a:xfrm>
              <a:off x="8698322" y="4644921"/>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a:t>
              </a:r>
            </a:p>
          </p:txBody>
        </p:sp>
        <p:sp>
          <p:nvSpPr>
            <p:cNvPr id="96" name="tx96"/>
            <p:cNvSpPr/>
            <p:nvPr/>
          </p:nvSpPr>
          <p:spPr>
            <a:xfrm>
              <a:off x="8698322" y="4327701"/>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a:t>
              </a:r>
            </a:p>
          </p:txBody>
        </p:sp>
        <p:sp>
          <p:nvSpPr>
            <p:cNvPr id="97" name="tx97"/>
            <p:cNvSpPr/>
            <p:nvPr/>
          </p:nvSpPr>
          <p:spPr>
            <a:xfrm>
              <a:off x="8698322" y="4010420"/>
              <a:ext cx="141262"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a:t>
              </a:r>
            </a:p>
          </p:txBody>
        </p:sp>
        <p:sp>
          <p:nvSpPr>
            <p:cNvPr id="98" name="tx98"/>
            <p:cNvSpPr/>
            <p:nvPr/>
          </p:nvSpPr>
          <p:spPr>
            <a:xfrm>
              <a:off x="8698322" y="3693262"/>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a:t>
              </a:r>
            </a:p>
          </p:txBody>
        </p:sp>
        <p:sp>
          <p:nvSpPr>
            <p:cNvPr id="99" name="tx99"/>
            <p:cNvSpPr/>
            <p:nvPr/>
          </p:nvSpPr>
          <p:spPr>
            <a:xfrm>
              <a:off x="8698322" y="3376043"/>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a:t>
              </a:r>
            </a:p>
          </p:txBody>
        </p:sp>
        <p:sp>
          <p:nvSpPr>
            <p:cNvPr id="100" name="tx100"/>
            <p:cNvSpPr/>
            <p:nvPr/>
          </p:nvSpPr>
          <p:spPr>
            <a:xfrm>
              <a:off x="8698322" y="3058824"/>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a:t>
              </a:r>
            </a:p>
          </p:txBody>
        </p:sp>
        <p:sp>
          <p:nvSpPr>
            <p:cNvPr id="101" name="tx101"/>
            <p:cNvSpPr/>
            <p:nvPr/>
          </p:nvSpPr>
          <p:spPr>
            <a:xfrm>
              <a:off x="8698322" y="2741604"/>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70</a:t>
              </a:r>
            </a:p>
          </p:txBody>
        </p:sp>
        <p:sp>
          <p:nvSpPr>
            <p:cNvPr id="102" name="tx102"/>
            <p:cNvSpPr/>
            <p:nvPr/>
          </p:nvSpPr>
          <p:spPr>
            <a:xfrm>
              <a:off x="8698322" y="2424385"/>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80</a:t>
              </a:r>
            </a:p>
          </p:txBody>
        </p:sp>
        <p:sp>
          <p:nvSpPr>
            <p:cNvPr id="103" name="tx103"/>
            <p:cNvSpPr/>
            <p:nvPr/>
          </p:nvSpPr>
          <p:spPr>
            <a:xfrm>
              <a:off x="8698322" y="2107165"/>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90</a:t>
              </a:r>
            </a:p>
          </p:txBody>
        </p:sp>
        <p:sp>
          <p:nvSpPr>
            <p:cNvPr id="104" name="tx104"/>
            <p:cNvSpPr/>
            <p:nvPr/>
          </p:nvSpPr>
          <p:spPr>
            <a:xfrm>
              <a:off x="8698322" y="1789946"/>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105" name="tx105"/>
            <p:cNvSpPr/>
            <p:nvPr/>
          </p:nvSpPr>
          <p:spPr>
            <a:xfrm rot="-5400000">
              <a:off x="924249" y="533036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2012</a:t>
              </a:r>
            </a:p>
          </p:txBody>
        </p:sp>
        <p:sp>
          <p:nvSpPr>
            <p:cNvPr id="106" name="tx106"/>
            <p:cNvSpPr/>
            <p:nvPr/>
          </p:nvSpPr>
          <p:spPr>
            <a:xfrm rot="-5400000">
              <a:off x="1397294" y="5330331"/>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2013</a:t>
              </a:r>
            </a:p>
          </p:txBody>
        </p:sp>
        <p:sp>
          <p:nvSpPr>
            <p:cNvPr id="107" name="tx107"/>
            <p:cNvSpPr/>
            <p:nvPr/>
          </p:nvSpPr>
          <p:spPr>
            <a:xfrm rot="-5400000">
              <a:off x="1870401" y="533036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2014</a:t>
              </a:r>
            </a:p>
          </p:txBody>
        </p:sp>
        <p:sp>
          <p:nvSpPr>
            <p:cNvPr id="108" name="tx108"/>
            <p:cNvSpPr/>
            <p:nvPr/>
          </p:nvSpPr>
          <p:spPr>
            <a:xfrm rot="-5400000">
              <a:off x="2343478" y="533036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2015</a:t>
              </a:r>
            </a:p>
          </p:txBody>
        </p:sp>
        <p:sp>
          <p:nvSpPr>
            <p:cNvPr id="109" name="tx109"/>
            <p:cNvSpPr/>
            <p:nvPr/>
          </p:nvSpPr>
          <p:spPr>
            <a:xfrm rot="-5400000">
              <a:off x="2816554" y="533036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2016</a:t>
              </a:r>
            </a:p>
          </p:txBody>
        </p:sp>
        <p:sp>
          <p:nvSpPr>
            <p:cNvPr id="110" name="tx110"/>
            <p:cNvSpPr/>
            <p:nvPr/>
          </p:nvSpPr>
          <p:spPr>
            <a:xfrm rot="-5400000">
              <a:off x="3289630" y="533036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2017</a:t>
              </a:r>
            </a:p>
          </p:txBody>
        </p:sp>
        <p:sp>
          <p:nvSpPr>
            <p:cNvPr id="111" name="tx111"/>
            <p:cNvSpPr/>
            <p:nvPr/>
          </p:nvSpPr>
          <p:spPr>
            <a:xfrm rot="-5400000">
              <a:off x="3762706" y="533036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2018</a:t>
              </a:r>
            </a:p>
          </p:txBody>
        </p:sp>
        <p:sp>
          <p:nvSpPr>
            <p:cNvPr id="112" name="tx112"/>
            <p:cNvSpPr/>
            <p:nvPr/>
          </p:nvSpPr>
          <p:spPr>
            <a:xfrm rot="-5400000">
              <a:off x="4235782" y="533036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2019</a:t>
              </a:r>
            </a:p>
          </p:txBody>
        </p:sp>
        <p:sp>
          <p:nvSpPr>
            <p:cNvPr id="113" name="tx113"/>
            <p:cNvSpPr/>
            <p:nvPr/>
          </p:nvSpPr>
          <p:spPr>
            <a:xfrm rot="-5400000">
              <a:off x="4708858" y="533036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2020</a:t>
              </a:r>
            </a:p>
          </p:txBody>
        </p:sp>
        <p:sp>
          <p:nvSpPr>
            <p:cNvPr id="114" name="tx114"/>
            <p:cNvSpPr/>
            <p:nvPr/>
          </p:nvSpPr>
          <p:spPr>
            <a:xfrm rot="-5400000">
              <a:off x="5181935" y="533036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2021</a:t>
              </a:r>
            </a:p>
          </p:txBody>
        </p:sp>
        <p:sp>
          <p:nvSpPr>
            <p:cNvPr id="115" name="tx115"/>
            <p:cNvSpPr/>
            <p:nvPr/>
          </p:nvSpPr>
          <p:spPr>
            <a:xfrm rot="-5400000">
              <a:off x="5655011" y="533036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2022</a:t>
              </a:r>
            </a:p>
          </p:txBody>
        </p:sp>
        <p:sp>
          <p:nvSpPr>
            <p:cNvPr id="116" name="tx116"/>
            <p:cNvSpPr/>
            <p:nvPr/>
          </p:nvSpPr>
          <p:spPr>
            <a:xfrm rot="-5400000">
              <a:off x="6128056" y="5330331"/>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2023</a:t>
              </a:r>
            </a:p>
          </p:txBody>
        </p:sp>
        <p:sp>
          <p:nvSpPr>
            <p:cNvPr id="117" name="tx117"/>
            <p:cNvSpPr/>
            <p:nvPr/>
          </p:nvSpPr>
          <p:spPr>
            <a:xfrm rot="-5400000">
              <a:off x="6601163" y="533036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2024</a:t>
              </a:r>
            </a:p>
          </p:txBody>
        </p:sp>
        <p:sp>
          <p:nvSpPr>
            <p:cNvPr id="118" name="tx118"/>
            <p:cNvSpPr/>
            <p:nvPr/>
          </p:nvSpPr>
          <p:spPr>
            <a:xfrm rot="-5400000">
              <a:off x="7074239" y="533036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2025</a:t>
              </a:r>
            </a:p>
          </p:txBody>
        </p:sp>
        <p:sp>
          <p:nvSpPr>
            <p:cNvPr id="119" name="tx119"/>
            <p:cNvSpPr/>
            <p:nvPr/>
          </p:nvSpPr>
          <p:spPr>
            <a:xfrm rot="-5400000">
              <a:off x="-415232" y="3324166"/>
              <a:ext cx="1614940" cy="10334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Number of measles cases</a:t>
              </a:r>
            </a:p>
          </p:txBody>
        </p:sp>
        <p:sp>
          <p:nvSpPr>
            <p:cNvPr id="120" name="tx120"/>
            <p:cNvSpPr/>
            <p:nvPr/>
          </p:nvSpPr>
          <p:spPr>
            <a:xfrm rot="5400000">
              <a:off x="8341156" y="3310284"/>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sp>
          <p:nvSpPr>
            <p:cNvPr id="121" name="pl121"/>
            <p:cNvSpPr/>
            <p:nvPr/>
          </p:nvSpPr>
          <p:spPr>
            <a:xfrm>
              <a:off x="2659955" y="6000730"/>
              <a:ext cx="175564" cy="0"/>
            </a:xfrm>
            <a:custGeom>
              <a:avLst/>
              <a:pathLst>
                <a:path w="175564" h="0">
                  <a:moveTo>
                    <a:pt x="0" y="0"/>
                  </a:moveTo>
                  <a:lnTo>
                    <a:pt x="175564" y="0"/>
                  </a:lnTo>
                </a:path>
              </a:pathLst>
            </a:custGeom>
            <a:ln w="27101" cap="flat">
              <a:solidFill>
                <a:srgbClr val="00833D">
                  <a:alpha val="100000"/>
                </a:srgbClr>
              </a:solidFill>
              <a:prstDash val="solid"/>
              <a:round/>
            </a:ln>
          </p:spPr>
          <p:txBody>
            <a:bodyPr/>
            <a:lstStyle/>
            <a:p/>
          </p:txBody>
        </p:sp>
        <p:sp>
          <p:nvSpPr>
            <p:cNvPr id="122" name="pt122"/>
            <p:cNvSpPr/>
            <p:nvPr/>
          </p:nvSpPr>
          <p:spPr>
            <a:xfrm>
              <a:off x="2716136" y="596912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23" name="pl123"/>
            <p:cNvSpPr/>
            <p:nvPr/>
          </p:nvSpPr>
          <p:spPr>
            <a:xfrm>
              <a:off x="4020227" y="6000730"/>
              <a:ext cx="175564" cy="0"/>
            </a:xfrm>
            <a:custGeom>
              <a:avLst/>
              <a:pathLst>
                <a:path w="175564" h="0">
                  <a:moveTo>
                    <a:pt x="0" y="0"/>
                  </a:moveTo>
                  <a:lnTo>
                    <a:pt x="175564" y="0"/>
                  </a:lnTo>
                </a:path>
              </a:pathLst>
            </a:custGeom>
            <a:ln w="27101" cap="flat">
              <a:solidFill>
                <a:srgbClr val="002759">
                  <a:alpha val="100000"/>
                </a:srgbClr>
              </a:solidFill>
              <a:prstDash val="solid"/>
              <a:round/>
            </a:ln>
          </p:spPr>
          <p:txBody>
            <a:bodyPr/>
            <a:lstStyle/>
            <a:p/>
          </p:txBody>
        </p:sp>
        <p:sp>
          <p:nvSpPr>
            <p:cNvPr id="124" name="pt124"/>
            <p:cNvSpPr/>
            <p:nvPr/>
          </p:nvSpPr>
          <p:spPr>
            <a:xfrm>
              <a:off x="4076408" y="596912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125" name="tx125"/>
            <p:cNvSpPr/>
            <p:nvPr/>
          </p:nvSpPr>
          <p:spPr>
            <a:xfrm>
              <a:off x="2927054" y="5919625"/>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26" name="tx126"/>
            <p:cNvSpPr/>
            <p:nvPr/>
          </p:nvSpPr>
          <p:spPr>
            <a:xfrm>
              <a:off x="4287327" y="5919625"/>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 coverage</a:t>
              </a:r>
            </a:p>
          </p:txBody>
        </p:sp>
        <p:sp>
          <p:nvSpPr>
            <p:cNvPr id="127" name="rc127"/>
            <p:cNvSpPr/>
            <p:nvPr/>
          </p:nvSpPr>
          <p:spPr>
            <a:xfrm>
              <a:off x="5576321" y="5900002"/>
              <a:ext cx="201456" cy="201456"/>
            </a:xfrm>
            <a:prstGeom prst="rect">
              <a:avLst/>
            </a:prstGeom>
            <a:solidFill>
              <a:srgbClr val="1CABE2">
                <a:alpha val="100000"/>
              </a:srgbClr>
            </a:solidFill>
          </p:spPr>
          <p:txBody>
            <a:bodyPr/>
            <a:lstStyle/>
            <a:p/>
          </p:txBody>
        </p:sp>
        <p:sp>
          <p:nvSpPr>
            <p:cNvPr id="128" name="tx128"/>
            <p:cNvSpPr/>
            <p:nvPr/>
          </p:nvSpPr>
          <p:spPr>
            <a:xfrm>
              <a:off x="5856366" y="5949093"/>
              <a:ext cx="92394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Measles cases</a:t>
              </a:r>
            </a:p>
          </p:txBody>
        </p:sp>
        <p:sp>
          <p:nvSpPr>
            <p:cNvPr id="129" name="tx129"/>
            <p:cNvSpPr/>
            <p:nvPr/>
          </p:nvSpPr>
          <p:spPr>
            <a:xfrm>
              <a:off x="1905089" y="1334104"/>
              <a:ext cx="560814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Trends in the number of measles cases and MCV coverage, Singapore, 2012-2025</a:t>
              </a:r>
            </a:p>
          </p:txBody>
        </p:sp>
        <p:sp>
          <p:nvSpPr>
            <p:cNvPr id="130" name="tx130"/>
            <p:cNvSpPr/>
            <p:nvPr/>
          </p:nvSpPr>
          <p:spPr>
            <a:xfrm>
              <a:off x="4443055" y="6224698"/>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31" name="tx131"/>
            <p:cNvSpPr/>
            <p:nvPr/>
          </p:nvSpPr>
          <p:spPr>
            <a:xfrm>
              <a:off x="3535441" y="6345398"/>
              <a:ext cx="5100250"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Reported measles and rubella cases and incidence rates by WHO Member States, as of 12 June 2026.</a:t>
              </a:r>
            </a:p>
          </p:txBody>
        </p:sp>
        <p:sp>
          <p:nvSpPr>
            <p:cNvPr id="132" name="tx132"/>
            <p:cNvSpPr/>
            <p:nvPr/>
          </p:nvSpPr>
          <p:spPr>
            <a:xfrm>
              <a:off x="4293150" y="6466099"/>
              <a:ext cx="4342541"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Provisional data based on monthly data reported to WHO (Geneva) as of 12 June 2026.</a:t>
              </a:r>
            </a:p>
          </p:txBody>
        </p:sp>
        <p:sp>
          <p:nvSpPr>
            <p:cNvPr id="133" name="tx133"/>
            <p:cNvSpPr/>
            <p:nvPr/>
          </p:nvSpPr>
          <p:spPr>
            <a:xfrm>
              <a:off x="837321" y="6586855"/>
              <a:ext cx="779837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Asterisks (*) indicate years with measles vaccine stockouts and carets (^) indicates years with measles vaccination campaigns (national or subnational).</a:t>
              </a:r>
            </a:p>
          </p:txBody>
        </p:sp>
      </p:grpSp>
      <p:sp>
        <p:nvSpPr>
          <p:cNvPr id="13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there was a total of 28 confirmed measles cases in Singapore. In the same year, MCV1 coverage was 97% and MCV2 coverage was 93%.
The number of cases in 2025 was 2.3 times more cases than in 2024 (n=12).
The highest number of measles cases was reported in 2014 (n=171). In this year, MCV1 coverage was 95%.</a:t>
            </a:r>
          </a:p>
        </p:txBody>
      </p:sp>
      <p:sp>
        <p:nvSpPr>
          <p:cNvPr id="13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Singapore experienced an increase in measles cases compared with 2024, while MCV1 coverage was 97% and MCV2 coverage was 93%.</a:t>
            </a:r>
          </a:p>
        </p:txBody>
      </p:sp>
      <p:grpSp xmlns:pic="http://schemas.openxmlformats.org/drawingml/2006/picture">
        <p:nvGrpSpPr>
          <p:cNvPr id="136" name=""/>
          <p:cNvGrpSpPr/>
          <p:nvPr/>
        </p:nvGrpSpPr>
        <p:grpSpPr>
          <a:xfrm>
            <a:off x="292608" y="1097280"/>
            <a:ext cx="8595360" cy="28575"/>
            <a:chOff x="292608" y="1097280"/>
            <a:chExt cx="8595360" cy="28575"/>
          </a:xfrm>
        </p:grpSpPr>
        <p:sp>
          <p:nvSpPr>
            <p:cNvPr id="137"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38"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Childhood immunization:
Additional charts</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12064" y="283464"/>
            <a:ext cx="11311128" cy="914400"/>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WHO/UNICEF Estimates of National Immunization Coverage (WUENIC), 2025 revision</a:t>
            </a:r>
          </a:p>
        </p:txBody>
      </p:sp>
      <p:sp>
        <p:nvSpPr>
          <p:cNvPr id="3" name="body"/>
          <p:cNvSpPr>
            <a:spLocks noGrp="1"/>
          </p:cNvSpPr>
          <p:nvPr>
            <p:ph/>
          </p:nvPr>
        </p:nvSpPr>
        <p:spPr>
          <a:xfrm>
            <a:off x="512064" y="1335024"/>
            <a:ext cx="11311128" cy="3401568"/>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reviewing each country’s data independently, without borrowing from other countries when data are missing. The estimates are not ad hoc adjustments to reported figures and may rely on a single empirical source, typically nationally reported coverage. When no data exist for a specific country-vaccine-year, earlier and later data are interpolated. If sources conflict or vary widely, the most plausible estimate is selected after considering potential biases.
This slide deck presents the latest WUENIC estimates (published 15 July 2026), using UNPD World Population Prospects (WPP 2024) for population-weighted averages and to derive absolute numbers of vaccinated and unvaccinated/zero-dose children.</a:t>
            </a:r>
          </a:p>
        </p:txBody>
      </p:sp>
      <p:sp>
        <p:nvSpPr>
          <p:cNvPr id="4"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Methods: </a:t>
            </a:r>
            <a:r>
              <a:rPr cap="none" sz="13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5"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6"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7"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767459" y="4748070"/>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 name="pl6"/>
            <p:cNvSpPr/>
            <p:nvPr/>
          </p:nvSpPr>
          <p:spPr>
            <a:xfrm>
              <a:off x="767459" y="3924339"/>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 name="pl7"/>
            <p:cNvSpPr/>
            <p:nvPr/>
          </p:nvSpPr>
          <p:spPr>
            <a:xfrm>
              <a:off x="767459" y="3100607"/>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8" name="pl8"/>
            <p:cNvSpPr/>
            <p:nvPr/>
          </p:nvSpPr>
          <p:spPr>
            <a:xfrm>
              <a:off x="767459" y="2276875"/>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9" name="pl9"/>
            <p:cNvSpPr/>
            <p:nvPr/>
          </p:nvSpPr>
          <p:spPr>
            <a:xfrm>
              <a:off x="767459" y="5159936"/>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0" name="pl10"/>
            <p:cNvSpPr/>
            <p:nvPr/>
          </p:nvSpPr>
          <p:spPr>
            <a:xfrm>
              <a:off x="767459" y="4336204"/>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1" name="pl11"/>
            <p:cNvSpPr/>
            <p:nvPr/>
          </p:nvSpPr>
          <p:spPr>
            <a:xfrm>
              <a:off x="767459" y="3512473"/>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2" name="pl12"/>
            <p:cNvSpPr/>
            <p:nvPr/>
          </p:nvSpPr>
          <p:spPr>
            <a:xfrm>
              <a:off x="767459" y="2688741"/>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3" name="pl13"/>
            <p:cNvSpPr/>
            <p:nvPr/>
          </p:nvSpPr>
          <p:spPr>
            <a:xfrm>
              <a:off x="94346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64748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35150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05552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618741"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22761"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46356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943464" y="4500951"/>
              <a:ext cx="3520101" cy="658985"/>
            </a:xfrm>
            <a:custGeom>
              <a:avLst/>
              <a:pathLst>
                <a:path w="3520101" h="658985">
                  <a:moveTo>
                    <a:pt x="0" y="658985"/>
                  </a:moveTo>
                  <a:lnTo>
                    <a:pt x="140804" y="329492"/>
                  </a:lnTo>
                  <a:lnTo>
                    <a:pt x="281608" y="0"/>
                  </a:lnTo>
                  <a:lnTo>
                    <a:pt x="422412" y="658985"/>
                  </a:lnTo>
                  <a:lnTo>
                    <a:pt x="563216" y="494238"/>
                  </a:lnTo>
                  <a:lnTo>
                    <a:pt x="704020" y="658985"/>
                  </a:lnTo>
                  <a:lnTo>
                    <a:pt x="844824" y="494238"/>
                  </a:lnTo>
                  <a:lnTo>
                    <a:pt x="985628" y="494238"/>
                  </a:lnTo>
                  <a:lnTo>
                    <a:pt x="1126432" y="494238"/>
                  </a:lnTo>
                  <a:lnTo>
                    <a:pt x="1267236" y="494238"/>
                  </a:lnTo>
                  <a:lnTo>
                    <a:pt x="1408040" y="329492"/>
                  </a:lnTo>
                  <a:lnTo>
                    <a:pt x="1548844" y="494238"/>
                  </a:lnTo>
                  <a:lnTo>
                    <a:pt x="1689648" y="494238"/>
                  </a:lnTo>
                  <a:lnTo>
                    <a:pt x="1830452" y="494238"/>
                  </a:lnTo>
                  <a:lnTo>
                    <a:pt x="1971256" y="329492"/>
                  </a:lnTo>
                  <a:lnTo>
                    <a:pt x="2112061" y="329492"/>
                  </a:lnTo>
                  <a:lnTo>
                    <a:pt x="2252865" y="494238"/>
                  </a:lnTo>
                  <a:lnTo>
                    <a:pt x="2393669" y="329492"/>
                  </a:lnTo>
                  <a:lnTo>
                    <a:pt x="2534473" y="329492"/>
                  </a:lnTo>
                  <a:lnTo>
                    <a:pt x="2675277" y="329492"/>
                  </a:lnTo>
                  <a:lnTo>
                    <a:pt x="2816081" y="494238"/>
                  </a:lnTo>
                  <a:lnTo>
                    <a:pt x="2956885" y="494238"/>
                  </a:lnTo>
                  <a:lnTo>
                    <a:pt x="3097689" y="329492"/>
                  </a:lnTo>
                  <a:lnTo>
                    <a:pt x="3238493" y="658985"/>
                  </a:lnTo>
                  <a:lnTo>
                    <a:pt x="3379297" y="494238"/>
                  </a:lnTo>
                  <a:lnTo>
                    <a:pt x="3520101" y="494238"/>
                  </a:lnTo>
                </a:path>
              </a:pathLst>
            </a:custGeom>
            <a:ln w="27101" cap="flat">
              <a:solidFill>
                <a:srgbClr val="0058AB">
                  <a:alpha val="80000"/>
                </a:srgbClr>
              </a:solidFill>
              <a:prstDash val="solid"/>
              <a:round/>
            </a:ln>
          </p:spPr>
          <p:txBody>
            <a:bodyPr/>
            <a:lstStyle/>
            <a:p/>
          </p:txBody>
        </p:sp>
        <p:sp>
          <p:nvSpPr>
            <p:cNvPr id="21" name="pl21"/>
            <p:cNvSpPr/>
            <p:nvPr/>
          </p:nvSpPr>
          <p:spPr>
            <a:xfrm>
              <a:off x="943464" y="3018234"/>
              <a:ext cx="3520101" cy="1482716"/>
            </a:xfrm>
            <a:custGeom>
              <a:avLst/>
              <a:pathLst>
                <a:path w="3520101" h="1482716">
                  <a:moveTo>
                    <a:pt x="0" y="0"/>
                  </a:moveTo>
                  <a:lnTo>
                    <a:pt x="140804" y="164746"/>
                  </a:lnTo>
                  <a:lnTo>
                    <a:pt x="281608" y="0"/>
                  </a:lnTo>
                  <a:lnTo>
                    <a:pt x="422412" y="329492"/>
                  </a:lnTo>
                  <a:lnTo>
                    <a:pt x="563216" y="494238"/>
                  </a:lnTo>
                  <a:lnTo>
                    <a:pt x="704020" y="329492"/>
                  </a:lnTo>
                  <a:lnTo>
                    <a:pt x="844824" y="494238"/>
                  </a:lnTo>
                  <a:lnTo>
                    <a:pt x="985628" y="494238"/>
                  </a:lnTo>
                  <a:lnTo>
                    <a:pt x="1126432" y="823731"/>
                  </a:lnTo>
                  <a:lnTo>
                    <a:pt x="1267236" y="988477"/>
                  </a:lnTo>
                  <a:lnTo>
                    <a:pt x="1408040" y="1153224"/>
                  </a:lnTo>
                  <a:lnTo>
                    <a:pt x="1548844" y="1153224"/>
                  </a:lnTo>
                  <a:lnTo>
                    <a:pt x="1689648" y="1153224"/>
                  </a:lnTo>
                  <a:lnTo>
                    <a:pt x="1830452" y="1153224"/>
                  </a:lnTo>
                  <a:lnTo>
                    <a:pt x="1971256" y="1317970"/>
                  </a:lnTo>
                  <a:lnTo>
                    <a:pt x="2112061" y="1317970"/>
                  </a:lnTo>
                  <a:lnTo>
                    <a:pt x="2252865" y="1317970"/>
                  </a:lnTo>
                  <a:lnTo>
                    <a:pt x="2393669" y="1317970"/>
                  </a:lnTo>
                  <a:lnTo>
                    <a:pt x="2534473" y="1482716"/>
                  </a:lnTo>
                  <a:lnTo>
                    <a:pt x="2675277" y="1482716"/>
                  </a:lnTo>
                  <a:lnTo>
                    <a:pt x="2816081" y="1317970"/>
                  </a:lnTo>
                  <a:lnTo>
                    <a:pt x="2956885" y="1153224"/>
                  </a:lnTo>
                  <a:lnTo>
                    <a:pt x="3097689" y="1153224"/>
                  </a:lnTo>
                  <a:lnTo>
                    <a:pt x="3238493" y="1153224"/>
                  </a:lnTo>
                  <a:lnTo>
                    <a:pt x="3379297" y="1317970"/>
                  </a:lnTo>
                  <a:lnTo>
                    <a:pt x="3520101" y="1317970"/>
                  </a:lnTo>
                </a:path>
              </a:pathLst>
            </a:custGeom>
            <a:ln w="27101" cap="flat">
              <a:solidFill>
                <a:srgbClr val="1CABE2">
                  <a:alpha val="80000"/>
                </a:srgbClr>
              </a:solidFill>
              <a:prstDash val="solid"/>
              <a:round/>
            </a:ln>
          </p:spPr>
          <p:txBody>
            <a:bodyPr/>
            <a:lstStyle/>
            <a:p/>
          </p:txBody>
        </p:sp>
        <p:sp>
          <p:nvSpPr>
            <p:cNvPr id="22" name="pl22"/>
            <p:cNvSpPr/>
            <p:nvPr/>
          </p:nvSpPr>
          <p:spPr>
            <a:xfrm>
              <a:off x="943464" y="4500951"/>
              <a:ext cx="3520101" cy="494238"/>
            </a:xfrm>
            <a:custGeom>
              <a:avLst/>
              <a:pathLst>
                <a:path w="3520101" h="494238">
                  <a:moveTo>
                    <a:pt x="0" y="0"/>
                  </a:moveTo>
                  <a:lnTo>
                    <a:pt x="140804" y="329492"/>
                  </a:lnTo>
                  <a:lnTo>
                    <a:pt x="281608" y="329492"/>
                  </a:lnTo>
                  <a:lnTo>
                    <a:pt x="422412" y="494238"/>
                  </a:lnTo>
                  <a:lnTo>
                    <a:pt x="563216" y="329492"/>
                  </a:lnTo>
                  <a:lnTo>
                    <a:pt x="704020" y="329492"/>
                  </a:lnTo>
                  <a:lnTo>
                    <a:pt x="844824" y="494238"/>
                  </a:lnTo>
                  <a:lnTo>
                    <a:pt x="985628" y="329492"/>
                  </a:lnTo>
                  <a:lnTo>
                    <a:pt x="1126432" y="494238"/>
                  </a:lnTo>
                  <a:lnTo>
                    <a:pt x="1267236" y="329492"/>
                  </a:lnTo>
                  <a:lnTo>
                    <a:pt x="1408040" y="329492"/>
                  </a:lnTo>
                  <a:lnTo>
                    <a:pt x="1548844" y="494238"/>
                  </a:lnTo>
                  <a:lnTo>
                    <a:pt x="1689648" y="329492"/>
                  </a:lnTo>
                  <a:lnTo>
                    <a:pt x="1830452" y="164746"/>
                  </a:lnTo>
                  <a:lnTo>
                    <a:pt x="1971256" y="329492"/>
                  </a:lnTo>
                  <a:lnTo>
                    <a:pt x="2112061" y="329492"/>
                  </a:lnTo>
                  <a:lnTo>
                    <a:pt x="2252865" y="329492"/>
                  </a:lnTo>
                  <a:lnTo>
                    <a:pt x="2393669" y="329492"/>
                  </a:lnTo>
                  <a:lnTo>
                    <a:pt x="2534473" y="329492"/>
                  </a:lnTo>
                  <a:lnTo>
                    <a:pt x="2675277" y="329492"/>
                  </a:lnTo>
                  <a:lnTo>
                    <a:pt x="2816081" y="329492"/>
                  </a:lnTo>
                  <a:lnTo>
                    <a:pt x="2956885" y="329492"/>
                  </a:lnTo>
                  <a:lnTo>
                    <a:pt x="3097689" y="164746"/>
                  </a:lnTo>
                  <a:lnTo>
                    <a:pt x="3238493" y="164746"/>
                  </a:lnTo>
                  <a:lnTo>
                    <a:pt x="3379297" y="164746"/>
                  </a:lnTo>
                  <a:lnTo>
                    <a:pt x="3520101" y="164746"/>
                  </a:lnTo>
                </a:path>
              </a:pathLst>
            </a:custGeom>
            <a:ln w="27101" cap="flat">
              <a:solidFill>
                <a:srgbClr val="00833D">
                  <a:alpha val="80000"/>
                </a:srgbClr>
              </a:solidFill>
              <a:prstDash val="solid"/>
              <a:round/>
            </a:ln>
          </p:spPr>
          <p:txBody>
            <a:bodyPr/>
            <a:lstStyle/>
            <a:p/>
          </p:txBody>
        </p:sp>
        <p:sp>
          <p:nvSpPr>
            <p:cNvPr id="23" name="pl23"/>
            <p:cNvSpPr/>
            <p:nvPr/>
          </p:nvSpPr>
          <p:spPr>
            <a:xfrm>
              <a:off x="943464" y="4500951"/>
              <a:ext cx="3520101" cy="658985"/>
            </a:xfrm>
            <a:custGeom>
              <a:avLst/>
              <a:pathLst>
                <a:path w="3520101" h="658985">
                  <a:moveTo>
                    <a:pt x="0" y="658985"/>
                  </a:moveTo>
                  <a:lnTo>
                    <a:pt x="140804" y="329492"/>
                  </a:lnTo>
                  <a:lnTo>
                    <a:pt x="281608" y="0"/>
                  </a:lnTo>
                  <a:lnTo>
                    <a:pt x="422412" y="658985"/>
                  </a:lnTo>
                  <a:lnTo>
                    <a:pt x="563216" y="494238"/>
                  </a:lnTo>
                  <a:lnTo>
                    <a:pt x="704020" y="658985"/>
                  </a:lnTo>
                  <a:lnTo>
                    <a:pt x="844824" y="494238"/>
                  </a:lnTo>
                  <a:lnTo>
                    <a:pt x="985628" y="494238"/>
                  </a:lnTo>
                  <a:lnTo>
                    <a:pt x="1126432" y="494238"/>
                  </a:lnTo>
                  <a:lnTo>
                    <a:pt x="1267236" y="494238"/>
                  </a:lnTo>
                  <a:lnTo>
                    <a:pt x="1408040" y="329492"/>
                  </a:lnTo>
                  <a:lnTo>
                    <a:pt x="1548844" y="494238"/>
                  </a:lnTo>
                  <a:lnTo>
                    <a:pt x="1689648" y="494238"/>
                  </a:lnTo>
                  <a:lnTo>
                    <a:pt x="1830452" y="494238"/>
                  </a:lnTo>
                  <a:lnTo>
                    <a:pt x="1971256" y="329492"/>
                  </a:lnTo>
                  <a:lnTo>
                    <a:pt x="2112061" y="329492"/>
                  </a:lnTo>
                  <a:lnTo>
                    <a:pt x="2252865" y="494238"/>
                  </a:lnTo>
                  <a:lnTo>
                    <a:pt x="2393669" y="329492"/>
                  </a:lnTo>
                  <a:lnTo>
                    <a:pt x="2534473" y="329492"/>
                  </a:lnTo>
                  <a:lnTo>
                    <a:pt x="2675277" y="329492"/>
                  </a:lnTo>
                  <a:lnTo>
                    <a:pt x="2816081" y="494238"/>
                  </a:lnTo>
                  <a:lnTo>
                    <a:pt x="2956885" y="494238"/>
                  </a:lnTo>
                  <a:lnTo>
                    <a:pt x="3097689" y="329492"/>
                  </a:lnTo>
                  <a:lnTo>
                    <a:pt x="3238493" y="658985"/>
                  </a:lnTo>
                  <a:lnTo>
                    <a:pt x="3379297" y="494238"/>
                  </a:lnTo>
                  <a:lnTo>
                    <a:pt x="3520101" y="494238"/>
                  </a:lnTo>
                </a:path>
              </a:pathLst>
            </a:custGeom>
            <a:ln w="43362" cap="flat">
              <a:solidFill>
                <a:srgbClr val="000000">
                  <a:alpha val="100000"/>
                </a:srgbClr>
              </a:solidFill>
              <a:prstDash val="solid"/>
              <a:round/>
            </a:ln>
          </p:spPr>
          <p:txBody>
            <a:bodyPr/>
            <a:lstStyle/>
            <a:p/>
          </p:txBody>
        </p:sp>
        <p:sp>
          <p:nvSpPr>
            <p:cNvPr id="24" name="pl24"/>
            <p:cNvSpPr/>
            <p:nvPr/>
          </p:nvSpPr>
          <p:spPr>
            <a:xfrm>
              <a:off x="943464" y="4500951"/>
              <a:ext cx="3520101" cy="658985"/>
            </a:xfrm>
            <a:custGeom>
              <a:avLst/>
              <a:pathLst>
                <a:path w="3520101" h="658985">
                  <a:moveTo>
                    <a:pt x="0" y="658985"/>
                  </a:moveTo>
                  <a:lnTo>
                    <a:pt x="140804" y="329492"/>
                  </a:lnTo>
                  <a:lnTo>
                    <a:pt x="281608" y="0"/>
                  </a:lnTo>
                  <a:lnTo>
                    <a:pt x="422412" y="658985"/>
                  </a:lnTo>
                  <a:lnTo>
                    <a:pt x="563216" y="494238"/>
                  </a:lnTo>
                  <a:lnTo>
                    <a:pt x="704020" y="658985"/>
                  </a:lnTo>
                  <a:lnTo>
                    <a:pt x="844824" y="494238"/>
                  </a:lnTo>
                  <a:lnTo>
                    <a:pt x="985628" y="494238"/>
                  </a:lnTo>
                  <a:lnTo>
                    <a:pt x="1126432" y="494238"/>
                  </a:lnTo>
                  <a:lnTo>
                    <a:pt x="1267236" y="494238"/>
                  </a:lnTo>
                  <a:lnTo>
                    <a:pt x="1408040" y="329492"/>
                  </a:lnTo>
                  <a:lnTo>
                    <a:pt x="1548844" y="494238"/>
                  </a:lnTo>
                  <a:lnTo>
                    <a:pt x="1689648" y="494238"/>
                  </a:lnTo>
                  <a:lnTo>
                    <a:pt x="1830452" y="494238"/>
                  </a:lnTo>
                  <a:lnTo>
                    <a:pt x="1971256" y="329492"/>
                  </a:lnTo>
                  <a:lnTo>
                    <a:pt x="2112061" y="329492"/>
                  </a:lnTo>
                  <a:lnTo>
                    <a:pt x="2252865" y="494238"/>
                  </a:lnTo>
                  <a:lnTo>
                    <a:pt x="2393669" y="329492"/>
                  </a:lnTo>
                  <a:lnTo>
                    <a:pt x="2534473" y="329492"/>
                  </a:lnTo>
                  <a:lnTo>
                    <a:pt x="2675277" y="329492"/>
                  </a:lnTo>
                  <a:lnTo>
                    <a:pt x="2816081" y="494238"/>
                  </a:lnTo>
                  <a:lnTo>
                    <a:pt x="2956885" y="494238"/>
                  </a:lnTo>
                  <a:lnTo>
                    <a:pt x="3097689" y="329492"/>
                  </a:lnTo>
                  <a:lnTo>
                    <a:pt x="3238493" y="658985"/>
                  </a:lnTo>
                  <a:lnTo>
                    <a:pt x="3379297" y="494238"/>
                  </a:lnTo>
                  <a:lnTo>
                    <a:pt x="3520101" y="494238"/>
                  </a:lnTo>
                </a:path>
              </a:pathLst>
            </a:custGeom>
            <a:ln w="27101" cap="flat">
              <a:solidFill>
                <a:srgbClr val="0058AB">
                  <a:alpha val="100000"/>
                </a:srgbClr>
              </a:solidFill>
              <a:prstDash val="solid"/>
              <a:round/>
            </a:ln>
          </p:spPr>
          <p:txBody>
            <a:bodyPr/>
            <a:lstStyle/>
            <a:p/>
          </p:txBody>
        </p:sp>
        <p:sp>
          <p:nvSpPr>
            <p:cNvPr id="25" name="pl25"/>
            <p:cNvSpPr/>
            <p:nvPr/>
          </p:nvSpPr>
          <p:spPr>
            <a:xfrm>
              <a:off x="767459" y="5159936"/>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26" name="pl26"/>
            <p:cNvSpPr/>
            <p:nvPr/>
          </p:nvSpPr>
          <p:spPr>
            <a:xfrm>
              <a:off x="943464" y="4665697"/>
              <a:ext cx="0" cy="494238"/>
            </a:xfrm>
            <a:custGeom>
              <a:avLst/>
              <a:pathLst>
                <a:path w="0" h="494238">
                  <a:moveTo>
                    <a:pt x="0" y="494238"/>
                  </a:moveTo>
                  <a:lnTo>
                    <a:pt x="0" y="0"/>
                  </a:lnTo>
                </a:path>
              </a:pathLst>
            </a:custGeom>
            <a:ln w="13550" cap="flat">
              <a:solidFill>
                <a:srgbClr val="0058AB">
                  <a:alpha val="100000"/>
                </a:srgbClr>
              </a:solidFill>
              <a:prstDash val="dot"/>
              <a:round/>
            </a:ln>
          </p:spPr>
          <p:txBody>
            <a:bodyPr/>
            <a:lstStyle/>
            <a:p/>
          </p:txBody>
        </p:sp>
        <p:sp>
          <p:nvSpPr>
            <p:cNvPr id="27" name="pl27"/>
            <p:cNvSpPr/>
            <p:nvPr/>
          </p:nvSpPr>
          <p:spPr>
            <a:xfrm>
              <a:off x="1647484" y="4665697"/>
              <a:ext cx="0" cy="494238"/>
            </a:xfrm>
            <a:custGeom>
              <a:avLst/>
              <a:pathLst>
                <a:path w="0" h="494238">
                  <a:moveTo>
                    <a:pt x="0" y="494238"/>
                  </a:moveTo>
                  <a:lnTo>
                    <a:pt x="0" y="0"/>
                  </a:lnTo>
                </a:path>
              </a:pathLst>
            </a:custGeom>
            <a:ln w="13550" cap="flat">
              <a:solidFill>
                <a:srgbClr val="0058AB">
                  <a:alpha val="100000"/>
                </a:srgbClr>
              </a:solidFill>
              <a:prstDash val="dot"/>
              <a:round/>
            </a:ln>
          </p:spPr>
          <p:txBody>
            <a:bodyPr/>
            <a:lstStyle/>
            <a:p/>
          </p:txBody>
        </p:sp>
        <p:sp>
          <p:nvSpPr>
            <p:cNvPr id="28" name="pl28"/>
            <p:cNvSpPr/>
            <p:nvPr/>
          </p:nvSpPr>
          <p:spPr>
            <a:xfrm>
              <a:off x="2351504" y="4336204"/>
              <a:ext cx="0" cy="494238"/>
            </a:xfrm>
            <a:custGeom>
              <a:avLst/>
              <a:pathLst>
                <a:path w="0" h="494238">
                  <a:moveTo>
                    <a:pt x="0" y="494238"/>
                  </a:moveTo>
                  <a:lnTo>
                    <a:pt x="0" y="0"/>
                  </a:lnTo>
                </a:path>
              </a:pathLst>
            </a:custGeom>
            <a:ln w="13550" cap="flat">
              <a:solidFill>
                <a:srgbClr val="0058AB">
                  <a:alpha val="100000"/>
                </a:srgbClr>
              </a:solidFill>
              <a:prstDash val="dot"/>
              <a:round/>
            </a:ln>
          </p:spPr>
          <p:txBody>
            <a:bodyPr/>
            <a:lstStyle/>
            <a:p/>
          </p:txBody>
        </p:sp>
        <p:sp>
          <p:nvSpPr>
            <p:cNvPr id="29" name="pl29"/>
            <p:cNvSpPr/>
            <p:nvPr/>
          </p:nvSpPr>
          <p:spPr>
            <a:xfrm>
              <a:off x="3055525" y="4336204"/>
              <a:ext cx="0" cy="494238"/>
            </a:xfrm>
            <a:custGeom>
              <a:avLst/>
              <a:pathLst>
                <a:path w="0" h="494238">
                  <a:moveTo>
                    <a:pt x="0" y="494238"/>
                  </a:moveTo>
                  <a:lnTo>
                    <a:pt x="0" y="0"/>
                  </a:lnTo>
                </a:path>
              </a:pathLst>
            </a:custGeom>
            <a:ln w="13550" cap="flat">
              <a:solidFill>
                <a:srgbClr val="0058AB">
                  <a:alpha val="100000"/>
                </a:srgbClr>
              </a:solidFill>
              <a:prstDash val="dot"/>
              <a:round/>
            </a:ln>
          </p:spPr>
          <p:txBody>
            <a:bodyPr/>
            <a:lstStyle/>
            <a:p/>
          </p:txBody>
        </p:sp>
        <p:sp>
          <p:nvSpPr>
            <p:cNvPr id="30" name="pl30"/>
            <p:cNvSpPr/>
            <p:nvPr/>
          </p:nvSpPr>
          <p:spPr>
            <a:xfrm>
              <a:off x="3618741" y="4336204"/>
              <a:ext cx="0" cy="494238"/>
            </a:xfrm>
            <a:custGeom>
              <a:avLst/>
              <a:pathLst>
                <a:path w="0" h="494238">
                  <a:moveTo>
                    <a:pt x="0" y="494238"/>
                  </a:moveTo>
                  <a:lnTo>
                    <a:pt x="0" y="0"/>
                  </a:lnTo>
                </a:path>
              </a:pathLst>
            </a:custGeom>
            <a:ln w="13550" cap="flat">
              <a:solidFill>
                <a:srgbClr val="0058AB">
                  <a:alpha val="100000"/>
                </a:srgbClr>
              </a:solidFill>
              <a:prstDash val="dot"/>
              <a:round/>
            </a:ln>
          </p:spPr>
          <p:txBody>
            <a:bodyPr/>
            <a:lstStyle/>
            <a:p/>
          </p:txBody>
        </p:sp>
        <p:sp>
          <p:nvSpPr>
            <p:cNvPr id="31" name="pl31"/>
            <p:cNvSpPr/>
            <p:nvPr/>
          </p:nvSpPr>
          <p:spPr>
            <a:xfrm>
              <a:off x="4322761" y="4500951"/>
              <a:ext cx="0" cy="494238"/>
            </a:xfrm>
            <a:custGeom>
              <a:avLst/>
              <a:pathLst>
                <a:path w="0" h="494238">
                  <a:moveTo>
                    <a:pt x="0" y="494238"/>
                  </a:moveTo>
                  <a:lnTo>
                    <a:pt x="0" y="0"/>
                  </a:lnTo>
                </a:path>
              </a:pathLst>
            </a:custGeom>
            <a:ln w="13550" cap="flat">
              <a:solidFill>
                <a:srgbClr val="0058AB">
                  <a:alpha val="100000"/>
                </a:srgbClr>
              </a:solidFill>
              <a:prstDash val="dot"/>
              <a:round/>
            </a:ln>
          </p:spPr>
          <p:txBody>
            <a:bodyPr/>
            <a:lstStyle/>
            <a:p/>
          </p:txBody>
        </p:sp>
        <p:sp>
          <p:nvSpPr>
            <p:cNvPr id="32" name="pl32"/>
            <p:cNvSpPr/>
            <p:nvPr/>
          </p:nvSpPr>
          <p:spPr>
            <a:xfrm>
              <a:off x="4463565" y="4500951"/>
              <a:ext cx="0" cy="494238"/>
            </a:xfrm>
            <a:custGeom>
              <a:avLst/>
              <a:pathLst>
                <a:path w="0" h="494238">
                  <a:moveTo>
                    <a:pt x="0" y="494238"/>
                  </a:moveTo>
                  <a:lnTo>
                    <a:pt x="0" y="0"/>
                  </a:lnTo>
                </a:path>
              </a:pathLst>
            </a:custGeom>
            <a:ln w="13550" cap="flat">
              <a:solidFill>
                <a:srgbClr val="0058AB">
                  <a:alpha val="100000"/>
                </a:srgbClr>
              </a:solidFill>
              <a:prstDash val="dot"/>
              <a:round/>
            </a:ln>
          </p:spPr>
          <p:txBody>
            <a:bodyPr/>
            <a:lstStyle/>
            <a:p/>
          </p:txBody>
        </p:sp>
        <p:sp>
          <p:nvSpPr>
            <p:cNvPr id="33" name="pg33"/>
            <p:cNvSpPr/>
            <p:nvPr/>
          </p:nvSpPr>
          <p:spPr>
            <a:xfrm>
              <a:off x="884975" y="4599131"/>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 name="tx34"/>
            <p:cNvSpPr/>
            <p:nvPr/>
          </p:nvSpPr>
          <p:spPr>
            <a:xfrm>
              <a:off x="915328" y="4627953"/>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35" name="pg35"/>
            <p:cNvSpPr/>
            <p:nvPr/>
          </p:nvSpPr>
          <p:spPr>
            <a:xfrm>
              <a:off x="1588995" y="4599131"/>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 name="tx36"/>
            <p:cNvSpPr/>
            <p:nvPr/>
          </p:nvSpPr>
          <p:spPr>
            <a:xfrm>
              <a:off x="1619349" y="4627953"/>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37" name="pg37"/>
            <p:cNvSpPr/>
            <p:nvPr/>
          </p:nvSpPr>
          <p:spPr>
            <a:xfrm>
              <a:off x="2293016" y="426963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 name="tx38"/>
            <p:cNvSpPr/>
            <p:nvPr/>
          </p:nvSpPr>
          <p:spPr>
            <a:xfrm>
              <a:off x="2323369" y="4299695"/>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39" name="pg39"/>
            <p:cNvSpPr/>
            <p:nvPr/>
          </p:nvSpPr>
          <p:spPr>
            <a:xfrm>
              <a:off x="2997036" y="426963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0" name="tx40"/>
            <p:cNvSpPr/>
            <p:nvPr/>
          </p:nvSpPr>
          <p:spPr>
            <a:xfrm>
              <a:off x="3027389" y="4299695"/>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41" name="pg41"/>
            <p:cNvSpPr/>
            <p:nvPr/>
          </p:nvSpPr>
          <p:spPr>
            <a:xfrm>
              <a:off x="3560252" y="426963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 name="tx42"/>
            <p:cNvSpPr/>
            <p:nvPr/>
          </p:nvSpPr>
          <p:spPr>
            <a:xfrm>
              <a:off x="3590606" y="4299695"/>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43" name="pg43"/>
            <p:cNvSpPr/>
            <p:nvPr/>
          </p:nvSpPr>
          <p:spPr>
            <a:xfrm>
              <a:off x="4264273" y="443438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 name="tx44"/>
            <p:cNvSpPr/>
            <p:nvPr/>
          </p:nvSpPr>
          <p:spPr>
            <a:xfrm>
              <a:off x="4294626" y="4464442"/>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45" name="pg45"/>
            <p:cNvSpPr/>
            <p:nvPr/>
          </p:nvSpPr>
          <p:spPr>
            <a:xfrm>
              <a:off x="4405077" y="443438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6" name="tx46"/>
            <p:cNvSpPr/>
            <p:nvPr/>
          </p:nvSpPr>
          <p:spPr>
            <a:xfrm>
              <a:off x="4435430" y="4464442"/>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47" name="tx47"/>
            <p:cNvSpPr/>
            <p:nvPr/>
          </p:nvSpPr>
          <p:spPr>
            <a:xfrm>
              <a:off x="4523855" y="4297141"/>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5</a:t>
              </a:r>
            </a:p>
          </p:txBody>
        </p:sp>
        <p:sp>
          <p:nvSpPr>
            <p:cNvPr id="48" name="tx48"/>
            <p:cNvSpPr/>
            <p:nvPr/>
          </p:nvSpPr>
          <p:spPr>
            <a:xfrm>
              <a:off x="4523855" y="4625204"/>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3</a:t>
              </a:r>
            </a:p>
          </p:txBody>
        </p:sp>
        <p:sp>
          <p:nvSpPr>
            <p:cNvPr id="49" name="tx49"/>
            <p:cNvSpPr/>
            <p:nvPr/>
          </p:nvSpPr>
          <p:spPr>
            <a:xfrm>
              <a:off x="641260" y="511729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50" name="tx50"/>
            <p:cNvSpPr/>
            <p:nvPr/>
          </p:nvSpPr>
          <p:spPr>
            <a:xfrm>
              <a:off x="641260" y="4295016"/>
              <a:ext cx="63568" cy="82097"/>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a:t>
              </a:r>
            </a:p>
          </p:txBody>
        </p:sp>
        <p:sp>
          <p:nvSpPr>
            <p:cNvPr id="51" name="tx51"/>
            <p:cNvSpPr/>
            <p:nvPr/>
          </p:nvSpPr>
          <p:spPr>
            <a:xfrm>
              <a:off x="577692" y="346983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52" name="tx52"/>
            <p:cNvSpPr/>
            <p:nvPr/>
          </p:nvSpPr>
          <p:spPr>
            <a:xfrm>
              <a:off x="577692" y="264610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a:t>
              </a:r>
            </a:p>
          </p:txBody>
        </p:sp>
        <p:sp>
          <p:nvSpPr>
            <p:cNvPr id="53" name="tx53"/>
            <p:cNvSpPr/>
            <p:nvPr/>
          </p:nvSpPr>
          <p:spPr>
            <a:xfrm rot="-5400000">
              <a:off x="787017"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4" name="tx54"/>
            <p:cNvSpPr/>
            <p:nvPr/>
          </p:nvSpPr>
          <p:spPr>
            <a:xfrm rot="-5400000">
              <a:off x="149103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5" name="tx55"/>
            <p:cNvSpPr/>
            <p:nvPr/>
          </p:nvSpPr>
          <p:spPr>
            <a:xfrm rot="-5400000">
              <a:off x="219505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6" name="tx56"/>
            <p:cNvSpPr/>
            <p:nvPr/>
          </p:nvSpPr>
          <p:spPr>
            <a:xfrm rot="-5400000">
              <a:off x="289907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7" name="tx57"/>
            <p:cNvSpPr/>
            <p:nvPr/>
          </p:nvSpPr>
          <p:spPr>
            <a:xfrm rot="-5400000">
              <a:off x="3462295"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8" name="tx58"/>
            <p:cNvSpPr/>
            <p:nvPr/>
          </p:nvSpPr>
          <p:spPr>
            <a:xfrm rot="-5400000">
              <a:off x="4166315"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9" name="tx59"/>
            <p:cNvSpPr/>
            <p:nvPr/>
          </p:nvSpPr>
          <p:spPr>
            <a:xfrm rot="-5400000">
              <a:off x="430711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60" name="tx60"/>
            <p:cNvSpPr/>
            <p:nvPr/>
          </p:nvSpPr>
          <p:spPr>
            <a:xfrm rot="-5400000">
              <a:off x="-91618" y="3529293"/>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61" name="pl61"/>
            <p:cNvSpPr/>
            <p:nvPr/>
          </p:nvSpPr>
          <p:spPr>
            <a:xfrm>
              <a:off x="1193414" y="6172543"/>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62" name="pl62"/>
            <p:cNvSpPr/>
            <p:nvPr/>
          </p:nvSpPr>
          <p:spPr>
            <a:xfrm>
              <a:off x="1193414" y="61725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63" name="pl63"/>
            <p:cNvSpPr/>
            <p:nvPr/>
          </p:nvSpPr>
          <p:spPr>
            <a:xfrm>
              <a:off x="2188952" y="6172543"/>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64" name="pl64"/>
            <p:cNvSpPr/>
            <p:nvPr/>
          </p:nvSpPr>
          <p:spPr>
            <a:xfrm>
              <a:off x="2951407" y="6172543"/>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65" name="tx65"/>
            <p:cNvSpPr/>
            <p:nvPr/>
          </p:nvSpPr>
          <p:spPr>
            <a:xfrm>
              <a:off x="1460514" y="6091438"/>
              <a:ext cx="63690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Singapore</a:t>
              </a:r>
            </a:p>
          </p:txBody>
        </p:sp>
        <p:sp>
          <p:nvSpPr>
            <p:cNvPr id="66" name="tx66"/>
            <p:cNvSpPr/>
            <p:nvPr/>
          </p:nvSpPr>
          <p:spPr>
            <a:xfrm>
              <a:off x="2456052" y="6119132"/>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7" name="tx67"/>
            <p:cNvSpPr/>
            <p:nvPr/>
          </p:nvSpPr>
          <p:spPr>
            <a:xfrm>
              <a:off x="3218506" y="6093143"/>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68" name="tx68"/>
            <p:cNvSpPr/>
            <p:nvPr/>
          </p:nvSpPr>
          <p:spPr>
            <a:xfrm>
              <a:off x="2144479" y="1660113"/>
              <a:ext cx="1118071" cy="111472"/>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DTP3</a:t>
              </a:r>
            </a:p>
          </p:txBody>
        </p:sp>
        <p:sp>
          <p:nvSpPr>
            <p:cNvPr id="69" name="pl69"/>
            <p:cNvSpPr/>
            <p:nvPr/>
          </p:nvSpPr>
          <p:spPr>
            <a:xfrm>
              <a:off x="5132709" y="4748070"/>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0" name="pl70"/>
            <p:cNvSpPr/>
            <p:nvPr/>
          </p:nvSpPr>
          <p:spPr>
            <a:xfrm>
              <a:off x="5132709" y="3924339"/>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1" name="pl71"/>
            <p:cNvSpPr/>
            <p:nvPr/>
          </p:nvSpPr>
          <p:spPr>
            <a:xfrm>
              <a:off x="5132709" y="3100607"/>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2" name="pl72"/>
            <p:cNvSpPr/>
            <p:nvPr/>
          </p:nvSpPr>
          <p:spPr>
            <a:xfrm>
              <a:off x="5132709" y="2276875"/>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3" name="pl73"/>
            <p:cNvSpPr/>
            <p:nvPr/>
          </p:nvSpPr>
          <p:spPr>
            <a:xfrm>
              <a:off x="5132709" y="5159936"/>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4" name="pl74"/>
            <p:cNvSpPr/>
            <p:nvPr/>
          </p:nvSpPr>
          <p:spPr>
            <a:xfrm>
              <a:off x="5132709" y="4336204"/>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5" name="pl75"/>
            <p:cNvSpPr/>
            <p:nvPr/>
          </p:nvSpPr>
          <p:spPr>
            <a:xfrm>
              <a:off x="5132709" y="3512473"/>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6" name="pl76"/>
            <p:cNvSpPr/>
            <p:nvPr/>
          </p:nvSpPr>
          <p:spPr>
            <a:xfrm>
              <a:off x="5132709" y="2688741"/>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7" name="pl77"/>
            <p:cNvSpPr/>
            <p:nvPr/>
          </p:nvSpPr>
          <p:spPr>
            <a:xfrm>
              <a:off x="530871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601273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671675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742077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7983992"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8688012"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882881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4" name="pl84"/>
            <p:cNvSpPr/>
            <p:nvPr/>
          </p:nvSpPr>
          <p:spPr>
            <a:xfrm>
              <a:off x="5308715" y="4500951"/>
              <a:ext cx="3520101" cy="658985"/>
            </a:xfrm>
            <a:custGeom>
              <a:avLst/>
              <a:pathLst>
                <a:path w="3520101" h="658985">
                  <a:moveTo>
                    <a:pt x="0" y="329492"/>
                  </a:moveTo>
                  <a:lnTo>
                    <a:pt x="140804" y="164746"/>
                  </a:lnTo>
                  <a:lnTo>
                    <a:pt x="281608" y="0"/>
                  </a:lnTo>
                  <a:lnTo>
                    <a:pt x="422412" y="164746"/>
                  </a:lnTo>
                  <a:lnTo>
                    <a:pt x="563216" y="494238"/>
                  </a:lnTo>
                  <a:lnTo>
                    <a:pt x="704020" y="658985"/>
                  </a:lnTo>
                  <a:lnTo>
                    <a:pt x="844824" y="494238"/>
                  </a:lnTo>
                  <a:lnTo>
                    <a:pt x="985628" y="164746"/>
                  </a:lnTo>
                  <a:lnTo>
                    <a:pt x="1126432" y="164746"/>
                  </a:lnTo>
                  <a:lnTo>
                    <a:pt x="1267236" y="164746"/>
                  </a:lnTo>
                  <a:lnTo>
                    <a:pt x="1408040" y="164746"/>
                  </a:lnTo>
                  <a:lnTo>
                    <a:pt x="1548844" y="329492"/>
                  </a:lnTo>
                  <a:lnTo>
                    <a:pt x="1689648" y="164746"/>
                  </a:lnTo>
                  <a:lnTo>
                    <a:pt x="1830452" y="164746"/>
                  </a:lnTo>
                  <a:lnTo>
                    <a:pt x="1971256" y="164746"/>
                  </a:lnTo>
                  <a:lnTo>
                    <a:pt x="2112061" y="164746"/>
                  </a:lnTo>
                  <a:lnTo>
                    <a:pt x="2252865" y="164746"/>
                  </a:lnTo>
                  <a:lnTo>
                    <a:pt x="2393669" y="164746"/>
                  </a:lnTo>
                  <a:lnTo>
                    <a:pt x="2534473" y="329492"/>
                  </a:lnTo>
                  <a:lnTo>
                    <a:pt x="2675277" y="164746"/>
                  </a:lnTo>
                  <a:lnTo>
                    <a:pt x="2816081" y="329492"/>
                  </a:lnTo>
                  <a:lnTo>
                    <a:pt x="2956885" y="164746"/>
                  </a:lnTo>
                  <a:lnTo>
                    <a:pt x="3097689" y="164746"/>
                  </a:lnTo>
                  <a:lnTo>
                    <a:pt x="3238493" y="494238"/>
                  </a:lnTo>
                  <a:lnTo>
                    <a:pt x="3379297" y="494238"/>
                  </a:lnTo>
                  <a:lnTo>
                    <a:pt x="3520101" y="494238"/>
                  </a:lnTo>
                </a:path>
              </a:pathLst>
            </a:custGeom>
            <a:ln w="27101" cap="flat">
              <a:solidFill>
                <a:srgbClr val="0058AB">
                  <a:alpha val="80000"/>
                </a:srgbClr>
              </a:solidFill>
              <a:prstDash val="solid"/>
              <a:round/>
            </a:ln>
          </p:spPr>
          <p:txBody>
            <a:bodyPr/>
            <a:lstStyle/>
            <a:p/>
          </p:txBody>
        </p:sp>
        <p:sp>
          <p:nvSpPr>
            <p:cNvPr id="85" name="pl85"/>
            <p:cNvSpPr/>
            <p:nvPr/>
          </p:nvSpPr>
          <p:spPr>
            <a:xfrm>
              <a:off x="5308715" y="2853488"/>
              <a:ext cx="3520101" cy="1482716"/>
            </a:xfrm>
            <a:custGeom>
              <a:avLst/>
              <a:pathLst>
                <a:path w="3520101" h="1482716">
                  <a:moveTo>
                    <a:pt x="0" y="0"/>
                  </a:moveTo>
                  <a:lnTo>
                    <a:pt x="140804" y="164746"/>
                  </a:lnTo>
                  <a:lnTo>
                    <a:pt x="281608" y="164746"/>
                  </a:lnTo>
                  <a:lnTo>
                    <a:pt x="422412" y="329492"/>
                  </a:lnTo>
                  <a:lnTo>
                    <a:pt x="563216" y="494238"/>
                  </a:lnTo>
                  <a:lnTo>
                    <a:pt x="704020" y="494238"/>
                  </a:lnTo>
                  <a:lnTo>
                    <a:pt x="844824" y="658985"/>
                  </a:lnTo>
                  <a:lnTo>
                    <a:pt x="985628" y="823731"/>
                  </a:lnTo>
                  <a:lnTo>
                    <a:pt x="1126432" y="988477"/>
                  </a:lnTo>
                  <a:lnTo>
                    <a:pt x="1267236" y="1153224"/>
                  </a:lnTo>
                  <a:lnTo>
                    <a:pt x="1408040" y="1317970"/>
                  </a:lnTo>
                  <a:lnTo>
                    <a:pt x="1548844" y="1317970"/>
                  </a:lnTo>
                  <a:lnTo>
                    <a:pt x="1689648" y="1317970"/>
                  </a:lnTo>
                  <a:lnTo>
                    <a:pt x="1830452" y="1317970"/>
                  </a:lnTo>
                  <a:lnTo>
                    <a:pt x="1971256" y="1317970"/>
                  </a:lnTo>
                  <a:lnTo>
                    <a:pt x="2112061" y="1482716"/>
                  </a:lnTo>
                  <a:lnTo>
                    <a:pt x="2252865" y="1317970"/>
                  </a:lnTo>
                  <a:lnTo>
                    <a:pt x="2393669" y="1317970"/>
                  </a:lnTo>
                  <a:lnTo>
                    <a:pt x="2534473" y="1482716"/>
                  </a:lnTo>
                  <a:lnTo>
                    <a:pt x="2675277" y="1482716"/>
                  </a:lnTo>
                  <a:lnTo>
                    <a:pt x="2816081" y="1482716"/>
                  </a:lnTo>
                  <a:lnTo>
                    <a:pt x="2956885" y="1317970"/>
                  </a:lnTo>
                  <a:lnTo>
                    <a:pt x="3097689" y="1153224"/>
                  </a:lnTo>
                  <a:lnTo>
                    <a:pt x="3238493" y="1153224"/>
                  </a:lnTo>
                  <a:lnTo>
                    <a:pt x="3379297" y="1317970"/>
                  </a:lnTo>
                  <a:lnTo>
                    <a:pt x="3520101" y="1317970"/>
                  </a:lnTo>
                </a:path>
              </a:pathLst>
            </a:custGeom>
            <a:ln w="27101" cap="flat">
              <a:solidFill>
                <a:srgbClr val="1CABE2">
                  <a:alpha val="80000"/>
                </a:srgbClr>
              </a:solidFill>
              <a:prstDash val="solid"/>
              <a:round/>
            </a:ln>
          </p:spPr>
          <p:txBody>
            <a:bodyPr/>
            <a:lstStyle/>
            <a:p/>
          </p:txBody>
        </p:sp>
        <p:sp>
          <p:nvSpPr>
            <p:cNvPr id="86" name="pl86"/>
            <p:cNvSpPr/>
            <p:nvPr/>
          </p:nvSpPr>
          <p:spPr>
            <a:xfrm>
              <a:off x="5308715" y="4336204"/>
              <a:ext cx="3520101" cy="329492"/>
            </a:xfrm>
            <a:custGeom>
              <a:avLst/>
              <a:pathLst>
                <a:path w="3520101" h="329492">
                  <a:moveTo>
                    <a:pt x="0" y="0"/>
                  </a:moveTo>
                  <a:lnTo>
                    <a:pt x="140804" y="0"/>
                  </a:lnTo>
                  <a:lnTo>
                    <a:pt x="281608" y="164746"/>
                  </a:lnTo>
                  <a:lnTo>
                    <a:pt x="422412" y="164746"/>
                  </a:lnTo>
                  <a:lnTo>
                    <a:pt x="563216" y="164746"/>
                  </a:lnTo>
                  <a:lnTo>
                    <a:pt x="704020" y="164746"/>
                  </a:lnTo>
                  <a:lnTo>
                    <a:pt x="844824" y="164746"/>
                  </a:lnTo>
                  <a:lnTo>
                    <a:pt x="985628" y="164746"/>
                  </a:lnTo>
                  <a:lnTo>
                    <a:pt x="1126432" y="164746"/>
                  </a:lnTo>
                  <a:lnTo>
                    <a:pt x="1267236" y="0"/>
                  </a:lnTo>
                  <a:lnTo>
                    <a:pt x="1408040" y="164746"/>
                  </a:lnTo>
                  <a:lnTo>
                    <a:pt x="1548844" y="164746"/>
                  </a:lnTo>
                  <a:lnTo>
                    <a:pt x="1689648" y="164746"/>
                  </a:lnTo>
                  <a:lnTo>
                    <a:pt x="1830452" y="329492"/>
                  </a:lnTo>
                  <a:lnTo>
                    <a:pt x="1971256" y="329492"/>
                  </a:lnTo>
                  <a:lnTo>
                    <a:pt x="2112061" y="329492"/>
                  </a:lnTo>
                  <a:lnTo>
                    <a:pt x="2252865" y="329492"/>
                  </a:lnTo>
                  <a:lnTo>
                    <a:pt x="2393669" y="329492"/>
                  </a:lnTo>
                  <a:lnTo>
                    <a:pt x="2534473" y="329492"/>
                  </a:lnTo>
                  <a:lnTo>
                    <a:pt x="2675277" y="329492"/>
                  </a:lnTo>
                  <a:lnTo>
                    <a:pt x="2816081" y="329492"/>
                  </a:lnTo>
                  <a:lnTo>
                    <a:pt x="2956885" y="329492"/>
                  </a:lnTo>
                  <a:lnTo>
                    <a:pt x="3097689" y="329492"/>
                  </a:lnTo>
                  <a:lnTo>
                    <a:pt x="3238493" y="329492"/>
                  </a:lnTo>
                  <a:lnTo>
                    <a:pt x="3379297" y="329492"/>
                  </a:lnTo>
                  <a:lnTo>
                    <a:pt x="3520101" y="329492"/>
                  </a:lnTo>
                </a:path>
              </a:pathLst>
            </a:custGeom>
            <a:ln w="27101" cap="flat">
              <a:solidFill>
                <a:srgbClr val="00833D">
                  <a:alpha val="80000"/>
                </a:srgbClr>
              </a:solidFill>
              <a:prstDash val="solid"/>
              <a:round/>
            </a:ln>
          </p:spPr>
          <p:txBody>
            <a:bodyPr/>
            <a:lstStyle/>
            <a:p/>
          </p:txBody>
        </p:sp>
        <p:sp>
          <p:nvSpPr>
            <p:cNvPr id="87" name="pl87"/>
            <p:cNvSpPr/>
            <p:nvPr/>
          </p:nvSpPr>
          <p:spPr>
            <a:xfrm>
              <a:off x="5308715" y="4500951"/>
              <a:ext cx="3520101" cy="658985"/>
            </a:xfrm>
            <a:custGeom>
              <a:avLst/>
              <a:pathLst>
                <a:path w="3520101" h="658985">
                  <a:moveTo>
                    <a:pt x="0" y="329492"/>
                  </a:moveTo>
                  <a:lnTo>
                    <a:pt x="140804" y="164746"/>
                  </a:lnTo>
                  <a:lnTo>
                    <a:pt x="281608" y="0"/>
                  </a:lnTo>
                  <a:lnTo>
                    <a:pt x="422412" y="164746"/>
                  </a:lnTo>
                  <a:lnTo>
                    <a:pt x="563216" y="494238"/>
                  </a:lnTo>
                  <a:lnTo>
                    <a:pt x="704020" y="658985"/>
                  </a:lnTo>
                  <a:lnTo>
                    <a:pt x="844824" y="494238"/>
                  </a:lnTo>
                  <a:lnTo>
                    <a:pt x="985628" y="164746"/>
                  </a:lnTo>
                  <a:lnTo>
                    <a:pt x="1126432" y="164746"/>
                  </a:lnTo>
                  <a:lnTo>
                    <a:pt x="1267236" y="164746"/>
                  </a:lnTo>
                  <a:lnTo>
                    <a:pt x="1408040" y="164746"/>
                  </a:lnTo>
                  <a:lnTo>
                    <a:pt x="1548844" y="329492"/>
                  </a:lnTo>
                  <a:lnTo>
                    <a:pt x="1689648" y="164746"/>
                  </a:lnTo>
                  <a:lnTo>
                    <a:pt x="1830452" y="164746"/>
                  </a:lnTo>
                  <a:lnTo>
                    <a:pt x="1971256" y="164746"/>
                  </a:lnTo>
                  <a:lnTo>
                    <a:pt x="2112061" y="164746"/>
                  </a:lnTo>
                  <a:lnTo>
                    <a:pt x="2252865" y="164746"/>
                  </a:lnTo>
                  <a:lnTo>
                    <a:pt x="2393669" y="164746"/>
                  </a:lnTo>
                  <a:lnTo>
                    <a:pt x="2534473" y="329492"/>
                  </a:lnTo>
                  <a:lnTo>
                    <a:pt x="2675277" y="164746"/>
                  </a:lnTo>
                  <a:lnTo>
                    <a:pt x="2816081" y="329492"/>
                  </a:lnTo>
                  <a:lnTo>
                    <a:pt x="2956885" y="164746"/>
                  </a:lnTo>
                  <a:lnTo>
                    <a:pt x="3097689" y="164746"/>
                  </a:lnTo>
                  <a:lnTo>
                    <a:pt x="3238493" y="494238"/>
                  </a:lnTo>
                  <a:lnTo>
                    <a:pt x="3379297" y="494238"/>
                  </a:lnTo>
                  <a:lnTo>
                    <a:pt x="3520101" y="494238"/>
                  </a:lnTo>
                </a:path>
              </a:pathLst>
            </a:custGeom>
            <a:ln w="43362" cap="flat">
              <a:solidFill>
                <a:srgbClr val="000000">
                  <a:alpha val="100000"/>
                </a:srgbClr>
              </a:solidFill>
              <a:prstDash val="solid"/>
              <a:round/>
            </a:ln>
          </p:spPr>
          <p:txBody>
            <a:bodyPr/>
            <a:lstStyle/>
            <a:p/>
          </p:txBody>
        </p:sp>
        <p:sp>
          <p:nvSpPr>
            <p:cNvPr id="88" name="pl88"/>
            <p:cNvSpPr/>
            <p:nvPr/>
          </p:nvSpPr>
          <p:spPr>
            <a:xfrm>
              <a:off x="5308715" y="4500951"/>
              <a:ext cx="3520101" cy="658985"/>
            </a:xfrm>
            <a:custGeom>
              <a:avLst/>
              <a:pathLst>
                <a:path w="3520101" h="658985">
                  <a:moveTo>
                    <a:pt x="0" y="329492"/>
                  </a:moveTo>
                  <a:lnTo>
                    <a:pt x="140804" y="164746"/>
                  </a:lnTo>
                  <a:lnTo>
                    <a:pt x="281608" y="0"/>
                  </a:lnTo>
                  <a:lnTo>
                    <a:pt x="422412" y="164746"/>
                  </a:lnTo>
                  <a:lnTo>
                    <a:pt x="563216" y="494238"/>
                  </a:lnTo>
                  <a:lnTo>
                    <a:pt x="704020" y="658985"/>
                  </a:lnTo>
                  <a:lnTo>
                    <a:pt x="844824" y="494238"/>
                  </a:lnTo>
                  <a:lnTo>
                    <a:pt x="985628" y="164746"/>
                  </a:lnTo>
                  <a:lnTo>
                    <a:pt x="1126432" y="164746"/>
                  </a:lnTo>
                  <a:lnTo>
                    <a:pt x="1267236" y="164746"/>
                  </a:lnTo>
                  <a:lnTo>
                    <a:pt x="1408040" y="164746"/>
                  </a:lnTo>
                  <a:lnTo>
                    <a:pt x="1548844" y="329492"/>
                  </a:lnTo>
                  <a:lnTo>
                    <a:pt x="1689648" y="164746"/>
                  </a:lnTo>
                  <a:lnTo>
                    <a:pt x="1830452" y="164746"/>
                  </a:lnTo>
                  <a:lnTo>
                    <a:pt x="1971256" y="164746"/>
                  </a:lnTo>
                  <a:lnTo>
                    <a:pt x="2112061" y="164746"/>
                  </a:lnTo>
                  <a:lnTo>
                    <a:pt x="2252865" y="164746"/>
                  </a:lnTo>
                  <a:lnTo>
                    <a:pt x="2393669" y="164746"/>
                  </a:lnTo>
                  <a:lnTo>
                    <a:pt x="2534473" y="329492"/>
                  </a:lnTo>
                  <a:lnTo>
                    <a:pt x="2675277" y="164746"/>
                  </a:lnTo>
                  <a:lnTo>
                    <a:pt x="2816081" y="329492"/>
                  </a:lnTo>
                  <a:lnTo>
                    <a:pt x="2956885" y="164746"/>
                  </a:lnTo>
                  <a:lnTo>
                    <a:pt x="3097689" y="164746"/>
                  </a:lnTo>
                  <a:lnTo>
                    <a:pt x="3238493" y="494238"/>
                  </a:lnTo>
                  <a:lnTo>
                    <a:pt x="3379297" y="494238"/>
                  </a:lnTo>
                  <a:lnTo>
                    <a:pt x="3520101" y="494238"/>
                  </a:lnTo>
                </a:path>
              </a:pathLst>
            </a:custGeom>
            <a:ln w="27101" cap="flat">
              <a:solidFill>
                <a:srgbClr val="0058AB">
                  <a:alpha val="100000"/>
                </a:srgbClr>
              </a:solidFill>
              <a:prstDash val="solid"/>
              <a:round/>
            </a:ln>
          </p:spPr>
          <p:txBody>
            <a:bodyPr/>
            <a:lstStyle/>
            <a:p/>
          </p:txBody>
        </p:sp>
        <p:sp>
          <p:nvSpPr>
            <p:cNvPr id="89" name="pl89"/>
            <p:cNvSpPr/>
            <p:nvPr/>
          </p:nvSpPr>
          <p:spPr>
            <a:xfrm>
              <a:off x="5132709" y="5159936"/>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90" name="pl90"/>
            <p:cNvSpPr/>
            <p:nvPr/>
          </p:nvSpPr>
          <p:spPr>
            <a:xfrm>
              <a:off x="5308715" y="4336204"/>
              <a:ext cx="0" cy="494238"/>
            </a:xfrm>
            <a:custGeom>
              <a:avLst/>
              <a:pathLst>
                <a:path w="0" h="494238">
                  <a:moveTo>
                    <a:pt x="0" y="494238"/>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6012735" y="4665697"/>
              <a:ext cx="0" cy="494238"/>
            </a:xfrm>
            <a:custGeom>
              <a:avLst/>
              <a:pathLst>
                <a:path w="0" h="494238">
                  <a:moveTo>
                    <a:pt x="0" y="494238"/>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6716755" y="4171458"/>
              <a:ext cx="0" cy="494238"/>
            </a:xfrm>
            <a:custGeom>
              <a:avLst/>
              <a:pathLst>
                <a:path w="0" h="494238">
                  <a:moveTo>
                    <a:pt x="0" y="494238"/>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7420776" y="4171458"/>
              <a:ext cx="0" cy="494238"/>
            </a:xfrm>
            <a:custGeom>
              <a:avLst/>
              <a:pathLst>
                <a:path w="0" h="494238">
                  <a:moveTo>
                    <a:pt x="0" y="494238"/>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7983992" y="4171458"/>
              <a:ext cx="0" cy="494238"/>
            </a:xfrm>
            <a:custGeom>
              <a:avLst/>
              <a:pathLst>
                <a:path w="0" h="494238">
                  <a:moveTo>
                    <a:pt x="0" y="494238"/>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8688012" y="4500951"/>
              <a:ext cx="0" cy="494238"/>
            </a:xfrm>
            <a:custGeom>
              <a:avLst/>
              <a:pathLst>
                <a:path w="0" h="494238">
                  <a:moveTo>
                    <a:pt x="0" y="494238"/>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8828816" y="4500951"/>
              <a:ext cx="0" cy="494238"/>
            </a:xfrm>
            <a:custGeom>
              <a:avLst/>
              <a:pathLst>
                <a:path w="0" h="494238">
                  <a:moveTo>
                    <a:pt x="0" y="494238"/>
                  </a:moveTo>
                  <a:lnTo>
                    <a:pt x="0" y="0"/>
                  </a:lnTo>
                </a:path>
              </a:pathLst>
            </a:custGeom>
            <a:ln w="13550" cap="flat">
              <a:solidFill>
                <a:srgbClr val="0058AB">
                  <a:alpha val="100000"/>
                </a:srgbClr>
              </a:solidFill>
              <a:prstDash val="dot"/>
              <a:round/>
            </a:ln>
          </p:spPr>
          <p:txBody>
            <a:bodyPr/>
            <a:lstStyle/>
            <a:p/>
          </p:txBody>
        </p:sp>
        <p:sp>
          <p:nvSpPr>
            <p:cNvPr id="97" name="pg97"/>
            <p:cNvSpPr/>
            <p:nvPr/>
          </p:nvSpPr>
          <p:spPr>
            <a:xfrm>
              <a:off x="5250226" y="426963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8" name="tx98"/>
            <p:cNvSpPr/>
            <p:nvPr/>
          </p:nvSpPr>
          <p:spPr>
            <a:xfrm>
              <a:off x="5280579" y="4299695"/>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99" name="pg99"/>
            <p:cNvSpPr/>
            <p:nvPr/>
          </p:nvSpPr>
          <p:spPr>
            <a:xfrm>
              <a:off x="5954246" y="4599131"/>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0" name="tx100"/>
            <p:cNvSpPr/>
            <p:nvPr/>
          </p:nvSpPr>
          <p:spPr>
            <a:xfrm>
              <a:off x="5984600" y="4627953"/>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101" name="pg101"/>
            <p:cNvSpPr/>
            <p:nvPr/>
          </p:nvSpPr>
          <p:spPr>
            <a:xfrm>
              <a:off x="6658267" y="410489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2" name="tx102"/>
            <p:cNvSpPr/>
            <p:nvPr/>
          </p:nvSpPr>
          <p:spPr>
            <a:xfrm>
              <a:off x="6688620" y="4133665"/>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103" name="pg103"/>
            <p:cNvSpPr/>
            <p:nvPr/>
          </p:nvSpPr>
          <p:spPr>
            <a:xfrm>
              <a:off x="7362287" y="410489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4" name="tx104"/>
            <p:cNvSpPr/>
            <p:nvPr/>
          </p:nvSpPr>
          <p:spPr>
            <a:xfrm>
              <a:off x="7392640" y="4133665"/>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105" name="pg105"/>
            <p:cNvSpPr/>
            <p:nvPr/>
          </p:nvSpPr>
          <p:spPr>
            <a:xfrm>
              <a:off x="7925503" y="410489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6" name="tx106"/>
            <p:cNvSpPr/>
            <p:nvPr/>
          </p:nvSpPr>
          <p:spPr>
            <a:xfrm>
              <a:off x="7955857" y="4133665"/>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107" name="pg107"/>
            <p:cNvSpPr/>
            <p:nvPr/>
          </p:nvSpPr>
          <p:spPr>
            <a:xfrm>
              <a:off x="8629524" y="443438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8" name="tx108"/>
            <p:cNvSpPr/>
            <p:nvPr/>
          </p:nvSpPr>
          <p:spPr>
            <a:xfrm>
              <a:off x="8659877" y="4464442"/>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109" name="pg109"/>
            <p:cNvSpPr/>
            <p:nvPr/>
          </p:nvSpPr>
          <p:spPr>
            <a:xfrm>
              <a:off x="8770328" y="443438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0" name="tx110"/>
            <p:cNvSpPr/>
            <p:nvPr/>
          </p:nvSpPr>
          <p:spPr>
            <a:xfrm>
              <a:off x="8800681" y="4464442"/>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111" name="tx111"/>
            <p:cNvSpPr/>
            <p:nvPr/>
          </p:nvSpPr>
          <p:spPr>
            <a:xfrm>
              <a:off x="8889106" y="413101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6</a:t>
              </a:r>
            </a:p>
          </p:txBody>
        </p:sp>
        <p:sp>
          <p:nvSpPr>
            <p:cNvPr id="112" name="tx112"/>
            <p:cNvSpPr/>
            <p:nvPr/>
          </p:nvSpPr>
          <p:spPr>
            <a:xfrm>
              <a:off x="8889106" y="4625204"/>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3</a:t>
              </a:r>
            </a:p>
          </p:txBody>
        </p:sp>
        <p:sp>
          <p:nvSpPr>
            <p:cNvPr id="113" name="tx113"/>
            <p:cNvSpPr/>
            <p:nvPr/>
          </p:nvSpPr>
          <p:spPr>
            <a:xfrm>
              <a:off x="5006511" y="511729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14" name="tx114"/>
            <p:cNvSpPr/>
            <p:nvPr/>
          </p:nvSpPr>
          <p:spPr>
            <a:xfrm>
              <a:off x="5006511" y="4295016"/>
              <a:ext cx="63568" cy="82097"/>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a:t>
              </a:r>
            </a:p>
          </p:txBody>
        </p:sp>
        <p:sp>
          <p:nvSpPr>
            <p:cNvPr id="115" name="tx115"/>
            <p:cNvSpPr/>
            <p:nvPr/>
          </p:nvSpPr>
          <p:spPr>
            <a:xfrm>
              <a:off x="4942943" y="346983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116" name="tx116"/>
            <p:cNvSpPr/>
            <p:nvPr/>
          </p:nvSpPr>
          <p:spPr>
            <a:xfrm>
              <a:off x="4942943" y="264610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a:t>
              </a:r>
            </a:p>
          </p:txBody>
        </p:sp>
        <p:sp>
          <p:nvSpPr>
            <p:cNvPr id="117" name="tx117"/>
            <p:cNvSpPr/>
            <p:nvPr/>
          </p:nvSpPr>
          <p:spPr>
            <a:xfrm rot="-5400000">
              <a:off x="515226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8" name="tx118"/>
            <p:cNvSpPr/>
            <p:nvPr/>
          </p:nvSpPr>
          <p:spPr>
            <a:xfrm rot="-5400000">
              <a:off x="585628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9" name="tx119"/>
            <p:cNvSpPr/>
            <p:nvPr/>
          </p:nvSpPr>
          <p:spPr>
            <a:xfrm rot="-5400000">
              <a:off x="656030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0" name="tx120"/>
            <p:cNvSpPr/>
            <p:nvPr/>
          </p:nvSpPr>
          <p:spPr>
            <a:xfrm rot="-5400000">
              <a:off x="726432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1" name="tx121"/>
            <p:cNvSpPr/>
            <p:nvPr/>
          </p:nvSpPr>
          <p:spPr>
            <a:xfrm rot="-5400000">
              <a:off x="7827546"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2" name="tx122"/>
            <p:cNvSpPr/>
            <p:nvPr/>
          </p:nvSpPr>
          <p:spPr>
            <a:xfrm rot="-5400000">
              <a:off x="8531566"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3" name="tx123"/>
            <p:cNvSpPr/>
            <p:nvPr/>
          </p:nvSpPr>
          <p:spPr>
            <a:xfrm rot="-5400000">
              <a:off x="8672370"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24" name="tx124"/>
            <p:cNvSpPr/>
            <p:nvPr/>
          </p:nvSpPr>
          <p:spPr>
            <a:xfrm rot="-5400000">
              <a:off x="4273632" y="3529293"/>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125" name="pl125"/>
            <p:cNvSpPr/>
            <p:nvPr/>
          </p:nvSpPr>
          <p:spPr>
            <a:xfrm>
              <a:off x="5558665" y="6172543"/>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26" name="pl126"/>
            <p:cNvSpPr/>
            <p:nvPr/>
          </p:nvSpPr>
          <p:spPr>
            <a:xfrm>
              <a:off x="5558665" y="61725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7" name="pl127"/>
            <p:cNvSpPr/>
            <p:nvPr/>
          </p:nvSpPr>
          <p:spPr>
            <a:xfrm>
              <a:off x="6554203" y="6172543"/>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128" name="pl128"/>
            <p:cNvSpPr/>
            <p:nvPr/>
          </p:nvSpPr>
          <p:spPr>
            <a:xfrm>
              <a:off x="7316658" y="6172543"/>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129" name="tx129"/>
            <p:cNvSpPr/>
            <p:nvPr/>
          </p:nvSpPr>
          <p:spPr>
            <a:xfrm>
              <a:off x="5825765" y="6091438"/>
              <a:ext cx="63690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Singapore</a:t>
              </a:r>
            </a:p>
          </p:txBody>
        </p:sp>
        <p:sp>
          <p:nvSpPr>
            <p:cNvPr id="130" name="tx130"/>
            <p:cNvSpPr/>
            <p:nvPr/>
          </p:nvSpPr>
          <p:spPr>
            <a:xfrm>
              <a:off x="6821303" y="6119132"/>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31" name="tx131"/>
            <p:cNvSpPr/>
            <p:nvPr/>
          </p:nvSpPr>
          <p:spPr>
            <a:xfrm>
              <a:off x="7583757" y="6093143"/>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132" name="tx132"/>
            <p:cNvSpPr/>
            <p:nvPr/>
          </p:nvSpPr>
          <p:spPr>
            <a:xfrm>
              <a:off x="6492801" y="1658774"/>
              <a:ext cx="1151929" cy="11281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MCV1</a:t>
              </a:r>
            </a:p>
          </p:txBody>
        </p:sp>
        <p:sp>
          <p:nvSpPr>
            <p:cNvPr id="133" name="tx133"/>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34" name="tx134"/>
            <p:cNvSpPr/>
            <p:nvPr/>
          </p:nvSpPr>
          <p:spPr>
            <a:xfrm>
              <a:off x="5721708" y="6517265"/>
              <a:ext cx="32831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Drop-out classification: &lt;5% = low, 5-10% = medium, &gt;10% = high</a:t>
              </a:r>
            </a:p>
          </p:txBody>
        </p:sp>
        <p:sp>
          <p:nvSpPr>
            <p:cNvPr id="135" name="tx135"/>
            <p:cNvSpPr/>
            <p:nvPr/>
          </p:nvSpPr>
          <p:spPr>
            <a:xfrm>
              <a:off x="2631217" y="1365581"/>
              <a:ext cx="4155884" cy="122455"/>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Zero-dose children are those who did not receive DTP1.</a:t>
              </a:r>
            </a:p>
          </p:txBody>
        </p:sp>
      </p:grpSp>
      <p:sp>
        <p:nvSpPr>
          <p:cNvPr id="13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Drop-out rates show the percentage of children who received DTP1, but not DTP3/MCV1. Low drop-out rates indicate high retention of children in immunization programmes.
This chart shows trends in drop-out rates between DTP1 and DTP3, and DTP1 and MCV1.
In 2025, 1% of children who received DTP1 did not receive DTP3 (left), and 1% of children who received DTP1 did not receive MCV1 (right).
The low DTP drop-out rate implies good ability to provide a complete series of vaccines early in life. The low DTP-MCV drop-out rate implies good retention in immunization programmes and ability to provide a full course of vaccines in infancy (up to one year).
In 2025, Singapore DTP drop-out was lower than the global rate, while DTP-MCV drop-out was lower than the global rate.</a:t>
            </a:r>
          </a:p>
        </p:txBody>
      </p:sp>
      <p:sp>
        <p:nvSpPr>
          <p:cNvPr id="13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00" i="0" b="0" u="none">
                <a:solidFill>
                  <a:srgbClr val="000000">
                    <a:alpha val="100000"/>
                  </a:srgbClr>
                </a:solidFill>
                <a:latin typeface="Arial"/>
                <a:cs typeface="Arial"/>
                <a:ea typeface="Arial"/>
                <a:sym typeface="Arial"/>
              </a:rPr>
              <a:t>In 2025, DTP1 and DTP3/MCV1 drop-out was low in Singapore, indicating good retention of children in immunization programmes, and current efforts to ensure follow up are successful.</a:t>
            </a:r>
          </a:p>
        </p:txBody>
      </p:sp>
      <p:grpSp xmlns:pic="http://schemas.openxmlformats.org/drawingml/2006/picture">
        <p:nvGrpSpPr>
          <p:cNvPr id="138" name=""/>
          <p:cNvGrpSpPr/>
          <p:nvPr/>
        </p:nvGrpSpPr>
        <p:grpSpPr>
          <a:xfrm>
            <a:off x="292608" y="1097280"/>
            <a:ext cx="8595360" cy="28575"/>
            <a:chOff x="292608" y="1097280"/>
            <a:chExt cx="8595360" cy="28575"/>
          </a:xfrm>
        </p:grpSpPr>
        <p:sp>
          <p:nvSpPr>
            <p:cNvPr id="139"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0"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327450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 name="pl5"/>
            <p:cNvSpPr/>
            <p:nvPr/>
          </p:nvSpPr>
          <p:spPr>
            <a:xfrm>
              <a:off x="761438" y="299644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 name="pl6"/>
            <p:cNvSpPr/>
            <p:nvPr/>
          </p:nvSpPr>
          <p:spPr>
            <a:xfrm>
              <a:off x="761438" y="271839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 name="pl7"/>
            <p:cNvSpPr/>
            <p:nvPr/>
          </p:nvSpPr>
          <p:spPr>
            <a:xfrm>
              <a:off x="761438" y="244033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 name="pl8"/>
            <p:cNvSpPr/>
            <p:nvPr/>
          </p:nvSpPr>
          <p:spPr>
            <a:xfrm>
              <a:off x="761438" y="216228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 name="pl9"/>
            <p:cNvSpPr/>
            <p:nvPr/>
          </p:nvSpPr>
          <p:spPr>
            <a:xfrm>
              <a:off x="761438" y="188423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 name="pl10"/>
            <p:cNvSpPr/>
            <p:nvPr/>
          </p:nvSpPr>
          <p:spPr>
            <a:xfrm>
              <a:off x="761438" y="34135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31354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 name="pl12"/>
            <p:cNvSpPr/>
            <p:nvPr/>
          </p:nvSpPr>
          <p:spPr>
            <a:xfrm>
              <a:off x="761438" y="285741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 name="pl13"/>
            <p:cNvSpPr/>
            <p:nvPr/>
          </p:nvSpPr>
          <p:spPr>
            <a:xfrm>
              <a:off x="761438" y="25793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 name="pl14"/>
            <p:cNvSpPr/>
            <p:nvPr/>
          </p:nvSpPr>
          <p:spPr>
            <a:xfrm>
              <a:off x="761438" y="230131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 name="pl15"/>
            <p:cNvSpPr/>
            <p:nvPr/>
          </p:nvSpPr>
          <p:spPr>
            <a:xfrm>
              <a:off x="761438" y="20232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 name="pl16"/>
            <p:cNvSpPr/>
            <p:nvPr/>
          </p:nvSpPr>
          <p:spPr>
            <a:xfrm>
              <a:off x="1056104"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483157"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910210"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37263"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678906"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105959"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91369"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1056104" y="2037162"/>
              <a:ext cx="2135265" cy="55610"/>
            </a:xfrm>
            <a:custGeom>
              <a:avLst/>
              <a:pathLst>
                <a:path w="2135265" h="55610">
                  <a:moveTo>
                    <a:pt x="0" y="0"/>
                  </a:moveTo>
                  <a:lnTo>
                    <a:pt x="85410" y="13902"/>
                  </a:lnTo>
                  <a:lnTo>
                    <a:pt x="170821" y="13902"/>
                  </a:lnTo>
                  <a:lnTo>
                    <a:pt x="256231" y="0"/>
                  </a:lnTo>
                  <a:lnTo>
                    <a:pt x="341642" y="0"/>
                  </a:lnTo>
                  <a:lnTo>
                    <a:pt x="427053" y="13902"/>
                  </a:lnTo>
                  <a:lnTo>
                    <a:pt x="512463" y="13902"/>
                  </a:lnTo>
                  <a:lnTo>
                    <a:pt x="597874" y="0"/>
                  </a:lnTo>
                  <a:lnTo>
                    <a:pt x="683284" y="0"/>
                  </a:lnTo>
                  <a:lnTo>
                    <a:pt x="768695" y="0"/>
                  </a:lnTo>
                  <a:lnTo>
                    <a:pt x="854106" y="0"/>
                  </a:lnTo>
                  <a:lnTo>
                    <a:pt x="939516" y="0"/>
                  </a:lnTo>
                  <a:lnTo>
                    <a:pt x="1024927" y="0"/>
                  </a:lnTo>
                  <a:lnTo>
                    <a:pt x="1110337" y="0"/>
                  </a:lnTo>
                  <a:lnTo>
                    <a:pt x="1195748" y="0"/>
                  </a:lnTo>
                  <a:lnTo>
                    <a:pt x="1281159" y="0"/>
                  </a:lnTo>
                  <a:lnTo>
                    <a:pt x="1366569" y="0"/>
                  </a:lnTo>
                  <a:lnTo>
                    <a:pt x="1451980" y="0"/>
                  </a:lnTo>
                  <a:lnTo>
                    <a:pt x="1537390" y="0"/>
                  </a:lnTo>
                  <a:lnTo>
                    <a:pt x="1622801" y="0"/>
                  </a:lnTo>
                  <a:lnTo>
                    <a:pt x="1708212" y="0"/>
                  </a:lnTo>
                  <a:lnTo>
                    <a:pt x="1793622" y="13902"/>
                  </a:lnTo>
                  <a:lnTo>
                    <a:pt x="1879033" y="13902"/>
                  </a:lnTo>
                  <a:lnTo>
                    <a:pt x="1964443" y="13902"/>
                  </a:lnTo>
                  <a:lnTo>
                    <a:pt x="2049854" y="55610"/>
                  </a:lnTo>
                  <a:lnTo>
                    <a:pt x="2135265" y="55610"/>
                  </a:lnTo>
                </a:path>
              </a:pathLst>
            </a:custGeom>
            <a:ln w="27101" cap="flat">
              <a:solidFill>
                <a:srgbClr val="1CABE2">
                  <a:alpha val="100000"/>
                </a:srgbClr>
              </a:solidFill>
              <a:prstDash val="solid"/>
              <a:round/>
            </a:ln>
          </p:spPr>
          <p:txBody>
            <a:bodyPr/>
            <a:lstStyle/>
            <a:p/>
          </p:txBody>
        </p:sp>
        <p:sp>
          <p:nvSpPr>
            <p:cNvPr id="24" name="pt24"/>
            <p:cNvSpPr/>
            <p:nvPr/>
          </p:nvSpPr>
          <p:spPr>
            <a:xfrm>
              <a:off x="1038054"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 name="pt25"/>
            <p:cNvSpPr/>
            <p:nvPr/>
          </p:nvSpPr>
          <p:spPr>
            <a:xfrm>
              <a:off x="1123464"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 name="pt26"/>
            <p:cNvSpPr/>
            <p:nvPr/>
          </p:nvSpPr>
          <p:spPr>
            <a:xfrm>
              <a:off x="1208875"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 name="pt27"/>
            <p:cNvSpPr/>
            <p:nvPr/>
          </p:nvSpPr>
          <p:spPr>
            <a:xfrm>
              <a:off x="1294285"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 name="pt28"/>
            <p:cNvSpPr/>
            <p:nvPr/>
          </p:nvSpPr>
          <p:spPr>
            <a:xfrm>
              <a:off x="1379696"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 name="pt29"/>
            <p:cNvSpPr/>
            <p:nvPr/>
          </p:nvSpPr>
          <p:spPr>
            <a:xfrm>
              <a:off x="1465107"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 name="pt30"/>
            <p:cNvSpPr/>
            <p:nvPr/>
          </p:nvSpPr>
          <p:spPr>
            <a:xfrm>
              <a:off x="1550517"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 name="pt31"/>
            <p:cNvSpPr/>
            <p:nvPr/>
          </p:nvSpPr>
          <p:spPr>
            <a:xfrm>
              <a:off x="1635928"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2" name="pt32"/>
            <p:cNvSpPr/>
            <p:nvPr/>
          </p:nvSpPr>
          <p:spPr>
            <a:xfrm>
              <a:off x="1721338"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3" name="pt33"/>
            <p:cNvSpPr/>
            <p:nvPr/>
          </p:nvSpPr>
          <p:spPr>
            <a:xfrm>
              <a:off x="1806749"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4" name="pt34"/>
            <p:cNvSpPr/>
            <p:nvPr/>
          </p:nvSpPr>
          <p:spPr>
            <a:xfrm>
              <a:off x="1892160"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5" name="pt35"/>
            <p:cNvSpPr/>
            <p:nvPr/>
          </p:nvSpPr>
          <p:spPr>
            <a:xfrm>
              <a:off x="1977570"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6" name="pt36"/>
            <p:cNvSpPr/>
            <p:nvPr/>
          </p:nvSpPr>
          <p:spPr>
            <a:xfrm>
              <a:off x="2062981"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7" name="pt37"/>
            <p:cNvSpPr/>
            <p:nvPr/>
          </p:nvSpPr>
          <p:spPr>
            <a:xfrm>
              <a:off x="2148391"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8" name="pt38"/>
            <p:cNvSpPr/>
            <p:nvPr/>
          </p:nvSpPr>
          <p:spPr>
            <a:xfrm>
              <a:off x="2233802"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9" name="pt39"/>
            <p:cNvSpPr/>
            <p:nvPr/>
          </p:nvSpPr>
          <p:spPr>
            <a:xfrm>
              <a:off x="2319213"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0" name="pt40"/>
            <p:cNvSpPr/>
            <p:nvPr/>
          </p:nvSpPr>
          <p:spPr>
            <a:xfrm>
              <a:off x="2404623"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1" name="pt41"/>
            <p:cNvSpPr/>
            <p:nvPr/>
          </p:nvSpPr>
          <p:spPr>
            <a:xfrm>
              <a:off x="2490034"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2" name="pt42"/>
            <p:cNvSpPr/>
            <p:nvPr/>
          </p:nvSpPr>
          <p:spPr>
            <a:xfrm>
              <a:off x="2575444"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3" name="pt43"/>
            <p:cNvSpPr/>
            <p:nvPr/>
          </p:nvSpPr>
          <p:spPr>
            <a:xfrm>
              <a:off x="2660855"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4" name="pt44"/>
            <p:cNvSpPr/>
            <p:nvPr/>
          </p:nvSpPr>
          <p:spPr>
            <a:xfrm>
              <a:off x="2746266"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5" name="pt45"/>
            <p:cNvSpPr/>
            <p:nvPr/>
          </p:nvSpPr>
          <p:spPr>
            <a:xfrm>
              <a:off x="2831676"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6" name="pt46"/>
            <p:cNvSpPr/>
            <p:nvPr/>
          </p:nvSpPr>
          <p:spPr>
            <a:xfrm>
              <a:off x="2917087"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7" name="pt47"/>
            <p:cNvSpPr/>
            <p:nvPr/>
          </p:nvSpPr>
          <p:spPr>
            <a:xfrm>
              <a:off x="3002498"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8" name="pt48"/>
            <p:cNvSpPr/>
            <p:nvPr/>
          </p:nvSpPr>
          <p:spPr>
            <a:xfrm>
              <a:off x="3087908" y="20747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9" name="pt49"/>
            <p:cNvSpPr/>
            <p:nvPr/>
          </p:nvSpPr>
          <p:spPr>
            <a:xfrm>
              <a:off x="3173319" y="20747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50" name="tx50"/>
            <p:cNvSpPr/>
            <p:nvPr/>
          </p:nvSpPr>
          <p:spPr>
            <a:xfrm>
              <a:off x="904174" y="194489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51" name="tx51"/>
            <p:cNvSpPr/>
            <p:nvPr/>
          </p:nvSpPr>
          <p:spPr>
            <a:xfrm>
              <a:off x="3223926" y="200050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52" name="tx52"/>
            <p:cNvSpPr/>
            <p:nvPr/>
          </p:nvSpPr>
          <p:spPr>
            <a:xfrm>
              <a:off x="2624645" y="189600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53" name="tx53"/>
            <p:cNvSpPr/>
            <p:nvPr/>
          </p:nvSpPr>
          <p:spPr>
            <a:xfrm>
              <a:off x="3051698" y="195161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54" name="pl54"/>
            <p:cNvSpPr/>
            <p:nvPr/>
          </p:nvSpPr>
          <p:spPr>
            <a:xfrm>
              <a:off x="761438" y="52411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5" name="pl55"/>
            <p:cNvSpPr/>
            <p:nvPr/>
          </p:nvSpPr>
          <p:spPr>
            <a:xfrm>
              <a:off x="761438" y="49631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6" name="pl56"/>
            <p:cNvSpPr/>
            <p:nvPr/>
          </p:nvSpPr>
          <p:spPr>
            <a:xfrm>
              <a:off x="761438" y="468506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7" name="pl57"/>
            <p:cNvSpPr/>
            <p:nvPr/>
          </p:nvSpPr>
          <p:spPr>
            <a:xfrm>
              <a:off x="761438" y="440701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8" name="pl58"/>
            <p:cNvSpPr/>
            <p:nvPr/>
          </p:nvSpPr>
          <p:spPr>
            <a:xfrm>
              <a:off x="761438" y="41289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9" name="pl59"/>
            <p:cNvSpPr/>
            <p:nvPr/>
          </p:nvSpPr>
          <p:spPr>
            <a:xfrm>
              <a:off x="761438" y="385090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0" name="pl60"/>
            <p:cNvSpPr/>
            <p:nvPr/>
          </p:nvSpPr>
          <p:spPr>
            <a:xfrm>
              <a:off x="761438" y="538020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1" name="pl61"/>
            <p:cNvSpPr/>
            <p:nvPr/>
          </p:nvSpPr>
          <p:spPr>
            <a:xfrm>
              <a:off x="761438" y="510214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2" name="pl62"/>
            <p:cNvSpPr/>
            <p:nvPr/>
          </p:nvSpPr>
          <p:spPr>
            <a:xfrm>
              <a:off x="761438" y="482409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3" name="pl63"/>
            <p:cNvSpPr/>
            <p:nvPr/>
          </p:nvSpPr>
          <p:spPr>
            <a:xfrm>
              <a:off x="761438" y="454604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4" name="pl64"/>
            <p:cNvSpPr/>
            <p:nvPr/>
          </p:nvSpPr>
          <p:spPr>
            <a:xfrm>
              <a:off x="761438" y="426798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5" name="pl65"/>
            <p:cNvSpPr/>
            <p:nvPr/>
          </p:nvSpPr>
          <p:spPr>
            <a:xfrm>
              <a:off x="761438" y="398993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6" name="pl66"/>
            <p:cNvSpPr/>
            <p:nvPr/>
          </p:nvSpPr>
          <p:spPr>
            <a:xfrm>
              <a:off x="1056104"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1483157"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1910210"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2337263"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2678906"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3105959"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3191369"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2337263" y="4003836"/>
              <a:ext cx="854106" cy="27805"/>
            </a:xfrm>
            <a:custGeom>
              <a:avLst/>
              <a:pathLst>
                <a:path w="854106" h="27805">
                  <a:moveTo>
                    <a:pt x="0" y="13902"/>
                  </a:moveTo>
                  <a:lnTo>
                    <a:pt x="85410" y="13902"/>
                  </a:lnTo>
                  <a:lnTo>
                    <a:pt x="170821" y="27805"/>
                  </a:lnTo>
                  <a:lnTo>
                    <a:pt x="256231" y="13902"/>
                  </a:lnTo>
                  <a:lnTo>
                    <a:pt x="341642" y="13902"/>
                  </a:lnTo>
                  <a:lnTo>
                    <a:pt x="427053" y="0"/>
                  </a:lnTo>
                  <a:lnTo>
                    <a:pt x="512463" y="0"/>
                  </a:lnTo>
                  <a:lnTo>
                    <a:pt x="597874" y="0"/>
                  </a:lnTo>
                  <a:lnTo>
                    <a:pt x="683284" y="13902"/>
                  </a:lnTo>
                  <a:lnTo>
                    <a:pt x="768695" y="13902"/>
                  </a:lnTo>
                  <a:lnTo>
                    <a:pt x="854106" y="13902"/>
                  </a:lnTo>
                </a:path>
              </a:pathLst>
            </a:custGeom>
            <a:ln w="27101" cap="flat">
              <a:solidFill>
                <a:srgbClr val="1CABE2">
                  <a:alpha val="100000"/>
                </a:srgbClr>
              </a:solidFill>
              <a:prstDash val="solid"/>
              <a:round/>
            </a:ln>
          </p:spPr>
          <p:txBody>
            <a:bodyPr/>
            <a:lstStyle/>
            <a:p/>
          </p:txBody>
        </p:sp>
        <p:sp>
          <p:nvSpPr>
            <p:cNvPr id="74" name="pt74"/>
            <p:cNvSpPr/>
            <p:nvPr/>
          </p:nvSpPr>
          <p:spPr>
            <a:xfrm>
              <a:off x="2319213" y="39996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5" name="pt75"/>
            <p:cNvSpPr/>
            <p:nvPr/>
          </p:nvSpPr>
          <p:spPr>
            <a:xfrm>
              <a:off x="2404623" y="39996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6" name="pt76"/>
            <p:cNvSpPr/>
            <p:nvPr/>
          </p:nvSpPr>
          <p:spPr>
            <a:xfrm>
              <a:off x="2490034" y="401359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7" name="pt77"/>
            <p:cNvSpPr/>
            <p:nvPr/>
          </p:nvSpPr>
          <p:spPr>
            <a:xfrm>
              <a:off x="2575444" y="39996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8" name="pt78"/>
            <p:cNvSpPr/>
            <p:nvPr/>
          </p:nvSpPr>
          <p:spPr>
            <a:xfrm>
              <a:off x="2660855" y="39996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9" name="pt79"/>
            <p:cNvSpPr/>
            <p:nvPr/>
          </p:nvSpPr>
          <p:spPr>
            <a:xfrm>
              <a:off x="2746266"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0" name="pt80"/>
            <p:cNvSpPr/>
            <p:nvPr/>
          </p:nvSpPr>
          <p:spPr>
            <a:xfrm>
              <a:off x="2831676"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1" name="pt81"/>
            <p:cNvSpPr/>
            <p:nvPr/>
          </p:nvSpPr>
          <p:spPr>
            <a:xfrm>
              <a:off x="2917087"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2" name="pt82"/>
            <p:cNvSpPr/>
            <p:nvPr/>
          </p:nvSpPr>
          <p:spPr>
            <a:xfrm>
              <a:off x="3002498" y="39996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3" name="pt83"/>
            <p:cNvSpPr/>
            <p:nvPr/>
          </p:nvSpPr>
          <p:spPr>
            <a:xfrm>
              <a:off x="3087908" y="39996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4" name="pt84"/>
            <p:cNvSpPr/>
            <p:nvPr/>
          </p:nvSpPr>
          <p:spPr>
            <a:xfrm>
              <a:off x="3173319" y="39996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5" name="tx85"/>
            <p:cNvSpPr/>
            <p:nvPr/>
          </p:nvSpPr>
          <p:spPr>
            <a:xfrm>
              <a:off x="2185333" y="392547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86" name="tx86"/>
            <p:cNvSpPr/>
            <p:nvPr/>
          </p:nvSpPr>
          <p:spPr>
            <a:xfrm>
              <a:off x="3223926" y="392547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87" name="tx87"/>
            <p:cNvSpPr/>
            <p:nvPr/>
          </p:nvSpPr>
          <p:spPr>
            <a:xfrm>
              <a:off x="2624645" y="387658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88" name="tx88"/>
            <p:cNvSpPr/>
            <p:nvPr/>
          </p:nvSpPr>
          <p:spPr>
            <a:xfrm>
              <a:off x="3051698" y="387658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89" name="pl89"/>
            <p:cNvSpPr/>
            <p:nvPr/>
          </p:nvSpPr>
          <p:spPr>
            <a:xfrm>
              <a:off x="3555625" y="327450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0" name="pl90"/>
            <p:cNvSpPr/>
            <p:nvPr/>
          </p:nvSpPr>
          <p:spPr>
            <a:xfrm>
              <a:off x="3555625" y="299644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1" name="pl91"/>
            <p:cNvSpPr/>
            <p:nvPr/>
          </p:nvSpPr>
          <p:spPr>
            <a:xfrm>
              <a:off x="3555625" y="271839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2" name="pl92"/>
            <p:cNvSpPr/>
            <p:nvPr/>
          </p:nvSpPr>
          <p:spPr>
            <a:xfrm>
              <a:off x="3555625" y="244033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3" name="pl93"/>
            <p:cNvSpPr/>
            <p:nvPr/>
          </p:nvSpPr>
          <p:spPr>
            <a:xfrm>
              <a:off x="3555625" y="216228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4" name="pl94"/>
            <p:cNvSpPr/>
            <p:nvPr/>
          </p:nvSpPr>
          <p:spPr>
            <a:xfrm>
              <a:off x="3555625" y="188423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5" name="pl95"/>
            <p:cNvSpPr/>
            <p:nvPr/>
          </p:nvSpPr>
          <p:spPr>
            <a:xfrm>
              <a:off x="3555625" y="34135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6" name="pl96"/>
            <p:cNvSpPr/>
            <p:nvPr/>
          </p:nvSpPr>
          <p:spPr>
            <a:xfrm>
              <a:off x="3555625" y="31354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7" name="pl97"/>
            <p:cNvSpPr/>
            <p:nvPr/>
          </p:nvSpPr>
          <p:spPr>
            <a:xfrm>
              <a:off x="3555625" y="285741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8" name="pl98"/>
            <p:cNvSpPr/>
            <p:nvPr/>
          </p:nvSpPr>
          <p:spPr>
            <a:xfrm>
              <a:off x="3555625" y="25793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9" name="pl99"/>
            <p:cNvSpPr/>
            <p:nvPr/>
          </p:nvSpPr>
          <p:spPr>
            <a:xfrm>
              <a:off x="3555625" y="230131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0" name="pl100"/>
            <p:cNvSpPr/>
            <p:nvPr/>
          </p:nvSpPr>
          <p:spPr>
            <a:xfrm>
              <a:off x="3555625" y="20232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1" name="pl101"/>
            <p:cNvSpPr/>
            <p:nvPr/>
          </p:nvSpPr>
          <p:spPr>
            <a:xfrm>
              <a:off x="3850292"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02" name="pl102"/>
            <p:cNvSpPr/>
            <p:nvPr/>
          </p:nvSpPr>
          <p:spPr>
            <a:xfrm>
              <a:off x="4277345"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03" name="pl103"/>
            <p:cNvSpPr/>
            <p:nvPr/>
          </p:nvSpPr>
          <p:spPr>
            <a:xfrm>
              <a:off x="4704398"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04" name="pl104"/>
            <p:cNvSpPr/>
            <p:nvPr/>
          </p:nvSpPr>
          <p:spPr>
            <a:xfrm>
              <a:off x="5131451"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05" name="pl105"/>
            <p:cNvSpPr/>
            <p:nvPr/>
          </p:nvSpPr>
          <p:spPr>
            <a:xfrm>
              <a:off x="5473093"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06" name="pl106"/>
            <p:cNvSpPr/>
            <p:nvPr/>
          </p:nvSpPr>
          <p:spPr>
            <a:xfrm>
              <a:off x="5900146"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07" name="pl107"/>
            <p:cNvSpPr/>
            <p:nvPr/>
          </p:nvSpPr>
          <p:spPr>
            <a:xfrm>
              <a:off x="5985557"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08" name="pl108"/>
            <p:cNvSpPr/>
            <p:nvPr/>
          </p:nvSpPr>
          <p:spPr>
            <a:xfrm>
              <a:off x="3850292" y="2037162"/>
              <a:ext cx="2135265" cy="41708"/>
            </a:xfrm>
            <a:custGeom>
              <a:avLst/>
              <a:pathLst>
                <a:path w="2135265" h="41708">
                  <a:moveTo>
                    <a:pt x="0" y="13902"/>
                  </a:moveTo>
                  <a:lnTo>
                    <a:pt x="85410" y="13902"/>
                  </a:lnTo>
                  <a:lnTo>
                    <a:pt x="170821" y="13902"/>
                  </a:lnTo>
                  <a:lnTo>
                    <a:pt x="256231" y="41708"/>
                  </a:lnTo>
                  <a:lnTo>
                    <a:pt x="341642" y="41708"/>
                  </a:lnTo>
                  <a:lnTo>
                    <a:pt x="427053" y="41708"/>
                  </a:lnTo>
                  <a:lnTo>
                    <a:pt x="512463" y="41708"/>
                  </a:lnTo>
                  <a:lnTo>
                    <a:pt x="597874" y="13902"/>
                  </a:lnTo>
                  <a:lnTo>
                    <a:pt x="683284" y="13902"/>
                  </a:lnTo>
                  <a:lnTo>
                    <a:pt x="768695" y="13902"/>
                  </a:lnTo>
                  <a:lnTo>
                    <a:pt x="854106" y="13902"/>
                  </a:lnTo>
                  <a:lnTo>
                    <a:pt x="939516" y="27805"/>
                  </a:lnTo>
                  <a:lnTo>
                    <a:pt x="1024927" y="13902"/>
                  </a:lnTo>
                  <a:lnTo>
                    <a:pt x="1110337" y="13902"/>
                  </a:lnTo>
                  <a:lnTo>
                    <a:pt x="1195748" y="13902"/>
                  </a:lnTo>
                  <a:lnTo>
                    <a:pt x="1281159" y="13902"/>
                  </a:lnTo>
                  <a:lnTo>
                    <a:pt x="1366569" y="13902"/>
                  </a:lnTo>
                  <a:lnTo>
                    <a:pt x="1451980" y="13902"/>
                  </a:lnTo>
                  <a:lnTo>
                    <a:pt x="1537390" y="0"/>
                  </a:lnTo>
                  <a:lnTo>
                    <a:pt x="1622801" y="0"/>
                  </a:lnTo>
                  <a:lnTo>
                    <a:pt x="1708212" y="0"/>
                  </a:lnTo>
                  <a:lnTo>
                    <a:pt x="1793622" y="0"/>
                  </a:lnTo>
                  <a:lnTo>
                    <a:pt x="1879033" y="0"/>
                  </a:lnTo>
                  <a:lnTo>
                    <a:pt x="1964443" y="13902"/>
                  </a:lnTo>
                  <a:lnTo>
                    <a:pt x="2049854" y="13902"/>
                  </a:lnTo>
                  <a:lnTo>
                    <a:pt x="2135265" y="13902"/>
                  </a:lnTo>
                </a:path>
              </a:pathLst>
            </a:custGeom>
            <a:ln w="27101" cap="flat">
              <a:solidFill>
                <a:srgbClr val="1CABE2">
                  <a:alpha val="100000"/>
                </a:srgbClr>
              </a:solidFill>
              <a:prstDash val="solid"/>
              <a:round/>
            </a:ln>
          </p:spPr>
          <p:txBody>
            <a:bodyPr/>
            <a:lstStyle/>
            <a:p/>
          </p:txBody>
        </p:sp>
        <p:sp>
          <p:nvSpPr>
            <p:cNvPr id="109" name="pt109"/>
            <p:cNvSpPr/>
            <p:nvPr/>
          </p:nvSpPr>
          <p:spPr>
            <a:xfrm>
              <a:off x="3832241"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0" name="pt110"/>
            <p:cNvSpPr/>
            <p:nvPr/>
          </p:nvSpPr>
          <p:spPr>
            <a:xfrm>
              <a:off x="3917652"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1" name="pt111"/>
            <p:cNvSpPr/>
            <p:nvPr/>
          </p:nvSpPr>
          <p:spPr>
            <a:xfrm>
              <a:off x="4003062"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2" name="pt112"/>
            <p:cNvSpPr/>
            <p:nvPr/>
          </p:nvSpPr>
          <p:spPr>
            <a:xfrm>
              <a:off x="4088473" y="20608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3" name="pt113"/>
            <p:cNvSpPr/>
            <p:nvPr/>
          </p:nvSpPr>
          <p:spPr>
            <a:xfrm>
              <a:off x="4173883" y="20608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4" name="pt114"/>
            <p:cNvSpPr/>
            <p:nvPr/>
          </p:nvSpPr>
          <p:spPr>
            <a:xfrm>
              <a:off x="4259294" y="20608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5" name="pt115"/>
            <p:cNvSpPr/>
            <p:nvPr/>
          </p:nvSpPr>
          <p:spPr>
            <a:xfrm>
              <a:off x="4344705" y="20608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6" name="pt116"/>
            <p:cNvSpPr/>
            <p:nvPr/>
          </p:nvSpPr>
          <p:spPr>
            <a:xfrm>
              <a:off x="4430115"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7" name="pt117"/>
            <p:cNvSpPr/>
            <p:nvPr/>
          </p:nvSpPr>
          <p:spPr>
            <a:xfrm>
              <a:off x="4515526"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8" name="pt118"/>
            <p:cNvSpPr/>
            <p:nvPr/>
          </p:nvSpPr>
          <p:spPr>
            <a:xfrm>
              <a:off x="4600936"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9" name="pt119"/>
            <p:cNvSpPr/>
            <p:nvPr/>
          </p:nvSpPr>
          <p:spPr>
            <a:xfrm>
              <a:off x="4686347"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0" name="pt120"/>
            <p:cNvSpPr/>
            <p:nvPr/>
          </p:nvSpPr>
          <p:spPr>
            <a:xfrm>
              <a:off x="4771758"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1" name="pt121"/>
            <p:cNvSpPr/>
            <p:nvPr/>
          </p:nvSpPr>
          <p:spPr>
            <a:xfrm>
              <a:off x="4857168"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2" name="pt122"/>
            <p:cNvSpPr/>
            <p:nvPr/>
          </p:nvSpPr>
          <p:spPr>
            <a:xfrm>
              <a:off x="4942579"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3" name="pt123"/>
            <p:cNvSpPr/>
            <p:nvPr/>
          </p:nvSpPr>
          <p:spPr>
            <a:xfrm>
              <a:off x="5027989"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4" name="pt124"/>
            <p:cNvSpPr/>
            <p:nvPr/>
          </p:nvSpPr>
          <p:spPr>
            <a:xfrm>
              <a:off x="5113400"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5" name="pt125"/>
            <p:cNvSpPr/>
            <p:nvPr/>
          </p:nvSpPr>
          <p:spPr>
            <a:xfrm>
              <a:off x="5198811"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6" name="pt126"/>
            <p:cNvSpPr/>
            <p:nvPr/>
          </p:nvSpPr>
          <p:spPr>
            <a:xfrm>
              <a:off x="5284221"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7" name="pt127"/>
            <p:cNvSpPr/>
            <p:nvPr/>
          </p:nvSpPr>
          <p:spPr>
            <a:xfrm>
              <a:off x="5369632"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8" name="pt128"/>
            <p:cNvSpPr/>
            <p:nvPr/>
          </p:nvSpPr>
          <p:spPr>
            <a:xfrm>
              <a:off x="5455042"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9" name="pt129"/>
            <p:cNvSpPr/>
            <p:nvPr/>
          </p:nvSpPr>
          <p:spPr>
            <a:xfrm>
              <a:off x="5540453"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0" name="pt130"/>
            <p:cNvSpPr/>
            <p:nvPr/>
          </p:nvSpPr>
          <p:spPr>
            <a:xfrm>
              <a:off x="5625864"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1" name="pt131"/>
            <p:cNvSpPr/>
            <p:nvPr/>
          </p:nvSpPr>
          <p:spPr>
            <a:xfrm>
              <a:off x="5711274"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2" name="pt132"/>
            <p:cNvSpPr/>
            <p:nvPr/>
          </p:nvSpPr>
          <p:spPr>
            <a:xfrm>
              <a:off x="5796685"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3" name="pt133"/>
            <p:cNvSpPr/>
            <p:nvPr/>
          </p:nvSpPr>
          <p:spPr>
            <a:xfrm>
              <a:off x="5882095"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4" name="pt134"/>
            <p:cNvSpPr/>
            <p:nvPr/>
          </p:nvSpPr>
          <p:spPr>
            <a:xfrm>
              <a:off x="5967506"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5" name="tx135"/>
            <p:cNvSpPr/>
            <p:nvPr/>
          </p:nvSpPr>
          <p:spPr>
            <a:xfrm>
              <a:off x="3698362" y="195879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136" name="tx136"/>
            <p:cNvSpPr/>
            <p:nvPr/>
          </p:nvSpPr>
          <p:spPr>
            <a:xfrm>
              <a:off x="6018113" y="195879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137" name="tx137"/>
            <p:cNvSpPr/>
            <p:nvPr/>
          </p:nvSpPr>
          <p:spPr>
            <a:xfrm>
              <a:off x="5418832" y="189600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38" name="tx138"/>
            <p:cNvSpPr/>
            <p:nvPr/>
          </p:nvSpPr>
          <p:spPr>
            <a:xfrm>
              <a:off x="5845885" y="190991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139" name="pl139"/>
            <p:cNvSpPr/>
            <p:nvPr/>
          </p:nvSpPr>
          <p:spPr>
            <a:xfrm>
              <a:off x="3555625" y="52411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0" name="pl140"/>
            <p:cNvSpPr/>
            <p:nvPr/>
          </p:nvSpPr>
          <p:spPr>
            <a:xfrm>
              <a:off x="3555625" y="49631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1" name="pl141"/>
            <p:cNvSpPr/>
            <p:nvPr/>
          </p:nvSpPr>
          <p:spPr>
            <a:xfrm>
              <a:off x="3555625" y="468506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2" name="pl142"/>
            <p:cNvSpPr/>
            <p:nvPr/>
          </p:nvSpPr>
          <p:spPr>
            <a:xfrm>
              <a:off x="3555625" y="440701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3" name="pl143"/>
            <p:cNvSpPr/>
            <p:nvPr/>
          </p:nvSpPr>
          <p:spPr>
            <a:xfrm>
              <a:off x="3555625" y="41289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4" name="pl144"/>
            <p:cNvSpPr/>
            <p:nvPr/>
          </p:nvSpPr>
          <p:spPr>
            <a:xfrm>
              <a:off x="3555625" y="385090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5" name="pl145"/>
            <p:cNvSpPr/>
            <p:nvPr/>
          </p:nvSpPr>
          <p:spPr>
            <a:xfrm>
              <a:off x="3555625" y="538020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6" name="pl146"/>
            <p:cNvSpPr/>
            <p:nvPr/>
          </p:nvSpPr>
          <p:spPr>
            <a:xfrm>
              <a:off x="3555625" y="510214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7" name="pl147"/>
            <p:cNvSpPr/>
            <p:nvPr/>
          </p:nvSpPr>
          <p:spPr>
            <a:xfrm>
              <a:off x="3555625" y="482409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8" name="pl148"/>
            <p:cNvSpPr/>
            <p:nvPr/>
          </p:nvSpPr>
          <p:spPr>
            <a:xfrm>
              <a:off x="3555625" y="454604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9" name="pl149"/>
            <p:cNvSpPr/>
            <p:nvPr/>
          </p:nvSpPr>
          <p:spPr>
            <a:xfrm>
              <a:off x="3555625" y="426798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0" name="pl150"/>
            <p:cNvSpPr/>
            <p:nvPr/>
          </p:nvSpPr>
          <p:spPr>
            <a:xfrm>
              <a:off x="3555625" y="398993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1" name="pl151"/>
            <p:cNvSpPr/>
            <p:nvPr/>
          </p:nvSpPr>
          <p:spPr>
            <a:xfrm>
              <a:off x="3850292"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52" name="pl152"/>
            <p:cNvSpPr/>
            <p:nvPr/>
          </p:nvSpPr>
          <p:spPr>
            <a:xfrm>
              <a:off x="4277345"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53" name="pl153"/>
            <p:cNvSpPr/>
            <p:nvPr/>
          </p:nvSpPr>
          <p:spPr>
            <a:xfrm>
              <a:off x="4704398"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54" name="pl154"/>
            <p:cNvSpPr/>
            <p:nvPr/>
          </p:nvSpPr>
          <p:spPr>
            <a:xfrm>
              <a:off x="5131451"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55" name="pl155"/>
            <p:cNvSpPr/>
            <p:nvPr/>
          </p:nvSpPr>
          <p:spPr>
            <a:xfrm>
              <a:off x="5473093"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56" name="pl156"/>
            <p:cNvSpPr/>
            <p:nvPr/>
          </p:nvSpPr>
          <p:spPr>
            <a:xfrm>
              <a:off x="5900146"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57" name="pl157"/>
            <p:cNvSpPr/>
            <p:nvPr/>
          </p:nvSpPr>
          <p:spPr>
            <a:xfrm>
              <a:off x="5985557"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58" name="pl158"/>
            <p:cNvSpPr/>
            <p:nvPr/>
          </p:nvSpPr>
          <p:spPr>
            <a:xfrm>
              <a:off x="3850292" y="4031642"/>
              <a:ext cx="2135265" cy="55610"/>
            </a:xfrm>
            <a:custGeom>
              <a:avLst/>
              <a:pathLst>
                <a:path w="2135265" h="55610">
                  <a:moveTo>
                    <a:pt x="0" y="13902"/>
                  </a:moveTo>
                  <a:lnTo>
                    <a:pt x="85410" y="27805"/>
                  </a:lnTo>
                  <a:lnTo>
                    <a:pt x="170821" y="41708"/>
                  </a:lnTo>
                  <a:lnTo>
                    <a:pt x="256231" y="55610"/>
                  </a:lnTo>
                  <a:lnTo>
                    <a:pt x="341642" y="27805"/>
                  </a:lnTo>
                  <a:lnTo>
                    <a:pt x="427053" y="13902"/>
                  </a:lnTo>
                  <a:lnTo>
                    <a:pt x="512463" y="27805"/>
                  </a:lnTo>
                  <a:lnTo>
                    <a:pt x="597874" y="27805"/>
                  </a:lnTo>
                  <a:lnTo>
                    <a:pt x="683284" y="27805"/>
                  </a:lnTo>
                  <a:lnTo>
                    <a:pt x="768695" y="27805"/>
                  </a:lnTo>
                  <a:lnTo>
                    <a:pt x="854106" y="27805"/>
                  </a:lnTo>
                  <a:lnTo>
                    <a:pt x="939516" y="27805"/>
                  </a:lnTo>
                  <a:lnTo>
                    <a:pt x="1024927" y="27805"/>
                  </a:lnTo>
                  <a:lnTo>
                    <a:pt x="1110337" y="27805"/>
                  </a:lnTo>
                  <a:lnTo>
                    <a:pt x="1195748" y="27805"/>
                  </a:lnTo>
                  <a:lnTo>
                    <a:pt x="1281159" y="27805"/>
                  </a:lnTo>
                  <a:lnTo>
                    <a:pt x="1366569" y="27805"/>
                  </a:lnTo>
                  <a:lnTo>
                    <a:pt x="1451980" y="27805"/>
                  </a:lnTo>
                  <a:lnTo>
                    <a:pt x="1537390" y="0"/>
                  </a:lnTo>
                  <a:lnTo>
                    <a:pt x="1622801" y="13902"/>
                  </a:lnTo>
                  <a:lnTo>
                    <a:pt x="1708212" y="0"/>
                  </a:lnTo>
                  <a:lnTo>
                    <a:pt x="1793622" y="13902"/>
                  </a:lnTo>
                  <a:lnTo>
                    <a:pt x="1879033" y="13902"/>
                  </a:lnTo>
                  <a:lnTo>
                    <a:pt x="1964443" y="0"/>
                  </a:lnTo>
                  <a:lnTo>
                    <a:pt x="2049854" y="0"/>
                  </a:lnTo>
                  <a:lnTo>
                    <a:pt x="2135265" y="0"/>
                  </a:lnTo>
                </a:path>
              </a:pathLst>
            </a:custGeom>
            <a:ln w="27101" cap="flat">
              <a:solidFill>
                <a:srgbClr val="1CABE2">
                  <a:alpha val="100000"/>
                </a:srgbClr>
              </a:solidFill>
              <a:prstDash val="solid"/>
              <a:round/>
            </a:ln>
          </p:spPr>
          <p:txBody>
            <a:bodyPr/>
            <a:lstStyle/>
            <a:p/>
          </p:txBody>
        </p:sp>
        <p:sp>
          <p:nvSpPr>
            <p:cNvPr id="159" name="pt159"/>
            <p:cNvSpPr/>
            <p:nvPr/>
          </p:nvSpPr>
          <p:spPr>
            <a:xfrm>
              <a:off x="3832241" y="402749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0" name="pt160"/>
            <p:cNvSpPr/>
            <p:nvPr/>
          </p:nvSpPr>
          <p:spPr>
            <a:xfrm>
              <a:off x="3917652" y="40413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1" name="pt161"/>
            <p:cNvSpPr/>
            <p:nvPr/>
          </p:nvSpPr>
          <p:spPr>
            <a:xfrm>
              <a:off x="4003062" y="405529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2" name="pt162"/>
            <p:cNvSpPr/>
            <p:nvPr/>
          </p:nvSpPr>
          <p:spPr>
            <a:xfrm>
              <a:off x="4088473" y="4069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3" name="pt163"/>
            <p:cNvSpPr/>
            <p:nvPr/>
          </p:nvSpPr>
          <p:spPr>
            <a:xfrm>
              <a:off x="4173883" y="40413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4" name="pt164"/>
            <p:cNvSpPr/>
            <p:nvPr/>
          </p:nvSpPr>
          <p:spPr>
            <a:xfrm>
              <a:off x="4259294" y="402749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5" name="pt165"/>
            <p:cNvSpPr/>
            <p:nvPr/>
          </p:nvSpPr>
          <p:spPr>
            <a:xfrm>
              <a:off x="4344705" y="40413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6" name="pt166"/>
            <p:cNvSpPr/>
            <p:nvPr/>
          </p:nvSpPr>
          <p:spPr>
            <a:xfrm>
              <a:off x="4430115" y="40413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7" name="pt167"/>
            <p:cNvSpPr/>
            <p:nvPr/>
          </p:nvSpPr>
          <p:spPr>
            <a:xfrm>
              <a:off x="4515526" y="40413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8" name="pt168"/>
            <p:cNvSpPr/>
            <p:nvPr/>
          </p:nvSpPr>
          <p:spPr>
            <a:xfrm>
              <a:off x="4600936" y="40413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9" name="pt169"/>
            <p:cNvSpPr/>
            <p:nvPr/>
          </p:nvSpPr>
          <p:spPr>
            <a:xfrm>
              <a:off x="4686347" y="40413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0" name="pt170"/>
            <p:cNvSpPr/>
            <p:nvPr/>
          </p:nvSpPr>
          <p:spPr>
            <a:xfrm>
              <a:off x="4771758" y="40413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1" name="pt171"/>
            <p:cNvSpPr/>
            <p:nvPr/>
          </p:nvSpPr>
          <p:spPr>
            <a:xfrm>
              <a:off x="4857168" y="40413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2" name="pt172"/>
            <p:cNvSpPr/>
            <p:nvPr/>
          </p:nvSpPr>
          <p:spPr>
            <a:xfrm>
              <a:off x="4942579" y="40413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3" name="pt173"/>
            <p:cNvSpPr/>
            <p:nvPr/>
          </p:nvSpPr>
          <p:spPr>
            <a:xfrm>
              <a:off x="5027989" y="40413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4" name="pt174"/>
            <p:cNvSpPr/>
            <p:nvPr/>
          </p:nvSpPr>
          <p:spPr>
            <a:xfrm>
              <a:off x="5113400" y="40413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5" name="pt175"/>
            <p:cNvSpPr/>
            <p:nvPr/>
          </p:nvSpPr>
          <p:spPr>
            <a:xfrm>
              <a:off x="5198811" y="40413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6" name="pt176"/>
            <p:cNvSpPr/>
            <p:nvPr/>
          </p:nvSpPr>
          <p:spPr>
            <a:xfrm>
              <a:off x="5284221" y="40413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7" name="pt177"/>
            <p:cNvSpPr/>
            <p:nvPr/>
          </p:nvSpPr>
          <p:spPr>
            <a:xfrm>
              <a:off x="5369632" y="401359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8" name="pt178"/>
            <p:cNvSpPr/>
            <p:nvPr/>
          </p:nvSpPr>
          <p:spPr>
            <a:xfrm>
              <a:off x="5455042" y="402749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9" name="pt179"/>
            <p:cNvSpPr/>
            <p:nvPr/>
          </p:nvSpPr>
          <p:spPr>
            <a:xfrm>
              <a:off x="5540453" y="401359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0" name="pt180"/>
            <p:cNvSpPr/>
            <p:nvPr/>
          </p:nvSpPr>
          <p:spPr>
            <a:xfrm>
              <a:off x="5625864" y="402749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1" name="pt181"/>
            <p:cNvSpPr/>
            <p:nvPr/>
          </p:nvSpPr>
          <p:spPr>
            <a:xfrm>
              <a:off x="5711274" y="402749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2" name="pt182"/>
            <p:cNvSpPr/>
            <p:nvPr/>
          </p:nvSpPr>
          <p:spPr>
            <a:xfrm>
              <a:off x="5796685" y="401359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3" name="pt183"/>
            <p:cNvSpPr/>
            <p:nvPr/>
          </p:nvSpPr>
          <p:spPr>
            <a:xfrm>
              <a:off x="5882095" y="401359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4" name="pt184"/>
            <p:cNvSpPr/>
            <p:nvPr/>
          </p:nvSpPr>
          <p:spPr>
            <a:xfrm>
              <a:off x="5967506" y="401359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5" name="tx185"/>
            <p:cNvSpPr/>
            <p:nvPr/>
          </p:nvSpPr>
          <p:spPr>
            <a:xfrm>
              <a:off x="3698362" y="395327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186" name="tx186"/>
            <p:cNvSpPr/>
            <p:nvPr/>
          </p:nvSpPr>
          <p:spPr>
            <a:xfrm>
              <a:off x="6018113" y="393937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187" name="tx187"/>
            <p:cNvSpPr/>
            <p:nvPr/>
          </p:nvSpPr>
          <p:spPr>
            <a:xfrm>
              <a:off x="5418832" y="390439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188" name="tx188"/>
            <p:cNvSpPr/>
            <p:nvPr/>
          </p:nvSpPr>
          <p:spPr>
            <a:xfrm>
              <a:off x="5845885" y="389048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189" name="pl189"/>
            <p:cNvSpPr/>
            <p:nvPr/>
          </p:nvSpPr>
          <p:spPr>
            <a:xfrm>
              <a:off x="6349812" y="327450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0" name="pl190"/>
            <p:cNvSpPr/>
            <p:nvPr/>
          </p:nvSpPr>
          <p:spPr>
            <a:xfrm>
              <a:off x="6349812" y="299644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1" name="pl191"/>
            <p:cNvSpPr/>
            <p:nvPr/>
          </p:nvSpPr>
          <p:spPr>
            <a:xfrm>
              <a:off x="6349812" y="271839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2" name="pl192"/>
            <p:cNvSpPr/>
            <p:nvPr/>
          </p:nvSpPr>
          <p:spPr>
            <a:xfrm>
              <a:off x="6349812" y="244033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3" name="pl193"/>
            <p:cNvSpPr/>
            <p:nvPr/>
          </p:nvSpPr>
          <p:spPr>
            <a:xfrm>
              <a:off x="6349812" y="216228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4" name="pl194"/>
            <p:cNvSpPr/>
            <p:nvPr/>
          </p:nvSpPr>
          <p:spPr>
            <a:xfrm>
              <a:off x="6349812" y="188423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5" name="pl195"/>
            <p:cNvSpPr/>
            <p:nvPr/>
          </p:nvSpPr>
          <p:spPr>
            <a:xfrm>
              <a:off x="6349812" y="34135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96" name="pl196"/>
            <p:cNvSpPr/>
            <p:nvPr/>
          </p:nvSpPr>
          <p:spPr>
            <a:xfrm>
              <a:off x="6349812" y="31354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97" name="pl197"/>
            <p:cNvSpPr/>
            <p:nvPr/>
          </p:nvSpPr>
          <p:spPr>
            <a:xfrm>
              <a:off x="6349812" y="285741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98" name="pl198"/>
            <p:cNvSpPr/>
            <p:nvPr/>
          </p:nvSpPr>
          <p:spPr>
            <a:xfrm>
              <a:off x="6349812" y="25793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99" name="pl199"/>
            <p:cNvSpPr/>
            <p:nvPr/>
          </p:nvSpPr>
          <p:spPr>
            <a:xfrm>
              <a:off x="6349812" y="230131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0" name="pl200"/>
            <p:cNvSpPr/>
            <p:nvPr/>
          </p:nvSpPr>
          <p:spPr>
            <a:xfrm>
              <a:off x="6349812" y="20232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1" name="pl201"/>
            <p:cNvSpPr/>
            <p:nvPr/>
          </p:nvSpPr>
          <p:spPr>
            <a:xfrm>
              <a:off x="6644479"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02" name="pl202"/>
            <p:cNvSpPr/>
            <p:nvPr/>
          </p:nvSpPr>
          <p:spPr>
            <a:xfrm>
              <a:off x="7071532"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03" name="pl203"/>
            <p:cNvSpPr/>
            <p:nvPr/>
          </p:nvSpPr>
          <p:spPr>
            <a:xfrm>
              <a:off x="7498585"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04" name="pl204"/>
            <p:cNvSpPr/>
            <p:nvPr/>
          </p:nvSpPr>
          <p:spPr>
            <a:xfrm>
              <a:off x="7925638"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05" name="pl205"/>
            <p:cNvSpPr/>
            <p:nvPr/>
          </p:nvSpPr>
          <p:spPr>
            <a:xfrm>
              <a:off x="8267280"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06" name="pl206"/>
            <p:cNvSpPr/>
            <p:nvPr/>
          </p:nvSpPr>
          <p:spPr>
            <a:xfrm>
              <a:off x="8694333"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07" name="pl207"/>
            <p:cNvSpPr/>
            <p:nvPr/>
          </p:nvSpPr>
          <p:spPr>
            <a:xfrm>
              <a:off x="8779744"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08" name="pl208"/>
            <p:cNvSpPr/>
            <p:nvPr/>
          </p:nvSpPr>
          <p:spPr>
            <a:xfrm>
              <a:off x="6644479" y="2051064"/>
              <a:ext cx="2135265" cy="55610"/>
            </a:xfrm>
            <a:custGeom>
              <a:avLst/>
              <a:pathLst>
                <a:path w="2135265" h="55610">
                  <a:moveTo>
                    <a:pt x="0" y="0"/>
                  </a:moveTo>
                  <a:lnTo>
                    <a:pt x="85410" y="27805"/>
                  </a:lnTo>
                  <a:lnTo>
                    <a:pt x="170821" y="55610"/>
                  </a:lnTo>
                  <a:lnTo>
                    <a:pt x="256231" y="27805"/>
                  </a:lnTo>
                  <a:lnTo>
                    <a:pt x="341642" y="41708"/>
                  </a:lnTo>
                  <a:lnTo>
                    <a:pt x="427053" y="27805"/>
                  </a:lnTo>
                  <a:lnTo>
                    <a:pt x="512463" y="41708"/>
                  </a:lnTo>
                  <a:lnTo>
                    <a:pt x="597874" y="13902"/>
                  </a:lnTo>
                  <a:lnTo>
                    <a:pt x="683284" y="13902"/>
                  </a:lnTo>
                  <a:lnTo>
                    <a:pt x="768695" y="13902"/>
                  </a:lnTo>
                  <a:lnTo>
                    <a:pt x="854106" y="27805"/>
                  </a:lnTo>
                  <a:lnTo>
                    <a:pt x="939516" y="27805"/>
                  </a:lnTo>
                  <a:lnTo>
                    <a:pt x="1024927" y="13902"/>
                  </a:lnTo>
                  <a:lnTo>
                    <a:pt x="1110337" y="13902"/>
                  </a:lnTo>
                  <a:lnTo>
                    <a:pt x="1195748" y="27805"/>
                  </a:lnTo>
                  <a:lnTo>
                    <a:pt x="1281159" y="27805"/>
                  </a:lnTo>
                  <a:lnTo>
                    <a:pt x="1366569" y="13902"/>
                  </a:lnTo>
                  <a:lnTo>
                    <a:pt x="1451980" y="27805"/>
                  </a:lnTo>
                  <a:lnTo>
                    <a:pt x="1537390" y="13902"/>
                  </a:lnTo>
                  <a:lnTo>
                    <a:pt x="1622801" y="13902"/>
                  </a:lnTo>
                  <a:lnTo>
                    <a:pt x="1708212" y="0"/>
                  </a:lnTo>
                  <a:lnTo>
                    <a:pt x="1793622" y="0"/>
                  </a:lnTo>
                  <a:lnTo>
                    <a:pt x="1879033" y="13902"/>
                  </a:lnTo>
                  <a:lnTo>
                    <a:pt x="1964443" y="0"/>
                  </a:lnTo>
                  <a:lnTo>
                    <a:pt x="2049854" y="13902"/>
                  </a:lnTo>
                  <a:lnTo>
                    <a:pt x="2135265" y="13902"/>
                  </a:lnTo>
                </a:path>
              </a:pathLst>
            </a:custGeom>
            <a:ln w="27101" cap="flat">
              <a:solidFill>
                <a:srgbClr val="1CABE2">
                  <a:alpha val="100000"/>
                </a:srgbClr>
              </a:solidFill>
              <a:prstDash val="solid"/>
              <a:round/>
            </a:ln>
          </p:spPr>
          <p:txBody>
            <a:bodyPr/>
            <a:lstStyle/>
            <a:p/>
          </p:txBody>
        </p:sp>
        <p:sp>
          <p:nvSpPr>
            <p:cNvPr id="209" name="pt209"/>
            <p:cNvSpPr/>
            <p:nvPr/>
          </p:nvSpPr>
          <p:spPr>
            <a:xfrm>
              <a:off x="6626428"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0" name="pt210"/>
            <p:cNvSpPr/>
            <p:nvPr/>
          </p:nvSpPr>
          <p:spPr>
            <a:xfrm>
              <a:off x="6711839" y="20608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1" name="pt211"/>
            <p:cNvSpPr/>
            <p:nvPr/>
          </p:nvSpPr>
          <p:spPr>
            <a:xfrm>
              <a:off x="6797249" y="208862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2" name="pt212"/>
            <p:cNvSpPr/>
            <p:nvPr/>
          </p:nvSpPr>
          <p:spPr>
            <a:xfrm>
              <a:off x="6882660" y="20608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3" name="pt213"/>
            <p:cNvSpPr/>
            <p:nvPr/>
          </p:nvSpPr>
          <p:spPr>
            <a:xfrm>
              <a:off x="6968071" y="20747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4" name="pt214"/>
            <p:cNvSpPr/>
            <p:nvPr/>
          </p:nvSpPr>
          <p:spPr>
            <a:xfrm>
              <a:off x="7053481" y="20608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5" name="pt215"/>
            <p:cNvSpPr/>
            <p:nvPr/>
          </p:nvSpPr>
          <p:spPr>
            <a:xfrm>
              <a:off x="7138892" y="20747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6" name="pt216"/>
            <p:cNvSpPr/>
            <p:nvPr/>
          </p:nvSpPr>
          <p:spPr>
            <a:xfrm>
              <a:off x="7224302"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7" name="pt217"/>
            <p:cNvSpPr/>
            <p:nvPr/>
          </p:nvSpPr>
          <p:spPr>
            <a:xfrm>
              <a:off x="7309713"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8" name="pt218"/>
            <p:cNvSpPr/>
            <p:nvPr/>
          </p:nvSpPr>
          <p:spPr>
            <a:xfrm>
              <a:off x="7395124"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9" name="pt219"/>
            <p:cNvSpPr/>
            <p:nvPr/>
          </p:nvSpPr>
          <p:spPr>
            <a:xfrm>
              <a:off x="7480534" y="20608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0" name="pt220"/>
            <p:cNvSpPr/>
            <p:nvPr/>
          </p:nvSpPr>
          <p:spPr>
            <a:xfrm>
              <a:off x="7565945" y="20608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1" name="pt221"/>
            <p:cNvSpPr/>
            <p:nvPr/>
          </p:nvSpPr>
          <p:spPr>
            <a:xfrm>
              <a:off x="7651355"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2" name="pt222"/>
            <p:cNvSpPr/>
            <p:nvPr/>
          </p:nvSpPr>
          <p:spPr>
            <a:xfrm>
              <a:off x="7736766"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3" name="pt223"/>
            <p:cNvSpPr/>
            <p:nvPr/>
          </p:nvSpPr>
          <p:spPr>
            <a:xfrm>
              <a:off x="7822177" y="20608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4" name="pt224"/>
            <p:cNvSpPr/>
            <p:nvPr/>
          </p:nvSpPr>
          <p:spPr>
            <a:xfrm>
              <a:off x="7907587" y="20608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5" name="pt225"/>
            <p:cNvSpPr/>
            <p:nvPr/>
          </p:nvSpPr>
          <p:spPr>
            <a:xfrm>
              <a:off x="7992998"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6" name="pt226"/>
            <p:cNvSpPr/>
            <p:nvPr/>
          </p:nvSpPr>
          <p:spPr>
            <a:xfrm>
              <a:off x="8078408" y="20608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7" name="pt227"/>
            <p:cNvSpPr/>
            <p:nvPr/>
          </p:nvSpPr>
          <p:spPr>
            <a:xfrm>
              <a:off x="8163819"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8" name="pt228"/>
            <p:cNvSpPr/>
            <p:nvPr/>
          </p:nvSpPr>
          <p:spPr>
            <a:xfrm>
              <a:off x="8249230"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9" name="pt229"/>
            <p:cNvSpPr/>
            <p:nvPr/>
          </p:nvSpPr>
          <p:spPr>
            <a:xfrm>
              <a:off x="8334640"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0" name="pt230"/>
            <p:cNvSpPr/>
            <p:nvPr/>
          </p:nvSpPr>
          <p:spPr>
            <a:xfrm>
              <a:off x="8420051"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1" name="pt231"/>
            <p:cNvSpPr/>
            <p:nvPr/>
          </p:nvSpPr>
          <p:spPr>
            <a:xfrm>
              <a:off x="8505461"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2" name="pt232"/>
            <p:cNvSpPr/>
            <p:nvPr/>
          </p:nvSpPr>
          <p:spPr>
            <a:xfrm>
              <a:off x="8590872"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3" name="pt233"/>
            <p:cNvSpPr/>
            <p:nvPr/>
          </p:nvSpPr>
          <p:spPr>
            <a:xfrm>
              <a:off x="8676283"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4" name="pt234"/>
            <p:cNvSpPr/>
            <p:nvPr/>
          </p:nvSpPr>
          <p:spPr>
            <a:xfrm>
              <a:off x="8761693"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5" name="tx235"/>
            <p:cNvSpPr/>
            <p:nvPr/>
          </p:nvSpPr>
          <p:spPr>
            <a:xfrm>
              <a:off x="6492549" y="195879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236" name="tx236"/>
            <p:cNvSpPr/>
            <p:nvPr/>
          </p:nvSpPr>
          <p:spPr>
            <a:xfrm>
              <a:off x="8812300" y="197270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237" name="tx237"/>
            <p:cNvSpPr/>
            <p:nvPr/>
          </p:nvSpPr>
          <p:spPr>
            <a:xfrm>
              <a:off x="8213020" y="192381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238" name="tx238"/>
            <p:cNvSpPr/>
            <p:nvPr/>
          </p:nvSpPr>
          <p:spPr>
            <a:xfrm>
              <a:off x="8640073" y="192381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239" name="pl239"/>
            <p:cNvSpPr/>
            <p:nvPr/>
          </p:nvSpPr>
          <p:spPr>
            <a:xfrm>
              <a:off x="6349812" y="52411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40" name="pl240"/>
            <p:cNvSpPr/>
            <p:nvPr/>
          </p:nvSpPr>
          <p:spPr>
            <a:xfrm>
              <a:off x="6349812" y="49631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41" name="pl241"/>
            <p:cNvSpPr/>
            <p:nvPr/>
          </p:nvSpPr>
          <p:spPr>
            <a:xfrm>
              <a:off x="6349812" y="468506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42" name="pl242"/>
            <p:cNvSpPr/>
            <p:nvPr/>
          </p:nvSpPr>
          <p:spPr>
            <a:xfrm>
              <a:off x="6349812" y="440701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43" name="pl243"/>
            <p:cNvSpPr/>
            <p:nvPr/>
          </p:nvSpPr>
          <p:spPr>
            <a:xfrm>
              <a:off x="6349812" y="41289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44" name="pl244"/>
            <p:cNvSpPr/>
            <p:nvPr/>
          </p:nvSpPr>
          <p:spPr>
            <a:xfrm>
              <a:off x="6349812" y="385090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45" name="pl245"/>
            <p:cNvSpPr/>
            <p:nvPr/>
          </p:nvSpPr>
          <p:spPr>
            <a:xfrm>
              <a:off x="6349812" y="538020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46" name="pl246"/>
            <p:cNvSpPr/>
            <p:nvPr/>
          </p:nvSpPr>
          <p:spPr>
            <a:xfrm>
              <a:off x="6349812" y="510214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47" name="pl247"/>
            <p:cNvSpPr/>
            <p:nvPr/>
          </p:nvSpPr>
          <p:spPr>
            <a:xfrm>
              <a:off x="6349812" y="482409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48" name="pl248"/>
            <p:cNvSpPr/>
            <p:nvPr/>
          </p:nvSpPr>
          <p:spPr>
            <a:xfrm>
              <a:off x="6349812" y="454604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49" name="pl249"/>
            <p:cNvSpPr/>
            <p:nvPr/>
          </p:nvSpPr>
          <p:spPr>
            <a:xfrm>
              <a:off x="6349812" y="426798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50" name="pl250"/>
            <p:cNvSpPr/>
            <p:nvPr/>
          </p:nvSpPr>
          <p:spPr>
            <a:xfrm>
              <a:off x="6349812" y="398993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51" name="pl251"/>
            <p:cNvSpPr/>
            <p:nvPr/>
          </p:nvSpPr>
          <p:spPr>
            <a:xfrm>
              <a:off x="6644479"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52" name="pl252"/>
            <p:cNvSpPr/>
            <p:nvPr/>
          </p:nvSpPr>
          <p:spPr>
            <a:xfrm>
              <a:off x="7071532"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53" name="pl253"/>
            <p:cNvSpPr/>
            <p:nvPr/>
          </p:nvSpPr>
          <p:spPr>
            <a:xfrm>
              <a:off x="7498585"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54" name="pl254"/>
            <p:cNvSpPr/>
            <p:nvPr/>
          </p:nvSpPr>
          <p:spPr>
            <a:xfrm>
              <a:off x="7925638"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55" name="pl255"/>
            <p:cNvSpPr/>
            <p:nvPr/>
          </p:nvSpPr>
          <p:spPr>
            <a:xfrm>
              <a:off x="8267280"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56" name="pl256"/>
            <p:cNvSpPr/>
            <p:nvPr/>
          </p:nvSpPr>
          <p:spPr>
            <a:xfrm>
              <a:off x="8694333"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57" name="pl257"/>
            <p:cNvSpPr/>
            <p:nvPr/>
          </p:nvSpPr>
          <p:spPr>
            <a:xfrm>
              <a:off x="8779744"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58" name="pl258"/>
            <p:cNvSpPr/>
            <p:nvPr/>
          </p:nvSpPr>
          <p:spPr>
            <a:xfrm>
              <a:off x="6644479" y="4017739"/>
              <a:ext cx="2135265" cy="139026"/>
            </a:xfrm>
            <a:custGeom>
              <a:avLst/>
              <a:pathLst>
                <a:path w="2135265" h="139026">
                  <a:moveTo>
                    <a:pt x="0" y="0"/>
                  </a:moveTo>
                  <a:lnTo>
                    <a:pt x="85410" y="27805"/>
                  </a:lnTo>
                  <a:lnTo>
                    <a:pt x="170821" y="27805"/>
                  </a:lnTo>
                  <a:lnTo>
                    <a:pt x="256231" y="27805"/>
                  </a:lnTo>
                  <a:lnTo>
                    <a:pt x="341642" y="27805"/>
                  </a:lnTo>
                  <a:lnTo>
                    <a:pt x="427053" y="41708"/>
                  </a:lnTo>
                  <a:lnTo>
                    <a:pt x="512463" y="27805"/>
                  </a:lnTo>
                  <a:lnTo>
                    <a:pt x="597874" y="27805"/>
                  </a:lnTo>
                  <a:lnTo>
                    <a:pt x="683284" y="27805"/>
                  </a:lnTo>
                  <a:lnTo>
                    <a:pt x="768695" y="27805"/>
                  </a:lnTo>
                  <a:lnTo>
                    <a:pt x="854106" y="27805"/>
                  </a:lnTo>
                  <a:lnTo>
                    <a:pt x="939516" y="27805"/>
                  </a:lnTo>
                  <a:lnTo>
                    <a:pt x="1024927" y="41708"/>
                  </a:lnTo>
                  <a:lnTo>
                    <a:pt x="1110337" y="111221"/>
                  </a:lnTo>
                  <a:lnTo>
                    <a:pt x="1195748" y="111221"/>
                  </a:lnTo>
                  <a:lnTo>
                    <a:pt x="1281159" y="111221"/>
                  </a:lnTo>
                  <a:lnTo>
                    <a:pt x="1366569" y="139026"/>
                  </a:lnTo>
                  <a:lnTo>
                    <a:pt x="1451980" y="111221"/>
                  </a:lnTo>
                  <a:lnTo>
                    <a:pt x="1537390" y="97318"/>
                  </a:lnTo>
                  <a:lnTo>
                    <a:pt x="1622801" y="83416"/>
                  </a:lnTo>
                  <a:lnTo>
                    <a:pt x="1708212" y="55610"/>
                  </a:lnTo>
                  <a:lnTo>
                    <a:pt x="1793622" y="69513"/>
                  </a:lnTo>
                  <a:lnTo>
                    <a:pt x="1879033" y="83416"/>
                  </a:lnTo>
                  <a:lnTo>
                    <a:pt x="1964443" y="83416"/>
                  </a:lnTo>
                  <a:lnTo>
                    <a:pt x="2049854" y="69513"/>
                  </a:lnTo>
                  <a:lnTo>
                    <a:pt x="2135265" y="69513"/>
                  </a:lnTo>
                </a:path>
              </a:pathLst>
            </a:custGeom>
            <a:ln w="27101" cap="flat">
              <a:solidFill>
                <a:srgbClr val="1CABE2">
                  <a:alpha val="100000"/>
                </a:srgbClr>
              </a:solidFill>
              <a:prstDash val="solid"/>
              <a:round/>
            </a:ln>
          </p:spPr>
          <p:txBody>
            <a:bodyPr/>
            <a:lstStyle/>
            <a:p/>
          </p:txBody>
        </p:sp>
        <p:sp>
          <p:nvSpPr>
            <p:cNvPr id="259" name="pt259"/>
            <p:cNvSpPr/>
            <p:nvPr/>
          </p:nvSpPr>
          <p:spPr>
            <a:xfrm>
              <a:off x="6626428" y="39996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0" name="pt260"/>
            <p:cNvSpPr/>
            <p:nvPr/>
          </p:nvSpPr>
          <p:spPr>
            <a:xfrm>
              <a:off x="6711839" y="402749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1" name="pt261"/>
            <p:cNvSpPr/>
            <p:nvPr/>
          </p:nvSpPr>
          <p:spPr>
            <a:xfrm>
              <a:off x="6797249" y="402749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2" name="pt262"/>
            <p:cNvSpPr/>
            <p:nvPr/>
          </p:nvSpPr>
          <p:spPr>
            <a:xfrm>
              <a:off x="6882660" y="402749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3" name="pt263"/>
            <p:cNvSpPr/>
            <p:nvPr/>
          </p:nvSpPr>
          <p:spPr>
            <a:xfrm>
              <a:off x="6968071" y="402749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4" name="pt264"/>
            <p:cNvSpPr/>
            <p:nvPr/>
          </p:nvSpPr>
          <p:spPr>
            <a:xfrm>
              <a:off x="7053481" y="40413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5" name="pt265"/>
            <p:cNvSpPr/>
            <p:nvPr/>
          </p:nvSpPr>
          <p:spPr>
            <a:xfrm>
              <a:off x="7138892" y="402749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6" name="pt266"/>
            <p:cNvSpPr/>
            <p:nvPr/>
          </p:nvSpPr>
          <p:spPr>
            <a:xfrm>
              <a:off x="7224302" y="402749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7" name="pt267"/>
            <p:cNvSpPr/>
            <p:nvPr/>
          </p:nvSpPr>
          <p:spPr>
            <a:xfrm>
              <a:off x="7309713" y="402749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8" name="pt268"/>
            <p:cNvSpPr/>
            <p:nvPr/>
          </p:nvSpPr>
          <p:spPr>
            <a:xfrm>
              <a:off x="7395124" y="402749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9" name="pt269"/>
            <p:cNvSpPr/>
            <p:nvPr/>
          </p:nvSpPr>
          <p:spPr>
            <a:xfrm>
              <a:off x="7480534" y="402749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0" name="pt270"/>
            <p:cNvSpPr/>
            <p:nvPr/>
          </p:nvSpPr>
          <p:spPr>
            <a:xfrm>
              <a:off x="7565945" y="402749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1" name="pt271"/>
            <p:cNvSpPr/>
            <p:nvPr/>
          </p:nvSpPr>
          <p:spPr>
            <a:xfrm>
              <a:off x="7651355" y="40413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2" name="pt272"/>
            <p:cNvSpPr/>
            <p:nvPr/>
          </p:nvSpPr>
          <p:spPr>
            <a:xfrm>
              <a:off x="7736766" y="411091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3" name="pt273"/>
            <p:cNvSpPr/>
            <p:nvPr/>
          </p:nvSpPr>
          <p:spPr>
            <a:xfrm>
              <a:off x="7822177" y="411091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4" name="pt274"/>
            <p:cNvSpPr/>
            <p:nvPr/>
          </p:nvSpPr>
          <p:spPr>
            <a:xfrm>
              <a:off x="7907587" y="411091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5" name="pt275"/>
            <p:cNvSpPr/>
            <p:nvPr/>
          </p:nvSpPr>
          <p:spPr>
            <a:xfrm>
              <a:off x="7992998" y="413871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6" name="pt276"/>
            <p:cNvSpPr/>
            <p:nvPr/>
          </p:nvSpPr>
          <p:spPr>
            <a:xfrm>
              <a:off x="8078408" y="411091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7" name="pt277"/>
            <p:cNvSpPr/>
            <p:nvPr/>
          </p:nvSpPr>
          <p:spPr>
            <a:xfrm>
              <a:off x="8163819" y="409700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8" name="pt278"/>
            <p:cNvSpPr/>
            <p:nvPr/>
          </p:nvSpPr>
          <p:spPr>
            <a:xfrm>
              <a:off x="8249230" y="408310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9" name="pt279"/>
            <p:cNvSpPr/>
            <p:nvPr/>
          </p:nvSpPr>
          <p:spPr>
            <a:xfrm>
              <a:off x="8334640" y="405529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0" name="pt280"/>
            <p:cNvSpPr/>
            <p:nvPr/>
          </p:nvSpPr>
          <p:spPr>
            <a:xfrm>
              <a:off x="8420051" y="4069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1" name="pt281"/>
            <p:cNvSpPr/>
            <p:nvPr/>
          </p:nvSpPr>
          <p:spPr>
            <a:xfrm>
              <a:off x="8505461" y="408310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2" name="pt282"/>
            <p:cNvSpPr/>
            <p:nvPr/>
          </p:nvSpPr>
          <p:spPr>
            <a:xfrm>
              <a:off x="8590872" y="408310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3" name="pt283"/>
            <p:cNvSpPr/>
            <p:nvPr/>
          </p:nvSpPr>
          <p:spPr>
            <a:xfrm>
              <a:off x="8676283" y="4069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4" name="pt284"/>
            <p:cNvSpPr/>
            <p:nvPr/>
          </p:nvSpPr>
          <p:spPr>
            <a:xfrm>
              <a:off x="8761693" y="4069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5" name="tx285"/>
            <p:cNvSpPr/>
            <p:nvPr/>
          </p:nvSpPr>
          <p:spPr>
            <a:xfrm>
              <a:off x="6492549" y="392547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286" name="tx286"/>
            <p:cNvSpPr/>
            <p:nvPr/>
          </p:nvSpPr>
          <p:spPr>
            <a:xfrm>
              <a:off x="8812300" y="3994938"/>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287" name="tx287"/>
            <p:cNvSpPr/>
            <p:nvPr/>
          </p:nvSpPr>
          <p:spPr>
            <a:xfrm>
              <a:off x="8213020" y="396000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92</a:t>
              </a:r>
            </a:p>
          </p:txBody>
        </p:sp>
        <p:sp>
          <p:nvSpPr>
            <p:cNvPr id="288" name="tx288"/>
            <p:cNvSpPr/>
            <p:nvPr/>
          </p:nvSpPr>
          <p:spPr>
            <a:xfrm>
              <a:off x="8640073" y="3946051"/>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289" name="tx289"/>
            <p:cNvSpPr/>
            <p:nvPr/>
          </p:nvSpPr>
          <p:spPr>
            <a:xfrm>
              <a:off x="2002591" y="3626684"/>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a:t>
              </a:r>
            </a:p>
          </p:txBody>
        </p:sp>
        <p:sp>
          <p:nvSpPr>
            <p:cNvPr id="290" name="tx290"/>
            <p:cNvSpPr/>
            <p:nvPr/>
          </p:nvSpPr>
          <p:spPr>
            <a:xfrm>
              <a:off x="4762672" y="3624283"/>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a:t>
              </a:r>
            </a:p>
          </p:txBody>
        </p:sp>
        <p:sp>
          <p:nvSpPr>
            <p:cNvPr id="291" name="tx291"/>
            <p:cNvSpPr/>
            <p:nvPr/>
          </p:nvSpPr>
          <p:spPr>
            <a:xfrm>
              <a:off x="7556859" y="3624283"/>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a:t>
              </a:r>
            </a:p>
          </p:txBody>
        </p:sp>
        <p:sp>
          <p:nvSpPr>
            <p:cNvPr id="292" name="tx292"/>
            <p:cNvSpPr/>
            <p:nvPr/>
          </p:nvSpPr>
          <p:spPr>
            <a:xfrm>
              <a:off x="2002645" y="1657608"/>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BCG</a:t>
              </a:r>
            </a:p>
          </p:txBody>
        </p:sp>
        <p:sp>
          <p:nvSpPr>
            <p:cNvPr id="293" name="tx293"/>
            <p:cNvSpPr/>
            <p:nvPr/>
          </p:nvSpPr>
          <p:spPr>
            <a:xfrm>
              <a:off x="4775086" y="1660009"/>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a:t>
              </a:r>
            </a:p>
          </p:txBody>
        </p:sp>
        <p:sp>
          <p:nvSpPr>
            <p:cNvPr id="294" name="tx294"/>
            <p:cNvSpPr/>
            <p:nvPr/>
          </p:nvSpPr>
          <p:spPr>
            <a:xfrm>
              <a:off x="7569274" y="1658590"/>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a:t>
              </a:r>
            </a:p>
          </p:txBody>
        </p:sp>
        <p:sp>
          <p:nvSpPr>
            <p:cNvPr id="295" name="tx295"/>
            <p:cNvSpPr/>
            <p:nvPr/>
          </p:nvSpPr>
          <p:spPr>
            <a:xfrm rot="-5400000">
              <a:off x="935214"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96" name="tx296"/>
            <p:cNvSpPr/>
            <p:nvPr/>
          </p:nvSpPr>
          <p:spPr>
            <a:xfrm rot="-5400000">
              <a:off x="1362267"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97" name="tx297"/>
            <p:cNvSpPr/>
            <p:nvPr/>
          </p:nvSpPr>
          <p:spPr>
            <a:xfrm rot="-5400000">
              <a:off x="1789320"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98" name="tx298"/>
            <p:cNvSpPr/>
            <p:nvPr/>
          </p:nvSpPr>
          <p:spPr>
            <a:xfrm rot="-5400000">
              <a:off x="2216373"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99" name="tx299"/>
            <p:cNvSpPr/>
            <p:nvPr/>
          </p:nvSpPr>
          <p:spPr>
            <a:xfrm rot="-5400000">
              <a:off x="2558015"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00" name="tx300"/>
            <p:cNvSpPr/>
            <p:nvPr/>
          </p:nvSpPr>
          <p:spPr>
            <a:xfrm rot="-5400000">
              <a:off x="2985068"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01" name="tx301"/>
            <p:cNvSpPr/>
            <p:nvPr/>
          </p:nvSpPr>
          <p:spPr>
            <a:xfrm rot="-5400000">
              <a:off x="3070479"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02" name="tx302"/>
            <p:cNvSpPr/>
            <p:nvPr/>
          </p:nvSpPr>
          <p:spPr>
            <a:xfrm rot="-5400000">
              <a:off x="3729401"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03" name="tx303"/>
            <p:cNvSpPr/>
            <p:nvPr/>
          </p:nvSpPr>
          <p:spPr>
            <a:xfrm rot="-5400000">
              <a:off x="4156454"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04" name="tx304"/>
            <p:cNvSpPr/>
            <p:nvPr/>
          </p:nvSpPr>
          <p:spPr>
            <a:xfrm rot="-5400000">
              <a:off x="4583507"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05" name="tx305"/>
            <p:cNvSpPr/>
            <p:nvPr/>
          </p:nvSpPr>
          <p:spPr>
            <a:xfrm rot="-5400000">
              <a:off x="5010560"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06" name="tx306"/>
            <p:cNvSpPr/>
            <p:nvPr/>
          </p:nvSpPr>
          <p:spPr>
            <a:xfrm rot="-5400000">
              <a:off x="5352203"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07" name="tx307"/>
            <p:cNvSpPr/>
            <p:nvPr/>
          </p:nvSpPr>
          <p:spPr>
            <a:xfrm rot="-5400000">
              <a:off x="5779256"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08" name="tx308"/>
            <p:cNvSpPr/>
            <p:nvPr/>
          </p:nvSpPr>
          <p:spPr>
            <a:xfrm rot="-5400000">
              <a:off x="5864666"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09" name="tx309"/>
            <p:cNvSpPr/>
            <p:nvPr/>
          </p:nvSpPr>
          <p:spPr>
            <a:xfrm rot="-5400000">
              <a:off x="6523589"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10" name="tx310"/>
            <p:cNvSpPr/>
            <p:nvPr/>
          </p:nvSpPr>
          <p:spPr>
            <a:xfrm rot="-5400000">
              <a:off x="6950642"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11" name="tx311"/>
            <p:cNvSpPr/>
            <p:nvPr/>
          </p:nvSpPr>
          <p:spPr>
            <a:xfrm rot="-5400000">
              <a:off x="7377695"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12" name="tx312"/>
            <p:cNvSpPr/>
            <p:nvPr/>
          </p:nvSpPr>
          <p:spPr>
            <a:xfrm rot="-5400000">
              <a:off x="7804748"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13" name="tx313"/>
            <p:cNvSpPr/>
            <p:nvPr/>
          </p:nvSpPr>
          <p:spPr>
            <a:xfrm rot="-5400000">
              <a:off x="8146390"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14" name="tx314"/>
            <p:cNvSpPr/>
            <p:nvPr/>
          </p:nvSpPr>
          <p:spPr>
            <a:xfrm rot="-5400000">
              <a:off x="8573443"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15" name="tx315"/>
            <p:cNvSpPr/>
            <p:nvPr/>
          </p:nvSpPr>
          <p:spPr>
            <a:xfrm rot="-5400000">
              <a:off x="8658854"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16" name="tx316"/>
            <p:cNvSpPr/>
            <p:nvPr/>
          </p:nvSpPr>
          <p:spPr>
            <a:xfrm>
              <a:off x="635239" y="337088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17" name="tx317"/>
            <p:cNvSpPr/>
            <p:nvPr/>
          </p:nvSpPr>
          <p:spPr>
            <a:xfrm>
              <a:off x="571671" y="309283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18" name="tx318"/>
            <p:cNvSpPr/>
            <p:nvPr/>
          </p:nvSpPr>
          <p:spPr>
            <a:xfrm>
              <a:off x="571671" y="281478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19" name="tx319"/>
            <p:cNvSpPr/>
            <p:nvPr/>
          </p:nvSpPr>
          <p:spPr>
            <a:xfrm>
              <a:off x="571671" y="253672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20" name="tx320"/>
            <p:cNvSpPr/>
            <p:nvPr/>
          </p:nvSpPr>
          <p:spPr>
            <a:xfrm>
              <a:off x="571671" y="225867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21" name="tx321"/>
            <p:cNvSpPr/>
            <p:nvPr/>
          </p:nvSpPr>
          <p:spPr>
            <a:xfrm>
              <a:off x="508103" y="1980620"/>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22" name="tx322"/>
            <p:cNvSpPr/>
            <p:nvPr/>
          </p:nvSpPr>
          <p:spPr>
            <a:xfrm>
              <a:off x="635239" y="5337562"/>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23" name="tx323"/>
            <p:cNvSpPr/>
            <p:nvPr/>
          </p:nvSpPr>
          <p:spPr>
            <a:xfrm>
              <a:off x="571671" y="505950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24" name="tx324"/>
            <p:cNvSpPr/>
            <p:nvPr/>
          </p:nvSpPr>
          <p:spPr>
            <a:xfrm>
              <a:off x="571671" y="478145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25" name="tx325"/>
            <p:cNvSpPr/>
            <p:nvPr/>
          </p:nvSpPr>
          <p:spPr>
            <a:xfrm>
              <a:off x="571671" y="450340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26" name="tx326"/>
            <p:cNvSpPr/>
            <p:nvPr/>
          </p:nvSpPr>
          <p:spPr>
            <a:xfrm>
              <a:off x="571671" y="422534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27" name="tx327"/>
            <p:cNvSpPr/>
            <p:nvPr/>
          </p:nvSpPr>
          <p:spPr>
            <a:xfrm>
              <a:off x="508103" y="3947294"/>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28" name="tx328"/>
            <p:cNvSpPr/>
            <p:nvPr/>
          </p:nvSpPr>
          <p:spPr>
            <a:xfrm rot="-5400000">
              <a:off x="-52544" y="356666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329" name="pt329"/>
            <p:cNvSpPr/>
            <p:nvPr/>
          </p:nvSpPr>
          <p:spPr>
            <a:xfrm>
              <a:off x="4469151" y="6196980"/>
              <a:ext cx="90303" cy="90303"/>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30" name="tx330"/>
            <p:cNvSpPr/>
            <p:nvPr/>
          </p:nvSpPr>
          <p:spPr>
            <a:xfrm>
              <a:off x="4693619" y="6190495"/>
              <a:ext cx="73765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stockout</a:t>
              </a:r>
            </a:p>
          </p:txBody>
        </p:sp>
        <p:sp>
          <p:nvSpPr>
            <p:cNvPr id="331" name="tx331"/>
            <p:cNvSpPr/>
            <p:nvPr/>
          </p:nvSpPr>
          <p:spPr>
            <a:xfrm>
              <a:off x="2294538" y="1330710"/>
              <a:ext cx="524677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recommended childhood vaccines, Singapore, 2000-2025</a:t>
              </a:r>
            </a:p>
          </p:txBody>
        </p:sp>
        <p:sp>
          <p:nvSpPr>
            <p:cNvPr id="332" name="tx332"/>
            <p:cNvSpPr/>
            <p:nvPr/>
          </p:nvSpPr>
          <p:spPr>
            <a:xfrm>
              <a:off x="4912824" y="6466099"/>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333" name="tx333"/>
            <p:cNvSpPr/>
            <p:nvPr/>
          </p:nvSpPr>
          <p:spPr>
            <a:xfrm>
              <a:off x="5160573" y="6586855"/>
              <a:ext cx="391383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Data labels are shown for 2000 (or first year of reporting), 2019 and 2025</a:t>
              </a:r>
            </a:p>
          </p:txBody>
        </p:sp>
      </p:grpSp>
      <p:sp>
        <p:nvSpPr>
          <p:cNvPr id="33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selected core routine vaccines recommended in childhood.
In 2025, MCV2 had the lowest coverage (93%), followed by BCG (95%).
Compared to 2019, coverage of 2 vaccines decreased (BCG and DTP1), 2 vaccines remained constant (DTP3 and IPV1), and 2 vaccines increased (MCV1 and MCV2).
Compared to 2024, coverage of 6 vaccines remained constant (BCG, DTP1, DTP3, IPV1, MCV1 and MCV2).</a:t>
            </a:r>
          </a:p>
        </p:txBody>
      </p:sp>
      <p:sp>
        <p:nvSpPr>
          <p:cNvPr id="33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Singapore had its lowest coverage in MCV2 (93%), while most other routine vaccines clustered around 95-98%; 2 antigens decreased since 2019, and 6 antigens remained constant since 2024.</a:t>
            </a:r>
          </a:p>
        </p:txBody>
      </p:sp>
      <p:grpSp xmlns:pic="http://schemas.openxmlformats.org/drawingml/2006/picture">
        <p:nvGrpSpPr>
          <p:cNvPr id="336" name=""/>
          <p:cNvGrpSpPr/>
          <p:nvPr/>
        </p:nvGrpSpPr>
        <p:grpSpPr>
          <a:xfrm>
            <a:off x="292608" y="1097280"/>
            <a:ext cx="8595360" cy="28575"/>
            <a:chOff x="292608" y="1097280"/>
            <a:chExt cx="8595360" cy="28575"/>
          </a:xfrm>
        </p:grpSpPr>
        <p:sp>
          <p:nvSpPr>
            <p:cNvPr id="337"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338"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8655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539106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91656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444207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96757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349307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301858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254408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2" name="pl12"/>
            <p:cNvSpPr/>
            <p:nvPr/>
          </p:nvSpPr>
          <p:spPr>
            <a:xfrm>
              <a:off x="757200" y="206958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3" name="pl13"/>
            <p:cNvSpPr/>
            <p:nvPr/>
          </p:nvSpPr>
          <p:spPr>
            <a:xfrm>
              <a:off x="757200" y="1595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4" name="pl14"/>
            <p:cNvSpPr/>
            <p:nvPr/>
          </p:nvSpPr>
          <p:spPr>
            <a:xfrm>
              <a:off x="757200" y="11205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5" name="pl15"/>
            <p:cNvSpPr/>
            <p:nvPr/>
          </p:nvSpPr>
          <p:spPr>
            <a:xfrm>
              <a:off x="757200" y="64610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6" name="pl16"/>
            <p:cNvSpPr/>
            <p:nvPr/>
          </p:nvSpPr>
          <p:spPr>
            <a:xfrm>
              <a:off x="757200" y="562831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757200" y="515381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8" name="pl18"/>
            <p:cNvSpPr/>
            <p:nvPr/>
          </p:nvSpPr>
          <p:spPr>
            <a:xfrm>
              <a:off x="757200" y="467931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9" name="pl19"/>
            <p:cNvSpPr/>
            <p:nvPr/>
          </p:nvSpPr>
          <p:spPr>
            <a:xfrm>
              <a:off x="757200" y="420482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0" name="pl20"/>
            <p:cNvSpPr/>
            <p:nvPr/>
          </p:nvSpPr>
          <p:spPr>
            <a:xfrm>
              <a:off x="757200" y="37303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1" name="pl21"/>
            <p:cNvSpPr/>
            <p:nvPr/>
          </p:nvSpPr>
          <p:spPr>
            <a:xfrm>
              <a:off x="757200" y="325583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2" name="pl22"/>
            <p:cNvSpPr/>
            <p:nvPr/>
          </p:nvSpPr>
          <p:spPr>
            <a:xfrm>
              <a:off x="757200" y="278133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3" name="pl23"/>
            <p:cNvSpPr/>
            <p:nvPr/>
          </p:nvSpPr>
          <p:spPr>
            <a:xfrm>
              <a:off x="757200" y="23068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4" name="pl24"/>
            <p:cNvSpPr/>
            <p:nvPr/>
          </p:nvSpPr>
          <p:spPr>
            <a:xfrm>
              <a:off x="757200" y="183234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5" name="pl25"/>
            <p:cNvSpPr/>
            <p:nvPr/>
          </p:nvSpPr>
          <p:spPr>
            <a:xfrm>
              <a:off x="757200" y="135784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6" name="pl26"/>
            <p:cNvSpPr/>
            <p:nvPr/>
          </p:nvSpPr>
          <p:spPr>
            <a:xfrm>
              <a:off x="757200" y="88334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7" name="pl27"/>
            <p:cNvSpPr/>
            <p:nvPr/>
          </p:nvSpPr>
          <p:spPr>
            <a:xfrm>
              <a:off x="113525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2438893"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74253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04616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08907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349807"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61053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871262"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13199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392717"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65344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1135255" y="978248"/>
              <a:ext cx="6518190" cy="189798"/>
            </a:xfrm>
            <a:custGeom>
              <a:avLst/>
              <a:pathLst>
                <a:path w="6518190" h="189798">
                  <a:moveTo>
                    <a:pt x="0" y="0"/>
                  </a:moveTo>
                  <a:lnTo>
                    <a:pt x="260727" y="94899"/>
                  </a:lnTo>
                  <a:lnTo>
                    <a:pt x="521455" y="189798"/>
                  </a:lnTo>
                  <a:lnTo>
                    <a:pt x="782182" y="94899"/>
                  </a:lnTo>
                  <a:lnTo>
                    <a:pt x="1042910" y="142348"/>
                  </a:lnTo>
                  <a:lnTo>
                    <a:pt x="1303638" y="94899"/>
                  </a:lnTo>
                  <a:lnTo>
                    <a:pt x="1564365" y="142348"/>
                  </a:lnTo>
                  <a:lnTo>
                    <a:pt x="1825093" y="47449"/>
                  </a:lnTo>
                  <a:lnTo>
                    <a:pt x="2085820" y="47449"/>
                  </a:lnTo>
                  <a:lnTo>
                    <a:pt x="2346548" y="47449"/>
                  </a:lnTo>
                  <a:lnTo>
                    <a:pt x="2607276" y="94899"/>
                  </a:lnTo>
                  <a:lnTo>
                    <a:pt x="2868003" y="94899"/>
                  </a:lnTo>
                  <a:lnTo>
                    <a:pt x="3128731" y="47449"/>
                  </a:lnTo>
                  <a:lnTo>
                    <a:pt x="3389458" y="47449"/>
                  </a:lnTo>
                  <a:lnTo>
                    <a:pt x="3650186" y="94899"/>
                  </a:lnTo>
                  <a:lnTo>
                    <a:pt x="3910914" y="94899"/>
                  </a:lnTo>
                  <a:lnTo>
                    <a:pt x="4171641" y="47449"/>
                  </a:lnTo>
                  <a:lnTo>
                    <a:pt x="4432369" y="94899"/>
                  </a:lnTo>
                  <a:lnTo>
                    <a:pt x="4693096" y="47449"/>
                  </a:lnTo>
                  <a:lnTo>
                    <a:pt x="4953824" y="47449"/>
                  </a:lnTo>
                  <a:lnTo>
                    <a:pt x="5214552" y="0"/>
                  </a:lnTo>
                  <a:lnTo>
                    <a:pt x="5475279" y="0"/>
                  </a:lnTo>
                  <a:lnTo>
                    <a:pt x="5736007" y="47449"/>
                  </a:lnTo>
                  <a:lnTo>
                    <a:pt x="5996734" y="0"/>
                  </a:lnTo>
                  <a:lnTo>
                    <a:pt x="6257462" y="47449"/>
                  </a:lnTo>
                  <a:lnTo>
                    <a:pt x="6518190" y="47449"/>
                  </a:lnTo>
                </a:path>
              </a:pathLst>
            </a:custGeom>
            <a:ln w="27101" cap="flat">
              <a:solidFill>
                <a:srgbClr val="1C86EE">
                  <a:alpha val="100000"/>
                </a:srgbClr>
              </a:solidFill>
              <a:prstDash val="solid"/>
              <a:round/>
            </a:ln>
          </p:spPr>
          <p:txBody>
            <a:bodyPr/>
            <a:lstStyle/>
            <a:p/>
          </p:txBody>
        </p:sp>
        <p:sp>
          <p:nvSpPr>
            <p:cNvPr id="39" name="pl39"/>
            <p:cNvSpPr/>
            <p:nvPr/>
          </p:nvSpPr>
          <p:spPr>
            <a:xfrm>
              <a:off x="1135255" y="1025698"/>
              <a:ext cx="6518190" cy="142348"/>
            </a:xfrm>
            <a:custGeom>
              <a:avLst/>
              <a:pathLst>
                <a:path w="6518190" h="142348">
                  <a:moveTo>
                    <a:pt x="0" y="0"/>
                  </a:moveTo>
                  <a:lnTo>
                    <a:pt x="260727" y="94899"/>
                  </a:lnTo>
                  <a:lnTo>
                    <a:pt x="521455" y="94899"/>
                  </a:lnTo>
                  <a:lnTo>
                    <a:pt x="782182" y="94899"/>
                  </a:lnTo>
                  <a:lnTo>
                    <a:pt x="1042910" y="142348"/>
                  </a:lnTo>
                  <a:lnTo>
                    <a:pt x="1303638" y="47449"/>
                  </a:lnTo>
                  <a:lnTo>
                    <a:pt x="1564365" y="94899"/>
                  </a:lnTo>
                  <a:lnTo>
                    <a:pt x="1825093" y="47449"/>
                  </a:lnTo>
                  <a:lnTo>
                    <a:pt x="2085820" y="0"/>
                  </a:lnTo>
                  <a:lnTo>
                    <a:pt x="2346548" y="47449"/>
                  </a:lnTo>
                  <a:lnTo>
                    <a:pt x="2607276" y="47449"/>
                  </a:lnTo>
                  <a:lnTo>
                    <a:pt x="2868003" y="47449"/>
                  </a:lnTo>
                  <a:lnTo>
                    <a:pt x="3128731" y="0"/>
                  </a:lnTo>
                  <a:lnTo>
                    <a:pt x="3389458" y="0"/>
                  </a:lnTo>
                  <a:lnTo>
                    <a:pt x="3650186" y="47449"/>
                  </a:lnTo>
                  <a:lnTo>
                    <a:pt x="3910914" y="47449"/>
                  </a:lnTo>
                  <a:lnTo>
                    <a:pt x="4171641" y="47449"/>
                  </a:lnTo>
                  <a:lnTo>
                    <a:pt x="4432369" y="47449"/>
                  </a:lnTo>
                  <a:lnTo>
                    <a:pt x="4693096" y="0"/>
                  </a:lnTo>
                  <a:lnTo>
                    <a:pt x="4953824" y="0"/>
                  </a:lnTo>
                  <a:lnTo>
                    <a:pt x="5214552" y="0"/>
                  </a:lnTo>
                  <a:lnTo>
                    <a:pt x="5475279" y="0"/>
                  </a:lnTo>
                  <a:lnTo>
                    <a:pt x="5736007" y="47449"/>
                  </a:lnTo>
                  <a:lnTo>
                    <a:pt x="5996734" y="0"/>
                  </a:lnTo>
                  <a:lnTo>
                    <a:pt x="6257462" y="47449"/>
                  </a:lnTo>
                  <a:lnTo>
                    <a:pt x="6518190" y="47449"/>
                  </a:lnTo>
                </a:path>
              </a:pathLst>
            </a:custGeom>
            <a:ln w="27101" cap="flat">
              <a:solidFill>
                <a:srgbClr val="80BD41">
                  <a:alpha val="100000"/>
                </a:srgbClr>
              </a:solidFill>
              <a:prstDash val="solid"/>
              <a:round/>
            </a:ln>
          </p:spPr>
          <p:txBody>
            <a:bodyPr/>
            <a:lstStyle/>
            <a:p/>
          </p:txBody>
        </p:sp>
        <p:sp>
          <p:nvSpPr>
            <p:cNvPr id="40" name="pl40"/>
            <p:cNvSpPr/>
            <p:nvPr/>
          </p:nvSpPr>
          <p:spPr>
            <a:xfrm>
              <a:off x="4524714" y="978248"/>
              <a:ext cx="3128731" cy="616844"/>
            </a:xfrm>
            <a:custGeom>
              <a:avLst/>
              <a:pathLst>
                <a:path w="3128731" h="616844">
                  <a:moveTo>
                    <a:pt x="0" y="616844"/>
                  </a:moveTo>
                  <a:lnTo>
                    <a:pt x="260727" y="569395"/>
                  </a:lnTo>
                  <a:lnTo>
                    <a:pt x="521455" y="94899"/>
                  </a:lnTo>
                  <a:lnTo>
                    <a:pt x="782182" y="94899"/>
                  </a:lnTo>
                  <a:lnTo>
                    <a:pt x="1042910" y="94899"/>
                  </a:lnTo>
                  <a:lnTo>
                    <a:pt x="1303638" y="47449"/>
                  </a:lnTo>
                  <a:lnTo>
                    <a:pt x="1564365" y="94899"/>
                  </a:lnTo>
                  <a:lnTo>
                    <a:pt x="1825093" y="0"/>
                  </a:lnTo>
                  <a:lnTo>
                    <a:pt x="2085820" y="0"/>
                  </a:lnTo>
                  <a:lnTo>
                    <a:pt x="2346548" y="47449"/>
                  </a:lnTo>
                  <a:lnTo>
                    <a:pt x="2607276" y="0"/>
                  </a:lnTo>
                  <a:lnTo>
                    <a:pt x="2868003" y="47449"/>
                  </a:lnTo>
                  <a:lnTo>
                    <a:pt x="3128731" y="47449"/>
                  </a:lnTo>
                </a:path>
              </a:pathLst>
            </a:custGeom>
            <a:ln w="27101" cap="flat">
              <a:solidFill>
                <a:srgbClr val="EE00EE">
                  <a:alpha val="100000"/>
                </a:srgbClr>
              </a:solidFill>
              <a:prstDash val="solid"/>
              <a:round/>
            </a:ln>
          </p:spPr>
          <p:txBody>
            <a:bodyPr/>
            <a:lstStyle/>
            <a:p/>
          </p:txBody>
        </p:sp>
        <p:sp>
          <p:nvSpPr>
            <p:cNvPr id="41" name="pl41"/>
            <p:cNvSpPr/>
            <p:nvPr/>
          </p:nvSpPr>
          <p:spPr>
            <a:xfrm>
              <a:off x="4263986" y="1452744"/>
              <a:ext cx="3389458" cy="4128116"/>
            </a:xfrm>
            <a:custGeom>
              <a:avLst/>
              <a:pathLst>
                <a:path w="3389458" h="4128116">
                  <a:moveTo>
                    <a:pt x="0" y="4128116"/>
                  </a:moveTo>
                  <a:lnTo>
                    <a:pt x="260727" y="4128116"/>
                  </a:lnTo>
                  <a:lnTo>
                    <a:pt x="521455" y="4128116"/>
                  </a:lnTo>
                  <a:lnTo>
                    <a:pt x="782182" y="4128116"/>
                  </a:lnTo>
                  <a:lnTo>
                    <a:pt x="1042910" y="4128116"/>
                  </a:lnTo>
                  <a:lnTo>
                    <a:pt x="1303638" y="4128116"/>
                  </a:lnTo>
                  <a:lnTo>
                    <a:pt x="1564365" y="2846976"/>
                  </a:lnTo>
                  <a:lnTo>
                    <a:pt x="1825093" y="1423488"/>
                  </a:lnTo>
                  <a:lnTo>
                    <a:pt x="2085820" y="379596"/>
                  </a:lnTo>
                  <a:lnTo>
                    <a:pt x="2346548" y="0"/>
                  </a:lnTo>
                  <a:lnTo>
                    <a:pt x="2607276" y="948992"/>
                  </a:lnTo>
                  <a:lnTo>
                    <a:pt x="2868003" y="996441"/>
                  </a:lnTo>
                  <a:lnTo>
                    <a:pt x="3128731" y="854093"/>
                  </a:lnTo>
                  <a:lnTo>
                    <a:pt x="3389458" y="854093"/>
                  </a:lnTo>
                </a:path>
              </a:pathLst>
            </a:custGeom>
            <a:ln w="27101" cap="flat">
              <a:solidFill>
                <a:srgbClr val="6A3D9A">
                  <a:alpha val="100000"/>
                </a:srgbClr>
              </a:solidFill>
              <a:prstDash val="solid"/>
              <a:round/>
            </a:ln>
          </p:spPr>
          <p:txBody>
            <a:bodyPr/>
            <a:lstStyle/>
            <a:p/>
          </p:txBody>
        </p:sp>
        <p:sp>
          <p:nvSpPr>
            <p:cNvPr id="42" name="pl42"/>
            <p:cNvSpPr/>
            <p:nvPr/>
          </p:nvSpPr>
          <p:spPr>
            <a:xfrm>
              <a:off x="5046169" y="930799"/>
              <a:ext cx="2607276" cy="94899"/>
            </a:xfrm>
            <a:custGeom>
              <a:avLst/>
              <a:pathLst>
                <a:path w="2607276" h="94899">
                  <a:moveTo>
                    <a:pt x="0" y="47449"/>
                  </a:moveTo>
                  <a:lnTo>
                    <a:pt x="260727" y="47449"/>
                  </a:lnTo>
                  <a:lnTo>
                    <a:pt x="521455" y="94899"/>
                  </a:lnTo>
                  <a:lnTo>
                    <a:pt x="782182" y="47449"/>
                  </a:lnTo>
                  <a:lnTo>
                    <a:pt x="1042910" y="47449"/>
                  </a:lnTo>
                  <a:lnTo>
                    <a:pt x="1303638" y="0"/>
                  </a:lnTo>
                  <a:lnTo>
                    <a:pt x="1564365" y="0"/>
                  </a:lnTo>
                  <a:lnTo>
                    <a:pt x="1825093" y="0"/>
                  </a:lnTo>
                  <a:lnTo>
                    <a:pt x="2085820" y="47449"/>
                  </a:lnTo>
                  <a:lnTo>
                    <a:pt x="2346548" y="47449"/>
                  </a:lnTo>
                  <a:lnTo>
                    <a:pt x="2607276" y="47449"/>
                  </a:lnTo>
                </a:path>
              </a:pathLst>
            </a:custGeom>
            <a:ln w="27101" cap="flat">
              <a:solidFill>
                <a:srgbClr val="E31A1C">
                  <a:alpha val="100000"/>
                </a:srgbClr>
              </a:solidFill>
              <a:prstDash val="solid"/>
              <a:round/>
            </a:ln>
          </p:spPr>
          <p:txBody>
            <a:bodyPr/>
            <a:lstStyle/>
            <a:p/>
          </p:txBody>
        </p:sp>
        <p:sp>
          <p:nvSpPr>
            <p:cNvPr id="43" name="pl43"/>
            <p:cNvSpPr/>
            <p:nvPr/>
          </p:nvSpPr>
          <p:spPr>
            <a:xfrm>
              <a:off x="6610535" y="978248"/>
              <a:ext cx="1042910" cy="47449"/>
            </a:xfrm>
            <a:custGeom>
              <a:avLst/>
              <a:pathLst>
                <a:path w="1042910" h="47449">
                  <a:moveTo>
                    <a:pt x="0" y="0"/>
                  </a:moveTo>
                  <a:lnTo>
                    <a:pt x="260727" y="47449"/>
                  </a:lnTo>
                  <a:lnTo>
                    <a:pt x="521455" y="0"/>
                  </a:lnTo>
                  <a:lnTo>
                    <a:pt x="782182" y="47449"/>
                  </a:lnTo>
                  <a:lnTo>
                    <a:pt x="1042910" y="47449"/>
                  </a:lnTo>
                </a:path>
              </a:pathLst>
            </a:custGeom>
            <a:ln w="27101" cap="flat">
              <a:solidFill>
                <a:srgbClr val="FF7F00">
                  <a:alpha val="100000"/>
                </a:srgbClr>
              </a:solidFill>
              <a:prstDash val="solid"/>
              <a:round/>
            </a:ln>
          </p:spPr>
          <p:txBody>
            <a:bodyPr/>
            <a:lstStyle/>
            <a:p/>
          </p:txBody>
        </p:sp>
        <p:sp>
          <p:nvSpPr>
            <p:cNvPr id="44" name="pl44"/>
            <p:cNvSpPr/>
            <p:nvPr/>
          </p:nvSpPr>
          <p:spPr>
            <a:xfrm>
              <a:off x="1135255" y="1025698"/>
              <a:ext cx="6518190" cy="189798"/>
            </a:xfrm>
            <a:custGeom>
              <a:avLst/>
              <a:pathLst>
                <a:path w="6518190" h="189798">
                  <a:moveTo>
                    <a:pt x="0" y="47449"/>
                  </a:moveTo>
                  <a:lnTo>
                    <a:pt x="260727" y="94899"/>
                  </a:lnTo>
                  <a:lnTo>
                    <a:pt x="521455" y="142348"/>
                  </a:lnTo>
                  <a:lnTo>
                    <a:pt x="782182" y="189798"/>
                  </a:lnTo>
                  <a:lnTo>
                    <a:pt x="1042910" y="94899"/>
                  </a:lnTo>
                  <a:lnTo>
                    <a:pt x="1303638" y="47449"/>
                  </a:lnTo>
                  <a:lnTo>
                    <a:pt x="1564365" y="94899"/>
                  </a:lnTo>
                  <a:lnTo>
                    <a:pt x="1825093" y="94899"/>
                  </a:lnTo>
                  <a:lnTo>
                    <a:pt x="2085820" y="94899"/>
                  </a:lnTo>
                  <a:lnTo>
                    <a:pt x="2346548" y="94899"/>
                  </a:lnTo>
                  <a:lnTo>
                    <a:pt x="2607276" y="94899"/>
                  </a:lnTo>
                  <a:lnTo>
                    <a:pt x="2868003" y="94899"/>
                  </a:lnTo>
                  <a:lnTo>
                    <a:pt x="3128731" y="94899"/>
                  </a:lnTo>
                  <a:lnTo>
                    <a:pt x="3389458" y="94899"/>
                  </a:lnTo>
                  <a:lnTo>
                    <a:pt x="3650186" y="94899"/>
                  </a:lnTo>
                  <a:lnTo>
                    <a:pt x="3910914" y="94899"/>
                  </a:lnTo>
                  <a:lnTo>
                    <a:pt x="4171641" y="94899"/>
                  </a:lnTo>
                  <a:lnTo>
                    <a:pt x="4432369" y="94899"/>
                  </a:lnTo>
                  <a:lnTo>
                    <a:pt x="4693096" y="0"/>
                  </a:lnTo>
                  <a:lnTo>
                    <a:pt x="4953824" y="47449"/>
                  </a:lnTo>
                  <a:lnTo>
                    <a:pt x="5214552" y="0"/>
                  </a:lnTo>
                  <a:lnTo>
                    <a:pt x="5475279" y="47449"/>
                  </a:lnTo>
                  <a:lnTo>
                    <a:pt x="5736007" y="47449"/>
                  </a:lnTo>
                  <a:lnTo>
                    <a:pt x="5996734" y="0"/>
                  </a:lnTo>
                  <a:lnTo>
                    <a:pt x="6257462" y="0"/>
                  </a:lnTo>
                  <a:lnTo>
                    <a:pt x="6518190" y="0"/>
                  </a:lnTo>
                </a:path>
              </a:pathLst>
            </a:custGeom>
            <a:ln w="27101" cap="flat">
              <a:solidFill>
                <a:srgbClr val="FFC20E">
                  <a:alpha val="100000"/>
                </a:srgbClr>
              </a:solidFill>
              <a:prstDash val="solid"/>
              <a:round/>
            </a:ln>
          </p:spPr>
          <p:txBody>
            <a:bodyPr/>
            <a:lstStyle/>
            <a:p/>
          </p:txBody>
        </p:sp>
        <p:sp>
          <p:nvSpPr>
            <p:cNvPr id="45" name="pl45"/>
            <p:cNvSpPr/>
            <p:nvPr/>
          </p:nvSpPr>
          <p:spPr>
            <a:xfrm>
              <a:off x="1135255" y="978248"/>
              <a:ext cx="6518190" cy="474496"/>
            </a:xfrm>
            <a:custGeom>
              <a:avLst/>
              <a:pathLst>
                <a:path w="6518190" h="474496">
                  <a:moveTo>
                    <a:pt x="0" y="0"/>
                  </a:moveTo>
                  <a:lnTo>
                    <a:pt x="260727" y="94899"/>
                  </a:lnTo>
                  <a:lnTo>
                    <a:pt x="521455" y="94899"/>
                  </a:lnTo>
                  <a:lnTo>
                    <a:pt x="782182" y="94899"/>
                  </a:lnTo>
                  <a:lnTo>
                    <a:pt x="1042910" y="94899"/>
                  </a:lnTo>
                  <a:lnTo>
                    <a:pt x="1303638" y="142348"/>
                  </a:lnTo>
                  <a:lnTo>
                    <a:pt x="1564365" y="94899"/>
                  </a:lnTo>
                  <a:lnTo>
                    <a:pt x="1825093" y="94899"/>
                  </a:lnTo>
                  <a:lnTo>
                    <a:pt x="2085820" y="94899"/>
                  </a:lnTo>
                  <a:lnTo>
                    <a:pt x="2346548" y="94899"/>
                  </a:lnTo>
                  <a:lnTo>
                    <a:pt x="2607276" y="94899"/>
                  </a:lnTo>
                  <a:lnTo>
                    <a:pt x="2868003" y="94899"/>
                  </a:lnTo>
                  <a:lnTo>
                    <a:pt x="3128731" y="142348"/>
                  </a:lnTo>
                  <a:lnTo>
                    <a:pt x="3389458" y="379596"/>
                  </a:lnTo>
                  <a:lnTo>
                    <a:pt x="3650186" y="379596"/>
                  </a:lnTo>
                  <a:lnTo>
                    <a:pt x="3910914" y="379596"/>
                  </a:lnTo>
                  <a:lnTo>
                    <a:pt x="4171641" y="474496"/>
                  </a:lnTo>
                  <a:lnTo>
                    <a:pt x="4432369" y="379596"/>
                  </a:lnTo>
                  <a:lnTo>
                    <a:pt x="4693096" y="332147"/>
                  </a:lnTo>
                  <a:lnTo>
                    <a:pt x="4953824" y="284697"/>
                  </a:lnTo>
                  <a:lnTo>
                    <a:pt x="5214552" y="189798"/>
                  </a:lnTo>
                  <a:lnTo>
                    <a:pt x="5475279" y="237248"/>
                  </a:lnTo>
                  <a:lnTo>
                    <a:pt x="5736007" y="284697"/>
                  </a:lnTo>
                  <a:lnTo>
                    <a:pt x="5996734" y="284697"/>
                  </a:lnTo>
                  <a:lnTo>
                    <a:pt x="6257462" y="237248"/>
                  </a:lnTo>
                  <a:lnTo>
                    <a:pt x="6518190" y="237248"/>
                  </a:lnTo>
                </a:path>
              </a:pathLst>
            </a:custGeom>
            <a:ln w="27101" cap="flat">
              <a:solidFill>
                <a:srgbClr val="008B00">
                  <a:alpha val="100000"/>
                </a:srgbClr>
              </a:solidFill>
              <a:prstDash val="solid"/>
              <a:round/>
            </a:ln>
          </p:spPr>
          <p:txBody>
            <a:bodyPr/>
            <a:lstStyle/>
            <a:p/>
          </p:txBody>
        </p:sp>
        <p:sp>
          <p:nvSpPr>
            <p:cNvPr id="46" name="pl46"/>
            <p:cNvSpPr/>
            <p:nvPr/>
          </p:nvSpPr>
          <p:spPr>
            <a:xfrm>
              <a:off x="3481803" y="1215496"/>
              <a:ext cx="4171641" cy="3606170"/>
            </a:xfrm>
            <a:custGeom>
              <a:avLst/>
              <a:pathLst>
                <a:path w="4171641" h="3606170">
                  <a:moveTo>
                    <a:pt x="0" y="3606170"/>
                  </a:moveTo>
                  <a:lnTo>
                    <a:pt x="260727" y="3368922"/>
                  </a:lnTo>
                  <a:lnTo>
                    <a:pt x="521455" y="2514829"/>
                  </a:lnTo>
                  <a:lnTo>
                    <a:pt x="782182" y="1945434"/>
                  </a:lnTo>
                  <a:lnTo>
                    <a:pt x="1042910" y="1565837"/>
                  </a:lnTo>
                  <a:lnTo>
                    <a:pt x="1303638" y="1186240"/>
                  </a:lnTo>
                  <a:lnTo>
                    <a:pt x="1564365" y="854093"/>
                  </a:lnTo>
                  <a:lnTo>
                    <a:pt x="1825093" y="711744"/>
                  </a:lnTo>
                  <a:lnTo>
                    <a:pt x="2085820" y="474496"/>
                  </a:lnTo>
                  <a:lnTo>
                    <a:pt x="2346548" y="427046"/>
                  </a:lnTo>
                  <a:lnTo>
                    <a:pt x="2607276" y="427046"/>
                  </a:lnTo>
                  <a:lnTo>
                    <a:pt x="2868003" y="284697"/>
                  </a:lnTo>
                  <a:lnTo>
                    <a:pt x="3128731" y="237248"/>
                  </a:lnTo>
                  <a:lnTo>
                    <a:pt x="3389458" y="142348"/>
                  </a:lnTo>
                  <a:lnTo>
                    <a:pt x="3650186" y="0"/>
                  </a:lnTo>
                  <a:lnTo>
                    <a:pt x="3910914" y="94899"/>
                  </a:lnTo>
                  <a:lnTo>
                    <a:pt x="4171641" y="94899"/>
                  </a:lnTo>
                </a:path>
              </a:pathLst>
            </a:custGeom>
            <a:ln w="27101" cap="flat">
              <a:solidFill>
                <a:srgbClr val="9A32CD">
                  <a:alpha val="100000"/>
                </a:srgbClr>
              </a:solidFill>
              <a:prstDash val="solid"/>
              <a:round/>
            </a:ln>
          </p:spPr>
          <p:txBody>
            <a:bodyPr/>
            <a:lstStyle/>
            <a:p/>
          </p:txBody>
        </p:sp>
        <p:sp>
          <p:nvSpPr>
            <p:cNvPr id="47" name="pl47"/>
            <p:cNvSpPr/>
            <p:nvPr/>
          </p:nvSpPr>
          <p:spPr>
            <a:xfrm>
              <a:off x="1135255" y="1025698"/>
              <a:ext cx="6518190" cy="189798"/>
            </a:xfrm>
            <a:custGeom>
              <a:avLst/>
              <a:pathLst>
                <a:path w="6518190" h="189798">
                  <a:moveTo>
                    <a:pt x="0" y="47449"/>
                  </a:moveTo>
                  <a:lnTo>
                    <a:pt x="260727" y="94899"/>
                  </a:lnTo>
                  <a:lnTo>
                    <a:pt x="521455" y="142348"/>
                  </a:lnTo>
                  <a:lnTo>
                    <a:pt x="782182" y="189798"/>
                  </a:lnTo>
                  <a:lnTo>
                    <a:pt x="1042910" y="94899"/>
                  </a:lnTo>
                  <a:lnTo>
                    <a:pt x="1303638" y="47449"/>
                  </a:lnTo>
                  <a:lnTo>
                    <a:pt x="1564365" y="94899"/>
                  </a:lnTo>
                  <a:lnTo>
                    <a:pt x="1825093" y="94899"/>
                  </a:lnTo>
                  <a:lnTo>
                    <a:pt x="2085820" y="94899"/>
                  </a:lnTo>
                  <a:lnTo>
                    <a:pt x="2346548" y="94899"/>
                  </a:lnTo>
                  <a:lnTo>
                    <a:pt x="2607276" y="94899"/>
                  </a:lnTo>
                  <a:lnTo>
                    <a:pt x="2868003" y="94899"/>
                  </a:lnTo>
                  <a:lnTo>
                    <a:pt x="3128731" y="94899"/>
                  </a:lnTo>
                  <a:lnTo>
                    <a:pt x="3389458" y="94899"/>
                  </a:lnTo>
                  <a:lnTo>
                    <a:pt x="3650186" y="94899"/>
                  </a:lnTo>
                  <a:lnTo>
                    <a:pt x="3910914" y="94899"/>
                  </a:lnTo>
                  <a:lnTo>
                    <a:pt x="4171641" y="94899"/>
                  </a:lnTo>
                  <a:lnTo>
                    <a:pt x="4432369" y="94899"/>
                  </a:lnTo>
                  <a:lnTo>
                    <a:pt x="4693096" y="0"/>
                  </a:lnTo>
                  <a:lnTo>
                    <a:pt x="4953824" y="47449"/>
                  </a:lnTo>
                  <a:lnTo>
                    <a:pt x="5214552" y="0"/>
                  </a:lnTo>
                  <a:lnTo>
                    <a:pt x="5475279" y="47449"/>
                  </a:lnTo>
                  <a:lnTo>
                    <a:pt x="5736007" y="47449"/>
                  </a:lnTo>
                  <a:lnTo>
                    <a:pt x="5996734" y="0"/>
                  </a:lnTo>
                  <a:lnTo>
                    <a:pt x="6257462" y="0"/>
                  </a:lnTo>
                  <a:lnTo>
                    <a:pt x="6518190" y="0"/>
                  </a:lnTo>
                </a:path>
              </a:pathLst>
            </a:custGeom>
            <a:ln w="27101" cap="flat">
              <a:solidFill>
                <a:srgbClr val="836FFF">
                  <a:alpha val="100000"/>
                </a:srgbClr>
              </a:solidFill>
              <a:prstDash val="solid"/>
              <a:round/>
            </a:ln>
          </p:spPr>
          <p:txBody>
            <a:bodyPr/>
            <a:lstStyle/>
            <a:p/>
          </p:txBody>
        </p:sp>
        <p:sp>
          <p:nvSpPr>
            <p:cNvPr id="48" name="pl48"/>
            <p:cNvSpPr/>
            <p:nvPr/>
          </p:nvSpPr>
          <p:spPr>
            <a:xfrm>
              <a:off x="7670271" y="783159"/>
              <a:ext cx="754755" cy="190834"/>
            </a:xfrm>
            <a:custGeom>
              <a:avLst/>
              <a:pathLst>
                <a:path w="754755" h="190834">
                  <a:moveTo>
                    <a:pt x="754755" y="0"/>
                  </a:moveTo>
                  <a:lnTo>
                    <a:pt x="0" y="190834"/>
                  </a:lnTo>
                </a:path>
              </a:pathLst>
            </a:custGeom>
          </p:spPr>
          <p:txBody>
            <a:bodyPr/>
            <a:lstStyle/>
            <a:p/>
          </p:txBody>
        </p:sp>
        <p:sp>
          <p:nvSpPr>
            <p:cNvPr id="49" name="pl49"/>
            <p:cNvSpPr/>
            <p:nvPr/>
          </p:nvSpPr>
          <p:spPr>
            <a:xfrm>
              <a:off x="7671577" y="1026042"/>
              <a:ext cx="711368" cy="13505"/>
            </a:xfrm>
            <a:custGeom>
              <a:avLst/>
              <a:pathLst>
                <a:path w="711368" h="13505">
                  <a:moveTo>
                    <a:pt x="711368" y="13505"/>
                  </a:moveTo>
                  <a:lnTo>
                    <a:pt x="0" y="0"/>
                  </a:lnTo>
                </a:path>
              </a:pathLst>
            </a:custGeom>
          </p:spPr>
          <p:txBody>
            <a:bodyPr/>
            <a:lstStyle/>
            <a:p/>
          </p:txBody>
        </p:sp>
        <p:sp>
          <p:nvSpPr>
            <p:cNvPr id="50" name="pl50"/>
            <p:cNvSpPr/>
            <p:nvPr/>
          </p:nvSpPr>
          <p:spPr>
            <a:xfrm>
              <a:off x="7669367" y="1031153"/>
              <a:ext cx="767728" cy="263057"/>
            </a:xfrm>
            <a:custGeom>
              <a:avLst/>
              <a:pathLst>
                <a:path w="767728" h="263057">
                  <a:moveTo>
                    <a:pt x="767728" y="263057"/>
                  </a:moveTo>
                  <a:lnTo>
                    <a:pt x="0" y="0"/>
                  </a:lnTo>
                </a:path>
              </a:pathLst>
            </a:custGeom>
          </p:spPr>
          <p:txBody>
            <a:bodyPr/>
            <a:lstStyle/>
            <a:p/>
          </p:txBody>
        </p:sp>
        <p:sp>
          <p:nvSpPr>
            <p:cNvPr id="51" name="pl51"/>
            <p:cNvSpPr/>
            <p:nvPr/>
          </p:nvSpPr>
          <p:spPr>
            <a:xfrm>
              <a:off x="7660854" y="1036089"/>
              <a:ext cx="746175" cy="1046553"/>
            </a:xfrm>
            <a:custGeom>
              <a:avLst/>
              <a:pathLst>
                <a:path w="746175" h="1046553">
                  <a:moveTo>
                    <a:pt x="746175" y="1046553"/>
                  </a:moveTo>
                  <a:lnTo>
                    <a:pt x="0" y="0"/>
                  </a:lnTo>
                </a:path>
              </a:pathLst>
            </a:custGeom>
          </p:spPr>
          <p:txBody>
            <a:bodyPr/>
            <a:lstStyle/>
            <a:p/>
          </p:txBody>
        </p:sp>
        <p:sp>
          <p:nvSpPr>
            <p:cNvPr id="52" name="pl52"/>
            <p:cNvSpPr/>
            <p:nvPr/>
          </p:nvSpPr>
          <p:spPr>
            <a:xfrm>
              <a:off x="7662312" y="1035629"/>
              <a:ext cx="696549" cy="780189"/>
            </a:xfrm>
            <a:custGeom>
              <a:avLst/>
              <a:pathLst>
                <a:path w="696549" h="780189">
                  <a:moveTo>
                    <a:pt x="696549" y="780189"/>
                  </a:moveTo>
                  <a:lnTo>
                    <a:pt x="0" y="0"/>
                  </a:lnTo>
                </a:path>
              </a:pathLst>
            </a:custGeom>
          </p:spPr>
          <p:txBody>
            <a:bodyPr/>
            <a:lstStyle/>
            <a:p/>
          </p:txBody>
        </p:sp>
        <p:sp>
          <p:nvSpPr>
            <p:cNvPr id="53" name="pl53"/>
            <p:cNvSpPr/>
            <p:nvPr/>
          </p:nvSpPr>
          <p:spPr>
            <a:xfrm>
              <a:off x="7664454" y="1034746"/>
              <a:ext cx="627977" cy="516146"/>
            </a:xfrm>
            <a:custGeom>
              <a:avLst/>
              <a:pathLst>
                <a:path w="627977" h="516146">
                  <a:moveTo>
                    <a:pt x="627977" y="516146"/>
                  </a:moveTo>
                  <a:lnTo>
                    <a:pt x="0" y="0"/>
                  </a:lnTo>
                </a:path>
              </a:pathLst>
            </a:custGeom>
          </p:spPr>
          <p:txBody>
            <a:bodyPr/>
            <a:lstStyle/>
            <a:p/>
          </p:txBody>
        </p:sp>
        <p:sp>
          <p:nvSpPr>
            <p:cNvPr id="54" name="pl54"/>
            <p:cNvSpPr/>
            <p:nvPr/>
          </p:nvSpPr>
          <p:spPr>
            <a:xfrm>
              <a:off x="7659171" y="1083950"/>
              <a:ext cx="669412" cy="1262824"/>
            </a:xfrm>
            <a:custGeom>
              <a:avLst/>
              <a:pathLst>
                <a:path w="669412" h="1262824">
                  <a:moveTo>
                    <a:pt x="669412" y="1262824"/>
                  </a:moveTo>
                  <a:lnTo>
                    <a:pt x="0" y="0"/>
                  </a:lnTo>
                </a:path>
              </a:pathLst>
            </a:custGeom>
          </p:spPr>
          <p:txBody>
            <a:bodyPr/>
            <a:lstStyle/>
            <a:p/>
          </p:txBody>
        </p:sp>
        <p:sp>
          <p:nvSpPr>
            <p:cNvPr id="55" name="pl55"/>
            <p:cNvSpPr/>
            <p:nvPr/>
          </p:nvSpPr>
          <p:spPr>
            <a:xfrm>
              <a:off x="7658939" y="1226346"/>
              <a:ext cx="699922" cy="1382260"/>
            </a:xfrm>
            <a:custGeom>
              <a:avLst/>
              <a:pathLst>
                <a:path w="699922" h="1382260">
                  <a:moveTo>
                    <a:pt x="699922" y="1382260"/>
                  </a:moveTo>
                  <a:lnTo>
                    <a:pt x="0" y="0"/>
                  </a:lnTo>
                </a:path>
              </a:pathLst>
            </a:custGeom>
          </p:spPr>
          <p:txBody>
            <a:bodyPr/>
            <a:lstStyle/>
            <a:p/>
          </p:txBody>
        </p:sp>
        <p:sp>
          <p:nvSpPr>
            <p:cNvPr id="56" name="pl56"/>
            <p:cNvSpPr/>
            <p:nvPr/>
          </p:nvSpPr>
          <p:spPr>
            <a:xfrm>
              <a:off x="7660754" y="1320815"/>
              <a:ext cx="1030821" cy="1469441"/>
            </a:xfrm>
            <a:custGeom>
              <a:avLst/>
              <a:pathLst>
                <a:path w="1030821" h="1469441">
                  <a:moveTo>
                    <a:pt x="1030821" y="1469441"/>
                  </a:moveTo>
                  <a:lnTo>
                    <a:pt x="0" y="0"/>
                  </a:lnTo>
                </a:path>
              </a:pathLst>
            </a:custGeom>
          </p:spPr>
          <p:txBody>
            <a:bodyPr/>
            <a:lstStyle/>
            <a:p/>
          </p:txBody>
        </p:sp>
        <p:sp>
          <p:nvSpPr>
            <p:cNvPr id="57" name="pl57"/>
            <p:cNvSpPr/>
            <p:nvPr/>
          </p:nvSpPr>
          <p:spPr>
            <a:xfrm>
              <a:off x="7662233" y="2316796"/>
              <a:ext cx="720711" cy="816687"/>
            </a:xfrm>
            <a:custGeom>
              <a:avLst/>
              <a:pathLst>
                <a:path w="720711" h="816687">
                  <a:moveTo>
                    <a:pt x="720711" y="816687"/>
                  </a:moveTo>
                  <a:lnTo>
                    <a:pt x="0" y="0"/>
                  </a:lnTo>
                </a:path>
              </a:pathLst>
            </a:custGeom>
          </p:spPr>
          <p:txBody>
            <a:bodyPr/>
            <a:lstStyle/>
            <a:p/>
          </p:txBody>
        </p:sp>
        <p:sp>
          <p:nvSpPr>
            <p:cNvPr id="58" name="pg58"/>
            <p:cNvSpPr/>
            <p:nvPr/>
          </p:nvSpPr>
          <p:spPr>
            <a:xfrm>
              <a:off x="8356446" y="694444"/>
              <a:ext cx="603664" cy="169038"/>
            </a:xfrm>
            <a:custGeom>
              <a:avLst/>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59" name="tx59"/>
            <p:cNvSpPr/>
            <p:nvPr/>
          </p:nvSpPr>
          <p:spPr>
            <a:xfrm>
              <a:off x="8379306" y="735983"/>
              <a:ext cx="512224"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31A1C">
                      <a:alpha val="100000"/>
                    </a:srgbClr>
                  </a:solidFill>
                  <a:latin typeface="Arial"/>
                  <a:cs typeface="Arial"/>
                </a:rPr>
                <a:t>IPV1: 98%</a:t>
              </a:r>
            </a:p>
          </p:txBody>
        </p:sp>
        <p:sp>
          <p:nvSpPr>
            <p:cNvPr id="60" name="pg60"/>
            <p:cNvSpPr/>
            <p:nvPr/>
          </p:nvSpPr>
          <p:spPr>
            <a:xfrm>
              <a:off x="8314365" y="955035"/>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61" name="tx61"/>
            <p:cNvSpPr/>
            <p:nvPr/>
          </p:nvSpPr>
          <p:spPr>
            <a:xfrm>
              <a:off x="8337225" y="996573"/>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86EE">
                      <a:alpha val="100000"/>
                    </a:srgbClr>
                  </a:solidFill>
                  <a:latin typeface="Arial"/>
                  <a:cs typeface="Arial"/>
                </a:rPr>
                <a:t>DTP3: 97%</a:t>
              </a:r>
            </a:p>
          </p:txBody>
        </p:sp>
        <p:sp>
          <p:nvSpPr>
            <p:cNvPr id="62" name="pg62"/>
            <p:cNvSpPr/>
            <p:nvPr/>
          </p:nvSpPr>
          <p:spPr>
            <a:xfrm>
              <a:off x="8368515" y="1215086"/>
              <a:ext cx="591595" cy="169038"/>
            </a:xfrm>
            <a:custGeom>
              <a:avLst/>
              <a:pathLst>
                <a:path w="591595" h="169038">
                  <a:moveTo>
                    <a:pt x="27431" y="169038"/>
                  </a:moveTo>
                  <a:lnTo>
                    <a:pt x="564163" y="169038"/>
                  </a:lnTo>
                  <a:lnTo>
                    <a:pt x="563059" y="169016"/>
                  </a:lnTo>
                  <a:lnTo>
                    <a:pt x="567470" y="168838"/>
                  </a:lnTo>
                  <a:lnTo>
                    <a:pt x="571795" y="167955"/>
                  </a:lnTo>
                  <a:lnTo>
                    <a:pt x="575923" y="166389"/>
                  </a:lnTo>
                  <a:lnTo>
                    <a:pt x="579746" y="164182"/>
                  </a:lnTo>
                  <a:lnTo>
                    <a:pt x="583166" y="161390"/>
                  </a:lnTo>
                  <a:lnTo>
                    <a:pt x="586093" y="158086"/>
                  </a:lnTo>
                  <a:lnTo>
                    <a:pt x="588453" y="154354"/>
                  </a:lnTo>
                  <a:lnTo>
                    <a:pt x="590183" y="150293"/>
                  </a:lnTo>
                  <a:lnTo>
                    <a:pt x="591240" y="146006"/>
                  </a:lnTo>
                  <a:lnTo>
                    <a:pt x="591595" y="141606"/>
                  </a:lnTo>
                  <a:lnTo>
                    <a:pt x="591595" y="27431"/>
                  </a:lnTo>
                  <a:lnTo>
                    <a:pt x="591240" y="23031"/>
                  </a:lnTo>
                  <a:lnTo>
                    <a:pt x="590183" y="18745"/>
                  </a:lnTo>
                  <a:lnTo>
                    <a:pt x="588453" y="14683"/>
                  </a:lnTo>
                  <a:lnTo>
                    <a:pt x="586093" y="10952"/>
                  </a:lnTo>
                  <a:lnTo>
                    <a:pt x="583166" y="7647"/>
                  </a:lnTo>
                  <a:lnTo>
                    <a:pt x="579746" y="4855"/>
                  </a:lnTo>
                  <a:lnTo>
                    <a:pt x="575923" y="2648"/>
                  </a:lnTo>
                  <a:lnTo>
                    <a:pt x="571795" y="1083"/>
                  </a:lnTo>
                  <a:lnTo>
                    <a:pt x="567470" y="200"/>
                  </a:lnTo>
                  <a:lnTo>
                    <a:pt x="56416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63" name="tx63"/>
            <p:cNvSpPr/>
            <p:nvPr/>
          </p:nvSpPr>
          <p:spPr>
            <a:xfrm>
              <a:off x="8391375" y="1256624"/>
              <a:ext cx="50015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00EE">
                      <a:alpha val="100000"/>
                    </a:srgbClr>
                  </a:solidFill>
                  <a:latin typeface="Arial"/>
                  <a:cs typeface="Arial"/>
                </a:rPr>
                <a:t>Hib3: 97%</a:t>
              </a:r>
            </a:p>
          </p:txBody>
        </p:sp>
        <p:sp>
          <p:nvSpPr>
            <p:cNvPr id="64" name="pg64"/>
            <p:cNvSpPr/>
            <p:nvPr/>
          </p:nvSpPr>
          <p:spPr>
            <a:xfrm>
              <a:off x="8338449" y="2003695"/>
              <a:ext cx="621661" cy="169038"/>
            </a:xfrm>
            <a:custGeom>
              <a:avLst/>
              <a:pathLst>
                <a:path w="621661" h="169038">
                  <a:moveTo>
                    <a:pt x="27431" y="169038"/>
                  </a:moveTo>
                  <a:lnTo>
                    <a:pt x="594229" y="169038"/>
                  </a:lnTo>
                  <a:lnTo>
                    <a:pt x="593124" y="169016"/>
                  </a:lnTo>
                  <a:lnTo>
                    <a:pt x="597535" y="168838"/>
                  </a:lnTo>
                  <a:lnTo>
                    <a:pt x="601861" y="167955"/>
                  </a:lnTo>
                  <a:lnTo>
                    <a:pt x="605989" y="166389"/>
                  </a:lnTo>
                  <a:lnTo>
                    <a:pt x="609812" y="164182"/>
                  </a:lnTo>
                  <a:lnTo>
                    <a:pt x="613231" y="161390"/>
                  </a:lnTo>
                  <a:lnTo>
                    <a:pt x="616159" y="158086"/>
                  </a:lnTo>
                  <a:lnTo>
                    <a:pt x="618518" y="154354"/>
                  </a:lnTo>
                  <a:lnTo>
                    <a:pt x="620249" y="150293"/>
                  </a:lnTo>
                  <a:lnTo>
                    <a:pt x="621305" y="146006"/>
                  </a:lnTo>
                  <a:lnTo>
                    <a:pt x="621661" y="141606"/>
                  </a:lnTo>
                  <a:lnTo>
                    <a:pt x="621661" y="27431"/>
                  </a:lnTo>
                  <a:lnTo>
                    <a:pt x="621305" y="23031"/>
                  </a:lnTo>
                  <a:lnTo>
                    <a:pt x="620249" y="18745"/>
                  </a:lnTo>
                  <a:lnTo>
                    <a:pt x="618518" y="14683"/>
                  </a:lnTo>
                  <a:lnTo>
                    <a:pt x="616159" y="10952"/>
                  </a:lnTo>
                  <a:lnTo>
                    <a:pt x="613231" y="7647"/>
                  </a:lnTo>
                  <a:lnTo>
                    <a:pt x="609812" y="4855"/>
                  </a:lnTo>
                  <a:lnTo>
                    <a:pt x="605989" y="2648"/>
                  </a:lnTo>
                  <a:lnTo>
                    <a:pt x="601861" y="1083"/>
                  </a:lnTo>
                  <a:lnTo>
                    <a:pt x="597535" y="200"/>
                  </a:lnTo>
                  <a:lnTo>
                    <a:pt x="594229"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65" name="tx65"/>
            <p:cNvSpPr/>
            <p:nvPr/>
          </p:nvSpPr>
          <p:spPr>
            <a:xfrm>
              <a:off x="8361309" y="2045233"/>
              <a:ext cx="530221"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7F00">
                      <a:alpha val="100000"/>
                    </a:srgbClr>
                  </a:solidFill>
                  <a:latin typeface="Arial"/>
                  <a:cs typeface="Arial"/>
                </a:rPr>
                <a:t>IPVC: 97%</a:t>
              </a:r>
            </a:p>
          </p:txBody>
        </p:sp>
        <p:sp>
          <p:nvSpPr>
            <p:cNvPr id="66" name="pg66"/>
            <p:cNvSpPr/>
            <p:nvPr/>
          </p:nvSpPr>
          <p:spPr>
            <a:xfrm>
              <a:off x="8290281" y="1738057"/>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67" name="tx67"/>
            <p:cNvSpPr/>
            <p:nvPr/>
          </p:nvSpPr>
          <p:spPr>
            <a:xfrm>
              <a:off x="8313141" y="1779595"/>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C20E">
                      <a:alpha val="100000"/>
                    </a:srgbClr>
                  </a:solidFill>
                  <a:latin typeface="Arial"/>
                  <a:cs typeface="Arial"/>
                </a:rPr>
                <a:t>MCV1: 97%</a:t>
              </a:r>
            </a:p>
          </p:txBody>
        </p:sp>
        <p:sp>
          <p:nvSpPr>
            <p:cNvPr id="68" name="pg68"/>
            <p:cNvSpPr/>
            <p:nvPr/>
          </p:nvSpPr>
          <p:spPr>
            <a:xfrm>
              <a:off x="8223851" y="1474658"/>
              <a:ext cx="736259" cy="169038"/>
            </a:xfrm>
            <a:custGeom>
              <a:avLst/>
              <a:pathLst>
                <a:path w="736259" h="169038">
                  <a:moveTo>
                    <a:pt x="27431" y="169038"/>
                  </a:moveTo>
                  <a:lnTo>
                    <a:pt x="708827" y="169038"/>
                  </a:lnTo>
                  <a:lnTo>
                    <a:pt x="707722" y="169016"/>
                  </a:lnTo>
                  <a:lnTo>
                    <a:pt x="712133" y="168838"/>
                  </a:lnTo>
                  <a:lnTo>
                    <a:pt x="716459" y="167955"/>
                  </a:lnTo>
                  <a:lnTo>
                    <a:pt x="720587" y="166389"/>
                  </a:lnTo>
                  <a:lnTo>
                    <a:pt x="724410" y="164182"/>
                  </a:lnTo>
                  <a:lnTo>
                    <a:pt x="727830" y="161390"/>
                  </a:lnTo>
                  <a:lnTo>
                    <a:pt x="730757" y="158086"/>
                  </a:lnTo>
                  <a:lnTo>
                    <a:pt x="733117" y="154354"/>
                  </a:lnTo>
                  <a:lnTo>
                    <a:pt x="734847" y="150293"/>
                  </a:lnTo>
                  <a:lnTo>
                    <a:pt x="735903" y="146006"/>
                  </a:lnTo>
                  <a:lnTo>
                    <a:pt x="736259" y="141606"/>
                  </a:lnTo>
                  <a:lnTo>
                    <a:pt x="736259" y="27431"/>
                  </a:lnTo>
                  <a:lnTo>
                    <a:pt x="735903" y="23031"/>
                  </a:lnTo>
                  <a:lnTo>
                    <a:pt x="734847" y="18745"/>
                  </a:lnTo>
                  <a:lnTo>
                    <a:pt x="733117" y="14683"/>
                  </a:lnTo>
                  <a:lnTo>
                    <a:pt x="730757" y="10952"/>
                  </a:lnTo>
                  <a:lnTo>
                    <a:pt x="727830" y="7647"/>
                  </a:lnTo>
                  <a:lnTo>
                    <a:pt x="724410" y="4855"/>
                  </a:lnTo>
                  <a:lnTo>
                    <a:pt x="720587" y="2648"/>
                  </a:lnTo>
                  <a:lnTo>
                    <a:pt x="716459" y="1083"/>
                  </a:lnTo>
                  <a:lnTo>
                    <a:pt x="712133" y="200"/>
                  </a:lnTo>
                  <a:lnTo>
                    <a:pt x="70882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36FFF">
                  <a:alpha val="100000"/>
                </a:srgbClr>
              </a:solidFill>
              <a:prstDash val="solid"/>
              <a:round/>
            </a:ln>
          </p:spPr>
          <p:txBody>
            <a:bodyPr/>
            <a:lstStyle/>
            <a:p/>
          </p:txBody>
        </p:sp>
        <p:sp>
          <p:nvSpPr>
            <p:cNvPr id="69" name="tx69"/>
            <p:cNvSpPr/>
            <p:nvPr/>
          </p:nvSpPr>
          <p:spPr>
            <a:xfrm>
              <a:off x="8246711" y="1516196"/>
              <a:ext cx="64481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36FFF">
                      <a:alpha val="100000"/>
                    </a:srgbClr>
                  </a:solidFill>
                  <a:latin typeface="Arial"/>
                  <a:cs typeface="Arial"/>
                </a:rPr>
                <a:t>Rubella: 97%</a:t>
              </a:r>
            </a:p>
          </p:txBody>
        </p:sp>
        <p:sp>
          <p:nvSpPr>
            <p:cNvPr id="70" name="pg70"/>
            <p:cNvSpPr/>
            <p:nvPr/>
          </p:nvSpPr>
          <p:spPr>
            <a:xfrm>
              <a:off x="8260004" y="2267271"/>
              <a:ext cx="700106" cy="169038"/>
            </a:xfrm>
            <a:custGeom>
              <a:avLst/>
              <a:pathLst>
                <a:path w="700106" h="169038">
                  <a:moveTo>
                    <a:pt x="27431" y="169038"/>
                  </a:moveTo>
                  <a:lnTo>
                    <a:pt x="672674" y="169038"/>
                  </a:lnTo>
                  <a:lnTo>
                    <a:pt x="671569" y="169016"/>
                  </a:lnTo>
                  <a:lnTo>
                    <a:pt x="675981" y="168838"/>
                  </a:lnTo>
                  <a:lnTo>
                    <a:pt x="680306" y="167955"/>
                  </a:lnTo>
                  <a:lnTo>
                    <a:pt x="684434" y="166389"/>
                  </a:lnTo>
                  <a:lnTo>
                    <a:pt x="688257" y="164182"/>
                  </a:lnTo>
                  <a:lnTo>
                    <a:pt x="691677" y="161390"/>
                  </a:lnTo>
                  <a:lnTo>
                    <a:pt x="694604" y="158086"/>
                  </a:lnTo>
                  <a:lnTo>
                    <a:pt x="696964" y="154354"/>
                  </a:lnTo>
                  <a:lnTo>
                    <a:pt x="698694" y="150293"/>
                  </a:lnTo>
                  <a:lnTo>
                    <a:pt x="699751" y="146006"/>
                  </a:lnTo>
                  <a:lnTo>
                    <a:pt x="700106" y="141606"/>
                  </a:lnTo>
                  <a:lnTo>
                    <a:pt x="700106" y="27431"/>
                  </a:lnTo>
                  <a:lnTo>
                    <a:pt x="699751" y="23031"/>
                  </a:lnTo>
                  <a:lnTo>
                    <a:pt x="698694" y="18745"/>
                  </a:lnTo>
                  <a:lnTo>
                    <a:pt x="696964" y="14683"/>
                  </a:lnTo>
                  <a:lnTo>
                    <a:pt x="694604" y="10952"/>
                  </a:lnTo>
                  <a:lnTo>
                    <a:pt x="691677" y="7647"/>
                  </a:lnTo>
                  <a:lnTo>
                    <a:pt x="688257" y="4855"/>
                  </a:lnTo>
                  <a:lnTo>
                    <a:pt x="684434" y="2648"/>
                  </a:lnTo>
                  <a:lnTo>
                    <a:pt x="680306" y="1083"/>
                  </a:lnTo>
                  <a:lnTo>
                    <a:pt x="675981" y="200"/>
                  </a:lnTo>
                  <a:lnTo>
                    <a:pt x="6726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71" name="tx71"/>
            <p:cNvSpPr/>
            <p:nvPr/>
          </p:nvSpPr>
          <p:spPr>
            <a:xfrm>
              <a:off x="8282864" y="2290124"/>
              <a:ext cx="608666" cy="10046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HepB3: 96%</a:t>
              </a:r>
            </a:p>
          </p:txBody>
        </p:sp>
        <p:sp>
          <p:nvSpPr>
            <p:cNvPr id="72" name="pg72"/>
            <p:cNvSpPr/>
            <p:nvPr/>
          </p:nvSpPr>
          <p:spPr>
            <a:xfrm>
              <a:off x="8290281" y="2528718"/>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73" name="tx73"/>
            <p:cNvSpPr/>
            <p:nvPr/>
          </p:nvSpPr>
          <p:spPr>
            <a:xfrm>
              <a:off x="8313141" y="2570257"/>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B00">
                      <a:alpha val="100000"/>
                    </a:srgbClr>
                  </a:solidFill>
                  <a:latin typeface="Arial"/>
                  <a:cs typeface="Arial"/>
                </a:rPr>
                <a:t>MCV2: 93%</a:t>
              </a:r>
            </a:p>
          </p:txBody>
        </p:sp>
        <p:sp>
          <p:nvSpPr>
            <p:cNvPr id="74" name="pg74"/>
            <p:cNvSpPr/>
            <p:nvPr/>
          </p:nvSpPr>
          <p:spPr>
            <a:xfrm>
              <a:off x="8314365" y="2790256"/>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9A32CD">
                  <a:alpha val="100000"/>
                </a:srgbClr>
              </a:solidFill>
              <a:prstDash val="solid"/>
              <a:round/>
            </a:ln>
          </p:spPr>
          <p:txBody>
            <a:bodyPr/>
            <a:lstStyle/>
            <a:p/>
          </p:txBody>
        </p:sp>
        <p:sp>
          <p:nvSpPr>
            <p:cNvPr id="75" name="tx75"/>
            <p:cNvSpPr/>
            <p:nvPr/>
          </p:nvSpPr>
          <p:spPr>
            <a:xfrm>
              <a:off x="8337225" y="2831795"/>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A32CD">
                      <a:alpha val="100000"/>
                    </a:srgbClr>
                  </a:solidFill>
                  <a:latin typeface="Arial"/>
                  <a:cs typeface="Arial"/>
                </a:rPr>
                <a:t>PcVC: 91%</a:t>
              </a:r>
            </a:p>
          </p:txBody>
        </p:sp>
        <p:sp>
          <p:nvSpPr>
            <p:cNvPr id="76" name="pg76"/>
            <p:cNvSpPr/>
            <p:nvPr/>
          </p:nvSpPr>
          <p:spPr>
            <a:xfrm>
              <a:off x="8314365" y="3055466"/>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77" name="tx77"/>
            <p:cNvSpPr/>
            <p:nvPr/>
          </p:nvSpPr>
          <p:spPr>
            <a:xfrm>
              <a:off x="8337225" y="3097004"/>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A3D9A">
                      <a:alpha val="100000"/>
                    </a:srgbClr>
                  </a:solidFill>
                  <a:latin typeface="Arial"/>
                  <a:cs typeface="Arial"/>
                </a:rPr>
                <a:t>HPVc: 70%</a:t>
              </a:r>
            </a:p>
          </p:txBody>
        </p:sp>
        <p:sp>
          <p:nvSpPr>
            <p:cNvPr id="78" name="pl78"/>
            <p:cNvSpPr/>
            <p:nvPr/>
          </p:nvSpPr>
          <p:spPr>
            <a:xfrm>
              <a:off x="757200" y="5628310"/>
              <a:ext cx="8317210" cy="0"/>
            </a:xfrm>
            <a:custGeom>
              <a:avLst/>
              <a:pathLst>
                <a:path w="8317210" h="0">
                  <a:moveTo>
                    <a:pt x="0" y="0"/>
                  </a:moveTo>
                  <a:lnTo>
                    <a:pt x="8317210" y="0"/>
                  </a:lnTo>
                  <a:lnTo>
                    <a:pt x="8317210" y="0"/>
                  </a:lnTo>
                </a:path>
              </a:pathLst>
            </a:custGeom>
            <a:ln w="13550" cap="flat">
              <a:solidFill>
                <a:srgbClr val="BEBEBE">
                  <a:alpha val="100000"/>
                </a:srgbClr>
              </a:solidFill>
              <a:prstDash val="dash"/>
              <a:round/>
            </a:ln>
          </p:spPr>
          <p:txBody>
            <a:bodyPr/>
            <a:lstStyle/>
            <a:p/>
          </p:txBody>
        </p:sp>
        <p:sp>
          <p:nvSpPr>
            <p:cNvPr id="79" name="rc79"/>
            <p:cNvSpPr/>
            <p:nvPr/>
          </p:nvSpPr>
          <p:spPr>
            <a:xfrm>
              <a:off x="757200" y="646101"/>
              <a:ext cx="8317210" cy="5219457"/>
            </a:xfrm>
            <a:prstGeom prst="rect">
              <a:avLst/>
            </a:prstGeom>
            <a:ln w="13550" cap="rnd">
              <a:solidFill>
                <a:srgbClr val="BEBEBE">
                  <a:alpha val="100000"/>
                </a:srgbClr>
              </a:solidFill>
              <a:prstDash val="solid"/>
              <a:round/>
            </a:ln>
          </p:spPr>
          <p:txBody>
            <a:bodyPr/>
            <a:lstStyle/>
            <a:p/>
          </p:txBody>
        </p:sp>
        <p:sp>
          <p:nvSpPr>
            <p:cNvPr id="80" name="tx80"/>
            <p:cNvSpPr/>
            <p:nvPr/>
          </p:nvSpPr>
          <p:spPr>
            <a:xfrm>
              <a:off x="632414" y="55866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81" name="tx81"/>
            <p:cNvSpPr/>
            <p:nvPr/>
          </p:nvSpPr>
          <p:spPr>
            <a:xfrm>
              <a:off x="570259" y="51121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82" name="tx82"/>
            <p:cNvSpPr/>
            <p:nvPr/>
          </p:nvSpPr>
          <p:spPr>
            <a:xfrm>
              <a:off x="570259" y="463762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83" name="tx83"/>
            <p:cNvSpPr/>
            <p:nvPr/>
          </p:nvSpPr>
          <p:spPr>
            <a:xfrm>
              <a:off x="570259" y="41630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84" name="tx84"/>
            <p:cNvSpPr/>
            <p:nvPr/>
          </p:nvSpPr>
          <p:spPr>
            <a:xfrm>
              <a:off x="570259" y="36886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85" name="tx85"/>
            <p:cNvSpPr/>
            <p:nvPr/>
          </p:nvSpPr>
          <p:spPr>
            <a:xfrm>
              <a:off x="570259" y="3214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86" name="tx86"/>
            <p:cNvSpPr/>
            <p:nvPr/>
          </p:nvSpPr>
          <p:spPr>
            <a:xfrm>
              <a:off x="570259" y="273964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87" name="tx87"/>
            <p:cNvSpPr/>
            <p:nvPr/>
          </p:nvSpPr>
          <p:spPr>
            <a:xfrm>
              <a:off x="570259" y="226514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88" name="tx88"/>
            <p:cNvSpPr/>
            <p:nvPr/>
          </p:nvSpPr>
          <p:spPr>
            <a:xfrm>
              <a:off x="570259" y="179065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89" name="tx89"/>
            <p:cNvSpPr/>
            <p:nvPr/>
          </p:nvSpPr>
          <p:spPr>
            <a:xfrm>
              <a:off x="570259" y="131615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90" name="tx90"/>
            <p:cNvSpPr/>
            <p:nvPr/>
          </p:nvSpPr>
          <p:spPr>
            <a:xfrm>
              <a:off x="508103" y="84165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91" name="tx91"/>
            <p:cNvSpPr/>
            <p:nvPr/>
          </p:nvSpPr>
          <p:spPr>
            <a:xfrm rot="-5400000">
              <a:off x="97880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92" name="tx92"/>
            <p:cNvSpPr/>
            <p:nvPr/>
          </p:nvSpPr>
          <p:spPr>
            <a:xfrm rot="-5400000">
              <a:off x="2282447"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93" name="tx93"/>
            <p:cNvSpPr/>
            <p:nvPr/>
          </p:nvSpPr>
          <p:spPr>
            <a:xfrm rot="-5400000">
              <a:off x="358608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4" name="tx94"/>
            <p:cNvSpPr/>
            <p:nvPr/>
          </p:nvSpPr>
          <p:spPr>
            <a:xfrm rot="-5400000">
              <a:off x="488972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5" name="tx95"/>
            <p:cNvSpPr/>
            <p:nvPr/>
          </p:nvSpPr>
          <p:spPr>
            <a:xfrm rot="-5400000">
              <a:off x="593263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96" name="tx96"/>
            <p:cNvSpPr/>
            <p:nvPr/>
          </p:nvSpPr>
          <p:spPr>
            <a:xfrm rot="-5400000">
              <a:off x="6193361"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97" name="tx97"/>
            <p:cNvSpPr/>
            <p:nvPr/>
          </p:nvSpPr>
          <p:spPr>
            <a:xfrm rot="-5400000">
              <a:off x="6454088"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98" name="tx98"/>
            <p:cNvSpPr/>
            <p:nvPr/>
          </p:nvSpPr>
          <p:spPr>
            <a:xfrm rot="-5400000">
              <a:off x="6714816"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99" name="tx99"/>
            <p:cNvSpPr/>
            <p:nvPr/>
          </p:nvSpPr>
          <p:spPr>
            <a:xfrm rot="-5400000">
              <a:off x="6975509" y="6032486"/>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0" name="tx100"/>
            <p:cNvSpPr/>
            <p:nvPr/>
          </p:nvSpPr>
          <p:spPr>
            <a:xfrm rot="-5400000">
              <a:off x="7236271"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1" name="tx101"/>
            <p:cNvSpPr/>
            <p:nvPr/>
          </p:nvSpPr>
          <p:spPr>
            <a:xfrm rot="-5400000">
              <a:off x="749699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02" name="tx102"/>
            <p:cNvSpPr/>
            <p:nvPr/>
          </p:nvSpPr>
          <p:spPr>
            <a:xfrm rot="-5400000">
              <a:off x="-52544" y="319027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03" name="tx103"/>
            <p:cNvSpPr/>
            <p:nvPr/>
          </p:nvSpPr>
          <p:spPr>
            <a:xfrm>
              <a:off x="3373909" y="401416"/>
              <a:ext cx="3083793"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Vaccine coverage (%), Singapore, 2000-2025</a:t>
              </a:r>
            </a:p>
          </p:txBody>
        </p:sp>
        <p:sp>
          <p:nvSpPr>
            <p:cNvPr id="104" name="tx104"/>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05" name="tx105"/>
            <p:cNvSpPr/>
            <p:nvPr/>
          </p:nvSpPr>
          <p:spPr>
            <a:xfrm>
              <a:off x="4036206" y="6568567"/>
              <a:ext cx="503820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Numbers in the data label bubbles refer to vaccine coverage in the latest year estimates are available.</a:t>
              </a:r>
            </a:p>
          </p:txBody>
        </p:sp>
      </p:grpSp>
      <p:sp>
        <p:nvSpPr>
          <p:cNvPr id="10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9 vaccines (complete series).
In 2025, HPVc had the lowest coverage of all vaccines (70%), followed by MCV2 (93%).
Coverage of 2 vaccines were the same (DTP3 and IPV1), 1 vaccine decreased (HEPB3), and 5 vaccines increased (HIB3, HPVC, MCV1, MCV2 and RUBELLA) compared to respective coverage in 2019.
Coverage of 9 vaccines were the same (DTP3, HEPB3, HIB3, HPVC, IPV1, IPVC, MCV1, MCV2 and RUBELLA) compared to respective coverage in 2024.</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30606" y="503648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5" name="pl5"/>
            <p:cNvSpPr/>
            <p:nvPr/>
          </p:nvSpPr>
          <p:spPr>
            <a:xfrm>
              <a:off x="1130606" y="462362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6" name="pl6"/>
            <p:cNvSpPr/>
            <p:nvPr/>
          </p:nvSpPr>
          <p:spPr>
            <a:xfrm>
              <a:off x="1130606" y="421077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7" name="pl7"/>
            <p:cNvSpPr/>
            <p:nvPr/>
          </p:nvSpPr>
          <p:spPr>
            <a:xfrm>
              <a:off x="1130606" y="379791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8" name="pl8"/>
            <p:cNvSpPr/>
            <p:nvPr/>
          </p:nvSpPr>
          <p:spPr>
            <a:xfrm>
              <a:off x="1130606" y="338506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9" name="pl9"/>
            <p:cNvSpPr/>
            <p:nvPr/>
          </p:nvSpPr>
          <p:spPr>
            <a:xfrm>
              <a:off x="1130606" y="297220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0" name="pl10"/>
            <p:cNvSpPr/>
            <p:nvPr/>
          </p:nvSpPr>
          <p:spPr>
            <a:xfrm>
              <a:off x="1130606" y="255935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1" name="pl11"/>
            <p:cNvSpPr/>
            <p:nvPr/>
          </p:nvSpPr>
          <p:spPr>
            <a:xfrm>
              <a:off x="1130606" y="214649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2" name="pl12"/>
            <p:cNvSpPr/>
            <p:nvPr/>
          </p:nvSpPr>
          <p:spPr>
            <a:xfrm>
              <a:off x="1130606" y="173364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3" name="pl13"/>
            <p:cNvSpPr/>
            <p:nvPr/>
          </p:nvSpPr>
          <p:spPr>
            <a:xfrm>
              <a:off x="1130606" y="132078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4" name="pl14"/>
            <p:cNvSpPr/>
            <p:nvPr/>
          </p:nvSpPr>
          <p:spPr>
            <a:xfrm>
              <a:off x="1130606" y="90793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5" name="pl15"/>
            <p:cNvSpPr/>
            <p:nvPr/>
          </p:nvSpPr>
          <p:spPr>
            <a:xfrm>
              <a:off x="149168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29709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10250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90791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871332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8352246" y="907931"/>
              <a:ext cx="288865" cy="0"/>
            </a:xfrm>
            <a:custGeom>
              <a:avLst/>
              <a:pathLst>
                <a:path w="288865" h="0">
                  <a:moveTo>
                    <a:pt x="0" y="0"/>
                  </a:moveTo>
                  <a:lnTo>
                    <a:pt x="0" y="0"/>
                  </a:lnTo>
                  <a:lnTo>
                    <a:pt x="216649" y="0"/>
                  </a:lnTo>
                  <a:lnTo>
                    <a:pt x="216649" y="0"/>
                  </a:lnTo>
                  <a:lnTo>
                    <a:pt x="216649" y="0"/>
                  </a:lnTo>
                  <a:lnTo>
                    <a:pt x="288865" y="0"/>
                  </a:lnTo>
                  <a:lnTo>
                    <a:pt x="288865" y="0"/>
                  </a:lnTo>
                </a:path>
              </a:pathLst>
            </a:custGeom>
            <a:ln w="116535" cap="flat">
              <a:solidFill>
                <a:srgbClr val="E8E8E8">
                  <a:alpha val="100000"/>
                </a:srgbClr>
              </a:solidFill>
              <a:prstDash val="solid"/>
              <a:round/>
            </a:ln>
          </p:spPr>
          <p:txBody>
            <a:bodyPr/>
            <a:lstStyle/>
            <a:p/>
          </p:txBody>
        </p:sp>
        <p:sp>
          <p:nvSpPr>
            <p:cNvPr id="21" name="pl21"/>
            <p:cNvSpPr/>
            <p:nvPr/>
          </p:nvSpPr>
          <p:spPr>
            <a:xfrm>
              <a:off x="8568896" y="1320786"/>
              <a:ext cx="72216" cy="0"/>
            </a:xfrm>
            <a:custGeom>
              <a:avLst/>
              <a:pathLst>
                <a:path w="72216" h="0">
                  <a:moveTo>
                    <a:pt x="0" y="0"/>
                  </a:moveTo>
                  <a:lnTo>
                    <a:pt x="0" y="0"/>
                  </a:lnTo>
                  <a:lnTo>
                    <a:pt x="0" y="0"/>
                  </a:lnTo>
                  <a:lnTo>
                    <a:pt x="72216" y="0"/>
                  </a:lnTo>
                  <a:lnTo>
                    <a:pt x="72216" y="0"/>
                  </a:lnTo>
                  <a:lnTo>
                    <a:pt x="72216" y="0"/>
                  </a:lnTo>
                  <a:lnTo>
                    <a:pt x="72216" y="0"/>
                  </a:lnTo>
                </a:path>
              </a:pathLst>
            </a:custGeom>
            <a:ln w="116535" cap="flat">
              <a:solidFill>
                <a:srgbClr val="E8E8E8">
                  <a:alpha val="100000"/>
                </a:srgbClr>
              </a:solidFill>
              <a:prstDash val="solid"/>
              <a:round/>
            </a:ln>
          </p:spPr>
          <p:txBody>
            <a:bodyPr/>
            <a:lstStyle/>
            <a:p/>
          </p:txBody>
        </p:sp>
        <p:sp>
          <p:nvSpPr>
            <p:cNvPr id="22" name="pl22"/>
            <p:cNvSpPr/>
            <p:nvPr/>
          </p:nvSpPr>
          <p:spPr>
            <a:xfrm>
              <a:off x="8496679" y="1733641"/>
              <a:ext cx="72216" cy="0"/>
            </a:xfrm>
            <a:custGeom>
              <a:avLst/>
              <a:pathLst>
                <a:path w="72216" h="0">
                  <a:moveTo>
                    <a:pt x="0" y="0"/>
                  </a:moveTo>
                  <a:lnTo>
                    <a:pt x="0" y="0"/>
                  </a:lnTo>
                  <a:lnTo>
                    <a:pt x="0" y="0"/>
                  </a:lnTo>
                  <a:lnTo>
                    <a:pt x="0" y="0"/>
                  </a:lnTo>
                  <a:lnTo>
                    <a:pt x="72216" y="0"/>
                  </a:lnTo>
                  <a:lnTo>
                    <a:pt x="72216" y="0"/>
                  </a:lnTo>
                  <a:lnTo>
                    <a:pt x="72216" y="0"/>
                  </a:lnTo>
                </a:path>
              </a:pathLst>
            </a:custGeom>
            <a:ln w="116535" cap="flat">
              <a:solidFill>
                <a:srgbClr val="E8E8E8">
                  <a:alpha val="100000"/>
                </a:srgbClr>
              </a:solidFill>
              <a:prstDash val="solid"/>
              <a:round/>
            </a:ln>
          </p:spPr>
          <p:txBody>
            <a:bodyPr/>
            <a:lstStyle/>
            <a:p/>
          </p:txBody>
        </p:sp>
        <p:sp>
          <p:nvSpPr>
            <p:cNvPr id="23" name="pl23"/>
            <p:cNvSpPr/>
            <p:nvPr/>
          </p:nvSpPr>
          <p:spPr>
            <a:xfrm>
              <a:off x="8424463" y="2146496"/>
              <a:ext cx="72216" cy="0"/>
            </a:xfrm>
            <a:custGeom>
              <a:avLst/>
              <a:pathLst>
                <a:path w="72216" h="0">
                  <a:moveTo>
                    <a:pt x="0" y="0"/>
                  </a:moveTo>
                  <a:lnTo>
                    <a:pt x="0" y="0"/>
                  </a:lnTo>
                  <a:lnTo>
                    <a:pt x="0" y="0"/>
                  </a:lnTo>
                  <a:lnTo>
                    <a:pt x="72216" y="0"/>
                  </a:lnTo>
                  <a:lnTo>
                    <a:pt x="72216" y="0"/>
                  </a:lnTo>
                  <a:lnTo>
                    <a:pt x="72216" y="0"/>
                  </a:lnTo>
                  <a:lnTo>
                    <a:pt x="72216" y="0"/>
                  </a:lnTo>
                </a:path>
              </a:pathLst>
            </a:custGeom>
            <a:ln w="116535" cap="flat">
              <a:solidFill>
                <a:srgbClr val="E8E8E8">
                  <a:alpha val="100000"/>
                </a:srgbClr>
              </a:solidFill>
              <a:prstDash val="solid"/>
              <a:round/>
            </a:ln>
          </p:spPr>
          <p:txBody>
            <a:bodyPr/>
            <a:lstStyle/>
            <a:p/>
          </p:txBody>
        </p:sp>
        <p:sp>
          <p:nvSpPr>
            <p:cNvPr id="24" name="pl24"/>
            <p:cNvSpPr/>
            <p:nvPr/>
          </p:nvSpPr>
          <p:spPr>
            <a:xfrm>
              <a:off x="7918948" y="2559351"/>
              <a:ext cx="216649" cy="0"/>
            </a:xfrm>
            <a:custGeom>
              <a:avLst/>
              <a:pathLst>
                <a:path w="216649" h="0">
                  <a:moveTo>
                    <a:pt x="0" y="0"/>
                  </a:moveTo>
                  <a:lnTo>
                    <a:pt x="0" y="0"/>
                  </a:lnTo>
                  <a:lnTo>
                    <a:pt x="0" y="0"/>
                  </a:lnTo>
                  <a:lnTo>
                    <a:pt x="144432" y="0"/>
                  </a:lnTo>
                  <a:lnTo>
                    <a:pt x="144432" y="0"/>
                  </a:lnTo>
                  <a:lnTo>
                    <a:pt x="216649" y="0"/>
                  </a:lnTo>
                  <a:lnTo>
                    <a:pt x="216649" y="0"/>
                  </a:lnTo>
                </a:path>
              </a:pathLst>
            </a:custGeom>
            <a:ln w="116535" cap="flat">
              <a:solidFill>
                <a:srgbClr val="E8E8E8">
                  <a:alpha val="100000"/>
                </a:srgbClr>
              </a:solidFill>
              <a:prstDash val="solid"/>
              <a:round/>
            </a:ln>
          </p:spPr>
          <p:txBody>
            <a:bodyPr/>
            <a:lstStyle/>
            <a:p/>
          </p:txBody>
        </p:sp>
        <p:sp>
          <p:nvSpPr>
            <p:cNvPr id="25" name="pl25"/>
            <p:cNvSpPr/>
            <p:nvPr/>
          </p:nvSpPr>
          <p:spPr>
            <a:xfrm>
              <a:off x="8424463" y="2972206"/>
              <a:ext cx="144432" cy="0"/>
            </a:xfrm>
            <a:custGeom>
              <a:avLst/>
              <a:pathLst>
                <a:path w="144432" h="0">
                  <a:moveTo>
                    <a:pt x="0" y="0"/>
                  </a:moveTo>
                  <a:lnTo>
                    <a:pt x="72216" y="0"/>
                  </a:lnTo>
                  <a:lnTo>
                    <a:pt x="72216" y="0"/>
                  </a:lnTo>
                  <a:lnTo>
                    <a:pt x="72216" y="0"/>
                  </a:lnTo>
                  <a:lnTo>
                    <a:pt x="144432" y="0"/>
                  </a:lnTo>
                  <a:lnTo>
                    <a:pt x="144432" y="0"/>
                  </a:lnTo>
                  <a:lnTo>
                    <a:pt x="144432" y="0"/>
                  </a:lnTo>
                </a:path>
              </a:pathLst>
            </a:custGeom>
            <a:ln w="116535" cap="flat">
              <a:solidFill>
                <a:srgbClr val="E8E8E8">
                  <a:alpha val="100000"/>
                </a:srgbClr>
              </a:solidFill>
              <a:prstDash val="solid"/>
              <a:round/>
            </a:ln>
          </p:spPr>
          <p:txBody>
            <a:bodyPr/>
            <a:lstStyle/>
            <a:p/>
          </p:txBody>
        </p:sp>
        <p:sp>
          <p:nvSpPr>
            <p:cNvPr id="26" name="pl26"/>
            <p:cNvSpPr/>
            <p:nvPr/>
          </p:nvSpPr>
          <p:spPr>
            <a:xfrm>
              <a:off x="8568896" y="3385062"/>
              <a:ext cx="72216" cy="0"/>
            </a:xfrm>
            <a:custGeom>
              <a:avLst/>
              <a:pathLst>
                <a:path w="72216" h="0">
                  <a:moveTo>
                    <a:pt x="0" y="0"/>
                  </a:moveTo>
                  <a:lnTo>
                    <a:pt x="0" y="0"/>
                  </a:lnTo>
                  <a:lnTo>
                    <a:pt x="0" y="0"/>
                  </a:lnTo>
                  <a:lnTo>
                    <a:pt x="0" y="0"/>
                  </a:lnTo>
                  <a:lnTo>
                    <a:pt x="72216" y="0"/>
                  </a:lnTo>
                  <a:lnTo>
                    <a:pt x="72216" y="0"/>
                  </a:lnTo>
                  <a:lnTo>
                    <a:pt x="72216" y="0"/>
                  </a:lnTo>
                </a:path>
              </a:pathLst>
            </a:custGeom>
            <a:ln w="116535" cap="flat">
              <a:solidFill>
                <a:srgbClr val="E8E8E8">
                  <a:alpha val="100000"/>
                </a:srgbClr>
              </a:solidFill>
              <a:prstDash val="solid"/>
              <a:round/>
            </a:ln>
          </p:spPr>
          <p:txBody>
            <a:bodyPr/>
            <a:lstStyle/>
            <a:p/>
          </p:txBody>
        </p:sp>
        <p:sp>
          <p:nvSpPr>
            <p:cNvPr id="27" name="pl27"/>
            <p:cNvSpPr/>
            <p:nvPr/>
          </p:nvSpPr>
          <p:spPr>
            <a:xfrm>
              <a:off x="8424463" y="3797917"/>
              <a:ext cx="72216" cy="0"/>
            </a:xfrm>
            <a:custGeom>
              <a:avLst/>
              <a:pathLst>
                <a:path w="72216" h="0">
                  <a:moveTo>
                    <a:pt x="0" y="0"/>
                  </a:moveTo>
                  <a:lnTo>
                    <a:pt x="0" y="0"/>
                  </a:lnTo>
                  <a:lnTo>
                    <a:pt x="0" y="0"/>
                  </a:lnTo>
                  <a:lnTo>
                    <a:pt x="72216" y="0"/>
                  </a:lnTo>
                  <a:lnTo>
                    <a:pt x="72216" y="0"/>
                  </a:lnTo>
                  <a:lnTo>
                    <a:pt x="72216" y="0"/>
                  </a:lnTo>
                  <a:lnTo>
                    <a:pt x="72216" y="0"/>
                  </a:lnTo>
                </a:path>
              </a:pathLst>
            </a:custGeom>
            <a:ln w="116535" cap="flat">
              <a:solidFill>
                <a:srgbClr val="E8E8E8">
                  <a:alpha val="100000"/>
                </a:srgbClr>
              </a:solidFill>
              <a:prstDash val="solid"/>
              <a:round/>
            </a:ln>
          </p:spPr>
          <p:txBody>
            <a:bodyPr/>
            <a:lstStyle/>
            <a:p/>
          </p:txBody>
        </p:sp>
        <p:sp>
          <p:nvSpPr>
            <p:cNvPr id="28" name="pl28"/>
            <p:cNvSpPr/>
            <p:nvPr/>
          </p:nvSpPr>
          <p:spPr>
            <a:xfrm>
              <a:off x="8135597" y="4210772"/>
              <a:ext cx="144432" cy="0"/>
            </a:xfrm>
            <a:custGeom>
              <a:avLst/>
              <a:pathLst>
                <a:path w="144432" h="0">
                  <a:moveTo>
                    <a:pt x="0" y="0"/>
                  </a:moveTo>
                  <a:lnTo>
                    <a:pt x="0" y="0"/>
                  </a:lnTo>
                  <a:lnTo>
                    <a:pt x="0" y="0"/>
                  </a:lnTo>
                  <a:lnTo>
                    <a:pt x="72216" y="0"/>
                  </a:lnTo>
                  <a:lnTo>
                    <a:pt x="72216" y="0"/>
                  </a:lnTo>
                  <a:lnTo>
                    <a:pt x="72216" y="0"/>
                  </a:lnTo>
                  <a:lnTo>
                    <a:pt x="144432" y="0"/>
                  </a:lnTo>
                </a:path>
              </a:pathLst>
            </a:custGeom>
            <a:ln w="116535" cap="flat">
              <a:solidFill>
                <a:srgbClr val="E8E8E8">
                  <a:alpha val="100000"/>
                </a:srgbClr>
              </a:solidFill>
              <a:prstDash val="solid"/>
              <a:round/>
            </a:ln>
          </p:spPr>
          <p:txBody>
            <a:bodyPr/>
            <a:lstStyle/>
            <a:p/>
          </p:txBody>
        </p:sp>
        <p:sp>
          <p:nvSpPr>
            <p:cNvPr id="29" name="pl29"/>
            <p:cNvSpPr/>
            <p:nvPr/>
          </p:nvSpPr>
          <p:spPr>
            <a:xfrm>
              <a:off x="7557866" y="4623627"/>
              <a:ext cx="649947" cy="0"/>
            </a:xfrm>
            <a:custGeom>
              <a:avLst/>
              <a:pathLst>
                <a:path w="649947" h="0">
                  <a:moveTo>
                    <a:pt x="0" y="0"/>
                  </a:moveTo>
                  <a:lnTo>
                    <a:pt x="216649" y="0"/>
                  </a:lnTo>
                  <a:lnTo>
                    <a:pt x="288865" y="0"/>
                  </a:lnTo>
                  <a:lnTo>
                    <a:pt x="433298" y="0"/>
                  </a:lnTo>
                  <a:lnTo>
                    <a:pt x="505514" y="0"/>
                  </a:lnTo>
                  <a:lnTo>
                    <a:pt x="505514" y="0"/>
                  </a:lnTo>
                  <a:lnTo>
                    <a:pt x="649947" y="0"/>
                  </a:lnTo>
                </a:path>
              </a:pathLst>
            </a:custGeom>
            <a:ln w="116535" cap="flat">
              <a:solidFill>
                <a:srgbClr val="E8E8E8">
                  <a:alpha val="100000"/>
                </a:srgbClr>
              </a:solidFill>
              <a:prstDash val="solid"/>
              <a:round/>
            </a:ln>
          </p:spPr>
          <p:txBody>
            <a:bodyPr/>
            <a:lstStyle/>
            <a:p/>
          </p:txBody>
        </p:sp>
        <p:sp>
          <p:nvSpPr>
            <p:cNvPr id="30" name="pl30"/>
            <p:cNvSpPr/>
            <p:nvPr/>
          </p:nvSpPr>
          <p:spPr>
            <a:xfrm>
              <a:off x="8424463" y="5036482"/>
              <a:ext cx="72216" cy="0"/>
            </a:xfrm>
            <a:custGeom>
              <a:avLst/>
              <a:pathLst>
                <a:path w="72216" h="0">
                  <a:moveTo>
                    <a:pt x="0" y="0"/>
                  </a:moveTo>
                  <a:lnTo>
                    <a:pt x="0" y="0"/>
                  </a:lnTo>
                  <a:lnTo>
                    <a:pt x="0" y="0"/>
                  </a:lnTo>
                  <a:lnTo>
                    <a:pt x="72216" y="0"/>
                  </a:lnTo>
                  <a:lnTo>
                    <a:pt x="72216" y="0"/>
                  </a:lnTo>
                  <a:lnTo>
                    <a:pt x="72216" y="0"/>
                  </a:lnTo>
                  <a:lnTo>
                    <a:pt x="72216" y="0"/>
                  </a:lnTo>
                </a:path>
              </a:pathLst>
            </a:custGeom>
            <a:ln w="116535" cap="flat">
              <a:solidFill>
                <a:srgbClr val="E8E8E8">
                  <a:alpha val="100000"/>
                </a:srgbClr>
              </a:solidFill>
              <a:prstDash val="solid"/>
              <a:round/>
            </a:ln>
          </p:spPr>
          <p:txBody>
            <a:bodyPr/>
            <a:lstStyle/>
            <a:p/>
          </p:txBody>
        </p:sp>
        <p:sp>
          <p:nvSpPr>
            <p:cNvPr id="31" name="pt31"/>
            <p:cNvSpPr/>
            <p:nvPr/>
          </p:nvSpPr>
          <p:spPr>
            <a:xfrm>
              <a:off x="8636612"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2" name="pt32"/>
            <p:cNvSpPr/>
            <p:nvPr/>
          </p:nvSpPr>
          <p:spPr>
            <a:xfrm>
              <a:off x="8636612"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3" name="pt33"/>
            <p:cNvSpPr/>
            <p:nvPr/>
          </p:nvSpPr>
          <p:spPr>
            <a:xfrm>
              <a:off x="8564396"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4" name="pt34"/>
            <p:cNvSpPr/>
            <p:nvPr/>
          </p:nvSpPr>
          <p:spPr>
            <a:xfrm>
              <a:off x="8564396"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5" name="pt35"/>
            <p:cNvSpPr/>
            <p:nvPr/>
          </p:nvSpPr>
          <p:spPr>
            <a:xfrm>
              <a:off x="8564396"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8347746"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8347746"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8636612"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8636612"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8636612"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8636612"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8564396"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8564396"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8564396"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8492179"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8564396"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8564396"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8492179"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8564396"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8492179"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8492179"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8492179"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8492179"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8492179"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8419963"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8492179"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8419963"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8419963"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8058881"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7914448"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8131097"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8131097"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8058881"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7914448"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7914448"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8419963"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8564396"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8564396"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8492179"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8564396"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8492179"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8492179"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8564396"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8636612"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8636612"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8636612"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8564396"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8564396"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8564396"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8419963"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8492179"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8419963"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8419963"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8492179"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8492179"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8492179"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8131097"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8275530"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8203314"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8131097"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8131097"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8203314"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8203314"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7553366"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7770015"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7842232"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7986664"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8203314"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8058881"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8058881"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8419963"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8492179"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8419963"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8419963"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8492179"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8492179"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8492179"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8578344" y="84516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9" name="pt109"/>
            <p:cNvSpPr/>
            <p:nvPr/>
          </p:nvSpPr>
          <p:spPr>
            <a:xfrm>
              <a:off x="8289479" y="84516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0" name="pt110"/>
            <p:cNvSpPr/>
            <p:nvPr/>
          </p:nvSpPr>
          <p:spPr>
            <a:xfrm>
              <a:off x="8289479" y="84516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1" name="pt111"/>
            <p:cNvSpPr/>
            <p:nvPr/>
          </p:nvSpPr>
          <p:spPr>
            <a:xfrm>
              <a:off x="8578344" y="125801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2" name="pt112"/>
            <p:cNvSpPr/>
            <p:nvPr/>
          </p:nvSpPr>
          <p:spPr>
            <a:xfrm>
              <a:off x="8506128" y="125801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3" name="pt113"/>
            <p:cNvSpPr/>
            <p:nvPr/>
          </p:nvSpPr>
          <p:spPr>
            <a:xfrm>
              <a:off x="8506128" y="125801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4" name="pt114"/>
            <p:cNvSpPr/>
            <p:nvPr/>
          </p:nvSpPr>
          <p:spPr>
            <a:xfrm>
              <a:off x="8433912" y="167087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5" name="pt115"/>
            <p:cNvSpPr/>
            <p:nvPr/>
          </p:nvSpPr>
          <p:spPr>
            <a:xfrm>
              <a:off x="8433912" y="167087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6" name="pt116"/>
            <p:cNvSpPr/>
            <p:nvPr/>
          </p:nvSpPr>
          <p:spPr>
            <a:xfrm>
              <a:off x="8433912" y="167087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7" name="pt117"/>
            <p:cNvSpPr/>
            <p:nvPr/>
          </p:nvSpPr>
          <p:spPr>
            <a:xfrm>
              <a:off x="8433912" y="208372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8" name="pt118"/>
            <p:cNvSpPr/>
            <p:nvPr/>
          </p:nvSpPr>
          <p:spPr>
            <a:xfrm>
              <a:off x="8361695" y="208372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9" name="pt119"/>
            <p:cNvSpPr/>
            <p:nvPr/>
          </p:nvSpPr>
          <p:spPr>
            <a:xfrm>
              <a:off x="8361695" y="208372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0" name="pt120"/>
            <p:cNvSpPr/>
            <p:nvPr/>
          </p:nvSpPr>
          <p:spPr>
            <a:xfrm>
              <a:off x="8000613" y="249658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1" name="pt121"/>
            <p:cNvSpPr/>
            <p:nvPr/>
          </p:nvSpPr>
          <p:spPr>
            <a:xfrm>
              <a:off x="7856180" y="249658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2" name="pt122"/>
            <p:cNvSpPr/>
            <p:nvPr/>
          </p:nvSpPr>
          <p:spPr>
            <a:xfrm>
              <a:off x="7856180" y="249658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3" name="pt123"/>
            <p:cNvSpPr/>
            <p:nvPr/>
          </p:nvSpPr>
          <p:spPr>
            <a:xfrm>
              <a:off x="8361695" y="290943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4" name="pt124"/>
            <p:cNvSpPr/>
            <p:nvPr/>
          </p:nvSpPr>
          <p:spPr>
            <a:xfrm>
              <a:off x="8433912" y="290943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5" name="pt125"/>
            <p:cNvSpPr/>
            <p:nvPr/>
          </p:nvSpPr>
          <p:spPr>
            <a:xfrm>
              <a:off x="8433912" y="290943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6" name="pt126"/>
            <p:cNvSpPr/>
            <p:nvPr/>
          </p:nvSpPr>
          <p:spPr>
            <a:xfrm>
              <a:off x="8506128" y="332229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7" name="pt127"/>
            <p:cNvSpPr/>
            <p:nvPr/>
          </p:nvSpPr>
          <p:spPr>
            <a:xfrm>
              <a:off x="8506128" y="332229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8" name="pt128"/>
            <p:cNvSpPr/>
            <p:nvPr/>
          </p:nvSpPr>
          <p:spPr>
            <a:xfrm>
              <a:off x="8506128" y="332229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9" name="pt129"/>
            <p:cNvSpPr/>
            <p:nvPr/>
          </p:nvSpPr>
          <p:spPr>
            <a:xfrm>
              <a:off x="8361695" y="373514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0" name="pt130"/>
            <p:cNvSpPr/>
            <p:nvPr/>
          </p:nvSpPr>
          <p:spPr>
            <a:xfrm>
              <a:off x="8433912" y="373514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1" name="pt131"/>
            <p:cNvSpPr/>
            <p:nvPr/>
          </p:nvSpPr>
          <p:spPr>
            <a:xfrm>
              <a:off x="8433912" y="373514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2" name="pt132"/>
            <p:cNvSpPr/>
            <p:nvPr/>
          </p:nvSpPr>
          <p:spPr>
            <a:xfrm>
              <a:off x="8072830" y="414800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3" name="pt133"/>
            <p:cNvSpPr/>
            <p:nvPr/>
          </p:nvSpPr>
          <p:spPr>
            <a:xfrm>
              <a:off x="8145046" y="414800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4" name="pt134"/>
            <p:cNvSpPr/>
            <p:nvPr/>
          </p:nvSpPr>
          <p:spPr>
            <a:xfrm>
              <a:off x="8145046" y="414800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5" name="pt135"/>
            <p:cNvSpPr/>
            <p:nvPr/>
          </p:nvSpPr>
          <p:spPr>
            <a:xfrm>
              <a:off x="7495098" y="456085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6" name="pt136"/>
            <p:cNvSpPr/>
            <p:nvPr/>
          </p:nvSpPr>
          <p:spPr>
            <a:xfrm>
              <a:off x="8000613" y="456085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7" name="pt137"/>
            <p:cNvSpPr/>
            <p:nvPr/>
          </p:nvSpPr>
          <p:spPr>
            <a:xfrm>
              <a:off x="8000613" y="456085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8" name="pt138"/>
            <p:cNvSpPr/>
            <p:nvPr/>
          </p:nvSpPr>
          <p:spPr>
            <a:xfrm>
              <a:off x="8361695" y="497371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9" name="pt139"/>
            <p:cNvSpPr/>
            <p:nvPr/>
          </p:nvSpPr>
          <p:spPr>
            <a:xfrm>
              <a:off x="8433912" y="497371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0" name="pt140"/>
            <p:cNvSpPr/>
            <p:nvPr/>
          </p:nvSpPr>
          <p:spPr>
            <a:xfrm>
              <a:off x="8433912" y="497371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1" name="tx141"/>
            <p:cNvSpPr/>
            <p:nvPr/>
          </p:nvSpPr>
          <p:spPr>
            <a:xfrm>
              <a:off x="508103" y="4958084"/>
              <a:ext cx="559872" cy="12011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Rubella</a:t>
              </a:r>
            </a:p>
          </p:txBody>
        </p:sp>
        <p:sp>
          <p:nvSpPr>
            <p:cNvPr id="142" name="tx142"/>
            <p:cNvSpPr/>
            <p:nvPr/>
          </p:nvSpPr>
          <p:spPr>
            <a:xfrm>
              <a:off x="609275" y="4543133"/>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PCVC</a:t>
              </a:r>
            </a:p>
          </p:txBody>
        </p:sp>
        <p:sp>
          <p:nvSpPr>
            <p:cNvPr id="143" name="tx143"/>
            <p:cNvSpPr/>
            <p:nvPr/>
          </p:nvSpPr>
          <p:spPr>
            <a:xfrm>
              <a:off x="609275" y="4130278"/>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MCV2</a:t>
              </a:r>
            </a:p>
          </p:txBody>
        </p:sp>
        <p:sp>
          <p:nvSpPr>
            <p:cNvPr id="144" name="tx144"/>
            <p:cNvSpPr/>
            <p:nvPr/>
          </p:nvSpPr>
          <p:spPr>
            <a:xfrm>
              <a:off x="609275" y="3717422"/>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MCV1</a:t>
              </a:r>
            </a:p>
          </p:txBody>
        </p:sp>
        <p:sp>
          <p:nvSpPr>
            <p:cNvPr id="145" name="tx145"/>
            <p:cNvSpPr/>
            <p:nvPr/>
          </p:nvSpPr>
          <p:spPr>
            <a:xfrm>
              <a:off x="710044" y="3308114"/>
              <a:ext cx="35793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IPV1</a:t>
              </a:r>
            </a:p>
          </p:txBody>
        </p:sp>
        <p:sp>
          <p:nvSpPr>
            <p:cNvPr id="146" name="tx146"/>
            <p:cNvSpPr/>
            <p:nvPr/>
          </p:nvSpPr>
          <p:spPr>
            <a:xfrm>
              <a:off x="728424" y="2893163"/>
              <a:ext cx="33955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Hib3</a:t>
              </a:r>
            </a:p>
          </p:txBody>
        </p:sp>
        <p:sp>
          <p:nvSpPr>
            <p:cNvPr id="147" name="tx147"/>
            <p:cNvSpPr/>
            <p:nvPr/>
          </p:nvSpPr>
          <p:spPr>
            <a:xfrm>
              <a:off x="544863" y="2450077"/>
              <a:ext cx="523112" cy="15099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HepBB</a:t>
              </a:r>
            </a:p>
          </p:txBody>
        </p:sp>
        <p:sp>
          <p:nvSpPr>
            <p:cNvPr id="148" name="tx148"/>
            <p:cNvSpPr/>
            <p:nvPr/>
          </p:nvSpPr>
          <p:spPr>
            <a:xfrm>
              <a:off x="563163" y="2036738"/>
              <a:ext cx="504812" cy="15147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HepB3</a:t>
              </a:r>
            </a:p>
          </p:txBody>
        </p:sp>
        <p:sp>
          <p:nvSpPr>
            <p:cNvPr id="149" name="tx149"/>
            <p:cNvSpPr/>
            <p:nvPr/>
          </p:nvSpPr>
          <p:spPr>
            <a:xfrm>
              <a:off x="645955" y="1654598"/>
              <a:ext cx="422020"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DTP3</a:t>
              </a:r>
            </a:p>
          </p:txBody>
        </p:sp>
        <p:sp>
          <p:nvSpPr>
            <p:cNvPr id="150" name="tx150"/>
            <p:cNvSpPr/>
            <p:nvPr/>
          </p:nvSpPr>
          <p:spPr>
            <a:xfrm>
              <a:off x="645955" y="1243838"/>
              <a:ext cx="422020"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DTP1</a:t>
              </a:r>
            </a:p>
          </p:txBody>
        </p:sp>
        <p:sp>
          <p:nvSpPr>
            <p:cNvPr id="151" name="tx151"/>
            <p:cNvSpPr/>
            <p:nvPr/>
          </p:nvSpPr>
          <p:spPr>
            <a:xfrm>
              <a:off x="710205" y="827436"/>
              <a:ext cx="35777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BCG</a:t>
              </a:r>
            </a:p>
          </p:txBody>
        </p:sp>
        <p:sp>
          <p:nvSpPr>
            <p:cNvPr id="152" name="tx152"/>
            <p:cNvSpPr/>
            <p:nvPr/>
          </p:nvSpPr>
          <p:spPr>
            <a:xfrm>
              <a:off x="1445778" y="5344326"/>
              <a:ext cx="91820"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0</a:t>
              </a:r>
            </a:p>
          </p:txBody>
        </p:sp>
        <p:sp>
          <p:nvSpPr>
            <p:cNvPr id="153" name="tx153"/>
            <p:cNvSpPr/>
            <p:nvPr/>
          </p:nvSpPr>
          <p:spPr>
            <a:xfrm>
              <a:off x="320527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25</a:t>
              </a:r>
            </a:p>
          </p:txBody>
        </p:sp>
        <p:sp>
          <p:nvSpPr>
            <p:cNvPr id="154" name="tx154"/>
            <p:cNvSpPr/>
            <p:nvPr/>
          </p:nvSpPr>
          <p:spPr>
            <a:xfrm>
              <a:off x="501068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50</a:t>
              </a:r>
            </a:p>
          </p:txBody>
        </p:sp>
        <p:sp>
          <p:nvSpPr>
            <p:cNvPr id="155" name="tx155"/>
            <p:cNvSpPr/>
            <p:nvPr/>
          </p:nvSpPr>
          <p:spPr>
            <a:xfrm>
              <a:off x="6816098" y="5346342"/>
              <a:ext cx="18364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75</a:t>
              </a:r>
            </a:p>
          </p:txBody>
        </p:sp>
        <p:sp>
          <p:nvSpPr>
            <p:cNvPr id="156" name="tx156"/>
            <p:cNvSpPr/>
            <p:nvPr/>
          </p:nvSpPr>
          <p:spPr>
            <a:xfrm>
              <a:off x="8575597" y="5344326"/>
              <a:ext cx="275462"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100</a:t>
              </a:r>
            </a:p>
          </p:txBody>
        </p:sp>
        <p:sp>
          <p:nvSpPr>
            <p:cNvPr id="157" name="tx157"/>
            <p:cNvSpPr/>
            <p:nvPr/>
          </p:nvSpPr>
          <p:spPr>
            <a:xfrm>
              <a:off x="4671607" y="550344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8" name="pt158"/>
            <p:cNvSpPr/>
            <p:nvPr/>
          </p:nvSpPr>
          <p:spPr>
            <a:xfrm>
              <a:off x="4130182" y="591967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9" name="pt159"/>
            <p:cNvSpPr/>
            <p:nvPr/>
          </p:nvSpPr>
          <p:spPr>
            <a:xfrm>
              <a:off x="4856099" y="591967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60" name="pt160"/>
            <p:cNvSpPr/>
            <p:nvPr/>
          </p:nvSpPr>
          <p:spPr>
            <a:xfrm>
              <a:off x="5582016" y="591967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61" name="tx161"/>
            <p:cNvSpPr/>
            <p:nvPr/>
          </p:nvSpPr>
          <p:spPr>
            <a:xfrm>
              <a:off x="4372267"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2019</a:t>
              </a:r>
            </a:p>
          </p:txBody>
        </p:sp>
        <p:sp>
          <p:nvSpPr>
            <p:cNvPr id="162" name="tx162"/>
            <p:cNvSpPr/>
            <p:nvPr/>
          </p:nvSpPr>
          <p:spPr>
            <a:xfrm>
              <a:off x="5098184"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2024</a:t>
              </a:r>
            </a:p>
          </p:txBody>
        </p:sp>
        <p:sp>
          <p:nvSpPr>
            <p:cNvPr id="163" name="tx163"/>
            <p:cNvSpPr/>
            <p:nvPr/>
          </p:nvSpPr>
          <p:spPr>
            <a:xfrm>
              <a:off x="5824101"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2025</a:t>
              </a:r>
            </a:p>
          </p:txBody>
        </p:sp>
        <p:sp>
          <p:nvSpPr>
            <p:cNvPr id="164" name="tx164"/>
            <p:cNvSpPr/>
            <p:nvPr/>
          </p:nvSpPr>
          <p:spPr>
            <a:xfrm>
              <a:off x="1130606" y="398022"/>
              <a:ext cx="339217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 Singapore, 2019-2025</a:t>
              </a:r>
            </a:p>
          </p:txBody>
        </p:sp>
        <p:sp>
          <p:nvSpPr>
            <p:cNvPr id="165" name="tx165"/>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66" name="tx166"/>
            <p:cNvSpPr/>
            <p:nvPr/>
          </p:nvSpPr>
          <p:spPr>
            <a:xfrm>
              <a:off x="3042263" y="6327165"/>
              <a:ext cx="603214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grey bar spans vaccine coverage across all years 2019-2025 and the dots represent coverage in specific years.</a:t>
              </a:r>
            </a:p>
          </p:txBody>
        </p:sp>
        <p:sp>
          <p:nvSpPr>
            <p:cNvPr id="167" name="tx167"/>
            <p:cNvSpPr/>
            <p:nvPr/>
          </p:nvSpPr>
          <p:spPr>
            <a:xfrm>
              <a:off x="5943439" y="6447866"/>
              <a:ext cx="313097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Coverage is shown for vaccines with data all years 2019-2025.</a:t>
              </a:r>
            </a:p>
          </p:txBody>
        </p:sp>
        <p:sp>
          <p:nvSpPr>
            <p:cNvPr id="168" name="tx168"/>
            <p:cNvSpPr/>
            <p:nvPr/>
          </p:nvSpPr>
          <p:spPr>
            <a:xfrm>
              <a:off x="3415032" y="6568567"/>
              <a:ext cx="565937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Vaccine names are coloured based on if coverage is lower (red), the same as (blue) or higher (green) than in 2019</a:t>
              </a:r>
            </a:p>
          </p:txBody>
        </p:sp>
      </p:grpSp>
      <p:sp>
        <p:nvSpPr>
          <p:cNvPr id="16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the range of coverage across all years 2019 to 2025 (grey bars), and coverage in specific years (dots), by vaccine. The chart can be used for assessing recovery to pre-pandemic levels.
DTP1 coverage declined between 2019 (99%) and 2024 (98%). DTP1 coverage remained the same in 2025 (98%) compared to 2024, and was lower than in 2019. In 2019-2025, DTP1 coverage was at it's lowest level in 2023, 2024, and 2025 (98%).
In 2024, 4 vaccines had lower coverage than in 2019.
In 2025, 4 vaccines had lower coverage than in 2019.
In 2025, 0 vaccines had lower coverage than in 2024.</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HPV vaccination</a:t>
            </a:r>
          </a:p>
        </p:txBody>
      </p:sp>
      <p:sp>
        <p:nvSpPr>
          <p:cNvPr id="3" name="body"/>
          <p:cNvSpPr>
            <a:spLocks noGrp="1"/>
          </p:cNvSpPr>
          <p:nvPr>
            <p:ph/>
          </p:nvPr>
        </p:nvSpPr>
        <p:spPr>
          <a:xfrm>
            <a:off x="521208" y="5998464"/>
            <a:ext cx="11301984" cy="512064"/>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Methods: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Bruni et al. 2021, HPV vaccination introduction worldwide and WHO and UNICEF estimates of national HPV immunization coverage 2010–2019 (supplementary materials).</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27849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47316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184895"/>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3638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09129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254449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199768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500509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2" name="pl12"/>
            <p:cNvSpPr/>
            <p:nvPr/>
          </p:nvSpPr>
          <p:spPr>
            <a:xfrm>
              <a:off x="757200" y="445829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3" name="pl13"/>
            <p:cNvSpPr/>
            <p:nvPr/>
          </p:nvSpPr>
          <p:spPr>
            <a:xfrm>
              <a:off x="757200" y="391149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4" name="pl14"/>
            <p:cNvSpPr/>
            <p:nvPr/>
          </p:nvSpPr>
          <p:spPr>
            <a:xfrm>
              <a:off x="757200" y="3364693"/>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5" name="pl15"/>
            <p:cNvSpPr/>
            <p:nvPr/>
          </p:nvSpPr>
          <p:spPr>
            <a:xfrm>
              <a:off x="757200" y="281789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6" name="pl16"/>
            <p:cNvSpPr/>
            <p:nvPr/>
          </p:nvSpPr>
          <p:spPr>
            <a:xfrm>
              <a:off x="757200" y="227108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1639328"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143402"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64747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151548"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655622"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415969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4663768"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5167842"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567191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6175989"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6680062"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718413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7688209"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8192282"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1639328" y="2571830"/>
              <a:ext cx="6552953" cy="2405927"/>
            </a:xfrm>
            <a:custGeom>
              <a:avLst/>
              <a:pathLst>
                <a:path w="6552953" h="2405927">
                  <a:moveTo>
                    <a:pt x="0" y="2405927"/>
                  </a:moveTo>
                  <a:lnTo>
                    <a:pt x="504073" y="2405927"/>
                  </a:lnTo>
                  <a:lnTo>
                    <a:pt x="1008146" y="2378587"/>
                  </a:lnTo>
                  <a:lnTo>
                    <a:pt x="1512220" y="2405927"/>
                  </a:lnTo>
                  <a:lnTo>
                    <a:pt x="2016293" y="2405927"/>
                  </a:lnTo>
                  <a:lnTo>
                    <a:pt x="2520366" y="2378587"/>
                  </a:lnTo>
                  <a:lnTo>
                    <a:pt x="3024440" y="1367004"/>
                  </a:lnTo>
                  <a:lnTo>
                    <a:pt x="3528513" y="382761"/>
                  </a:lnTo>
                  <a:lnTo>
                    <a:pt x="4032586" y="0"/>
                  </a:lnTo>
                  <a:lnTo>
                    <a:pt x="4536660" y="0"/>
                  </a:lnTo>
                  <a:lnTo>
                    <a:pt x="5040733" y="410101"/>
                  </a:lnTo>
                  <a:lnTo>
                    <a:pt x="5544807" y="464781"/>
                  </a:lnTo>
                  <a:lnTo>
                    <a:pt x="6048880" y="300740"/>
                  </a:lnTo>
                  <a:lnTo>
                    <a:pt x="6552953" y="300740"/>
                  </a:lnTo>
                </a:path>
              </a:pathLst>
            </a:custGeom>
            <a:ln w="29811" cap="flat">
              <a:solidFill>
                <a:srgbClr val="FF0000">
                  <a:alpha val="100000"/>
                </a:srgbClr>
              </a:solidFill>
              <a:prstDash val="solid"/>
              <a:round/>
            </a:ln>
          </p:spPr>
          <p:txBody>
            <a:bodyPr/>
            <a:lstStyle/>
            <a:p/>
          </p:txBody>
        </p:sp>
        <p:sp>
          <p:nvSpPr>
            <p:cNvPr id="32" name="pl32"/>
            <p:cNvSpPr/>
            <p:nvPr/>
          </p:nvSpPr>
          <p:spPr>
            <a:xfrm>
              <a:off x="1639328" y="2599170"/>
              <a:ext cx="6552953" cy="2378587"/>
            </a:xfrm>
            <a:custGeom>
              <a:avLst/>
              <a:pathLst>
                <a:path w="6552953" h="2378587">
                  <a:moveTo>
                    <a:pt x="0" y="2378587"/>
                  </a:moveTo>
                  <a:lnTo>
                    <a:pt x="504073" y="2378587"/>
                  </a:lnTo>
                  <a:lnTo>
                    <a:pt x="1008146" y="2378587"/>
                  </a:lnTo>
                  <a:lnTo>
                    <a:pt x="1512220" y="2378587"/>
                  </a:lnTo>
                  <a:lnTo>
                    <a:pt x="2016293" y="2378587"/>
                  </a:lnTo>
                  <a:lnTo>
                    <a:pt x="2520366" y="2378587"/>
                  </a:lnTo>
                  <a:lnTo>
                    <a:pt x="3024440" y="1640405"/>
                  </a:lnTo>
                  <a:lnTo>
                    <a:pt x="3528513" y="820202"/>
                  </a:lnTo>
                  <a:lnTo>
                    <a:pt x="4032586" y="218720"/>
                  </a:lnTo>
                  <a:lnTo>
                    <a:pt x="4536660" y="0"/>
                  </a:lnTo>
                  <a:lnTo>
                    <a:pt x="5040733" y="546801"/>
                  </a:lnTo>
                  <a:lnTo>
                    <a:pt x="5544807" y="574141"/>
                  </a:lnTo>
                  <a:lnTo>
                    <a:pt x="6048880" y="492121"/>
                  </a:lnTo>
                  <a:lnTo>
                    <a:pt x="6552953" y="492121"/>
                  </a:lnTo>
                </a:path>
              </a:pathLst>
            </a:custGeom>
            <a:ln w="29811" cap="flat">
              <a:solidFill>
                <a:srgbClr val="0058AB">
                  <a:alpha val="100000"/>
                </a:srgbClr>
              </a:solidFill>
              <a:prstDash val="solid"/>
              <a:round/>
            </a:ln>
          </p:spPr>
          <p:txBody>
            <a:bodyPr/>
            <a:lstStyle/>
            <a:p/>
          </p:txBody>
        </p:sp>
        <p:sp>
          <p:nvSpPr>
            <p:cNvPr id="33" name="pt33"/>
            <p:cNvSpPr/>
            <p:nvPr/>
          </p:nvSpPr>
          <p:spPr>
            <a:xfrm>
              <a:off x="1614502" y="4952932"/>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4" name="pt34"/>
            <p:cNvSpPr/>
            <p:nvPr/>
          </p:nvSpPr>
          <p:spPr>
            <a:xfrm>
              <a:off x="2118576" y="4952932"/>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5" name="pt35"/>
            <p:cNvSpPr/>
            <p:nvPr/>
          </p:nvSpPr>
          <p:spPr>
            <a:xfrm>
              <a:off x="2622649" y="4925592"/>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6" name="pt36"/>
            <p:cNvSpPr/>
            <p:nvPr/>
          </p:nvSpPr>
          <p:spPr>
            <a:xfrm>
              <a:off x="3126722" y="4952932"/>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7" name="pt37"/>
            <p:cNvSpPr/>
            <p:nvPr/>
          </p:nvSpPr>
          <p:spPr>
            <a:xfrm>
              <a:off x="3630796" y="4952932"/>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8" name="pt38"/>
            <p:cNvSpPr/>
            <p:nvPr/>
          </p:nvSpPr>
          <p:spPr>
            <a:xfrm>
              <a:off x="4134869" y="4925592"/>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9" name="pt39"/>
            <p:cNvSpPr/>
            <p:nvPr/>
          </p:nvSpPr>
          <p:spPr>
            <a:xfrm>
              <a:off x="4638943" y="3914008"/>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0" name="pt40"/>
            <p:cNvSpPr/>
            <p:nvPr/>
          </p:nvSpPr>
          <p:spPr>
            <a:xfrm>
              <a:off x="5143016" y="292976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1" name="pt41"/>
            <p:cNvSpPr/>
            <p:nvPr/>
          </p:nvSpPr>
          <p:spPr>
            <a:xfrm>
              <a:off x="5647089" y="254700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2" name="pt42"/>
            <p:cNvSpPr/>
            <p:nvPr/>
          </p:nvSpPr>
          <p:spPr>
            <a:xfrm>
              <a:off x="6151163" y="254700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3" name="pt43"/>
            <p:cNvSpPr/>
            <p:nvPr/>
          </p:nvSpPr>
          <p:spPr>
            <a:xfrm>
              <a:off x="6655236" y="295710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4" name="pt44"/>
            <p:cNvSpPr/>
            <p:nvPr/>
          </p:nvSpPr>
          <p:spPr>
            <a:xfrm>
              <a:off x="7159309" y="301178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5" name="pt45"/>
            <p:cNvSpPr/>
            <p:nvPr/>
          </p:nvSpPr>
          <p:spPr>
            <a:xfrm>
              <a:off x="7663383" y="284774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6" name="pt46"/>
            <p:cNvSpPr/>
            <p:nvPr/>
          </p:nvSpPr>
          <p:spPr>
            <a:xfrm>
              <a:off x="8167456" y="284774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7" name="pt47"/>
            <p:cNvSpPr/>
            <p:nvPr/>
          </p:nvSpPr>
          <p:spPr>
            <a:xfrm>
              <a:off x="1614502" y="4952932"/>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8" name="pt48"/>
            <p:cNvSpPr/>
            <p:nvPr/>
          </p:nvSpPr>
          <p:spPr>
            <a:xfrm>
              <a:off x="2118576" y="4952932"/>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9" name="pt49"/>
            <p:cNvSpPr/>
            <p:nvPr/>
          </p:nvSpPr>
          <p:spPr>
            <a:xfrm>
              <a:off x="2622649" y="4952932"/>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0" name="pt50"/>
            <p:cNvSpPr/>
            <p:nvPr/>
          </p:nvSpPr>
          <p:spPr>
            <a:xfrm>
              <a:off x="3126722" y="4952932"/>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1" name="pt51"/>
            <p:cNvSpPr/>
            <p:nvPr/>
          </p:nvSpPr>
          <p:spPr>
            <a:xfrm>
              <a:off x="3630796" y="4952932"/>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2" name="pt52"/>
            <p:cNvSpPr/>
            <p:nvPr/>
          </p:nvSpPr>
          <p:spPr>
            <a:xfrm>
              <a:off x="4134869" y="4952932"/>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3" name="pt53"/>
            <p:cNvSpPr/>
            <p:nvPr/>
          </p:nvSpPr>
          <p:spPr>
            <a:xfrm>
              <a:off x="4638943" y="4214749"/>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4" name="pt54"/>
            <p:cNvSpPr/>
            <p:nvPr/>
          </p:nvSpPr>
          <p:spPr>
            <a:xfrm>
              <a:off x="5143016" y="339454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5" name="pt55"/>
            <p:cNvSpPr/>
            <p:nvPr/>
          </p:nvSpPr>
          <p:spPr>
            <a:xfrm>
              <a:off x="5647089" y="279306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6" name="pt56"/>
            <p:cNvSpPr/>
            <p:nvPr/>
          </p:nvSpPr>
          <p:spPr>
            <a:xfrm>
              <a:off x="6151163" y="2574344"/>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7" name="pt57"/>
            <p:cNvSpPr/>
            <p:nvPr/>
          </p:nvSpPr>
          <p:spPr>
            <a:xfrm>
              <a:off x="6655236" y="312114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8" name="pt58"/>
            <p:cNvSpPr/>
            <p:nvPr/>
          </p:nvSpPr>
          <p:spPr>
            <a:xfrm>
              <a:off x="7159309" y="314848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9" name="pt59"/>
            <p:cNvSpPr/>
            <p:nvPr/>
          </p:nvSpPr>
          <p:spPr>
            <a:xfrm>
              <a:off x="7663383" y="306646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0" name="pt60"/>
            <p:cNvSpPr/>
            <p:nvPr/>
          </p:nvSpPr>
          <p:spPr>
            <a:xfrm>
              <a:off x="8167456" y="306646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1" name="tx61"/>
            <p:cNvSpPr/>
            <p:nvPr/>
          </p:nvSpPr>
          <p:spPr>
            <a:xfrm>
              <a:off x="1639328" y="5048599"/>
              <a:ext cx="55265"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1</a:t>
              </a:r>
            </a:p>
          </p:txBody>
        </p:sp>
        <p:sp>
          <p:nvSpPr>
            <p:cNvPr id="62" name="tx62"/>
            <p:cNvSpPr/>
            <p:nvPr/>
          </p:nvSpPr>
          <p:spPr>
            <a:xfrm>
              <a:off x="2143402" y="5048599"/>
              <a:ext cx="55265"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1</a:t>
              </a:r>
            </a:p>
          </p:txBody>
        </p:sp>
        <p:sp>
          <p:nvSpPr>
            <p:cNvPr id="63" name="tx63"/>
            <p:cNvSpPr/>
            <p:nvPr/>
          </p:nvSpPr>
          <p:spPr>
            <a:xfrm>
              <a:off x="2647475" y="5048599"/>
              <a:ext cx="55265"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1</a:t>
              </a:r>
            </a:p>
          </p:txBody>
        </p:sp>
        <p:sp>
          <p:nvSpPr>
            <p:cNvPr id="64" name="tx64"/>
            <p:cNvSpPr/>
            <p:nvPr/>
          </p:nvSpPr>
          <p:spPr>
            <a:xfrm>
              <a:off x="3151548" y="5048599"/>
              <a:ext cx="55265"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1</a:t>
              </a:r>
            </a:p>
          </p:txBody>
        </p:sp>
        <p:sp>
          <p:nvSpPr>
            <p:cNvPr id="65" name="tx65"/>
            <p:cNvSpPr/>
            <p:nvPr/>
          </p:nvSpPr>
          <p:spPr>
            <a:xfrm>
              <a:off x="3655622" y="5048599"/>
              <a:ext cx="55265"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1</a:t>
              </a:r>
            </a:p>
          </p:txBody>
        </p:sp>
        <p:sp>
          <p:nvSpPr>
            <p:cNvPr id="66" name="tx66"/>
            <p:cNvSpPr/>
            <p:nvPr/>
          </p:nvSpPr>
          <p:spPr>
            <a:xfrm>
              <a:off x="4159695" y="5048599"/>
              <a:ext cx="55265"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1</a:t>
              </a:r>
            </a:p>
          </p:txBody>
        </p:sp>
        <p:sp>
          <p:nvSpPr>
            <p:cNvPr id="67" name="tx67"/>
            <p:cNvSpPr/>
            <p:nvPr/>
          </p:nvSpPr>
          <p:spPr>
            <a:xfrm>
              <a:off x="4663768" y="4309203"/>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28</a:t>
              </a:r>
            </a:p>
          </p:txBody>
        </p:sp>
        <p:sp>
          <p:nvSpPr>
            <p:cNvPr id="68" name="tx68"/>
            <p:cNvSpPr/>
            <p:nvPr/>
          </p:nvSpPr>
          <p:spPr>
            <a:xfrm>
              <a:off x="5167842" y="348900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58</a:t>
              </a:r>
            </a:p>
          </p:txBody>
        </p:sp>
        <p:sp>
          <p:nvSpPr>
            <p:cNvPr id="69" name="tx69"/>
            <p:cNvSpPr/>
            <p:nvPr/>
          </p:nvSpPr>
          <p:spPr>
            <a:xfrm>
              <a:off x="5671915" y="288751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80</a:t>
              </a:r>
            </a:p>
          </p:txBody>
        </p:sp>
        <p:sp>
          <p:nvSpPr>
            <p:cNvPr id="70" name="tx70"/>
            <p:cNvSpPr/>
            <p:nvPr/>
          </p:nvSpPr>
          <p:spPr>
            <a:xfrm>
              <a:off x="6175989" y="2668798"/>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88</a:t>
              </a:r>
            </a:p>
          </p:txBody>
        </p:sp>
        <p:sp>
          <p:nvSpPr>
            <p:cNvPr id="71" name="tx71"/>
            <p:cNvSpPr/>
            <p:nvPr/>
          </p:nvSpPr>
          <p:spPr>
            <a:xfrm>
              <a:off x="6680062" y="321560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68</a:t>
              </a:r>
            </a:p>
          </p:txBody>
        </p:sp>
        <p:sp>
          <p:nvSpPr>
            <p:cNvPr id="72" name="tx72"/>
            <p:cNvSpPr/>
            <p:nvPr/>
          </p:nvSpPr>
          <p:spPr>
            <a:xfrm>
              <a:off x="7184135" y="324294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67</a:t>
              </a:r>
            </a:p>
          </p:txBody>
        </p:sp>
        <p:sp>
          <p:nvSpPr>
            <p:cNvPr id="73" name="tx73"/>
            <p:cNvSpPr/>
            <p:nvPr/>
          </p:nvSpPr>
          <p:spPr>
            <a:xfrm>
              <a:off x="7688209" y="316092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70</a:t>
              </a:r>
            </a:p>
          </p:txBody>
        </p:sp>
        <p:sp>
          <p:nvSpPr>
            <p:cNvPr id="74" name="tx74"/>
            <p:cNvSpPr/>
            <p:nvPr/>
          </p:nvSpPr>
          <p:spPr>
            <a:xfrm>
              <a:off x="8192282" y="316092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70</a:t>
              </a:r>
            </a:p>
          </p:txBody>
        </p:sp>
        <p:sp>
          <p:nvSpPr>
            <p:cNvPr id="75" name="tx75"/>
            <p:cNvSpPr/>
            <p:nvPr/>
          </p:nvSpPr>
          <p:spPr>
            <a:xfrm>
              <a:off x="1639328" y="4806750"/>
              <a:ext cx="55265"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1</a:t>
              </a:r>
            </a:p>
          </p:txBody>
        </p:sp>
        <p:sp>
          <p:nvSpPr>
            <p:cNvPr id="76" name="tx76"/>
            <p:cNvSpPr/>
            <p:nvPr/>
          </p:nvSpPr>
          <p:spPr>
            <a:xfrm>
              <a:off x="2143402" y="4806750"/>
              <a:ext cx="55265"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1</a:t>
              </a:r>
            </a:p>
          </p:txBody>
        </p:sp>
        <p:sp>
          <p:nvSpPr>
            <p:cNvPr id="77" name="tx77"/>
            <p:cNvSpPr/>
            <p:nvPr/>
          </p:nvSpPr>
          <p:spPr>
            <a:xfrm>
              <a:off x="2647475" y="4779410"/>
              <a:ext cx="55265"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2</a:t>
              </a:r>
            </a:p>
          </p:txBody>
        </p:sp>
        <p:sp>
          <p:nvSpPr>
            <p:cNvPr id="78" name="tx78"/>
            <p:cNvSpPr/>
            <p:nvPr/>
          </p:nvSpPr>
          <p:spPr>
            <a:xfrm>
              <a:off x="3151548" y="4806750"/>
              <a:ext cx="55265"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1</a:t>
              </a:r>
            </a:p>
          </p:txBody>
        </p:sp>
        <p:sp>
          <p:nvSpPr>
            <p:cNvPr id="79" name="tx79"/>
            <p:cNvSpPr/>
            <p:nvPr/>
          </p:nvSpPr>
          <p:spPr>
            <a:xfrm>
              <a:off x="3655622" y="4806750"/>
              <a:ext cx="55265"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1</a:t>
              </a:r>
            </a:p>
          </p:txBody>
        </p:sp>
        <p:sp>
          <p:nvSpPr>
            <p:cNvPr id="80" name="tx80"/>
            <p:cNvSpPr/>
            <p:nvPr/>
          </p:nvSpPr>
          <p:spPr>
            <a:xfrm>
              <a:off x="4159695" y="4779410"/>
              <a:ext cx="55265"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2</a:t>
              </a:r>
            </a:p>
          </p:txBody>
        </p:sp>
        <p:sp>
          <p:nvSpPr>
            <p:cNvPr id="81" name="tx81"/>
            <p:cNvSpPr/>
            <p:nvPr/>
          </p:nvSpPr>
          <p:spPr>
            <a:xfrm>
              <a:off x="4663768" y="3766565"/>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39</a:t>
              </a:r>
            </a:p>
          </p:txBody>
        </p:sp>
        <p:sp>
          <p:nvSpPr>
            <p:cNvPr id="82" name="tx82"/>
            <p:cNvSpPr/>
            <p:nvPr/>
          </p:nvSpPr>
          <p:spPr>
            <a:xfrm>
              <a:off x="5167842" y="2783583"/>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75</a:t>
              </a:r>
            </a:p>
          </p:txBody>
        </p:sp>
        <p:sp>
          <p:nvSpPr>
            <p:cNvPr id="83" name="tx83"/>
            <p:cNvSpPr/>
            <p:nvPr/>
          </p:nvSpPr>
          <p:spPr>
            <a:xfrm>
              <a:off x="5671915" y="239960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89</a:t>
              </a:r>
            </a:p>
          </p:txBody>
        </p:sp>
        <p:sp>
          <p:nvSpPr>
            <p:cNvPr id="84" name="tx84"/>
            <p:cNvSpPr/>
            <p:nvPr/>
          </p:nvSpPr>
          <p:spPr>
            <a:xfrm>
              <a:off x="6175989" y="239960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89</a:t>
              </a:r>
            </a:p>
          </p:txBody>
        </p:sp>
        <p:sp>
          <p:nvSpPr>
            <p:cNvPr id="85" name="tx85"/>
            <p:cNvSpPr/>
            <p:nvPr/>
          </p:nvSpPr>
          <p:spPr>
            <a:xfrm>
              <a:off x="6680062" y="2811215"/>
              <a:ext cx="110531" cy="71131"/>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74</a:t>
              </a:r>
            </a:p>
          </p:txBody>
        </p:sp>
        <p:sp>
          <p:nvSpPr>
            <p:cNvPr id="86" name="tx86"/>
            <p:cNvSpPr/>
            <p:nvPr/>
          </p:nvSpPr>
          <p:spPr>
            <a:xfrm>
              <a:off x="7184135" y="2865604"/>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72</a:t>
              </a:r>
            </a:p>
          </p:txBody>
        </p:sp>
        <p:sp>
          <p:nvSpPr>
            <p:cNvPr id="87" name="tx87"/>
            <p:cNvSpPr/>
            <p:nvPr/>
          </p:nvSpPr>
          <p:spPr>
            <a:xfrm>
              <a:off x="7688209" y="270035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78</a:t>
              </a:r>
            </a:p>
          </p:txBody>
        </p:sp>
        <p:sp>
          <p:nvSpPr>
            <p:cNvPr id="88" name="tx88"/>
            <p:cNvSpPr/>
            <p:nvPr/>
          </p:nvSpPr>
          <p:spPr>
            <a:xfrm>
              <a:off x="8192282" y="270035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78</a:t>
              </a:r>
            </a:p>
          </p:txBody>
        </p:sp>
        <p:sp>
          <p:nvSpPr>
            <p:cNvPr id="89" name="pl89"/>
            <p:cNvSpPr/>
            <p:nvPr/>
          </p:nvSpPr>
          <p:spPr>
            <a:xfrm>
              <a:off x="757200" y="5005098"/>
              <a:ext cx="8317210" cy="0"/>
            </a:xfrm>
            <a:custGeom>
              <a:avLst/>
              <a:pathLst>
                <a:path w="8317210" h="0">
                  <a:moveTo>
                    <a:pt x="0" y="0"/>
                  </a:moveTo>
                  <a:lnTo>
                    <a:pt x="8317210" y="0"/>
                  </a:lnTo>
                  <a:lnTo>
                    <a:pt x="8317210" y="0"/>
                  </a:lnTo>
                </a:path>
              </a:pathLst>
            </a:custGeom>
            <a:ln w="13550" cap="flat">
              <a:solidFill>
                <a:srgbClr val="A9A9A9">
                  <a:alpha val="100000"/>
                </a:srgbClr>
              </a:solidFill>
              <a:prstDash val="dash"/>
              <a:round/>
            </a:ln>
          </p:spPr>
          <p:txBody>
            <a:bodyPr/>
            <a:lstStyle/>
            <a:p/>
          </p:txBody>
        </p:sp>
        <p:sp>
          <p:nvSpPr>
            <p:cNvPr id="90" name="rc90"/>
            <p:cNvSpPr/>
            <p:nvPr/>
          </p:nvSpPr>
          <p:spPr>
            <a:xfrm>
              <a:off x="757200" y="1833648"/>
              <a:ext cx="8317210" cy="3608891"/>
            </a:xfrm>
            <a:prstGeom prst="rect">
              <a:avLst/>
            </a:prstGeom>
            <a:ln w="13550" cap="rnd">
              <a:solidFill>
                <a:srgbClr val="BEBEBE">
                  <a:alpha val="100000"/>
                </a:srgbClr>
              </a:solidFill>
              <a:prstDash val="solid"/>
              <a:round/>
            </a:ln>
          </p:spPr>
          <p:txBody>
            <a:bodyPr/>
            <a:lstStyle/>
            <a:p/>
          </p:txBody>
        </p:sp>
        <p:sp>
          <p:nvSpPr>
            <p:cNvPr id="91" name="tx91"/>
            <p:cNvSpPr/>
            <p:nvPr/>
          </p:nvSpPr>
          <p:spPr>
            <a:xfrm>
              <a:off x="4647967" y="1661639"/>
              <a:ext cx="53567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Females</a:t>
              </a:r>
            </a:p>
          </p:txBody>
        </p:sp>
        <p:sp>
          <p:nvSpPr>
            <p:cNvPr id="92" name="tx92"/>
            <p:cNvSpPr/>
            <p:nvPr/>
          </p:nvSpPr>
          <p:spPr>
            <a:xfrm rot="-5400000">
              <a:off x="1511327"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2012</a:t>
              </a:r>
            </a:p>
          </p:txBody>
        </p:sp>
        <p:sp>
          <p:nvSpPr>
            <p:cNvPr id="93" name="tx93"/>
            <p:cNvSpPr/>
            <p:nvPr/>
          </p:nvSpPr>
          <p:spPr>
            <a:xfrm rot="-5400000">
              <a:off x="2015372" y="5590504"/>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2013</a:t>
              </a:r>
            </a:p>
          </p:txBody>
        </p:sp>
        <p:sp>
          <p:nvSpPr>
            <p:cNvPr id="94" name="tx94"/>
            <p:cNvSpPr/>
            <p:nvPr/>
          </p:nvSpPr>
          <p:spPr>
            <a:xfrm rot="-5400000">
              <a:off x="2519473"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2014</a:t>
              </a:r>
            </a:p>
          </p:txBody>
        </p:sp>
        <p:sp>
          <p:nvSpPr>
            <p:cNvPr id="95" name="tx95"/>
            <p:cNvSpPr/>
            <p:nvPr/>
          </p:nvSpPr>
          <p:spPr>
            <a:xfrm rot="-5400000">
              <a:off x="3023547"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96" name="tx96"/>
            <p:cNvSpPr/>
            <p:nvPr/>
          </p:nvSpPr>
          <p:spPr>
            <a:xfrm rot="-5400000">
              <a:off x="3527620"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2016</a:t>
              </a:r>
            </a:p>
          </p:txBody>
        </p:sp>
        <p:sp>
          <p:nvSpPr>
            <p:cNvPr id="97" name="tx97"/>
            <p:cNvSpPr/>
            <p:nvPr/>
          </p:nvSpPr>
          <p:spPr>
            <a:xfrm rot="-5400000">
              <a:off x="403169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2017</a:t>
              </a:r>
            </a:p>
          </p:txBody>
        </p:sp>
        <p:sp>
          <p:nvSpPr>
            <p:cNvPr id="98" name="tx98"/>
            <p:cNvSpPr/>
            <p:nvPr/>
          </p:nvSpPr>
          <p:spPr>
            <a:xfrm rot="-5400000">
              <a:off x="4535767"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2018</a:t>
              </a:r>
            </a:p>
          </p:txBody>
        </p:sp>
        <p:sp>
          <p:nvSpPr>
            <p:cNvPr id="99" name="tx99"/>
            <p:cNvSpPr/>
            <p:nvPr/>
          </p:nvSpPr>
          <p:spPr>
            <a:xfrm rot="-5400000">
              <a:off x="5039840"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00" name="tx100"/>
            <p:cNvSpPr/>
            <p:nvPr/>
          </p:nvSpPr>
          <p:spPr>
            <a:xfrm rot="-5400000">
              <a:off x="554391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01" name="tx101"/>
            <p:cNvSpPr/>
            <p:nvPr/>
          </p:nvSpPr>
          <p:spPr>
            <a:xfrm rot="-5400000">
              <a:off x="6047987"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02" name="tx102"/>
            <p:cNvSpPr/>
            <p:nvPr/>
          </p:nvSpPr>
          <p:spPr>
            <a:xfrm rot="-5400000">
              <a:off x="6552060"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03" name="tx103"/>
            <p:cNvSpPr/>
            <p:nvPr/>
          </p:nvSpPr>
          <p:spPr>
            <a:xfrm rot="-5400000">
              <a:off x="7056106" y="5590504"/>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04" name="tx104"/>
            <p:cNvSpPr/>
            <p:nvPr/>
          </p:nvSpPr>
          <p:spPr>
            <a:xfrm rot="-5400000">
              <a:off x="7560207"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05" name="tx105"/>
            <p:cNvSpPr/>
            <p:nvPr/>
          </p:nvSpPr>
          <p:spPr>
            <a:xfrm rot="-5400000">
              <a:off x="8064281"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06" name="tx106"/>
            <p:cNvSpPr/>
            <p:nvPr/>
          </p:nvSpPr>
          <p:spPr>
            <a:xfrm>
              <a:off x="632414" y="4963406"/>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107" name="tx107"/>
            <p:cNvSpPr/>
            <p:nvPr/>
          </p:nvSpPr>
          <p:spPr>
            <a:xfrm>
              <a:off x="570259" y="441660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108" name="tx108"/>
            <p:cNvSpPr/>
            <p:nvPr/>
          </p:nvSpPr>
          <p:spPr>
            <a:xfrm>
              <a:off x="570259" y="386980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109" name="tx109"/>
            <p:cNvSpPr/>
            <p:nvPr/>
          </p:nvSpPr>
          <p:spPr>
            <a:xfrm>
              <a:off x="570259" y="332300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110" name="tx110"/>
            <p:cNvSpPr/>
            <p:nvPr/>
          </p:nvSpPr>
          <p:spPr>
            <a:xfrm>
              <a:off x="570259" y="277619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111" name="tx111"/>
            <p:cNvSpPr/>
            <p:nvPr/>
          </p:nvSpPr>
          <p:spPr>
            <a:xfrm>
              <a:off x="508103" y="222939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112" name="tx112"/>
            <p:cNvSpPr/>
            <p:nvPr/>
          </p:nvSpPr>
          <p:spPr>
            <a:xfrm rot="-5400000">
              <a:off x="-52544" y="357254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13" name="pl113"/>
            <p:cNvSpPr/>
            <p:nvPr/>
          </p:nvSpPr>
          <p:spPr>
            <a:xfrm>
              <a:off x="4220075" y="6242132"/>
              <a:ext cx="175564" cy="0"/>
            </a:xfrm>
            <a:custGeom>
              <a:avLst/>
              <a:pathLst>
                <a:path w="175564" h="0">
                  <a:moveTo>
                    <a:pt x="0" y="0"/>
                  </a:moveTo>
                  <a:lnTo>
                    <a:pt x="175564" y="0"/>
                  </a:lnTo>
                </a:path>
              </a:pathLst>
            </a:custGeom>
            <a:ln w="29811" cap="flat">
              <a:solidFill>
                <a:srgbClr val="FF0000">
                  <a:alpha val="100000"/>
                </a:srgbClr>
              </a:solidFill>
              <a:prstDash val="solid"/>
              <a:round/>
            </a:ln>
          </p:spPr>
          <p:txBody>
            <a:bodyPr/>
            <a:lstStyle/>
            <a:p/>
          </p:txBody>
        </p:sp>
        <p:sp>
          <p:nvSpPr>
            <p:cNvPr id="114" name="pl114"/>
            <p:cNvSpPr/>
            <p:nvPr/>
          </p:nvSpPr>
          <p:spPr>
            <a:xfrm>
              <a:off x="4976824" y="6242132"/>
              <a:ext cx="175564" cy="0"/>
            </a:xfrm>
            <a:custGeom>
              <a:avLst/>
              <a:pathLst>
                <a:path w="175564" h="0">
                  <a:moveTo>
                    <a:pt x="0" y="0"/>
                  </a:moveTo>
                  <a:lnTo>
                    <a:pt x="175564" y="0"/>
                  </a:lnTo>
                </a:path>
              </a:pathLst>
            </a:custGeom>
            <a:ln w="29811" cap="flat">
              <a:solidFill>
                <a:srgbClr val="0058AB">
                  <a:alpha val="100000"/>
                </a:srgbClr>
              </a:solidFill>
              <a:prstDash val="solid"/>
              <a:round/>
            </a:ln>
          </p:spPr>
          <p:txBody>
            <a:bodyPr/>
            <a:lstStyle/>
            <a:p/>
          </p:txBody>
        </p:sp>
        <p:sp>
          <p:nvSpPr>
            <p:cNvPr id="115" name="tx115"/>
            <p:cNvSpPr/>
            <p:nvPr/>
          </p:nvSpPr>
          <p:spPr>
            <a:xfrm>
              <a:off x="4487174" y="6187140"/>
              <a:ext cx="398115" cy="1095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HPV1</a:t>
              </a:r>
            </a:p>
          </p:txBody>
        </p:sp>
        <p:sp>
          <p:nvSpPr>
            <p:cNvPr id="116" name="tx116"/>
            <p:cNvSpPr/>
            <p:nvPr/>
          </p:nvSpPr>
          <p:spPr>
            <a:xfrm>
              <a:off x="5243924" y="6185800"/>
              <a:ext cx="389557" cy="110876"/>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HPVc</a:t>
              </a:r>
            </a:p>
          </p:txBody>
        </p:sp>
        <p:sp>
          <p:nvSpPr>
            <p:cNvPr id="117" name="tx117"/>
            <p:cNvSpPr/>
            <p:nvPr/>
          </p:nvSpPr>
          <p:spPr>
            <a:xfrm>
              <a:off x="757200" y="1330710"/>
              <a:ext cx="5572147"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Human papillomavirus (HPV) vaccine coverage (%), Singapore, 2012-2025</a:t>
              </a:r>
            </a:p>
          </p:txBody>
        </p:sp>
        <p:sp>
          <p:nvSpPr>
            <p:cNvPr id="118" name="tx118"/>
            <p:cNvSpPr/>
            <p:nvPr/>
          </p:nvSpPr>
          <p:spPr>
            <a:xfrm>
              <a:off x="4881773" y="6466099"/>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19" name="tx119"/>
            <p:cNvSpPr/>
            <p:nvPr/>
          </p:nvSpPr>
          <p:spPr>
            <a:xfrm>
              <a:off x="1135358" y="6586855"/>
              <a:ext cx="793905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For some countries, if HPV vaccine is in the schedule, but the country did not report data in a given year, HPV programme coverage estimates are not produced.</a:t>
              </a:r>
            </a:p>
          </p:txBody>
        </p:sp>
      </p:grpSp>
      <p:sp>
        <p:nvSpPr>
          <p:cNvPr id="12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first year of HPV programme coverage estimates in Singapore was 2012.
In 2025, first dose (HPV1) programme coverage among girls was 78%. In 2025, last dose (HPVc) programme coverage among girls was 70%.</a:t>
            </a:r>
          </a:p>
        </p:txBody>
      </p:sp>
      <p:sp>
        <p:nvSpPr>
          <p:cNvPr id="121"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HPV last dose coverage among girls remained at 70%.</a:t>
            </a:r>
          </a:p>
        </p:txBody>
      </p:sp>
      <p:grpSp xmlns:pic="http://schemas.openxmlformats.org/drawingml/2006/picture">
        <p:nvGrpSpPr>
          <p:cNvPr id="122" name=""/>
          <p:cNvGrpSpPr/>
          <p:nvPr/>
        </p:nvGrpSpPr>
        <p:grpSpPr>
          <a:xfrm>
            <a:off x="292608" y="1005840"/>
            <a:ext cx="8595360" cy="28575"/>
            <a:chOff x="292608" y="1005840"/>
            <a:chExt cx="8595360" cy="28575"/>
          </a:xfrm>
        </p:grpSpPr>
        <p:sp>
          <p:nvSpPr>
            <p:cNvPr id="123"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24"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SDG 3.b.1</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1392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21204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61017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300829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22559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51148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451298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391110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30923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70735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10547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240641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1439019"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35350"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031682"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328013"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365078"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624344"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83610"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142877"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402143"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661409"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920676"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439019" y="2165665"/>
              <a:ext cx="6481656" cy="120375"/>
            </a:xfrm>
            <a:custGeom>
              <a:avLst/>
              <a:pathLst>
                <a:path w="6481656" h="120375">
                  <a:moveTo>
                    <a:pt x="0" y="0"/>
                  </a:moveTo>
                  <a:lnTo>
                    <a:pt x="259266" y="60187"/>
                  </a:lnTo>
                  <a:lnTo>
                    <a:pt x="518532" y="120375"/>
                  </a:lnTo>
                  <a:lnTo>
                    <a:pt x="777798" y="60187"/>
                  </a:lnTo>
                  <a:lnTo>
                    <a:pt x="1037065" y="90281"/>
                  </a:lnTo>
                  <a:lnTo>
                    <a:pt x="1296331" y="60187"/>
                  </a:lnTo>
                  <a:lnTo>
                    <a:pt x="1555597" y="90281"/>
                  </a:lnTo>
                  <a:lnTo>
                    <a:pt x="1814863" y="30093"/>
                  </a:lnTo>
                  <a:lnTo>
                    <a:pt x="2074130" y="30093"/>
                  </a:lnTo>
                  <a:lnTo>
                    <a:pt x="2333396" y="30093"/>
                  </a:lnTo>
                  <a:lnTo>
                    <a:pt x="2592662" y="60187"/>
                  </a:lnTo>
                  <a:lnTo>
                    <a:pt x="2851928" y="60187"/>
                  </a:lnTo>
                  <a:lnTo>
                    <a:pt x="3111195" y="30093"/>
                  </a:lnTo>
                  <a:lnTo>
                    <a:pt x="3370461" y="30093"/>
                  </a:lnTo>
                  <a:lnTo>
                    <a:pt x="3629727" y="60187"/>
                  </a:lnTo>
                  <a:lnTo>
                    <a:pt x="3888994" y="60187"/>
                  </a:lnTo>
                  <a:lnTo>
                    <a:pt x="4148260" y="30093"/>
                  </a:lnTo>
                  <a:lnTo>
                    <a:pt x="4407526" y="60187"/>
                  </a:lnTo>
                  <a:lnTo>
                    <a:pt x="4666792" y="30093"/>
                  </a:lnTo>
                  <a:lnTo>
                    <a:pt x="4926059" y="30093"/>
                  </a:lnTo>
                  <a:lnTo>
                    <a:pt x="5185325" y="0"/>
                  </a:lnTo>
                  <a:lnTo>
                    <a:pt x="5444591" y="0"/>
                  </a:lnTo>
                  <a:lnTo>
                    <a:pt x="5703857" y="30093"/>
                  </a:lnTo>
                  <a:lnTo>
                    <a:pt x="5963124" y="0"/>
                  </a:lnTo>
                  <a:lnTo>
                    <a:pt x="6222390" y="30093"/>
                  </a:lnTo>
                  <a:lnTo>
                    <a:pt x="6481656" y="30093"/>
                  </a:lnTo>
                </a:path>
              </a:pathLst>
            </a:custGeom>
            <a:ln w="27101" cap="flat">
              <a:solidFill>
                <a:srgbClr val="F8766D">
                  <a:alpha val="100000"/>
                </a:srgbClr>
              </a:solidFill>
              <a:prstDash val="solid"/>
              <a:round/>
            </a:ln>
          </p:spPr>
          <p:txBody>
            <a:bodyPr/>
            <a:lstStyle/>
            <a:p/>
          </p:txBody>
        </p:sp>
        <p:sp>
          <p:nvSpPr>
            <p:cNvPr id="28" name="pl28"/>
            <p:cNvSpPr/>
            <p:nvPr/>
          </p:nvSpPr>
          <p:spPr>
            <a:xfrm>
              <a:off x="1439019" y="2165665"/>
              <a:ext cx="6481656" cy="300938"/>
            </a:xfrm>
            <a:custGeom>
              <a:avLst/>
              <a:pathLst>
                <a:path w="6481656" h="300938">
                  <a:moveTo>
                    <a:pt x="0" y="0"/>
                  </a:moveTo>
                  <a:lnTo>
                    <a:pt x="259266" y="60187"/>
                  </a:lnTo>
                  <a:lnTo>
                    <a:pt x="518532" y="60187"/>
                  </a:lnTo>
                  <a:lnTo>
                    <a:pt x="777798" y="60187"/>
                  </a:lnTo>
                  <a:lnTo>
                    <a:pt x="1037065" y="60187"/>
                  </a:lnTo>
                  <a:lnTo>
                    <a:pt x="1296331" y="90281"/>
                  </a:lnTo>
                  <a:lnTo>
                    <a:pt x="1555597" y="60187"/>
                  </a:lnTo>
                  <a:lnTo>
                    <a:pt x="1814863" y="60187"/>
                  </a:lnTo>
                  <a:lnTo>
                    <a:pt x="2074130" y="60187"/>
                  </a:lnTo>
                  <a:lnTo>
                    <a:pt x="2333396" y="60187"/>
                  </a:lnTo>
                  <a:lnTo>
                    <a:pt x="2592662" y="60187"/>
                  </a:lnTo>
                  <a:lnTo>
                    <a:pt x="2851928" y="60187"/>
                  </a:lnTo>
                  <a:lnTo>
                    <a:pt x="3111195" y="90281"/>
                  </a:lnTo>
                  <a:lnTo>
                    <a:pt x="3370461" y="240750"/>
                  </a:lnTo>
                  <a:lnTo>
                    <a:pt x="3629727" y="240750"/>
                  </a:lnTo>
                  <a:lnTo>
                    <a:pt x="3888994" y="240750"/>
                  </a:lnTo>
                  <a:lnTo>
                    <a:pt x="4148260" y="300938"/>
                  </a:lnTo>
                  <a:lnTo>
                    <a:pt x="4407526" y="240750"/>
                  </a:lnTo>
                  <a:lnTo>
                    <a:pt x="4666792" y="210657"/>
                  </a:lnTo>
                  <a:lnTo>
                    <a:pt x="4926059" y="180563"/>
                  </a:lnTo>
                  <a:lnTo>
                    <a:pt x="5185325" y="120375"/>
                  </a:lnTo>
                  <a:lnTo>
                    <a:pt x="5444591" y="150469"/>
                  </a:lnTo>
                  <a:lnTo>
                    <a:pt x="5703857" y="180563"/>
                  </a:lnTo>
                  <a:lnTo>
                    <a:pt x="5963124" y="180563"/>
                  </a:lnTo>
                  <a:lnTo>
                    <a:pt x="6222390" y="150469"/>
                  </a:lnTo>
                  <a:lnTo>
                    <a:pt x="6481656" y="150469"/>
                  </a:lnTo>
                </a:path>
              </a:pathLst>
            </a:custGeom>
            <a:ln w="27101" cap="flat">
              <a:solidFill>
                <a:srgbClr val="7CAE00">
                  <a:alpha val="100000"/>
                </a:srgbClr>
              </a:solidFill>
              <a:prstDash val="solid"/>
              <a:round/>
            </a:ln>
          </p:spPr>
          <p:txBody>
            <a:bodyPr/>
            <a:lstStyle/>
            <a:p/>
          </p:txBody>
        </p:sp>
        <p:sp>
          <p:nvSpPr>
            <p:cNvPr id="29" name="pl29"/>
            <p:cNvSpPr/>
            <p:nvPr/>
          </p:nvSpPr>
          <p:spPr>
            <a:xfrm>
              <a:off x="3772415" y="2316134"/>
              <a:ext cx="4148260" cy="2287133"/>
            </a:xfrm>
            <a:custGeom>
              <a:avLst/>
              <a:pathLst>
                <a:path w="4148260" h="2287133">
                  <a:moveTo>
                    <a:pt x="0" y="2287133"/>
                  </a:moveTo>
                  <a:lnTo>
                    <a:pt x="259266" y="2136664"/>
                  </a:lnTo>
                  <a:lnTo>
                    <a:pt x="518532" y="1594975"/>
                  </a:lnTo>
                  <a:lnTo>
                    <a:pt x="777798" y="1233848"/>
                  </a:lnTo>
                  <a:lnTo>
                    <a:pt x="1037065" y="993097"/>
                  </a:lnTo>
                  <a:lnTo>
                    <a:pt x="1296331" y="752346"/>
                  </a:lnTo>
                  <a:lnTo>
                    <a:pt x="1555597" y="541689"/>
                  </a:lnTo>
                  <a:lnTo>
                    <a:pt x="1814863" y="451408"/>
                  </a:lnTo>
                  <a:lnTo>
                    <a:pt x="2074130" y="300938"/>
                  </a:lnTo>
                  <a:lnTo>
                    <a:pt x="2333396" y="270844"/>
                  </a:lnTo>
                  <a:lnTo>
                    <a:pt x="2592662" y="270844"/>
                  </a:lnTo>
                  <a:lnTo>
                    <a:pt x="2851928" y="180563"/>
                  </a:lnTo>
                  <a:lnTo>
                    <a:pt x="3111195" y="150469"/>
                  </a:lnTo>
                  <a:lnTo>
                    <a:pt x="3370461" y="90281"/>
                  </a:lnTo>
                  <a:lnTo>
                    <a:pt x="3629727" y="0"/>
                  </a:lnTo>
                  <a:lnTo>
                    <a:pt x="3888994" y="60187"/>
                  </a:lnTo>
                  <a:lnTo>
                    <a:pt x="4148260" y="60187"/>
                  </a:lnTo>
                </a:path>
              </a:pathLst>
            </a:custGeom>
            <a:ln w="27101" cap="flat">
              <a:solidFill>
                <a:srgbClr val="00BFC4">
                  <a:alpha val="100000"/>
                </a:srgbClr>
              </a:solidFill>
              <a:prstDash val="solid"/>
              <a:round/>
            </a:ln>
          </p:spPr>
          <p:txBody>
            <a:bodyPr/>
            <a:lstStyle/>
            <a:p/>
          </p:txBody>
        </p:sp>
        <p:sp>
          <p:nvSpPr>
            <p:cNvPr id="30" name="pl30"/>
            <p:cNvSpPr/>
            <p:nvPr/>
          </p:nvSpPr>
          <p:spPr>
            <a:xfrm>
              <a:off x="4550214" y="2466604"/>
              <a:ext cx="3370461" cy="2618166"/>
            </a:xfrm>
            <a:custGeom>
              <a:avLst/>
              <a:pathLst>
                <a:path w="3370461" h="2618166">
                  <a:moveTo>
                    <a:pt x="0" y="2618166"/>
                  </a:moveTo>
                  <a:lnTo>
                    <a:pt x="259266" y="2618166"/>
                  </a:lnTo>
                  <a:lnTo>
                    <a:pt x="518532" y="2618166"/>
                  </a:lnTo>
                  <a:lnTo>
                    <a:pt x="777798" y="2618166"/>
                  </a:lnTo>
                  <a:lnTo>
                    <a:pt x="1037065" y="2618166"/>
                  </a:lnTo>
                  <a:lnTo>
                    <a:pt x="1296331" y="2618166"/>
                  </a:lnTo>
                  <a:lnTo>
                    <a:pt x="1555597" y="1805632"/>
                  </a:lnTo>
                  <a:lnTo>
                    <a:pt x="1814863" y="902816"/>
                  </a:lnTo>
                  <a:lnTo>
                    <a:pt x="2074130" y="240750"/>
                  </a:lnTo>
                  <a:lnTo>
                    <a:pt x="2333396" y="0"/>
                  </a:lnTo>
                  <a:lnTo>
                    <a:pt x="2592662" y="601877"/>
                  </a:lnTo>
                  <a:lnTo>
                    <a:pt x="2851928" y="631971"/>
                  </a:lnTo>
                  <a:lnTo>
                    <a:pt x="3111195" y="541689"/>
                  </a:lnTo>
                  <a:lnTo>
                    <a:pt x="3370461" y="541689"/>
                  </a:lnTo>
                </a:path>
              </a:pathLst>
            </a:custGeom>
            <a:ln w="27101" cap="flat">
              <a:solidFill>
                <a:srgbClr val="C77CFF">
                  <a:alpha val="100000"/>
                </a:srgbClr>
              </a:solidFill>
              <a:prstDash val="solid"/>
              <a:round/>
            </a:ln>
          </p:spPr>
          <p:txBody>
            <a:bodyPr/>
            <a:lstStyle/>
            <a:p/>
          </p:txBody>
        </p:sp>
        <p:sp>
          <p:nvSpPr>
            <p:cNvPr id="31" name="pl31"/>
            <p:cNvSpPr/>
            <p:nvPr/>
          </p:nvSpPr>
          <p:spPr>
            <a:xfrm>
              <a:off x="803816" y="2406416"/>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2" name="pt32"/>
            <p:cNvSpPr/>
            <p:nvPr/>
          </p:nvSpPr>
          <p:spPr>
            <a:xfrm>
              <a:off x="7882299" y="2157382"/>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3" name="pt33"/>
            <p:cNvSpPr/>
            <p:nvPr/>
          </p:nvSpPr>
          <p:spPr>
            <a:xfrm>
              <a:off x="7882299" y="2277758"/>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4" name="pt34"/>
            <p:cNvSpPr/>
            <p:nvPr/>
          </p:nvSpPr>
          <p:spPr>
            <a:xfrm>
              <a:off x="7882299" y="2337945"/>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5" name="pt35"/>
            <p:cNvSpPr/>
            <p:nvPr/>
          </p:nvSpPr>
          <p:spPr>
            <a:xfrm>
              <a:off x="7882299" y="2969917"/>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6" name="pt36"/>
            <p:cNvSpPr/>
            <p:nvPr/>
          </p:nvSpPr>
          <p:spPr>
            <a:xfrm>
              <a:off x="1400642" y="2127288"/>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7" name="pt37"/>
            <p:cNvSpPr/>
            <p:nvPr/>
          </p:nvSpPr>
          <p:spPr>
            <a:xfrm>
              <a:off x="1400642" y="2127288"/>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8" name="pt38"/>
            <p:cNvSpPr/>
            <p:nvPr/>
          </p:nvSpPr>
          <p:spPr>
            <a:xfrm>
              <a:off x="3734039" y="4564892"/>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9" name="pt39"/>
            <p:cNvSpPr/>
            <p:nvPr/>
          </p:nvSpPr>
          <p:spPr>
            <a:xfrm>
              <a:off x="4511838" y="5046394"/>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0" name="pl40"/>
            <p:cNvSpPr/>
            <p:nvPr/>
          </p:nvSpPr>
          <p:spPr>
            <a:xfrm>
              <a:off x="7936868" y="2127896"/>
              <a:ext cx="243073" cy="63624"/>
            </a:xfrm>
            <a:custGeom>
              <a:avLst/>
              <a:pathLst>
                <a:path w="243073" h="63624">
                  <a:moveTo>
                    <a:pt x="243073" y="0"/>
                  </a:moveTo>
                  <a:lnTo>
                    <a:pt x="0" y="63624"/>
                  </a:lnTo>
                </a:path>
              </a:pathLst>
            </a:custGeom>
          </p:spPr>
          <p:txBody>
            <a:bodyPr/>
            <a:lstStyle/>
            <a:p/>
          </p:txBody>
        </p:sp>
        <p:sp>
          <p:nvSpPr>
            <p:cNvPr id="41" name="pl41"/>
            <p:cNvSpPr/>
            <p:nvPr/>
          </p:nvSpPr>
          <p:spPr>
            <a:xfrm>
              <a:off x="7937856" y="2319695"/>
              <a:ext cx="242085" cy="50175"/>
            </a:xfrm>
            <a:custGeom>
              <a:avLst/>
              <a:pathLst>
                <a:path w="242085" h="50175">
                  <a:moveTo>
                    <a:pt x="242085" y="50175"/>
                  </a:moveTo>
                  <a:lnTo>
                    <a:pt x="0" y="0"/>
                  </a:lnTo>
                </a:path>
              </a:pathLst>
            </a:custGeom>
          </p:spPr>
          <p:txBody>
            <a:bodyPr/>
            <a:lstStyle/>
            <a:p/>
          </p:txBody>
        </p:sp>
        <p:sp>
          <p:nvSpPr>
            <p:cNvPr id="42" name="pl42"/>
            <p:cNvSpPr/>
            <p:nvPr/>
          </p:nvSpPr>
          <p:spPr>
            <a:xfrm>
              <a:off x="7928129" y="2383468"/>
              <a:ext cx="251812" cy="241438"/>
            </a:xfrm>
            <a:custGeom>
              <a:avLst/>
              <a:pathLst>
                <a:path w="251812" h="241438">
                  <a:moveTo>
                    <a:pt x="251812" y="241438"/>
                  </a:moveTo>
                  <a:lnTo>
                    <a:pt x="0" y="0"/>
                  </a:lnTo>
                </a:path>
              </a:pathLst>
            </a:custGeom>
          </p:spPr>
          <p:txBody>
            <a:bodyPr/>
            <a:lstStyle/>
            <a:p/>
          </p:txBody>
        </p:sp>
        <p:sp>
          <p:nvSpPr>
            <p:cNvPr id="43" name="pl43"/>
            <p:cNvSpPr/>
            <p:nvPr/>
          </p:nvSpPr>
          <p:spPr>
            <a:xfrm>
              <a:off x="7940023" y="3008293"/>
              <a:ext cx="239918" cy="0"/>
            </a:xfrm>
            <a:custGeom>
              <a:avLst/>
              <a:pathLst>
                <a:path w="239918" h="0">
                  <a:moveTo>
                    <a:pt x="239918" y="0"/>
                  </a:moveTo>
                  <a:lnTo>
                    <a:pt x="0" y="0"/>
                  </a:lnTo>
                </a:path>
              </a:pathLst>
            </a:custGeom>
          </p:spPr>
          <p:txBody>
            <a:bodyPr/>
            <a:lstStyle/>
            <a:p/>
          </p:txBody>
        </p:sp>
        <p:sp>
          <p:nvSpPr>
            <p:cNvPr id="44" name="pg44"/>
            <p:cNvSpPr/>
            <p:nvPr/>
          </p:nvSpPr>
          <p:spPr>
            <a:xfrm>
              <a:off x="8111362" y="2015069"/>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5" name="tx45"/>
            <p:cNvSpPr/>
            <p:nvPr/>
          </p:nvSpPr>
          <p:spPr>
            <a:xfrm>
              <a:off x="8134222" y="2055911"/>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DTP3 : 97%</a:t>
              </a:r>
            </a:p>
          </p:txBody>
        </p:sp>
        <p:sp>
          <p:nvSpPr>
            <p:cNvPr id="46" name="pg46"/>
            <p:cNvSpPr/>
            <p:nvPr/>
          </p:nvSpPr>
          <p:spPr>
            <a:xfrm>
              <a:off x="8111362" y="2287962"/>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7" name="tx47"/>
            <p:cNvSpPr/>
            <p:nvPr/>
          </p:nvSpPr>
          <p:spPr>
            <a:xfrm>
              <a:off x="8134222" y="2328804"/>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MCV2 : 93%</a:t>
              </a:r>
            </a:p>
          </p:txBody>
        </p:sp>
        <p:sp>
          <p:nvSpPr>
            <p:cNvPr id="48" name="pg48"/>
            <p:cNvSpPr/>
            <p:nvPr/>
          </p:nvSpPr>
          <p:spPr>
            <a:xfrm>
              <a:off x="8111362" y="2559559"/>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9" name="tx49"/>
            <p:cNvSpPr/>
            <p:nvPr/>
          </p:nvSpPr>
          <p:spPr>
            <a:xfrm>
              <a:off x="8134222" y="2600401"/>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PCVC : 91%</a:t>
              </a:r>
            </a:p>
          </p:txBody>
        </p:sp>
        <p:sp>
          <p:nvSpPr>
            <p:cNvPr id="50" name="pg50"/>
            <p:cNvSpPr/>
            <p:nvPr/>
          </p:nvSpPr>
          <p:spPr>
            <a:xfrm>
              <a:off x="8111362" y="2917308"/>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1" name="tx51"/>
            <p:cNvSpPr/>
            <p:nvPr/>
          </p:nvSpPr>
          <p:spPr>
            <a:xfrm>
              <a:off x="8134222" y="2958150"/>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HPVc : 70%</a:t>
              </a:r>
            </a:p>
          </p:txBody>
        </p:sp>
        <p:sp>
          <p:nvSpPr>
            <p:cNvPr id="52" name="pg52"/>
            <p:cNvSpPr/>
            <p:nvPr/>
          </p:nvSpPr>
          <p:spPr>
            <a:xfrm>
              <a:off x="1142803" y="2145684"/>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F8766D">
                  <a:alpha val="100000"/>
                </a:srgbClr>
              </a:solidFill>
              <a:prstDash val="solid"/>
              <a:round/>
            </a:ln>
          </p:spPr>
          <p:txBody>
            <a:bodyPr/>
            <a:lstStyle/>
            <a:p/>
          </p:txBody>
        </p:sp>
        <p:sp>
          <p:nvSpPr>
            <p:cNvPr id="53" name="tx53"/>
            <p:cNvSpPr/>
            <p:nvPr/>
          </p:nvSpPr>
          <p:spPr>
            <a:xfrm>
              <a:off x="1188523" y="218949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98</a:t>
              </a:r>
            </a:p>
          </p:txBody>
        </p:sp>
        <p:sp>
          <p:nvSpPr>
            <p:cNvPr id="54" name="pg54"/>
            <p:cNvSpPr/>
            <p:nvPr/>
          </p:nvSpPr>
          <p:spPr>
            <a:xfrm>
              <a:off x="1506424" y="2002092"/>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10840" cap="rnd">
              <a:solidFill>
                <a:srgbClr val="7CAE00">
                  <a:alpha val="100000"/>
                </a:srgbClr>
              </a:solidFill>
              <a:prstDash val="solid"/>
              <a:round/>
            </a:ln>
          </p:spPr>
          <p:txBody>
            <a:bodyPr/>
            <a:lstStyle/>
            <a:p/>
          </p:txBody>
        </p:sp>
        <p:sp>
          <p:nvSpPr>
            <p:cNvPr id="55" name="tx55"/>
            <p:cNvSpPr/>
            <p:nvPr/>
          </p:nvSpPr>
          <p:spPr>
            <a:xfrm>
              <a:off x="1552144" y="204589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98</a:t>
              </a:r>
            </a:p>
          </p:txBody>
        </p:sp>
        <p:sp>
          <p:nvSpPr>
            <p:cNvPr id="56" name="pg56"/>
            <p:cNvSpPr/>
            <p:nvPr/>
          </p:nvSpPr>
          <p:spPr>
            <a:xfrm>
              <a:off x="3836915" y="4439919"/>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00BFC4">
                  <a:alpha val="100000"/>
                </a:srgbClr>
              </a:solidFill>
              <a:prstDash val="solid"/>
              <a:round/>
            </a:ln>
          </p:spPr>
          <p:txBody>
            <a:bodyPr/>
            <a:lstStyle/>
            <a:p/>
          </p:txBody>
        </p:sp>
        <p:sp>
          <p:nvSpPr>
            <p:cNvPr id="57" name="tx57"/>
            <p:cNvSpPr/>
            <p:nvPr/>
          </p:nvSpPr>
          <p:spPr>
            <a:xfrm>
              <a:off x="3882635" y="4485268"/>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17</a:t>
              </a:r>
            </a:p>
          </p:txBody>
        </p:sp>
        <p:sp>
          <p:nvSpPr>
            <p:cNvPr id="58" name="pg58"/>
            <p:cNvSpPr/>
            <p:nvPr/>
          </p:nvSpPr>
          <p:spPr>
            <a:xfrm>
              <a:off x="4323456" y="5036788"/>
              <a:ext cx="161777" cy="181971"/>
            </a:xfrm>
            <a:custGeom>
              <a:avLst/>
              <a:pathLst>
                <a:path w="161777" h="181971">
                  <a:moveTo>
                    <a:pt x="27432" y="181971"/>
                  </a:moveTo>
                  <a:lnTo>
                    <a:pt x="134345" y="181971"/>
                  </a:lnTo>
                  <a:lnTo>
                    <a:pt x="133241" y="181949"/>
                  </a:lnTo>
                  <a:lnTo>
                    <a:pt x="137652" y="181771"/>
                  </a:lnTo>
                  <a:lnTo>
                    <a:pt x="141978" y="180888"/>
                  </a:lnTo>
                  <a:lnTo>
                    <a:pt x="146105" y="179323"/>
                  </a:lnTo>
                  <a:lnTo>
                    <a:pt x="149929" y="177115"/>
                  </a:lnTo>
                  <a:lnTo>
                    <a:pt x="153348" y="174323"/>
                  </a:lnTo>
                  <a:lnTo>
                    <a:pt x="156276" y="171019"/>
                  </a:lnTo>
                  <a:lnTo>
                    <a:pt x="158635" y="167287"/>
                  </a:lnTo>
                  <a:lnTo>
                    <a:pt x="160366" y="163226"/>
                  </a:lnTo>
                  <a:lnTo>
                    <a:pt x="161422" y="158939"/>
                  </a:lnTo>
                  <a:lnTo>
                    <a:pt x="161777" y="154539"/>
                  </a:lnTo>
                  <a:lnTo>
                    <a:pt x="161777" y="27432"/>
                  </a:lnTo>
                  <a:lnTo>
                    <a:pt x="161422" y="23031"/>
                  </a:lnTo>
                  <a:lnTo>
                    <a:pt x="160366" y="18745"/>
                  </a:lnTo>
                  <a:lnTo>
                    <a:pt x="158635" y="14683"/>
                  </a:lnTo>
                  <a:lnTo>
                    <a:pt x="156276" y="10952"/>
                  </a:lnTo>
                  <a:lnTo>
                    <a:pt x="153348" y="7647"/>
                  </a:lnTo>
                  <a:lnTo>
                    <a:pt x="149929" y="4855"/>
                  </a:lnTo>
                  <a:lnTo>
                    <a:pt x="146105" y="2648"/>
                  </a:lnTo>
                  <a:lnTo>
                    <a:pt x="141978" y="1083"/>
                  </a:lnTo>
                  <a:lnTo>
                    <a:pt x="137652" y="200"/>
                  </a:lnTo>
                  <a:lnTo>
                    <a:pt x="134345"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C77CFF">
                  <a:alpha val="100000"/>
                </a:srgbClr>
              </a:solidFill>
              <a:prstDash val="solid"/>
              <a:round/>
            </a:ln>
          </p:spPr>
          <p:txBody>
            <a:bodyPr/>
            <a:lstStyle/>
            <a:p/>
          </p:txBody>
        </p:sp>
        <p:sp>
          <p:nvSpPr>
            <p:cNvPr id="59" name="tx59"/>
            <p:cNvSpPr/>
            <p:nvPr/>
          </p:nvSpPr>
          <p:spPr>
            <a:xfrm>
              <a:off x="4369176" y="5082137"/>
              <a:ext cx="70337"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1</a:t>
              </a:r>
            </a:p>
          </p:txBody>
        </p:sp>
        <p:sp>
          <p:nvSpPr>
            <p:cNvPr id="60" name="tx60"/>
            <p:cNvSpPr/>
            <p:nvPr/>
          </p:nvSpPr>
          <p:spPr>
            <a:xfrm>
              <a:off x="663492" y="5062749"/>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61" name="tx61"/>
            <p:cNvSpPr/>
            <p:nvPr/>
          </p:nvSpPr>
          <p:spPr>
            <a:xfrm>
              <a:off x="585797" y="446087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62" name="tx62"/>
            <p:cNvSpPr/>
            <p:nvPr/>
          </p:nvSpPr>
          <p:spPr>
            <a:xfrm>
              <a:off x="585797" y="385899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63" name="tx63"/>
            <p:cNvSpPr/>
            <p:nvPr/>
          </p:nvSpPr>
          <p:spPr>
            <a:xfrm>
              <a:off x="585797" y="325711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64" name="tx64"/>
            <p:cNvSpPr/>
            <p:nvPr/>
          </p:nvSpPr>
          <p:spPr>
            <a:xfrm>
              <a:off x="585797" y="265524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65" name="tx65"/>
            <p:cNvSpPr/>
            <p:nvPr/>
          </p:nvSpPr>
          <p:spPr>
            <a:xfrm>
              <a:off x="508103" y="205336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66" name="tx66"/>
            <p:cNvSpPr/>
            <p:nvPr/>
          </p:nvSpPr>
          <p:spPr>
            <a:xfrm>
              <a:off x="585797" y="235430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7" name="tx67"/>
            <p:cNvSpPr/>
            <p:nvPr/>
          </p:nvSpPr>
          <p:spPr>
            <a:xfrm rot="-5400000">
              <a:off x="1282573"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8" name="tx68"/>
            <p:cNvSpPr/>
            <p:nvPr/>
          </p:nvSpPr>
          <p:spPr>
            <a:xfrm rot="-5400000">
              <a:off x="2578904"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9" name="tx69"/>
            <p:cNvSpPr/>
            <p:nvPr/>
          </p:nvSpPr>
          <p:spPr>
            <a:xfrm rot="-5400000">
              <a:off x="3875235"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70" name="tx70"/>
            <p:cNvSpPr/>
            <p:nvPr/>
          </p:nvSpPr>
          <p:spPr>
            <a:xfrm rot="-5400000">
              <a:off x="5171567"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71" name="tx71"/>
            <p:cNvSpPr/>
            <p:nvPr/>
          </p:nvSpPr>
          <p:spPr>
            <a:xfrm rot="-5400000">
              <a:off x="6208632"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72" name="tx72"/>
            <p:cNvSpPr/>
            <p:nvPr/>
          </p:nvSpPr>
          <p:spPr>
            <a:xfrm rot="-5400000">
              <a:off x="6467898"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73" name="tx73"/>
            <p:cNvSpPr/>
            <p:nvPr/>
          </p:nvSpPr>
          <p:spPr>
            <a:xfrm rot="-5400000">
              <a:off x="6727164"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74" name="tx74"/>
            <p:cNvSpPr/>
            <p:nvPr/>
          </p:nvSpPr>
          <p:spPr>
            <a:xfrm rot="-5400000">
              <a:off x="6986430"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75" name="tx75"/>
            <p:cNvSpPr/>
            <p:nvPr/>
          </p:nvSpPr>
          <p:spPr>
            <a:xfrm rot="-5400000">
              <a:off x="7245663" y="543226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76" name="tx76"/>
            <p:cNvSpPr/>
            <p:nvPr/>
          </p:nvSpPr>
          <p:spPr>
            <a:xfrm rot="-5400000">
              <a:off x="7504963"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7" name="tx77"/>
            <p:cNvSpPr/>
            <p:nvPr/>
          </p:nvSpPr>
          <p:spPr>
            <a:xfrm rot="-5400000">
              <a:off x="7764229"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78" name="tx78"/>
            <p:cNvSpPr/>
            <p:nvPr/>
          </p:nvSpPr>
          <p:spPr>
            <a:xfrm rot="-5400000">
              <a:off x="-52544" y="3544618"/>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9" name="pl79"/>
            <p:cNvSpPr/>
            <p:nvPr/>
          </p:nvSpPr>
          <p:spPr>
            <a:xfrm>
              <a:off x="3533360" y="6121431"/>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80" name="pl80"/>
            <p:cNvSpPr/>
            <p:nvPr/>
          </p:nvSpPr>
          <p:spPr>
            <a:xfrm>
              <a:off x="4249088" y="6121431"/>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81" name="pl81"/>
            <p:cNvSpPr/>
            <p:nvPr/>
          </p:nvSpPr>
          <p:spPr>
            <a:xfrm>
              <a:off x="4995854" y="6121431"/>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82" name="pl82"/>
            <p:cNvSpPr/>
            <p:nvPr/>
          </p:nvSpPr>
          <p:spPr>
            <a:xfrm>
              <a:off x="5742619" y="6121431"/>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83" name="tx83"/>
            <p:cNvSpPr/>
            <p:nvPr/>
          </p:nvSpPr>
          <p:spPr>
            <a:xfrm>
              <a:off x="3800459" y="6069248"/>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84" name="tx84"/>
            <p:cNvSpPr/>
            <p:nvPr/>
          </p:nvSpPr>
          <p:spPr>
            <a:xfrm>
              <a:off x="4516188" y="606802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5" name="tx85"/>
            <p:cNvSpPr/>
            <p:nvPr/>
          </p:nvSpPr>
          <p:spPr>
            <a:xfrm>
              <a:off x="5262953" y="606802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PCVC</a:t>
              </a:r>
            </a:p>
          </p:txBody>
        </p:sp>
        <p:sp>
          <p:nvSpPr>
            <p:cNvPr id="86" name="tx86"/>
            <p:cNvSpPr/>
            <p:nvPr/>
          </p:nvSpPr>
          <p:spPr>
            <a:xfrm>
              <a:off x="6009718" y="6069794"/>
              <a:ext cx="35709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HPVc</a:t>
              </a:r>
            </a:p>
          </p:txBody>
        </p:sp>
        <p:sp>
          <p:nvSpPr>
            <p:cNvPr id="87" name="tx87"/>
            <p:cNvSpPr/>
            <p:nvPr/>
          </p:nvSpPr>
          <p:spPr>
            <a:xfrm>
              <a:off x="2008319" y="1330710"/>
              <a:ext cx="586158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SDG 3.b.1: Proportion of the target population covered by all vaccines included</a:t>
              </a:r>
            </a:p>
          </p:txBody>
        </p:sp>
        <p:sp>
          <p:nvSpPr>
            <p:cNvPr id="88" name="tx88"/>
            <p:cNvSpPr/>
            <p:nvPr/>
          </p:nvSpPr>
          <p:spPr>
            <a:xfrm>
              <a:off x="3895497" y="1513808"/>
              <a:ext cx="2087232" cy="15527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in their national programme,</a:t>
              </a:r>
            </a:p>
          </p:txBody>
        </p:sp>
        <p:sp>
          <p:nvSpPr>
            <p:cNvPr id="89" name="tx89"/>
            <p:cNvSpPr/>
            <p:nvPr/>
          </p:nvSpPr>
          <p:spPr>
            <a:xfrm>
              <a:off x="4109549" y="1692813"/>
              <a:ext cx="165912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Singapore, 2000-2025</a:t>
              </a:r>
            </a:p>
          </p:txBody>
        </p:sp>
        <p:sp>
          <p:nvSpPr>
            <p:cNvPr id="90" name="tx90"/>
            <p:cNvSpPr/>
            <p:nvPr/>
          </p:nvSpPr>
          <p:spPr>
            <a:xfrm>
              <a:off x="4912824" y="6345398"/>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91" name="tx91"/>
            <p:cNvSpPr/>
            <p:nvPr/>
          </p:nvSpPr>
          <p:spPr>
            <a:xfrm>
              <a:off x="3297433" y="6466154"/>
              <a:ext cx="5776976"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four vaccination coverage indicators contribute to SDG indicator 3.b.1 are: DTP3, MCV2, PCVC and HPVc</a:t>
              </a:r>
            </a:p>
          </p:txBody>
        </p:sp>
        <p:sp>
          <p:nvSpPr>
            <p:cNvPr id="92" name="tx92"/>
            <p:cNvSpPr/>
            <p:nvPr/>
          </p:nvSpPr>
          <p:spPr>
            <a:xfrm>
              <a:off x="4122809" y="6586855"/>
              <a:ext cx="49516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Immunization Agenda 2030 (IA2030) global target is 90% coverage of all four antigens by 2030.</a:t>
              </a:r>
            </a:p>
          </p:txBody>
        </p:sp>
      </p:grpSp>
      <p:sp>
        <p:nvSpPr>
          <p:cNvPr id="9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Four vaccination coverage indicators contribute to Sustainable Development Goal 3, indicator b.1: DTP3, PCV3, MCV2 and HPV.
The IA2030 global target is 90% coverage of all four antigens by 2030.
Singapore has all 4 of the  SDG vaccines.
In 2025, Singapore had achieved at least 90% coverage of 3 out of the 4 vaccines.</a:t>
            </a:r>
          </a:p>
        </p:txBody>
      </p:sp>
      <p:sp>
        <p:nvSpPr>
          <p:cNvPr id="9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Singapore met the 90% SDG coverage target for DTP3, MCV2, and PCVC, but not for the remaining vaccines.</a:t>
            </a:r>
          </a:p>
        </p:txBody>
      </p:sp>
      <p:grpSp xmlns:pic="http://schemas.openxmlformats.org/drawingml/2006/picture">
        <p:nvGrpSpPr>
          <p:cNvPr id="95" name=""/>
          <p:cNvGrpSpPr/>
          <p:nvPr/>
        </p:nvGrpSpPr>
        <p:grpSpPr>
          <a:xfrm>
            <a:off x="292608" y="914400"/>
            <a:ext cx="8595360" cy="28575"/>
            <a:chOff x="292608" y="914400"/>
            <a:chExt cx="8595360" cy="28575"/>
          </a:xfrm>
        </p:grpSpPr>
        <p:sp>
          <p:nvSpPr>
            <p:cNvPr id="96"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97" name="rc4"/>
            <p:cNvSpPr/>
            <p:nvPr/>
          </p:nvSpPr>
          <p:spPr>
            <a:xfrm>
              <a:off x="292608" y="914400"/>
              <a:ext cx="8595360" cy="28575"/>
            </a:xfrm>
            <a:prstGeom prst="rect">
              <a:avLst/>
            </a:prstGeom>
            <a:solidFill>
              <a:srgbClr val="000000">
                <a:alpha val="100000"/>
              </a:srgbClr>
            </a:solidFill>
          </p:spPr>
          <p:txBody>
            <a:bodyPr/>
            <a:lstStyle/>
            <a:p/>
          </p:txBody>
        </p:sp>
      </p:gr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Additional resources</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69296" y="146304"/>
            <a:ext cx="1664208" cy="768096"/>
          </a:xfrm>
          <a:solidFill>
            <a:srgbClr val="203864">
              <a:alpha val="100000"/>
            </a:srgbClr>
          </a:solidFill>
        </p:spPr>
        <p:txBody>
          <a:bodyPr/>
          <a:lstStyle/>
          <a:p>
            <a:pPr algn="ctr" marL="0" marR="0">
              <a:lnSpc>
                <a:spcPct val="100000"/>
              </a:lnSpc>
              <a:spcBef>
                <a:spcPts val="0"/>
              </a:spcBef>
              <a:spcAft>
                <a:spcPts val="0"/>
              </a:spcAft>
              <a:buNone/>
            </a:pPr>
            <a:r>
              <a:rPr cap="none" sz="1600" i="0" b="1" u="none">
                <a:solidFill>
                  <a:srgbClr val="FFFFFF">
                    <a:alpha val="100000"/>
                  </a:srgbClr>
                </a:solidFill>
                <a:latin typeface="Aptos (Body)"/>
                <a:cs typeface="Aptos (Body)"/>
                <a:ea typeface="Aptos (Body)"/>
                <a:sym typeface="Aptos (Body)"/>
              </a:rPr>
              <a:t>Additional Resources</a:t>
            </a:r>
          </a:p>
        </p:txBody>
      </p:sp>
      <p:sp>
        <p:nvSpPr>
          <p:cNvPr id="3" name="body"/>
          <p:cNvSpPr>
            <a:spLocks noGrp="1"/>
          </p:cNvSpPr>
          <p:nvPr>
            <p:ph/>
          </p:nvPr>
        </p:nvSpPr>
        <p:spPr>
          <a:xfrm>
            <a:off x="10387584" y="868680"/>
            <a:ext cx="1581912" cy="3099816"/>
          </a:xfrm>
          <a:solidFill>
            <a:srgbClr val="203864">
              <a:alpha val="100000"/>
            </a:srgbClr>
          </a:solidFill>
        </p:spPr>
        <p:txBody>
          <a:bodyPr/>
          <a:lstStyle/>
          <a:p>
            <a:pPr algn="l" marL="0" marR="0">
              <a:lnSpc>
                <a:spcPct val="100000"/>
              </a:lnSpc>
              <a:spcBef>
                <a:spcPts val="0"/>
              </a:spcBef>
              <a:spcAft>
                <a:spcPts val="0"/>
              </a:spcAft>
              <a:buNone/>
            </a:pPr>
            <a:r>
              <a:rPr cap="none" sz="1550" i="0" b="0" u="none">
                <a:solidFill>
                  <a:srgbClr val="FFFFFF">
                    <a:alpha val="100000"/>
                  </a:srgbClr>
                </a:solidFill>
                <a:latin typeface="Aptos (Body)"/>
                <a:cs typeface="Aptos (Body)"/>
                <a:ea typeface="Aptos (Body)"/>
                <a:sym typeface="Aptos (Body)"/>
              </a:rPr>
              <a:t>Additional immunization data resources can be found at:
Interactive WUENIC country profiles can be found at:</a:t>
            </a:r>
          </a:p>
        </p:txBody>
      </p:sp>
      <p:sp>
        <p:nvSpPr>
          <p:cNvPr id="4" name="body"/>
          <p:cNvSpPr>
            <a:spLocks noGrp="1"/>
          </p:cNvSpPr>
          <p:nvPr>
            <p:ph/>
          </p:nvPr>
        </p:nvSpPr>
        <p:spPr>
          <a:xfrm>
            <a:off x="10378440" y="21945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https://data.unicef.org/resources/immunization/</a:t>
            </a:r>
          </a:p>
        </p:txBody>
      </p:sp>
      <p:sp>
        <p:nvSpPr>
          <p:cNvPr id="5" name="body"/>
          <p:cNvSpPr>
            <a:spLocks noGrp="1"/>
          </p:cNvSpPr>
          <p:nvPr>
            <p:ph/>
          </p:nvPr>
        </p:nvSpPr>
        <p:spPr>
          <a:xfrm>
            <a:off x="10378440" y="4608576"/>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46888" y="210312"/>
            <a:ext cx="11713464" cy="548640"/>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Definitions of immunization terms</a:t>
            </a:r>
          </a:p>
        </p:txBody>
      </p:sp>
      <p:sp>
        <p:nvSpPr>
          <p:cNvPr id="3" name="body"/>
          <p:cNvSpPr>
            <a:spLocks noGrp="1"/>
          </p:cNvSpPr>
          <p:nvPr>
            <p:ph/>
          </p:nvPr>
        </p:nvSpPr>
        <p:spPr>
          <a:xfrm>
            <a:off x="246888" y="868680"/>
            <a:ext cx="11713464" cy="4572000"/>
          </a:xfrm>
          <a:solidFill>
            <a:srgbClr val="203864">
              <a:alpha val="100000"/>
            </a:srgbClr>
          </a:solidFill>
        </p:spPr>
        <p:txBody>
          <a:bodyPr/>
          <a:lstStyle/>
          <a:p>
            <a:pPr algn="l" marL="0" marR="0">
              <a:lnSpc>
                <a:spcPct val="100000"/>
              </a:lnSpc>
              <a:spcBef>
                <a:spcPts val="0"/>
              </a:spcBef>
              <a:spcAft>
                <a:spcPts val="0"/>
              </a:spcAft>
              <a:buNone/>
            </a:pPr>
            <a:r>
              <a:rPr cap="none" sz="1200" i="0" b="1" u="none">
                <a:solidFill>
                  <a:srgbClr val="FFFFFF">
                    <a:alpha val="100000"/>
                  </a:srgbClr>
                </a:solidFill>
                <a:latin typeface="Aptos (Body)"/>
                <a:cs typeface="Aptos (Body)"/>
                <a:ea typeface="Aptos (Body)"/>
                <a:sym typeface="Aptos (Body)"/>
              </a:rPr>
              <a:t>Vaccine coverage
</a:t>
            </a:r>
            <a:r>
              <a:rPr cap="none" sz="1200" i="0" b="0" u="none">
                <a:solidFill>
                  <a:srgbClr val="FFFFFF">
                    <a:alpha val="100000"/>
                  </a:srgbClr>
                </a:solidFill>
                <a:latin typeface="Aptos (Body)"/>
                <a:cs typeface="Aptos (Body)"/>
                <a:ea typeface="Aptos (Body)"/>
                <a:sym typeface="Aptos (Body)"/>
              </a:rPr>
              <a:t>Percentage of infants (children under one year of age) who received certain vaccine-doses. For example, coverage of DTP3 is the percentage of infants who received all three doses of diphtheria, tetanus, and pertussis (DTP) vaccine.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Unvaccinated
</a:t>
            </a:r>
            <a:r>
              <a:rPr cap="none" sz="1200" i="0" b="0" u="none">
                <a:solidFill>
                  <a:srgbClr val="FFFFFF">
                    <a:alpha val="100000"/>
                  </a:srgbClr>
                </a:solidFill>
                <a:latin typeface="Aptos (Body)"/>
                <a:cs typeface="Aptos (Body)"/>
                <a:ea typeface="Aptos (Body)"/>
                <a:sym typeface="Aptos (Body)"/>
              </a:rPr>
              <a:t>An infant that did not receive the first dose of a vaccine series. The term zero-dose is used to describe children unvaccinated with DTP1.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Under-vaccinated
</a:t>
            </a:r>
            <a:r>
              <a:rPr cap="none" sz="1200" i="0" b="0" u="none">
                <a:solidFill>
                  <a:srgbClr val="FFFFFF">
                    <a:alpha val="100000"/>
                  </a:srgbClr>
                </a:solidFill>
                <a:latin typeface="Aptos (Body)"/>
                <a:cs typeface="Aptos (Body)"/>
                <a:ea typeface="Aptos (Body)"/>
                <a:sym typeface="Aptos (Body)"/>
              </a:rPr>
              <a:t>An infant who received some but not all the recommended vaccine-doses in the national schedule.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Vaccine-Doses
</a:t>
            </a:r>
            <a:r>
              <a:rPr cap="none" sz="1200" i="0" b="0" u="none">
                <a:solidFill>
                  <a:srgbClr val="FFFFFF">
                    <a:alpha val="100000"/>
                  </a:srgbClr>
                </a:solidFill>
                <a:latin typeface="Aptos (Body)"/>
                <a:cs typeface="Aptos (Body)"/>
                <a:ea typeface="Aptos (Body)"/>
                <a:sym typeface="Aptos (Body)"/>
              </a:rPr>
              <a:t>•  Bacillus Calmette-Guerin (BCG): vaccine against tuberculosis
</a:t>
            </a:r>
            <a:r>
              <a:rPr cap="none" sz="1200" i="0" b="0" u="none">
                <a:solidFill>
                  <a:srgbClr val="FFFFFF">
                    <a:alpha val="100000"/>
                  </a:srgbClr>
                </a:solidFill>
                <a:latin typeface="Aptos (Body)"/>
                <a:cs typeface="Aptos (Body)"/>
                <a:ea typeface="Aptos (Body)"/>
                <a:sym typeface="Aptos (Body)"/>
              </a:rPr>
              <a:t>•  Hepatitis B birth dose, given within 24 hours after birth (HepBB)
</a:t>
            </a:r>
            <a:r>
              <a:rPr cap="none" sz="1200" i="0" b="0" u="none">
                <a:solidFill>
                  <a:srgbClr val="FFFFFF">
                    <a:alpha val="100000"/>
                  </a:srgbClr>
                </a:solidFill>
                <a:latin typeface="Aptos (Body)"/>
                <a:cs typeface="Aptos (Body)"/>
                <a:ea typeface="Aptos (Body)"/>
                <a:sym typeface="Aptos (Body)"/>
              </a:rPr>
              <a:t>•  Diphtheria, tetanus, and pertussis vaccine, first dose (DTP1) and third dose (DTP3)
</a:t>
            </a:r>
            <a:r>
              <a:rPr cap="none" sz="1200" i="0" b="0" u="none">
                <a:solidFill>
                  <a:srgbClr val="FFFFFF">
                    <a:alpha val="100000"/>
                  </a:srgbClr>
                </a:solidFill>
                <a:latin typeface="Aptos (Body)"/>
                <a:cs typeface="Aptos (Body)"/>
                <a:ea typeface="Aptos (Body)"/>
                <a:sym typeface="Aptos (Body)"/>
              </a:rPr>
              <a:t>•  Hepatitis B vaccine, third dose (HepB3)
</a:t>
            </a:r>
            <a:r>
              <a:rPr cap="none" sz="1200" i="0" b="0" u="none">
                <a:solidFill>
                  <a:srgbClr val="FFFFFF">
                    <a:alpha val="100000"/>
                  </a:srgbClr>
                </a:solidFill>
                <a:latin typeface="Aptos (Body)"/>
                <a:cs typeface="Aptos (Body)"/>
                <a:ea typeface="Aptos (Body)"/>
                <a:sym typeface="Aptos (Body)"/>
              </a:rPr>
              <a:t>•  Haemophilus influenzae type b vaccine, third dose (Hib3)
</a:t>
            </a:r>
            <a:r>
              <a:rPr cap="none" sz="1200" i="0" b="0" u="none">
                <a:solidFill>
                  <a:srgbClr val="FFFFFF">
                    <a:alpha val="100000"/>
                  </a:srgbClr>
                </a:solidFill>
                <a:latin typeface="Aptos (Body)"/>
                <a:cs typeface="Aptos (Body)"/>
                <a:ea typeface="Aptos (Body)"/>
                <a:sym typeface="Aptos (Body)"/>
              </a:rPr>
              <a:t>•  Inactivated polio vaccine, first dose (IPV1) and last dose (IPVC) 
</a:t>
            </a:r>
            <a:r>
              <a:rPr cap="none" sz="1200" i="0" b="0" u="none">
                <a:solidFill>
                  <a:srgbClr val="FFFFFF">
                    <a:alpha val="100000"/>
                  </a:srgbClr>
                </a:solidFill>
                <a:latin typeface="Aptos (Body)"/>
                <a:cs typeface="Aptos (Body)"/>
                <a:ea typeface="Aptos (Body)"/>
                <a:sym typeface="Aptos (Body)"/>
              </a:rPr>
              <a:t>•  Measles containing vaccine, first dose (MCV1) and second dose (MCV2)
</a:t>
            </a:r>
            <a:r>
              <a:rPr cap="none" sz="1200" i="0" b="0" u="none">
                <a:solidFill>
                  <a:srgbClr val="FFFFFF">
                    <a:alpha val="100000"/>
                  </a:srgbClr>
                </a:solidFill>
                <a:latin typeface="Aptos (Body)"/>
                <a:cs typeface="Aptos (Body)"/>
                <a:ea typeface="Aptos (Body)"/>
                <a:sym typeface="Aptos (Body)"/>
              </a:rPr>
              <a:t>•  Rotavirus vaccine, last dose (RotaC)
</a:t>
            </a:r>
            <a:r>
              <a:rPr cap="none" sz="1200" i="0" b="0" u="none">
                <a:solidFill>
                  <a:srgbClr val="FFFFFF">
                    <a:alpha val="100000"/>
                  </a:srgbClr>
                </a:solidFill>
                <a:latin typeface="Aptos (Body)"/>
                <a:cs typeface="Aptos (Body)"/>
                <a:ea typeface="Aptos (Body)"/>
                <a:sym typeface="Aptos (Body)"/>
              </a:rPr>
              <a:t>•  Pneumococcal vaccine, last dose (PCVC)
</a:t>
            </a:r>
            <a:r>
              <a:rPr cap="none" sz="1200" i="0" b="0" u="none">
                <a:solidFill>
                  <a:srgbClr val="FFFFFF">
                    <a:alpha val="100000"/>
                  </a:srgbClr>
                </a:solidFill>
                <a:latin typeface="Aptos (Body)"/>
                <a:cs typeface="Aptos (Body)"/>
                <a:ea typeface="Aptos (Body)"/>
                <a:sym typeface="Aptos (Body)"/>
              </a:rPr>
              <a:t>•  Yellow Fever vaccine (YFV) 
</a:t>
            </a:r>
            <a:r>
              <a:rPr cap="none" sz="1200" i="0" b="0" u="none">
                <a:solidFill>
                  <a:srgbClr val="FFFFFF">
                    <a:alpha val="100000"/>
                  </a:srgbClr>
                </a:solidFill>
                <a:latin typeface="Aptos (Body)"/>
                <a:cs typeface="Aptos (Body)"/>
                <a:ea typeface="Aptos (Body)"/>
                <a:sym typeface="Aptos (Body)"/>
              </a:rPr>
              <a:t>•  Meningococcal A vaccine (MengA) 
</a:t>
            </a:r>
            <a:r>
              <a:rPr cap="none" sz="1200" i="0" b="0" u="none">
                <a:solidFill>
                  <a:srgbClr val="FFFFFF">
                    <a:alpha val="100000"/>
                  </a:srgbClr>
                </a:solidFill>
                <a:latin typeface="Aptos (Body)"/>
                <a:cs typeface="Aptos (Body)"/>
                <a:ea typeface="Aptos (Body)"/>
                <a:sym typeface="Aptos (Body)"/>
              </a:rPr>
              <a:t>•  Human papillomavirus vaccine, first dose (HPV1) and last dose (HPVc): vaccine to protect against certain types of human papillomavirus that can lead to cancer or genital warts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The Immunization Agenda 2030 (IA2030)
</a:t>
            </a:r>
            <a:r>
              <a:rPr cap="none" sz="1200" i="0" b="0" u="none">
                <a:solidFill>
                  <a:srgbClr val="FFFFFF">
                    <a:alpha val="100000"/>
                  </a:srgbClr>
                </a:solidFill>
                <a:latin typeface="Aptos (Body)"/>
                <a:cs typeface="Aptos (Body)"/>
                <a:ea typeface="Aptos (Body)"/>
                <a:sym typeface="Aptos (Body)"/>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740664" y="347472"/>
            <a:ext cx="7891272" cy="521208"/>
          </a:xfrm>
          <a:solidFill>
            <a:srgbClr val="203864">
              <a:alpha val="100000"/>
            </a:srgbClr>
          </a:solidFill>
        </p:spPr>
        <p:txBody>
          <a:bodyPr/>
          <a:lstStyle/>
          <a:p>
            <a:pPr algn="l"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Short feedback questionnaire </a:t>
            </a:r>
          </a:p>
        </p:txBody>
      </p:sp>
      <p:sp>
        <p:nvSpPr>
          <p:cNvPr id="3" name="body"/>
          <p:cNvSpPr>
            <a:spLocks noGrp="1"/>
          </p:cNvSpPr>
          <p:nvPr>
            <p:ph/>
          </p:nvPr>
        </p:nvSpPr>
        <p:spPr>
          <a:xfrm>
            <a:off x="758952" y="813816"/>
            <a:ext cx="2478024" cy="365760"/>
          </a:xfrm>
          <a:solidFill>
            <a:srgbClr val="203864">
              <a:alpha val="100000"/>
            </a:srgbClr>
          </a:solidFill>
        </p:spPr>
        <p:txBody>
          <a:bodyPr/>
          <a:lstStyle/>
          <a:p>
            <a:pPr algn="l" marL="0" marR="0">
              <a:lnSpc>
                <a:spcPct val="100000"/>
              </a:lnSpc>
              <a:spcBef>
                <a:spcPts val="0"/>
              </a:spcBef>
              <a:spcAft>
                <a:spcPts val="0"/>
              </a:spcAft>
              <a:buNone/>
            </a:pPr>
            <a:r>
              <a:rPr cap="none" sz="1800" i="0" b="0" u="none">
                <a:solidFill>
                  <a:srgbClr val="FFFFFF">
                    <a:alpha val="100000"/>
                  </a:srgbClr>
                </a:solidFill>
                <a:latin typeface="Aptos (Body)"/>
                <a:cs typeface="Aptos (Body)"/>
                <a:ea typeface="Aptos (Body)"/>
                <a:sym typeface="Aptos (Body)"/>
              </a:rPr>
              <a:t>(5 minutes)</a:t>
            </a:r>
          </a:p>
        </p:txBody>
      </p:sp>
      <p:sp>
        <p:nvSpPr>
          <p:cNvPr id="4" name="body"/>
          <p:cNvSpPr>
            <a:spLocks noGrp="1"/>
          </p:cNvSpPr>
          <p:nvPr>
            <p:ph/>
          </p:nvPr>
        </p:nvSpPr>
        <p:spPr>
          <a:xfrm>
            <a:off x="740664" y="1325880"/>
            <a:ext cx="6830568" cy="2624328"/>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We are seeking your feedback on the global groupings (GAVI, African Union, World Bank Income, WHO and UNICEF) and country-level PowerPoint slides developed for the release of global immunization estimates. Your input will help us understand their usefulness and identify areas for improvement.
Please take a few moments to complete this short survey and have your voice heard:</a:t>
            </a:r>
          </a:p>
        </p:txBody>
      </p:sp>
      <p:sp>
        <p:nvSpPr>
          <p:cNvPr id="5" name="body"/>
          <p:cNvSpPr>
            <a:spLocks noGrp="1"/>
          </p:cNvSpPr>
          <p:nvPr>
            <p:ph/>
          </p:nvPr>
        </p:nvSpPr>
        <p:spPr>
          <a:xfrm>
            <a:off x="758952" y="3977640"/>
            <a:ext cx="6400800" cy="914400"/>
          </a:xfrm>
          <a:solidFill>
            <a:srgbClr val="203864">
              <a:alpha val="100000"/>
            </a:srgbClr>
          </a:solidFill>
        </p:spPr>
        <p:txBody>
          <a:bodyPr/>
          <a:lstStyle/>
          <a:p>
            <a:pPr algn="l" marL="0" marR="0">
              <a:lnSpc>
                <a:spcPct val="100000"/>
              </a:lnSpc>
              <a:spcBef>
                <a:spcPts val="0"/>
              </a:spcBef>
              <a:spcAft>
                <a:spcPts val="0"/>
              </a:spcAft>
              <a:buNone/>
            </a:pPr>
            <a:r>
              <a:rPr cap="none" sz="2400" i="0" b="0" u="none">
                <a:solidFill>
                  <a:srgbClr val="FFC000">
                    <a:alpha val="100000"/>
                  </a:srgbClr>
                </a:solidFill>
                <a:latin typeface="Helvetica"/>
                <a:cs typeface="Helvetica"/>
                <a:ea typeface="Helvetica"/>
                <a:sym typeface="Helvetica"/>
              </a:rPr>
              <a:t/>
            </a:r>
            <a:r>
              <a:rPr cap="none" sz="2400" i="0" b="0" u="sng">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92608" y="192024"/>
            <a:ext cx="11558016" cy="521208"/>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Key concepts</a:t>
            </a:r>
          </a:p>
        </p:txBody>
      </p:sp>
      <p:sp>
        <p:nvSpPr>
          <p:cNvPr id="3" name="body"/>
          <p:cNvSpPr>
            <a:spLocks noGrp="1"/>
          </p:cNvSpPr>
          <p:nvPr>
            <p:ph/>
          </p:nvPr>
        </p:nvSpPr>
        <p:spPr>
          <a:xfrm>
            <a:off x="411480" y="1024128"/>
            <a:ext cx="5129784" cy="5266944"/>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  The World Health Organization (WHO) provides global vaccine recommendations, which are adapted by countries based on local needs. Only DTP, polio and measles-containing vaccines are used in all countries.
•  DTP1 is a marker of access to routine immunization services, and when not received, serves as a proxy for identifying children who have not received any vaccinations, also known as "zero-dose" children. High DTP1 coverage indicates good access to immunization services, while low coverage suggests challenges in reaching children with essential vaccines.
•  DTP3 is a widely used indicator of immunization programme performance. It reflects a country's ability to deliver routine immunization services and ensures children are protected against serious disease. DTP3 is tracked globally and serves as a key measure of a nation's vaccination efforts.</a:t>
            </a:r>
          </a:p>
        </p:txBody>
      </p:sp>
      <p:sp>
        <p:nvSpPr>
          <p:cNvPr id="4" name="body"/>
          <p:cNvSpPr>
            <a:spLocks noGrp="1"/>
          </p:cNvSpPr>
          <p:nvPr>
            <p:ph/>
          </p:nvPr>
        </p:nvSpPr>
        <p:spPr>
          <a:xfrm>
            <a:off x="5952744" y="1024128"/>
            <a:ext cx="5897880" cy="5998464"/>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  DTP1-DTP3 drop-out measures the percentage of children who received DTP1 but not DTP3, and highlights where children are lost along the vaccination pathway, highlighting potential weaknesses in service delivery and follow-up.
•  MCV1 (usually recommended between 9-12 months) assesses the ability to deliver vaccines later in infancy. It serves as a tracer for protection against measles and is a good indicator of health system performance.
•  HPV vaccine protects against specific types of human papilloma virus (HPV), and is used to measure life cycle vaccination.
•  Other key indicators include PCVC and MCV2, which are used to monitor the Sustainable Development Goals (SDGs).
•  Together, these indicators provide a consistent and comparable way to track immunization progress, identify missed communities and monitor global targets, including those under the Immunization Agenda 2030 (IA2030) and Sustainable Development Goals (SDGs).
</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731520"/>
          </a:xfrm>
          <a:solidFill>
            <a:srgbClr val="203864">
              <a:alpha val="100000"/>
            </a:srgbClr>
          </a:solidFill>
        </p:spPr>
        <p:txBody>
          <a:bodyPr/>
          <a:lstStyle/>
          <a:p>
            <a:pPr algn="l" marL="0" marR="0">
              <a:lnSpc>
                <a:spcPct val="100000"/>
              </a:lnSpc>
              <a:spcBef>
                <a:spcPts val="0"/>
              </a:spcBef>
              <a:spcAft>
                <a:spcPts val="0"/>
              </a:spcAft>
              <a:buNone/>
            </a:pPr>
            <a:r>
              <a:rPr cap="none" sz="3200" i="0" b="1" u="none">
                <a:solidFill>
                  <a:srgbClr val="FFFFFF">
                    <a:alpha val="100000"/>
                  </a:srgbClr>
                </a:solidFill>
                <a:latin typeface="Arial"/>
                <a:cs typeface="Arial"/>
                <a:ea typeface="Arial"/>
                <a:sym typeface="Arial"/>
              </a:rPr>
              <a:t>Key messages</a:t>
            </a:r>
          </a:p>
        </p:txBody>
      </p:sp>
      <p:sp>
        <p:nvSpPr>
          <p:cNvPr id="3" name="body"/>
          <p:cNvSpPr>
            <a:spLocks noGrp="1"/>
          </p:cNvSpPr>
          <p:nvPr>
            <p:ph/>
          </p:nvPr>
        </p:nvSpPr>
        <p:spPr>
          <a:xfrm>
            <a:off x="411480" y="1097280"/>
            <a:ext cx="11430000" cy="6217920"/>
          </a:xfrm>
          <a:solidFill>
            <a:srgbClr val="203864">
              <a:alpha val="100000"/>
            </a:srgbClr>
          </a:solidFill>
        </p:spPr>
        <p:txBody>
          <a:bodyPr/>
          <a:lstStyle/>
          <a:p>
            <a:pPr algn="l" marL="0" marR="0">
              <a:lnSpc>
                <a:spcPct val="100000"/>
              </a:lnSpc>
              <a:spcBef>
                <a:spcPts val="0"/>
              </a:spcBef>
              <a:spcAft>
                <a:spcPts val="0"/>
              </a:spcAft>
              <a:buNone/>
            </a:pPr>
            <a:r>
              <a:rPr cap="none" sz="1700" i="0" b="0" u="none">
                <a:solidFill>
                  <a:srgbClr val="FFFFFF">
                    <a:alpha val="100000"/>
                  </a:srgbClr>
                </a:solidFill>
                <a:latin typeface="Arial"/>
                <a:cs typeface="Arial"/>
                <a:ea typeface="Arial"/>
                <a:sym typeface="Arial"/>
              </a:rPr>
              <a:t>• DTP1 coverage remained constant at 98% between 2024 and 2025.
• DTP3 coverage remained constant at 97% between 2024 and 2025.
• There were there were approximately the same number of zero-dose children in 2025. This leaves &lt;1,000 children without vaccination, vulnerable to vaccine-preventable diseases and a further &lt;500 with incomplete protection.
• Singapore accounted for 0.2% of zero-dose children in Non-programme and &lt;0.1% of zero-dose children globally.
• MCV1 coverage remained constant at 97% between 2024 and 2025. There were 1,000 children who missed out on the first measles vaccination.
• MCV2 coverage remained constant at 93% between 2024 and 2025.
• Last dose coverage of HPV vaccination (HPVc) among girls remained constant at 70% in 2025.</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introduction years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371600"/>
                <a:gridCol w="137160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Partial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(Human papillomavirus)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2010</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1987</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1985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2013</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2013</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2013</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Meningococcal meningitis vaccines (any strain)</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RSV (Respiratory syncytial virus) immunization strategy</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1982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Typhoid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displays the year each vaccine was introduced in Singapore. If a vaccine has been suspended, no introduction year is shown, but if it was suspended and later reintroduced, the year of reintroduction is provided. The introduction years can reflect nationwide rollout, partial (subnational) rollout, or introduction targeted to specific risk groups or high-risk areas, as indicated in the column headers.</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955945" y="1951330"/>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 name="rc5"/>
            <p:cNvSpPr/>
            <p:nvPr/>
          </p:nvSpPr>
          <p:spPr>
            <a:xfrm>
              <a:off x="1266997" y="1951330"/>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6" name="rc6"/>
            <p:cNvSpPr/>
            <p:nvPr/>
          </p:nvSpPr>
          <p:spPr>
            <a:xfrm>
              <a:off x="1578050" y="1951330"/>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7" name="rc7"/>
            <p:cNvSpPr/>
            <p:nvPr/>
          </p:nvSpPr>
          <p:spPr>
            <a:xfrm>
              <a:off x="1889102" y="1951330"/>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8" name="rc8"/>
            <p:cNvSpPr/>
            <p:nvPr/>
          </p:nvSpPr>
          <p:spPr>
            <a:xfrm>
              <a:off x="2200154" y="1951330"/>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9" name="rc9"/>
            <p:cNvSpPr/>
            <p:nvPr/>
          </p:nvSpPr>
          <p:spPr>
            <a:xfrm>
              <a:off x="2511207" y="1951330"/>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0" name="rc10"/>
            <p:cNvSpPr/>
            <p:nvPr/>
          </p:nvSpPr>
          <p:spPr>
            <a:xfrm>
              <a:off x="2822259" y="1951330"/>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1" name="rc11"/>
            <p:cNvSpPr/>
            <p:nvPr/>
          </p:nvSpPr>
          <p:spPr>
            <a:xfrm>
              <a:off x="3133311" y="1951330"/>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 name="rc12"/>
            <p:cNvSpPr/>
            <p:nvPr/>
          </p:nvSpPr>
          <p:spPr>
            <a:xfrm>
              <a:off x="3444364" y="1951330"/>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3" name="rc13"/>
            <p:cNvSpPr/>
            <p:nvPr/>
          </p:nvSpPr>
          <p:spPr>
            <a:xfrm>
              <a:off x="3755416" y="1951330"/>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4" name="rc14"/>
            <p:cNvSpPr/>
            <p:nvPr/>
          </p:nvSpPr>
          <p:spPr>
            <a:xfrm>
              <a:off x="4066468" y="1951330"/>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5" name="rc15"/>
            <p:cNvSpPr/>
            <p:nvPr/>
          </p:nvSpPr>
          <p:spPr>
            <a:xfrm>
              <a:off x="4377521" y="1951330"/>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6" name="rc16"/>
            <p:cNvSpPr/>
            <p:nvPr/>
          </p:nvSpPr>
          <p:spPr>
            <a:xfrm>
              <a:off x="4688573" y="1951330"/>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7" name="rc17"/>
            <p:cNvSpPr/>
            <p:nvPr/>
          </p:nvSpPr>
          <p:spPr>
            <a:xfrm>
              <a:off x="4999625" y="1951330"/>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8" name="rc18"/>
            <p:cNvSpPr/>
            <p:nvPr/>
          </p:nvSpPr>
          <p:spPr>
            <a:xfrm>
              <a:off x="5310677" y="1951330"/>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9" name="rc19"/>
            <p:cNvSpPr/>
            <p:nvPr/>
          </p:nvSpPr>
          <p:spPr>
            <a:xfrm>
              <a:off x="5621730" y="1951330"/>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0" name="rc20"/>
            <p:cNvSpPr/>
            <p:nvPr/>
          </p:nvSpPr>
          <p:spPr>
            <a:xfrm>
              <a:off x="5932782" y="1951330"/>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1" name="rc21"/>
            <p:cNvSpPr/>
            <p:nvPr/>
          </p:nvSpPr>
          <p:spPr>
            <a:xfrm>
              <a:off x="6243834" y="1951330"/>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2" name="rc22"/>
            <p:cNvSpPr/>
            <p:nvPr/>
          </p:nvSpPr>
          <p:spPr>
            <a:xfrm>
              <a:off x="6554887" y="1951330"/>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3" name="rc23"/>
            <p:cNvSpPr/>
            <p:nvPr/>
          </p:nvSpPr>
          <p:spPr>
            <a:xfrm>
              <a:off x="6865939" y="1951330"/>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4" name="rc24"/>
            <p:cNvSpPr/>
            <p:nvPr/>
          </p:nvSpPr>
          <p:spPr>
            <a:xfrm>
              <a:off x="7176991" y="1951330"/>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5" name="rc25"/>
            <p:cNvSpPr/>
            <p:nvPr/>
          </p:nvSpPr>
          <p:spPr>
            <a:xfrm>
              <a:off x="7488044" y="1951330"/>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6" name="rc26"/>
            <p:cNvSpPr/>
            <p:nvPr/>
          </p:nvSpPr>
          <p:spPr>
            <a:xfrm>
              <a:off x="7799096" y="1951330"/>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7" name="rc27"/>
            <p:cNvSpPr/>
            <p:nvPr/>
          </p:nvSpPr>
          <p:spPr>
            <a:xfrm>
              <a:off x="8110148" y="1951330"/>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8" name="rc28"/>
            <p:cNvSpPr/>
            <p:nvPr/>
          </p:nvSpPr>
          <p:spPr>
            <a:xfrm>
              <a:off x="8421201" y="1951330"/>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9" name="rc29"/>
            <p:cNvSpPr/>
            <p:nvPr/>
          </p:nvSpPr>
          <p:spPr>
            <a:xfrm>
              <a:off x="8732253" y="1951330"/>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0" name="rc30"/>
            <p:cNvSpPr/>
            <p:nvPr/>
          </p:nvSpPr>
          <p:spPr>
            <a:xfrm>
              <a:off x="955945" y="2512933"/>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1" name="rc31"/>
            <p:cNvSpPr/>
            <p:nvPr/>
          </p:nvSpPr>
          <p:spPr>
            <a:xfrm>
              <a:off x="1266997" y="2512933"/>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2" name="rc32"/>
            <p:cNvSpPr/>
            <p:nvPr/>
          </p:nvSpPr>
          <p:spPr>
            <a:xfrm>
              <a:off x="1578050" y="2512933"/>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3" name="rc33"/>
            <p:cNvSpPr/>
            <p:nvPr/>
          </p:nvSpPr>
          <p:spPr>
            <a:xfrm>
              <a:off x="1889102" y="2512933"/>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34" name="rc34"/>
            <p:cNvSpPr/>
            <p:nvPr/>
          </p:nvSpPr>
          <p:spPr>
            <a:xfrm>
              <a:off x="2200154" y="2512933"/>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35" name="rc35"/>
            <p:cNvSpPr/>
            <p:nvPr/>
          </p:nvSpPr>
          <p:spPr>
            <a:xfrm>
              <a:off x="2511207" y="2512933"/>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36" name="rc36"/>
            <p:cNvSpPr/>
            <p:nvPr/>
          </p:nvSpPr>
          <p:spPr>
            <a:xfrm>
              <a:off x="2822259" y="2512933"/>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37" name="rc37"/>
            <p:cNvSpPr/>
            <p:nvPr/>
          </p:nvSpPr>
          <p:spPr>
            <a:xfrm>
              <a:off x="3133311" y="2512933"/>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8" name="rc38"/>
            <p:cNvSpPr/>
            <p:nvPr/>
          </p:nvSpPr>
          <p:spPr>
            <a:xfrm>
              <a:off x="3444364" y="2512933"/>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9" name="rc39"/>
            <p:cNvSpPr/>
            <p:nvPr/>
          </p:nvSpPr>
          <p:spPr>
            <a:xfrm>
              <a:off x="3755416" y="2512933"/>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0" name="rc40"/>
            <p:cNvSpPr/>
            <p:nvPr/>
          </p:nvSpPr>
          <p:spPr>
            <a:xfrm>
              <a:off x="4066468" y="2512933"/>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1" name="rc41"/>
            <p:cNvSpPr/>
            <p:nvPr/>
          </p:nvSpPr>
          <p:spPr>
            <a:xfrm>
              <a:off x="4377521" y="2512933"/>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2" name="rc42"/>
            <p:cNvSpPr/>
            <p:nvPr/>
          </p:nvSpPr>
          <p:spPr>
            <a:xfrm>
              <a:off x="4688573" y="2512933"/>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3" name="rc43"/>
            <p:cNvSpPr/>
            <p:nvPr/>
          </p:nvSpPr>
          <p:spPr>
            <a:xfrm>
              <a:off x="4999625" y="2512933"/>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4" name="rc44"/>
            <p:cNvSpPr/>
            <p:nvPr/>
          </p:nvSpPr>
          <p:spPr>
            <a:xfrm>
              <a:off x="5310677" y="2512933"/>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5" name="rc45"/>
            <p:cNvSpPr/>
            <p:nvPr/>
          </p:nvSpPr>
          <p:spPr>
            <a:xfrm>
              <a:off x="5621730" y="2512933"/>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6" name="rc46"/>
            <p:cNvSpPr/>
            <p:nvPr/>
          </p:nvSpPr>
          <p:spPr>
            <a:xfrm>
              <a:off x="5932782" y="2512933"/>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7" name="rc47"/>
            <p:cNvSpPr/>
            <p:nvPr/>
          </p:nvSpPr>
          <p:spPr>
            <a:xfrm>
              <a:off x="6243834" y="2512933"/>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8" name="rc48"/>
            <p:cNvSpPr/>
            <p:nvPr/>
          </p:nvSpPr>
          <p:spPr>
            <a:xfrm>
              <a:off x="6554887" y="251293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9" name="rc49"/>
            <p:cNvSpPr/>
            <p:nvPr/>
          </p:nvSpPr>
          <p:spPr>
            <a:xfrm>
              <a:off x="6865939" y="251293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0" name="rc50"/>
            <p:cNvSpPr/>
            <p:nvPr/>
          </p:nvSpPr>
          <p:spPr>
            <a:xfrm>
              <a:off x="7176991" y="251293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1" name="rc51"/>
            <p:cNvSpPr/>
            <p:nvPr/>
          </p:nvSpPr>
          <p:spPr>
            <a:xfrm>
              <a:off x="7488044" y="251293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2" name="rc52"/>
            <p:cNvSpPr/>
            <p:nvPr/>
          </p:nvSpPr>
          <p:spPr>
            <a:xfrm>
              <a:off x="7799096" y="251293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3" name="rc53"/>
            <p:cNvSpPr/>
            <p:nvPr/>
          </p:nvSpPr>
          <p:spPr>
            <a:xfrm>
              <a:off x="8110148" y="2512933"/>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54" name="rc54"/>
            <p:cNvSpPr/>
            <p:nvPr/>
          </p:nvSpPr>
          <p:spPr>
            <a:xfrm>
              <a:off x="8421201" y="2512933"/>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55" name="rc55"/>
            <p:cNvSpPr/>
            <p:nvPr/>
          </p:nvSpPr>
          <p:spPr>
            <a:xfrm>
              <a:off x="8732253" y="2512933"/>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56" name="rc56"/>
            <p:cNvSpPr/>
            <p:nvPr/>
          </p:nvSpPr>
          <p:spPr>
            <a:xfrm>
              <a:off x="955945" y="2793734"/>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57" name="rc57"/>
            <p:cNvSpPr/>
            <p:nvPr/>
          </p:nvSpPr>
          <p:spPr>
            <a:xfrm>
              <a:off x="1266997" y="2793734"/>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58" name="rc58"/>
            <p:cNvSpPr/>
            <p:nvPr/>
          </p:nvSpPr>
          <p:spPr>
            <a:xfrm>
              <a:off x="1578050" y="2793734"/>
              <a:ext cx="311052"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59" name="rc59"/>
            <p:cNvSpPr/>
            <p:nvPr/>
          </p:nvSpPr>
          <p:spPr>
            <a:xfrm>
              <a:off x="1889102" y="2793734"/>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60" name="rc60"/>
            <p:cNvSpPr/>
            <p:nvPr/>
          </p:nvSpPr>
          <p:spPr>
            <a:xfrm>
              <a:off x="2200154" y="2793734"/>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61" name="rc61"/>
            <p:cNvSpPr/>
            <p:nvPr/>
          </p:nvSpPr>
          <p:spPr>
            <a:xfrm>
              <a:off x="2511207" y="2793734"/>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62" name="rc62"/>
            <p:cNvSpPr/>
            <p:nvPr/>
          </p:nvSpPr>
          <p:spPr>
            <a:xfrm>
              <a:off x="2822259" y="2793734"/>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63" name="rc63"/>
            <p:cNvSpPr/>
            <p:nvPr/>
          </p:nvSpPr>
          <p:spPr>
            <a:xfrm>
              <a:off x="3133311" y="2793734"/>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64" name="rc64"/>
            <p:cNvSpPr/>
            <p:nvPr/>
          </p:nvSpPr>
          <p:spPr>
            <a:xfrm>
              <a:off x="3444364" y="2793734"/>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65" name="rc65"/>
            <p:cNvSpPr/>
            <p:nvPr/>
          </p:nvSpPr>
          <p:spPr>
            <a:xfrm>
              <a:off x="3755416" y="2793734"/>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66" name="rc66"/>
            <p:cNvSpPr/>
            <p:nvPr/>
          </p:nvSpPr>
          <p:spPr>
            <a:xfrm>
              <a:off x="4066468" y="2793734"/>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67" name="rc67"/>
            <p:cNvSpPr/>
            <p:nvPr/>
          </p:nvSpPr>
          <p:spPr>
            <a:xfrm>
              <a:off x="4377521" y="2793734"/>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68" name="rc68"/>
            <p:cNvSpPr/>
            <p:nvPr/>
          </p:nvSpPr>
          <p:spPr>
            <a:xfrm>
              <a:off x="4688573" y="2793734"/>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69" name="rc69"/>
            <p:cNvSpPr/>
            <p:nvPr/>
          </p:nvSpPr>
          <p:spPr>
            <a:xfrm>
              <a:off x="4999625" y="2793734"/>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70" name="rc70"/>
            <p:cNvSpPr/>
            <p:nvPr/>
          </p:nvSpPr>
          <p:spPr>
            <a:xfrm>
              <a:off x="5310677" y="2793734"/>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71" name="rc71"/>
            <p:cNvSpPr/>
            <p:nvPr/>
          </p:nvSpPr>
          <p:spPr>
            <a:xfrm>
              <a:off x="5621730" y="2793734"/>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72" name="rc72"/>
            <p:cNvSpPr/>
            <p:nvPr/>
          </p:nvSpPr>
          <p:spPr>
            <a:xfrm>
              <a:off x="5932782" y="2793734"/>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73" name="rc73"/>
            <p:cNvSpPr/>
            <p:nvPr/>
          </p:nvSpPr>
          <p:spPr>
            <a:xfrm>
              <a:off x="6243834" y="2793734"/>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74" name="rc74"/>
            <p:cNvSpPr/>
            <p:nvPr/>
          </p:nvSpPr>
          <p:spPr>
            <a:xfrm>
              <a:off x="6554887" y="2793734"/>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75" name="rc75"/>
            <p:cNvSpPr/>
            <p:nvPr/>
          </p:nvSpPr>
          <p:spPr>
            <a:xfrm>
              <a:off x="6865939" y="2793734"/>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76" name="rc76"/>
            <p:cNvSpPr/>
            <p:nvPr/>
          </p:nvSpPr>
          <p:spPr>
            <a:xfrm>
              <a:off x="7176991" y="2793734"/>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77" name="rc77"/>
            <p:cNvSpPr/>
            <p:nvPr/>
          </p:nvSpPr>
          <p:spPr>
            <a:xfrm>
              <a:off x="7488044" y="2793734"/>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78" name="rc78"/>
            <p:cNvSpPr/>
            <p:nvPr/>
          </p:nvSpPr>
          <p:spPr>
            <a:xfrm>
              <a:off x="7799096" y="2793734"/>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79" name="rc79"/>
            <p:cNvSpPr/>
            <p:nvPr/>
          </p:nvSpPr>
          <p:spPr>
            <a:xfrm>
              <a:off x="8110148" y="2793734"/>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80" name="rc80"/>
            <p:cNvSpPr/>
            <p:nvPr/>
          </p:nvSpPr>
          <p:spPr>
            <a:xfrm>
              <a:off x="8421201" y="2793734"/>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81" name="rc81"/>
            <p:cNvSpPr/>
            <p:nvPr/>
          </p:nvSpPr>
          <p:spPr>
            <a:xfrm>
              <a:off x="8732253" y="2793734"/>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82" name="rc82"/>
            <p:cNvSpPr/>
            <p:nvPr/>
          </p:nvSpPr>
          <p:spPr>
            <a:xfrm>
              <a:off x="955945" y="3355336"/>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83" name="rc83"/>
            <p:cNvSpPr/>
            <p:nvPr/>
          </p:nvSpPr>
          <p:spPr>
            <a:xfrm>
              <a:off x="1266997" y="3355336"/>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84" name="rc84"/>
            <p:cNvSpPr/>
            <p:nvPr/>
          </p:nvSpPr>
          <p:spPr>
            <a:xfrm>
              <a:off x="1578050" y="3355336"/>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85" name="rc85"/>
            <p:cNvSpPr/>
            <p:nvPr/>
          </p:nvSpPr>
          <p:spPr>
            <a:xfrm>
              <a:off x="1889102" y="3355336"/>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86" name="rc86"/>
            <p:cNvSpPr/>
            <p:nvPr/>
          </p:nvSpPr>
          <p:spPr>
            <a:xfrm>
              <a:off x="2200154" y="3355336"/>
              <a:ext cx="311052"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87" name="rc87"/>
            <p:cNvSpPr/>
            <p:nvPr/>
          </p:nvSpPr>
          <p:spPr>
            <a:xfrm>
              <a:off x="2511207" y="3355336"/>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88" name="rc88"/>
            <p:cNvSpPr/>
            <p:nvPr/>
          </p:nvSpPr>
          <p:spPr>
            <a:xfrm>
              <a:off x="2822259" y="3355336"/>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89" name="rc89"/>
            <p:cNvSpPr/>
            <p:nvPr/>
          </p:nvSpPr>
          <p:spPr>
            <a:xfrm>
              <a:off x="3133311" y="3355336"/>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90" name="rc90"/>
            <p:cNvSpPr/>
            <p:nvPr/>
          </p:nvSpPr>
          <p:spPr>
            <a:xfrm>
              <a:off x="3444364" y="3355336"/>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91" name="rc91"/>
            <p:cNvSpPr/>
            <p:nvPr/>
          </p:nvSpPr>
          <p:spPr>
            <a:xfrm>
              <a:off x="3755416" y="3355336"/>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92" name="rc92"/>
            <p:cNvSpPr/>
            <p:nvPr/>
          </p:nvSpPr>
          <p:spPr>
            <a:xfrm>
              <a:off x="4066468" y="3355336"/>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93" name="rc93"/>
            <p:cNvSpPr/>
            <p:nvPr/>
          </p:nvSpPr>
          <p:spPr>
            <a:xfrm>
              <a:off x="4377521" y="3355336"/>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94" name="rc94"/>
            <p:cNvSpPr/>
            <p:nvPr/>
          </p:nvSpPr>
          <p:spPr>
            <a:xfrm>
              <a:off x="4688573" y="3355336"/>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95" name="rc95"/>
            <p:cNvSpPr/>
            <p:nvPr/>
          </p:nvSpPr>
          <p:spPr>
            <a:xfrm>
              <a:off x="4999625" y="3355336"/>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96" name="rc96"/>
            <p:cNvSpPr/>
            <p:nvPr/>
          </p:nvSpPr>
          <p:spPr>
            <a:xfrm>
              <a:off x="5310677" y="3355336"/>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97" name="rc97"/>
            <p:cNvSpPr/>
            <p:nvPr/>
          </p:nvSpPr>
          <p:spPr>
            <a:xfrm>
              <a:off x="5621730" y="3355336"/>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98" name="rc98"/>
            <p:cNvSpPr/>
            <p:nvPr/>
          </p:nvSpPr>
          <p:spPr>
            <a:xfrm>
              <a:off x="5932782" y="3355336"/>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99" name="rc99"/>
            <p:cNvSpPr/>
            <p:nvPr/>
          </p:nvSpPr>
          <p:spPr>
            <a:xfrm>
              <a:off x="6243834" y="3355336"/>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00" name="rc100"/>
            <p:cNvSpPr/>
            <p:nvPr/>
          </p:nvSpPr>
          <p:spPr>
            <a:xfrm>
              <a:off x="6554887" y="3355336"/>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01" name="rc101"/>
            <p:cNvSpPr/>
            <p:nvPr/>
          </p:nvSpPr>
          <p:spPr>
            <a:xfrm>
              <a:off x="6865939" y="3355336"/>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02" name="rc102"/>
            <p:cNvSpPr/>
            <p:nvPr/>
          </p:nvSpPr>
          <p:spPr>
            <a:xfrm>
              <a:off x="7176991" y="3355336"/>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03" name="rc103"/>
            <p:cNvSpPr/>
            <p:nvPr/>
          </p:nvSpPr>
          <p:spPr>
            <a:xfrm>
              <a:off x="7488044" y="3355336"/>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04" name="rc104"/>
            <p:cNvSpPr/>
            <p:nvPr/>
          </p:nvSpPr>
          <p:spPr>
            <a:xfrm>
              <a:off x="7799096" y="3355336"/>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05" name="rc105"/>
            <p:cNvSpPr/>
            <p:nvPr/>
          </p:nvSpPr>
          <p:spPr>
            <a:xfrm>
              <a:off x="8110148" y="3355336"/>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06" name="rc106"/>
            <p:cNvSpPr/>
            <p:nvPr/>
          </p:nvSpPr>
          <p:spPr>
            <a:xfrm>
              <a:off x="8421201" y="3355336"/>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07" name="rc107"/>
            <p:cNvSpPr/>
            <p:nvPr/>
          </p:nvSpPr>
          <p:spPr>
            <a:xfrm>
              <a:off x="8732253" y="3355336"/>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08" name="rc108"/>
            <p:cNvSpPr/>
            <p:nvPr/>
          </p:nvSpPr>
          <p:spPr>
            <a:xfrm>
              <a:off x="1889102" y="2232131"/>
              <a:ext cx="311052" cy="280801"/>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09" name="rc109"/>
            <p:cNvSpPr/>
            <p:nvPr/>
          </p:nvSpPr>
          <p:spPr>
            <a:xfrm>
              <a:off x="2200154" y="2232131"/>
              <a:ext cx="311052" cy="280801"/>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10" name="rc110"/>
            <p:cNvSpPr/>
            <p:nvPr/>
          </p:nvSpPr>
          <p:spPr>
            <a:xfrm>
              <a:off x="2511207" y="2232131"/>
              <a:ext cx="311052" cy="280801"/>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11" name="rc111"/>
            <p:cNvSpPr/>
            <p:nvPr/>
          </p:nvSpPr>
          <p:spPr>
            <a:xfrm>
              <a:off x="2822259" y="2232131"/>
              <a:ext cx="311052" cy="280801"/>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12" name="rc112"/>
            <p:cNvSpPr/>
            <p:nvPr/>
          </p:nvSpPr>
          <p:spPr>
            <a:xfrm>
              <a:off x="3133311" y="2232131"/>
              <a:ext cx="311052" cy="280801"/>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13" name="rc113"/>
            <p:cNvSpPr/>
            <p:nvPr/>
          </p:nvSpPr>
          <p:spPr>
            <a:xfrm>
              <a:off x="3444364" y="2232131"/>
              <a:ext cx="311052" cy="280801"/>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14" name="rc114"/>
            <p:cNvSpPr/>
            <p:nvPr/>
          </p:nvSpPr>
          <p:spPr>
            <a:xfrm>
              <a:off x="3755416" y="2232131"/>
              <a:ext cx="311052" cy="280801"/>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115" name="rc115"/>
            <p:cNvSpPr/>
            <p:nvPr/>
          </p:nvSpPr>
          <p:spPr>
            <a:xfrm>
              <a:off x="4066468" y="2232131"/>
              <a:ext cx="311052" cy="280801"/>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116" name="rc116"/>
            <p:cNvSpPr/>
            <p:nvPr/>
          </p:nvSpPr>
          <p:spPr>
            <a:xfrm>
              <a:off x="4377521" y="2232131"/>
              <a:ext cx="311052" cy="280801"/>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117" name="rc117"/>
            <p:cNvSpPr/>
            <p:nvPr/>
          </p:nvSpPr>
          <p:spPr>
            <a:xfrm>
              <a:off x="4688573" y="2232131"/>
              <a:ext cx="311052" cy="280801"/>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118" name="rc118"/>
            <p:cNvSpPr/>
            <p:nvPr/>
          </p:nvSpPr>
          <p:spPr>
            <a:xfrm>
              <a:off x="4999625" y="2232131"/>
              <a:ext cx="311052" cy="280801"/>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119" name="rc119"/>
            <p:cNvSpPr/>
            <p:nvPr/>
          </p:nvSpPr>
          <p:spPr>
            <a:xfrm>
              <a:off x="5310677" y="2232131"/>
              <a:ext cx="311052" cy="280801"/>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120" name="rc120"/>
            <p:cNvSpPr/>
            <p:nvPr/>
          </p:nvSpPr>
          <p:spPr>
            <a:xfrm>
              <a:off x="5621730" y="2232131"/>
              <a:ext cx="311052" cy="280801"/>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21" name="rc121"/>
            <p:cNvSpPr/>
            <p:nvPr/>
          </p:nvSpPr>
          <p:spPr>
            <a:xfrm>
              <a:off x="5932782" y="2232131"/>
              <a:ext cx="311052" cy="280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22" name="rc122"/>
            <p:cNvSpPr/>
            <p:nvPr/>
          </p:nvSpPr>
          <p:spPr>
            <a:xfrm>
              <a:off x="6243834" y="2232131"/>
              <a:ext cx="311052" cy="280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23" name="rc123"/>
            <p:cNvSpPr/>
            <p:nvPr/>
          </p:nvSpPr>
          <p:spPr>
            <a:xfrm>
              <a:off x="6554887" y="2232131"/>
              <a:ext cx="311052" cy="280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24" name="rc124"/>
            <p:cNvSpPr/>
            <p:nvPr/>
          </p:nvSpPr>
          <p:spPr>
            <a:xfrm>
              <a:off x="6865939" y="2232131"/>
              <a:ext cx="311052" cy="280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25" name="rc125"/>
            <p:cNvSpPr/>
            <p:nvPr/>
          </p:nvSpPr>
          <p:spPr>
            <a:xfrm>
              <a:off x="7176991" y="2232131"/>
              <a:ext cx="311052" cy="280801"/>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26" name="rc126"/>
            <p:cNvSpPr/>
            <p:nvPr/>
          </p:nvSpPr>
          <p:spPr>
            <a:xfrm>
              <a:off x="7488044" y="2232131"/>
              <a:ext cx="311052" cy="280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27" name="rc127"/>
            <p:cNvSpPr/>
            <p:nvPr/>
          </p:nvSpPr>
          <p:spPr>
            <a:xfrm>
              <a:off x="7799096" y="2232131"/>
              <a:ext cx="311052" cy="280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28" name="rc128"/>
            <p:cNvSpPr/>
            <p:nvPr/>
          </p:nvSpPr>
          <p:spPr>
            <a:xfrm>
              <a:off x="8110148" y="2232131"/>
              <a:ext cx="311052" cy="280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29" name="rc129"/>
            <p:cNvSpPr/>
            <p:nvPr/>
          </p:nvSpPr>
          <p:spPr>
            <a:xfrm>
              <a:off x="8421201" y="2232131"/>
              <a:ext cx="311052" cy="280801"/>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30" name="rc130"/>
            <p:cNvSpPr/>
            <p:nvPr/>
          </p:nvSpPr>
          <p:spPr>
            <a:xfrm>
              <a:off x="8732253" y="2232131"/>
              <a:ext cx="311052" cy="280801"/>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31" name="rc131"/>
            <p:cNvSpPr/>
            <p:nvPr/>
          </p:nvSpPr>
          <p:spPr>
            <a:xfrm>
              <a:off x="4999625" y="3074535"/>
              <a:ext cx="311052" cy="280801"/>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32" name="rc132"/>
            <p:cNvSpPr/>
            <p:nvPr/>
          </p:nvSpPr>
          <p:spPr>
            <a:xfrm>
              <a:off x="5310677" y="3074535"/>
              <a:ext cx="311052" cy="280801"/>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33" name="rc133"/>
            <p:cNvSpPr/>
            <p:nvPr/>
          </p:nvSpPr>
          <p:spPr>
            <a:xfrm>
              <a:off x="5621730" y="3074535"/>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34" name="rc134"/>
            <p:cNvSpPr/>
            <p:nvPr/>
          </p:nvSpPr>
          <p:spPr>
            <a:xfrm>
              <a:off x="5932782" y="3074535"/>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35" name="rc135"/>
            <p:cNvSpPr/>
            <p:nvPr/>
          </p:nvSpPr>
          <p:spPr>
            <a:xfrm>
              <a:off x="6243834" y="3074535"/>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36" name="rc136"/>
            <p:cNvSpPr/>
            <p:nvPr/>
          </p:nvSpPr>
          <p:spPr>
            <a:xfrm>
              <a:off x="6554887" y="3074535"/>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37" name="rc137"/>
            <p:cNvSpPr/>
            <p:nvPr/>
          </p:nvSpPr>
          <p:spPr>
            <a:xfrm>
              <a:off x="6865939" y="3074535"/>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38" name="rc138"/>
            <p:cNvSpPr/>
            <p:nvPr/>
          </p:nvSpPr>
          <p:spPr>
            <a:xfrm>
              <a:off x="7176991" y="3074535"/>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39" name="rc139"/>
            <p:cNvSpPr/>
            <p:nvPr/>
          </p:nvSpPr>
          <p:spPr>
            <a:xfrm>
              <a:off x="7488044" y="3074535"/>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40" name="rc140"/>
            <p:cNvSpPr/>
            <p:nvPr/>
          </p:nvSpPr>
          <p:spPr>
            <a:xfrm>
              <a:off x="7799096" y="3074535"/>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41" name="rc141"/>
            <p:cNvSpPr/>
            <p:nvPr/>
          </p:nvSpPr>
          <p:spPr>
            <a:xfrm>
              <a:off x="8110148" y="3074535"/>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42" name="rc142"/>
            <p:cNvSpPr/>
            <p:nvPr/>
          </p:nvSpPr>
          <p:spPr>
            <a:xfrm>
              <a:off x="8421201" y="3074535"/>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43" name="rc143"/>
            <p:cNvSpPr/>
            <p:nvPr/>
          </p:nvSpPr>
          <p:spPr>
            <a:xfrm>
              <a:off x="8732253" y="3074535"/>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44" name="rc144"/>
            <p:cNvSpPr/>
            <p:nvPr/>
          </p:nvSpPr>
          <p:spPr>
            <a:xfrm>
              <a:off x="5621730" y="3916939"/>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45" name="rc145"/>
            <p:cNvSpPr/>
            <p:nvPr/>
          </p:nvSpPr>
          <p:spPr>
            <a:xfrm>
              <a:off x="5932782" y="3916939"/>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46" name="rc146"/>
            <p:cNvSpPr/>
            <p:nvPr/>
          </p:nvSpPr>
          <p:spPr>
            <a:xfrm>
              <a:off x="6243834" y="3916939"/>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47" name="rc147"/>
            <p:cNvSpPr/>
            <p:nvPr/>
          </p:nvSpPr>
          <p:spPr>
            <a:xfrm>
              <a:off x="6554887" y="3916939"/>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48" name="rc148"/>
            <p:cNvSpPr/>
            <p:nvPr/>
          </p:nvSpPr>
          <p:spPr>
            <a:xfrm>
              <a:off x="6865939" y="3916939"/>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49" name="rc149"/>
            <p:cNvSpPr/>
            <p:nvPr/>
          </p:nvSpPr>
          <p:spPr>
            <a:xfrm>
              <a:off x="7176991" y="3916939"/>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50" name="rc150"/>
            <p:cNvSpPr/>
            <p:nvPr/>
          </p:nvSpPr>
          <p:spPr>
            <a:xfrm>
              <a:off x="7488044" y="3916939"/>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51" name="rc151"/>
            <p:cNvSpPr/>
            <p:nvPr/>
          </p:nvSpPr>
          <p:spPr>
            <a:xfrm>
              <a:off x="7799096" y="3916939"/>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52" name="rc152"/>
            <p:cNvSpPr/>
            <p:nvPr/>
          </p:nvSpPr>
          <p:spPr>
            <a:xfrm>
              <a:off x="8110148" y="3916939"/>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53" name="rc153"/>
            <p:cNvSpPr/>
            <p:nvPr/>
          </p:nvSpPr>
          <p:spPr>
            <a:xfrm>
              <a:off x="8421201" y="3916939"/>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54" name="rc154"/>
            <p:cNvSpPr/>
            <p:nvPr/>
          </p:nvSpPr>
          <p:spPr>
            <a:xfrm>
              <a:off x="8732253" y="3916939"/>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55" name="rc155"/>
            <p:cNvSpPr/>
            <p:nvPr/>
          </p:nvSpPr>
          <p:spPr>
            <a:xfrm>
              <a:off x="7488044" y="4197740"/>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56" name="rc156"/>
            <p:cNvSpPr/>
            <p:nvPr/>
          </p:nvSpPr>
          <p:spPr>
            <a:xfrm>
              <a:off x="7799096" y="4197740"/>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57" name="rc157"/>
            <p:cNvSpPr/>
            <p:nvPr/>
          </p:nvSpPr>
          <p:spPr>
            <a:xfrm>
              <a:off x="8110148" y="4197740"/>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58" name="rc158"/>
            <p:cNvSpPr/>
            <p:nvPr/>
          </p:nvSpPr>
          <p:spPr>
            <a:xfrm>
              <a:off x="8421201" y="4197740"/>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59" name="rc159"/>
            <p:cNvSpPr/>
            <p:nvPr/>
          </p:nvSpPr>
          <p:spPr>
            <a:xfrm>
              <a:off x="8732253" y="4197740"/>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60" name="rc160"/>
            <p:cNvSpPr/>
            <p:nvPr/>
          </p:nvSpPr>
          <p:spPr>
            <a:xfrm>
              <a:off x="955945" y="4478542"/>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61" name="rc161"/>
            <p:cNvSpPr/>
            <p:nvPr/>
          </p:nvSpPr>
          <p:spPr>
            <a:xfrm>
              <a:off x="1266997" y="4478542"/>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62" name="rc162"/>
            <p:cNvSpPr/>
            <p:nvPr/>
          </p:nvSpPr>
          <p:spPr>
            <a:xfrm>
              <a:off x="1578050" y="4478542"/>
              <a:ext cx="311052"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63" name="rc163"/>
            <p:cNvSpPr/>
            <p:nvPr/>
          </p:nvSpPr>
          <p:spPr>
            <a:xfrm>
              <a:off x="1889102" y="4478542"/>
              <a:ext cx="311052"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64" name="rc164"/>
            <p:cNvSpPr/>
            <p:nvPr/>
          </p:nvSpPr>
          <p:spPr>
            <a:xfrm>
              <a:off x="2200154" y="4478542"/>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65" name="rc165"/>
            <p:cNvSpPr/>
            <p:nvPr/>
          </p:nvSpPr>
          <p:spPr>
            <a:xfrm>
              <a:off x="2511207" y="4478542"/>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66" name="rc166"/>
            <p:cNvSpPr/>
            <p:nvPr/>
          </p:nvSpPr>
          <p:spPr>
            <a:xfrm>
              <a:off x="2822259" y="4478542"/>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67" name="rc167"/>
            <p:cNvSpPr/>
            <p:nvPr/>
          </p:nvSpPr>
          <p:spPr>
            <a:xfrm>
              <a:off x="3133311" y="4478542"/>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68" name="rc168"/>
            <p:cNvSpPr/>
            <p:nvPr/>
          </p:nvSpPr>
          <p:spPr>
            <a:xfrm>
              <a:off x="3444364" y="4478542"/>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69" name="rc169"/>
            <p:cNvSpPr/>
            <p:nvPr/>
          </p:nvSpPr>
          <p:spPr>
            <a:xfrm>
              <a:off x="3755416" y="4478542"/>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70" name="rc170"/>
            <p:cNvSpPr/>
            <p:nvPr/>
          </p:nvSpPr>
          <p:spPr>
            <a:xfrm>
              <a:off x="4066468" y="4478542"/>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71" name="rc171"/>
            <p:cNvSpPr/>
            <p:nvPr/>
          </p:nvSpPr>
          <p:spPr>
            <a:xfrm>
              <a:off x="4377521" y="4478542"/>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72" name="rc172"/>
            <p:cNvSpPr/>
            <p:nvPr/>
          </p:nvSpPr>
          <p:spPr>
            <a:xfrm>
              <a:off x="4688573" y="4478542"/>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73" name="rc173"/>
            <p:cNvSpPr/>
            <p:nvPr/>
          </p:nvSpPr>
          <p:spPr>
            <a:xfrm>
              <a:off x="4999625" y="4478542"/>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74" name="rc174"/>
            <p:cNvSpPr/>
            <p:nvPr/>
          </p:nvSpPr>
          <p:spPr>
            <a:xfrm>
              <a:off x="5310677" y="4478542"/>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75" name="rc175"/>
            <p:cNvSpPr/>
            <p:nvPr/>
          </p:nvSpPr>
          <p:spPr>
            <a:xfrm>
              <a:off x="5621730" y="4478542"/>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76" name="rc176"/>
            <p:cNvSpPr/>
            <p:nvPr/>
          </p:nvSpPr>
          <p:spPr>
            <a:xfrm>
              <a:off x="5932782" y="4478542"/>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77" name="rc177"/>
            <p:cNvSpPr/>
            <p:nvPr/>
          </p:nvSpPr>
          <p:spPr>
            <a:xfrm>
              <a:off x="6243834" y="4478542"/>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78" name="rc178"/>
            <p:cNvSpPr/>
            <p:nvPr/>
          </p:nvSpPr>
          <p:spPr>
            <a:xfrm>
              <a:off x="6554887" y="4478542"/>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79" name="rc179"/>
            <p:cNvSpPr/>
            <p:nvPr/>
          </p:nvSpPr>
          <p:spPr>
            <a:xfrm>
              <a:off x="6865939" y="4478542"/>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80" name="rc180"/>
            <p:cNvSpPr/>
            <p:nvPr/>
          </p:nvSpPr>
          <p:spPr>
            <a:xfrm>
              <a:off x="7176991" y="4478542"/>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81" name="rc181"/>
            <p:cNvSpPr/>
            <p:nvPr/>
          </p:nvSpPr>
          <p:spPr>
            <a:xfrm>
              <a:off x="7488044" y="4478542"/>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82" name="rc182"/>
            <p:cNvSpPr/>
            <p:nvPr/>
          </p:nvSpPr>
          <p:spPr>
            <a:xfrm>
              <a:off x="7799096" y="4478542"/>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83" name="rc183"/>
            <p:cNvSpPr/>
            <p:nvPr/>
          </p:nvSpPr>
          <p:spPr>
            <a:xfrm>
              <a:off x="8110148" y="4478542"/>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84" name="rc184"/>
            <p:cNvSpPr/>
            <p:nvPr/>
          </p:nvSpPr>
          <p:spPr>
            <a:xfrm>
              <a:off x="8421201" y="4478542"/>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85" name="rc185"/>
            <p:cNvSpPr/>
            <p:nvPr/>
          </p:nvSpPr>
          <p:spPr>
            <a:xfrm>
              <a:off x="8732253" y="4478542"/>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86" name="rc186"/>
            <p:cNvSpPr/>
            <p:nvPr/>
          </p:nvSpPr>
          <p:spPr>
            <a:xfrm>
              <a:off x="955945" y="5040144"/>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87" name="rc187"/>
            <p:cNvSpPr/>
            <p:nvPr/>
          </p:nvSpPr>
          <p:spPr>
            <a:xfrm>
              <a:off x="1266997" y="5040144"/>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88" name="rc188"/>
            <p:cNvSpPr/>
            <p:nvPr/>
          </p:nvSpPr>
          <p:spPr>
            <a:xfrm>
              <a:off x="1578050" y="5040144"/>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89" name="rc189"/>
            <p:cNvSpPr/>
            <p:nvPr/>
          </p:nvSpPr>
          <p:spPr>
            <a:xfrm>
              <a:off x="1889102" y="5040144"/>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90" name="rc190"/>
            <p:cNvSpPr/>
            <p:nvPr/>
          </p:nvSpPr>
          <p:spPr>
            <a:xfrm>
              <a:off x="2200154" y="5040144"/>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91" name="rc191"/>
            <p:cNvSpPr/>
            <p:nvPr/>
          </p:nvSpPr>
          <p:spPr>
            <a:xfrm>
              <a:off x="2511207" y="5040144"/>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92" name="rc192"/>
            <p:cNvSpPr/>
            <p:nvPr/>
          </p:nvSpPr>
          <p:spPr>
            <a:xfrm>
              <a:off x="2822259" y="5040144"/>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93" name="rc193"/>
            <p:cNvSpPr/>
            <p:nvPr/>
          </p:nvSpPr>
          <p:spPr>
            <a:xfrm>
              <a:off x="3133311" y="5040144"/>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94" name="rc194"/>
            <p:cNvSpPr/>
            <p:nvPr/>
          </p:nvSpPr>
          <p:spPr>
            <a:xfrm>
              <a:off x="3444364" y="5040144"/>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95" name="rc195"/>
            <p:cNvSpPr/>
            <p:nvPr/>
          </p:nvSpPr>
          <p:spPr>
            <a:xfrm>
              <a:off x="3755416" y="5040144"/>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96" name="rc196"/>
            <p:cNvSpPr/>
            <p:nvPr/>
          </p:nvSpPr>
          <p:spPr>
            <a:xfrm>
              <a:off x="4066468" y="5040144"/>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97" name="rc197"/>
            <p:cNvSpPr/>
            <p:nvPr/>
          </p:nvSpPr>
          <p:spPr>
            <a:xfrm>
              <a:off x="4377521" y="5040144"/>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98" name="rc198"/>
            <p:cNvSpPr/>
            <p:nvPr/>
          </p:nvSpPr>
          <p:spPr>
            <a:xfrm>
              <a:off x="4688573" y="5040144"/>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99" name="rc199"/>
            <p:cNvSpPr/>
            <p:nvPr/>
          </p:nvSpPr>
          <p:spPr>
            <a:xfrm>
              <a:off x="4999625" y="5040144"/>
              <a:ext cx="311052"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00" name="rc200"/>
            <p:cNvSpPr/>
            <p:nvPr/>
          </p:nvSpPr>
          <p:spPr>
            <a:xfrm>
              <a:off x="5310677" y="5040144"/>
              <a:ext cx="311052"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01" name="rc201"/>
            <p:cNvSpPr/>
            <p:nvPr/>
          </p:nvSpPr>
          <p:spPr>
            <a:xfrm>
              <a:off x="5621730" y="5040144"/>
              <a:ext cx="311052"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02" name="rc202"/>
            <p:cNvSpPr/>
            <p:nvPr/>
          </p:nvSpPr>
          <p:spPr>
            <a:xfrm>
              <a:off x="5932782" y="5040144"/>
              <a:ext cx="311052" cy="280801"/>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03" name="rc203"/>
            <p:cNvSpPr/>
            <p:nvPr/>
          </p:nvSpPr>
          <p:spPr>
            <a:xfrm>
              <a:off x="6243834" y="5040144"/>
              <a:ext cx="311052"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04" name="rc204"/>
            <p:cNvSpPr/>
            <p:nvPr/>
          </p:nvSpPr>
          <p:spPr>
            <a:xfrm>
              <a:off x="6554887" y="5040144"/>
              <a:ext cx="311052" cy="280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05" name="rc205"/>
            <p:cNvSpPr/>
            <p:nvPr/>
          </p:nvSpPr>
          <p:spPr>
            <a:xfrm>
              <a:off x="6865939" y="5040144"/>
              <a:ext cx="311052" cy="280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06" name="rc206"/>
            <p:cNvSpPr/>
            <p:nvPr/>
          </p:nvSpPr>
          <p:spPr>
            <a:xfrm>
              <a:off x="7176991" y="5040144"/>
              <a:ext cx="311052"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07" name="rc207"/>
            <p:cNvSpPr/>
            <p:nvPr/>
          </p:nvSpPr>
          <p:spPr>
            <a:xfrm>
              <a:off x="7488044" y="5040144"/>
              <a:ext cx="311052"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08" name="rc208"/>
            <p:cNvSpPr/>
            <p:nvPr/>
          </p:nvSpPr>
          <p:spPr>
            <a:xfrm>
              <a:off x="7799096" y="5040144"/>
              <a:ext cx="311052" cy="280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09" name="rc209"/>
            <p:cNvSpPr/>
            <p:nvPr/>
          </p:nvSpPr>
          <p:spPr>
            <a:xfrm>
              <a:off x="8110148" y="5040144"/>
              <a:ext cx="311052" cy="280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10" name="rc210"/>
            <p:cNvSpPr/>
            <p:nvPr/>
          </p:nvSpPr>
          <p:spPr>
            <a:xfrm>
              <a:off x="8421201" y="5040144"/>
              <a:ext cx="311052"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11" name="rc211"/>
            <p:cNvSpPr/>
            <p:nvPr/>
          </p:nvSpPr>
          <p:spPr>
            <a:xfrm>
              <a:off x="8732253" y="5040144"/>
              <a:ext cx="311052"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12" name="rc212"/>
            <p:cNvSpPr/>
            <p:nvPr/>
          </p:nvSpPr>
          <p:spPr>
            <a:xfrm>
              <a:off x="3755416" y="3636138"/>
              <a:ext cx="311052" cy="280801"/>
            </a:xfrm>
            <a:prstGeom prst="rect">
              <a:avLst/>
            </a:prstGeom>
            <a:solidFill>
              <a:srgbClr val="C01005">
                <a:alpha val="100000"/>
              </a:srgbClr>
            </a:solidFill>
            <a:ln w="2710" cap="flat">
              <a:solidFill>
                <a:srgbClr val="FFFFFF">
                  <a:alpha val="100000"/>
                </a:srgbClr>
              </a:solidFill>
              <a:prstDash val="solid"/>
              <a:miter/>
            </a:ln>
          </p:spPr>
          <p:txBody>
            <a:bodyPr/>
            <a:lstStyle/>
            <a:p/>
          </p:txBody>
        </p:sp>
        <p:sp>
          <p:nvSpPr>
            <p:cNvPr id="213" name="rc213"/>
            <p:cNvSpPr/>
            <p:nvPr/>
          </p:nvSpPr>
          <p:spPr>
            <a:xfrm>
              <a:off x="4066468" y="3636138"/>
              <a:ext cx="311052" cy="280801"/>
            </a:xfrm>
            <a:prstGeom prst="rect">
              <a:avLst/>
            </a:prstGeom>
            <a:solidFill>
              <a:srgbClr val="C31207">
                <a:alpha val="100000"/>
              </a:srgbClr>
            </a:solidFill>
            <a:ln w="2710" cap="flat">
              <a:solidFill>
                <a:srgbClr val="FFFFFF">
                  <a:alpha val="100000"/>
                </a:srgbClr>
              </a:solidFill>
              <a:prstDash val="solid"/>
              <a:miter/>
            </a:ln>
          </p:spPr>
          <p:txBody>
            <a:bodyPr/>
            <a:lstStyle/>
            <a:p/>
          </p:txBody>
        </p:sp>
        <p:sp>
          <p:nvSpPr>
            <p:cNvPr id="214" name="rc214"/>
            <p:cNvSpPr/>
            <p:nvPr/>
          </p:nvSpPr>
          <p:spPr>
            <a:xfrm>
              <a:off x="4377521" y="3636138"/>
              <a:ext cx="311052" cy="280801"/>
            </a:xfrm>
            <a:prstGeom prst="rect">
              <a:avLst/>
            </a:prstGeom>
            <a:solidFill>
              <a:srgbClr val="CE190F">
                <a:alpha val="100000"/>
              </a:srgbClr>
            </a:solidFill>
            <a:ln w="2710" cap="flat">
              <a:solidFill>
                <a:srgbClr val="FFFFFF">
                  <a:alpha val="100000"/>
                </a:srgbClr>
              </a:solidFill>
              <a:prstDash val="solid"/>
              <a:miter/>
            </a:ln>
          </p:spPr>
          <p:txBody>
            <a:bodyPr/>
            <a:lstStyle/>
            <a:p/>
          </p:txBody>
        </p:sp>
        <p:sp>
          <p:nvSpPr>
            <p:cNvPr id="215" name="rc215"/>
            <p:cNvSpPr/>
            <p:nvPr/>
          </p:nvSpPr>
          <p:spPr>
            <a:xfrm>
              <a:off x="4688573" y="3636138"/>
              <a:ext cx="311052" cy="280801"/>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216" name="rc216"/>
            <p:cNvSpPr/>
            <p:nvPr/>
          </p:nvSpPr>
          <p:spPr>
            <a:xfrm>
              <a:off x="4999625" y="3636138"/>
              <a:ext cx="311052" cy="280801"/>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217" name="rc217"/>
            <p:cNvSpPr/>
            <p:nvPr/>
          </p:nvSpPr>
          <p:spPr>
            <a:xfrm>
              <a:off x="5310677" y="3636138"/>
              <a:ext cx="311052" cy="280801"/>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218" name="rc218"/>
            <p:cNvSpPr/>
            <p:nvPr/>
          </p:nvSpPr>
          <p:spPr>
            <a:xfrm>
              <a:off x="5621730" y="3636138"/>
              <a:ext cx="311052" cy="280801"/>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219" name="rc219"/>
            <p:cNvSpPr/>
            <p:nvPr/>
          </p:nvSpPr>
          <p:spPr>
            <a:xfrm>
              <a:off x="5932782" y="3636138"/>
              <a:ext cx="311052" cy="280801"/>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220" name="rc220"/>
            <p:cNvSpPr/>
            <p:nvPr/>
          </p:nvSpPr>
          <p:spPr>
            <a:xfrm>
              <a:off x="6243834" y="3636138"/>
              <a:ext cx="311052" cy="280801"/>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21" name="rc221"/>
            <p:cNvSpPr/>
            <p:nvPr/>
          </p:nvSpPr>
          <p:spPr>
            <a:xfrm>
              <a:off x="6554887" y="3636138"/>
              <a:ext cx="311052" cy="280801"/>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222" name="rc222"/>
            <p:cNvSpPr/>
            <p:nvPr/>
          </p:nvSpPr>
          <p:spPr>
            <a:xfrm>
              <a:off x="6865939" y="3636138"/>
              <a:ext cx="311052" cy="280801"/>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223" name="rc223"/>
            <p:cNvSpPr/>
            <p:nvPr/>
          </p:nvSpPr>
          <p:spPr>
            <a:xfrm>
              <a:off x="7176991" y="3636138"/>
              <a:ext cx="311052" cy="280801"/>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24" name="rc224"/>
            <p:cNvSpPr/>
            <p:nvPr/>
          </p:nvSpPr>
          <p:spPr>
            <a:xfrm>
              <a:off x="7488044" y="3636138"/>
              <a:ext cx="311052" cy="280801"/>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25" name="rc225"/>
            <p:cNvSpPr/>
            <p:nvPr/>
          </p:nvSpPr>
          <p:spPr>
            <a:xfrm>
              <a:off x="7799096" y="3636138"/>
              <a:ext cx="311052"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26" name="rc226"/>
            <p:cNvSpPr/>
            <p:nvPr/>
          </p:nvSpPr>
          <p:spPr>
            <a:xfrm>
              <a:off x="8110148" y="3636138"/>
              <a:ext cx="311052"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27" name="rc227"/>
            <p:cNvSpPr/>
            <p:nvPr/>
          </p:nvSpPr>
          <p:spPr>
            <a:xfrm>
              <a:off x="8421201" y="3636138"/>
              <a:ext cx="311052" cy="280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28" name="rc228"/>
            <p:cNvSpPr/>
            <p:nvPr/>
          </p:nvSpPr>
          <p:spPr>
            <a:xfrm>
              <a:off x="8732253" y="3636138"/>
              <a:ext cx="311052" cy="280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29" name="rc229"/>
            <p:cNvSpPr/>
            <p:nvPr/>
          </p:nvSpPr>
          <p:spPr>
            <a:xfrm>
              <a:off x="955945" y="4759343"/>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30" name="rc230"/>
            <p:cNvSpPr/>
            <p:nvPr/>
          </p:nvSpPr>
          <p:spPr>
            <a:xfrm>
              <a:off x="1266997" y="4759343"/>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31" name="rc231"/>
            <p:cNvSpPr/>
            <p:nvPr/>
          </p:nvSpPr>
          <p:spPr>
            <a:xfrm>
              <a:off x="1578050" y="4759343"/>
              <a:ext cx="311052"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32" name="rc232"/>
            <p:cNvSpPr/>
            <p:nvPr/>
          </p:nvSpPr>
          <p:spPr>
            <a:xfrm>
              <a:off x="1889102" y="4759343"/>
              <a:ext cx="311052"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33" name="rc233"/>
            <p:cNvSpPr/>
            <p:nvPr/>
          </p:nvSpPr>
          <p:spPr>
            <a:xfrm>
              <a:off x="2200154" y="4759343"/>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34" name="rc234"/>
            <p:cNvSpPr/>
            <p:nvPr/>
          </p:nvSpPr>
          <p:spPr>
            <a:xfrm>
              <a:off x="2511207" y="4759343"/>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35" name="rc235"/>
            <p:cNvSpPr/>
            <p:nvPr/>
          </p:nvSpPr>
          <p:spPr>
            <a:xfrm>
              <a:off x="2822259" y="4759343"/>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36" name="rc236"/>
            <p:cNvSpPr/>
            <p:nvPr/>
          </p:nvSpPr>
          <p:spPr>
            <a:xfrm>
              <a:off x="3133311" y="4759343"/>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37" name="rc237"/>
            <p:cNvSpPr/>
            <p:nvPr/>
          </p:nvSpPr>
          <p:spPr>
            <a:xfrm>
              <a:off x="3444364" y="4759343"/>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38" name="rc238"/>
            <p:cNvSpPr/>
            <p:nvPr/>
          </p:nvSpPr>
          <p:spPr>
            <a:xfrm>
              <a:off x="3755416" y="4759343"/>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39" name="rc239"/>
            <p:cNvSpPr/>
            <p:nvPr/>
          </p:nvSpPr>
          <p:spPr>
            <a:xfrm>
              <a:off x="4066468" y="4759343"/>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40" name="rc240"/>
            <p:cNvSpPr/>
            <p:nvPr/>
          </p:nvSpPr>
          <p:spPr>
            <a:xfrm>
              <a:off x="4377521" y="4759343"/>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41" name="rc241"/>
            <p:cNvSpPr/>
            <p:nvPr/>
          </p:nvSpPr>
          <p:spPr>
            <a:xfrm>
              <a:off x="4688573" y="4759343"/>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42" name="rc242"/>
            <p:cNvSpPr/>
            <p:nvPr/>
          </p:nvSpPr>
          <p:spPr>
            <a:xfrm>
              <a:off x="4999625" y="4759343"/>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43" name="rc243"/>
            <p:cNvSpPr/>
            <p:nvPr/>
          </p:nvSpPr>
          <p:spPr>
            <a:xfrm>
              <a:off x="5310677" y="4759343"/>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44" name="rc244"/>
            <p:cNvSpPr/>
            <p:nvPr/>
          </p:nvSpPr>
          <p:spPr>
            <a:xfrm>
              <a:off x="5621730" y="4759343"/>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45" name="rc245"/>
            <p:cNvSpPr/>
            <p:nvPr/>
          </p:nvSpPr>
          <p:spPr>
            <a:xfrm>
              <a:off x="5932782" y="4759343"/>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46" name="rc246"/>
            <p:cNvSpPr/>
            <p:nvPr/>
          </p:nvSpPr>
          <p:spPr>
            <a:xfrm>
              <a:off x="6243834" y="4759343"/>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47" name="rc247"/>
            <p:cNvSpPr/>
            <p:nvPr/>
          </p:nvSpPr>
          <p:spPr>
            <a:xfrm>
              <a:off x="6554887" y="4759343"/>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48" name="rc248"/>
            <p:cNvSpPr/>
            <p:nvPr/>
          </p:nvSpPr>
          <p:spPr>
            <a:xfrm>
              <a:off x="6865939" y="4759343"/>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49" name="rc249"/>
            <p:cNvSpPr/>
            <p:nvPr/>
          </p:nvSpPr>
          <p:spPr>
            <a:xfrm>
              <a:off x="7176991" y="4759343"/>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50" name="rc250"/>
            <p:cNvSpPr/>
            <p:nvPr/>
          </p:nvSpPr>
          <p:spPr>
            <a:xfrm>
              <a:off x="7488044" y="4759343"/>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51" name="rc251"/>
            <p:cNvSpPr/>
            <p:nvPr/>
          </p:nvSpPr>
          <p:spPr>
            <a:xfrm>
              <a:off x="7799096" y="4759343"/>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52" name="rc252"/>
            <p:cNvSpPr/>
            <p:nvPr/>
          </p:nvSpPr>
          <p:spPr>
            <a:xfrm>
              <a:off x="8110148" y="4759343"/>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53" name="rc253"/>
            <p:cNvSpPr/>
            <p:nvPr/>
          </p:nvSpPr>
          <p:spPr>
            <a:xfrm>
              <a:off x="8421201" y="4759343"/>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54" name="rc254"/>
            <p:cNvSpPr/>
            <p:nvPr/>
          </p:nvSpPr>
          <p:spPr>
            <a:xfrm>
              <a:off x="8732253" y="4759343"/>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55" name="rc255"/>
            <p:cNvSpPr/>
            <p:nvPr/>
          </p:nvSpPr>
          <p:spPr>
            <a:xfrm>
              <a:off x="4688573" y="5320945"/>
              <a:ext cx="311052" cy="280801"/>
            </a:xfrm>
            <a:prstGeom prst="rect">
              <a:avLst/>
            </a:prstGeom>
            <a:solidFill>
              <a:srgbClr val="B60800">
                <a:alpha val="100000"/>
              </a:srgbClr>
            </a:solidFill>
            <a:ln w="2710" cap="flat">
              <a:solidFill>
                <a:srgbClr val="FFFFFF">
                  <a:alpha val="100000"/>
                </a:srgbClr>
              </a:solidFill>
              <a:prstDash val="solid"/>
              <a:miter/>
            </a:ln>
          </p:spPr>
          <p:txBody>
            <a:bodyPr/>
            <a:lstStyle/>
            <a:p/>
          </p:txBody>
        </p:sp>
        <p:sp>
          <p:nvSpPr>
            <p:cNvPr id="256" name="rc256"/>
            <p:cNvSpPr/>
            <p:nvPr/>
          </p:nvSpPr>
          <p:spPr>
            <a:xfrm>
              <a:off x="4999625" y="5320945"/>
              <a:ext cx="311052" cy="280801"/>
            </a:xfrm>
            <a:prstGeom prst="rect">
              <a:avLst/>
            </a:prstGeom>
            <a:solidFill>
              <a:srgbClr val="B60800">
                <a:alpha val="100000"/>
              </a:srgbClr>
            </a:solidFill>
            <a:ln w="2710" cap="flat">
              <a:solidFill>
                <a:srgbClr val="FFFFFF">
                  <a:alpha val="100000"/>
                </a:srgbClr>
              </a:solidFill>
              <a:prstDash val="solid"/>
              <a:miter/>
            </a:ln>
          </p:spPr>
          <p:txBody>
            <a:bodyPr/>
            <a:lstStyle/>
            <a:p/>
          </p:txBody>
        </p:sp>
        <p:sp>
          <p:nvSpPr>
            <p:cNvPr id="257" name="rc257"/>
            <p:cNvSpPr/>
            <p:nvPr/>
          </p:nvSpPr>
          <p:spPr>
            <a:xfrm>
              <a:off x="5310677" y="5320945"/>
              <a:ext cx="311052" cy="280801"/>
            </a:xfrm>
            <a:prstGeom prst="rect">
              <a:avLst/>
            </a:prstGeom>
            <a:solidFill>
              <a:srgbClr val="B60800">
                <a:alpha val="100000"/>
              </a:srgbClr>
            </a:solidFill>
            <a:ln w="2710" cap="flat">
              <a:solidFill>
                <a:srgbClr val="FFFFFF">
                  <a:alpha val="100000"/>
                </a:srgbClr>
              </a:solidFill>
              <a:prstDash val="solid"/>
              <a:miter/>
            </a:ln>
          </p:spPr>
          <p:txBody>
            <a:bodyPr/>
            <a:lstStyle/>
            <a:p/>
          </p:txBody>
        </p:sp>
        <p:sp>
          <p:nvSpPr>
            <p:cNvPr id="258" name="rc258"/>
            <p:cNvSpPr/>
            <p:nvPr/>
          </p:nvSpPr>
          <p:spPr>
            <a:xfrm>
              <a:off x="5621730" y="5320945"/>
              <a:ext cx="311052" cy="280801"/>
            </a:xfrm>
            <a:prstGeom prst="rect">
              <a:avLst/>
            </a:prstGeom>
            <a:solidFill>
              <a:srgbClr val="B60800">
                <a:alpha val="100000"/>
              </a:srgbClr>
            </a:solidFill>
            <a:ln w="2710" cap="flat">
              <a:solidFill>
                <a:srgbClr val="FFFFFF">
                  <a:alpha val="100000"/>
                </a:srgbClr>
              </a:solidFill>
              <a:prstDash val="solid"/>
              <a:miter/>
            </a:ln>
          </p:spPr>
          <p:txBody>
            <a:bodyPr/>
            <a:lstStyle/>
            <a:p/>
          </p:txBody>
        </p:sp>
        <p:sp>
          <p:nvSpPr>
            <p:cNvPr id="259" name="rc259"/>
            <p:cNvSpPr/>
            <p:nvPr/>
          </p:nvSpPr>
          <p:spPr>
            <a:xfrm>
              <a:off x="5932782" y="5320945"/>
              <a:ext cx="311052" cy="280801"/>
            </a:xfrm>
            <a:prstGeom prst="rect">
              <a:avLst/>
            </a:prstGeom>
            <a:solidFill>
              <a:srgbClr val="B60800">
                <a:alpha val="100000"/>
              </a:srgbClr>
            </a:solidFill>
            <a:ln w="2710" cap="flat">
              <a:solidFill>
                <a:srgbClr val="FFFFFF">
                  <a:alpha val="100000"/>
                </a:srgbClr>
              </a:solidFill>
              <a:prstDash val="solid"/>
              <a:miter/>
            </a:ln>
          </p:spPr>
          <p:txBody>
            <a:bodyPr/>
            <a:lstStyle/>
            <a:p/>
          </p:txBody>
        </p:sp>
        <p:sp>
          <p:nvSpPr>
            <p:cNvPr id="260" name="rc260"/>
            <p:cNvSpPr/>
            <p:nvPr/>
          </p:nvSpPr>
          <p:spPr>
            <a:xfrm>
              <a:off x="6243834" y="5320945"/>
              <a:ext cx="311052" cy="280801"/>
            </a:xfrm>
            <a:prstGeom prst="rect">
              <a:avLst/>
            </a:prstGeom>
            <a:solidFill>
              <a:srgbClr val="B60800">
                <a:alpha val="100000"/>
              </a:srgbClr>
            </a:solidFill>
            <a:ln w="2710" cap="flat">
              <a:solidFill>
                <a:srgbClr val="FFFFFF">
                  <a:alpha val="100000"/>
                </a:srgbClr>
              </a:solidFill>
              <a:prstDash val="solid"/>
              <a:miter/>
            </a:ln>
          </p:spPr>
          <p:txBody>
            <a:bodyPr/>
            <a:lstStyle/>
            <a:p/>
          </p:txBody>
        </p:sp>
        <p:sp>
          <p:nvSpPr>
            <p:cNvPr id="261" name="rc261"/>
            <p:cNvSpPr/>
            <p:nvPr/>
          </p:nvSpPr>
          <p:spPr>
            <a:xfrm>
              <a:off x="6554887" y="5320945"/>
              <a:ext cx="311052" cy="280801"/>
            </a:xfrm>
            <a:prstGeom prst="rect">
              <a:avLst/>
            </a:prstGeom>
            <a:solidFill>
              <a:srgbClr val="C7140A">
                <a:alpha val="100000"/>
              </a:srgbClr>
            </a:solidFill>
            <a:ln w="2710" cap="flat">
              <a:solidFill>
                <a:srgbClr val="FFFFFF">
                  <a:alpha val="100000"/>
                </a:srgbClr>
              </a:solidFill>
              <a:prstDash val="solid"/>
              <a:miter/>
            </a:ln>
          </p:spPr>
          <p:txBody>
            <a:bodyPr/>
            <a:lstStyle/>
            <a:p/>
          </p:txBody>
        </p:sp>
        <p:sp>
          <p:nvSpPr>
            <p:cNvPr id="262" name="rc262"/>
            <p:cNvSpPr/>
            <p:nvPr/>
          </p:nvSpPr>
          <p:spPr>
            <a:xfrm>
              <a:off x="6865939" y="5320945"/>
              <a:ext cx="311052" cy="280801"/>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263" name="rc263"/>
            <p:cNvSpPr/>
            <p:nvPr/>
          </p:nvSpPr>
          <p:spPr>
            <a:xfrm>
              <a:off x="7176991" y="5320945"/>
              <a:ext cx="311052" cy="280801"/>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264" name="rc264"/>
            <p:cNvSpPr/>
            <p:nvPr/>
          </p:nvSpPr>
          <p:spPr>
            <a:xfrm>
              <a:off x="7488044" y="5320945"/>
              <a:ext cx="311052" cy="280801"/>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65" name="rc265"/>
            <p:cNvSpPr/>
            <p:nvPr/>
          </p:nvSpPr>
          <p:spPr>
            <a:xfrm>
              <a:off x="7799096" y="5320945"/>
              <a:ext cx="311052" cy="280801"/>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266" name="rc266"/>
            <p:cNvSpPr/>
            <p:nvPr/>
          </p:nvSpPr>
          <p:spPr>
            <a:xfrm>
              <a:off x="8110148" y="5320945"/>
              <a:ext cx="311052" cy="280801"/>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267" name="rc267"/>
            <p:cNvSpPr/>
            <p:nvPr/>
          </p:nvSpPr>
          <p:spPr>
            <a:xfrm>
              <a:off x="8421201" y="5320945"/>
              <a:ext cx="311052" cy="280801"/>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268" name="rc268"/>
            <p:cNvSpPr/>
            <p:nvPr/>
          </p:nvSpPr>
          <p:spPr>
            <a:xfrm>
              <a:off x="8732253" y="5320945"/>
              <a:ext cx="311052" cy="280801"/>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269" name="tx269"/>
            <p:cNvSpPr/>
            <p:nvPr/>
          </p:nvSpPr>
          <p:spPr>
            <a:xfrm>
              <a:off x="1051182"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70" name="tx270"/>
            <p:cNvSpPr/>
            <p:nvPr/>
          </p:nvSpPr>
          <p:spPr>
            <a:xfrm>
              <a:off x="1362234"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71" name="tx271"/>
            <p:cNvSpPr/>
            <p:nvPr/>
          </p:nvSpPr>
          <p:spPr>
            <a:xfrm>
              <a:off x="1673286"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72" name="tx272"/>
            <p:cNvSpPr/>
            <p:nvPr/>
          </p:nvSpPr>
          <p:spPr>
            <a:xfrm>
              <a:off x="1984338"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73" name="tx273"/>
            <p:cNvSpPr/>
            <p:nvPr/>
          </p:nvSpPr>
          <p:spPr>
            <a:xfrm>
              <a:off x="2295391"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74" name="tx274"/>
            <p:cNvSpPr/>
            <p:nvPr/>
          </p:nvSpPr>
          <p:spPr>
            <a:xfrm>
              <a:off x="2606443"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75" name="tx275"/>
            <p:cNvSpPr/>
            <p:nvPr/>
          </p:nvSpPr>
          <p:spPr>
            <a:xfrm>
              <a:off x="2917495"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76" name="tx276"/>
            <p:cNvSpPr/>
            <p:nvPr/>
          </p:nvSpPr>
          <p:spPr>
            <a:xfrm>
              <a:off x="3228548"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77" name="tx277"/>
            <p:cNvSpPr/>
            <p:nvPr/>
          </p:nvSpPr>
          <p:spPr>
            <a:xfrm>
              <a:off x="3539600"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78" name="tx278"/>
            <p:cNvSpPr/>
            <p:nvPr/>
          </p:nvSpPr>
          <p:spPr>
            <a:xfrm>
              <a:off x="3850652"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79" name="tx279"/>
            <p:cNvSpPr/>
            <p:nvPr/>
          </p:nvSpPr>
          <p:spPr>
            <a:xfrm>
              <a:off x="4161705"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80" name="tx280"/>
            <p:cNvSpPr/>
            <p:nvPr/>
          </p:nvSpPr>
          <p:spPr>
            <a:xfrm>
              <a:off x="4472757"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81" name="tx281"/>
            <p:cNvSpPr/>
            <p:nvPr/>
          </p:nvSpPr>
          <p:spPr>
            <a:xfrm>
              <a:off x="4783809"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82" name="tx282"/>
            <p:cNvSpPr/>
            <p:nvPr/>
          </p:nvSpPr>
          <p:spPr>
            <a:xfrm>
              <a:off x="5094862"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83" name="tx283"/>
            <p:cNvSpPr/>
            <p:nvPr/>
          </p:nvSpPr>
          <p:spPr>
            <a:xfrm>
              <a:off x="5405914"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84" name="tx284"/>
            <p:cNvSpPr/>
            <p:nvPr/>
          </p:nvSpPr>
          <p:spPr>
            <a:xfrm>
              <a:off x="5716966"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85" name="tx285"/>
            <p:cNvSpPr/>
            <p:nvPr/>
          </p:nvSpPr>
          <p:spPr>
            <a:xfrm>
              <a:off x="6028019"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86" name="tx286"/>
            <p:cNvSpPr/>
            <p:nvPr/>
          </p:nvSpPr>
          <p:spPr>
            <a:xfrm>
              <a:off x="6339071"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87" name="tx287"/>
            <p:cNvSpPr/>
            <p:nvPr/>
          </p:nvSpPr>
          <p:spPr>
            <a:xfrm>
              <a:off x="6650123"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88" name="tx288"/>
            <p:cNvSpPr/>
            <p:nvPr/>
          </p:nvSpPr>
          <p:spPr>
            <a:xfrm>
              <a:off x="6961175"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89" name="tx289"/>
            <p:cNvSpPr/>
            <p:nvPr/>
          </p:nvSpPr>
          <p:spPr>
            <a:xfrm>
              <a:off x="7272228"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90" name="tx290"/>
            <p:cNvSpPr/>
            <p:nvPr/>
          </p:nvSpPr>
          <p:spPr>
            <a:xfrm>
              <a:off x="7583280"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91" name="tx291"/>
            <p:cNvSpPr/>
            <p:nvPr/>
          </p:nvSpPr>
          <p:spPr>
            <a:xfrm>
              <a:off x="7894332"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92" name="tx292"/>
            <p:cNvSpPr/>
            <p:nvPr/>
          </p:nvSpPr>
          <p:spPr>
            <a:xfrm>
              <a:off x="8205385"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93" name="tx293"/>
            <p:cNvSpPr/>
            <p:nvPr/>
          </p:nvSpPr>
          <p:spPr>
            <a:xfrm>
              <a:off x="8516437"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94" name="tx294"/>
            <p:cNvSpPr/>
            <p:nvPr/>
          </p:nvSpPr>
          <p:spPr>
            <a:xfrm>
              <a:off x="8827489"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95" name="tx295"/>
            <p:cNvSpPr/>
            <p:nvPr/>
          </p:nvSpPr>
          <p:spPr>
            <a:xfrm>
              <a:off x="1051182"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96" name="tx296"/>
            <p:cNvSpPr/>
            <p:nvPr/>
          </p:nvSpPr>
          <p:spPr>
            <a:xfrm>
              <a:off x="1362234"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97" name="tx297"/>
            <p:cNvSpPr/>
            <p:nvPr/>
          </p:nvSpPr>
          <p:spPr>
            <a:xfrm>
              <a:off x="1673286"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98" name="tx298"/>
            <p:cNvSpPr/>
            <p:nvPr/>
          </p:nvSpPr>
          <p:spPr>
            <a:xfrm>
              <a:off x="1984338"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99" name="tx299"/>
            <p:cNvSpPr/>
            <p:nvPr/>
          </p:nvSpPr>
          <p:spPr>
            <a:xfrm>
              <a:off x="2295391"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00" name="tx300"/>
            <p:cNvSpPr/>
            <p:nvPr/>
          </p:nvSpPr>
          <p:spPr>
            <a:xfrm>
              <a:off x="2606443"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01" name="tx301"/>
            <p:cNvSpPr/>
            <p:nvPr/>
          </p:nvSpPr>
          <p:spPr>
            <a:xfrm>
              <a:off x="2917495"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02" name="tx302"/>
            <p:cNvSpPr/>
            <p:nvPr/>
          </p:nvSpPr>
          <p:spPr>
            <a:xfrm>
              <a:off x="3228548"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03" name="tx303"/>
            <p:cNvSpPr/>
            <p:nvPr/>
          </p:nvSpPr>
          <p:spPr>
            <a:xfrm>
              <a:off x="3539600"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04" name="tx304"/>
            <p:cNvSpPr/>
            <p:nvPr/>
          </p:nvSpPr>
          <p:spPr>
            <a:xfrm>
              <a:off x="3850652"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05" name="tx305"/>
            <p:cNvSpPr/>
            <p:nvPr/>
          </p:nvSpPr>
          <p:spPr>
            <a:xfrm>
              <a:off x="4161705"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06" name="tx306"/>
            <p:cNvSpPr/>
            <p:nvPr/>
          </p:nvSpPr>
          <p:spPr>
            <a:xfrm>
              <a:off x="4472757"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07" name="tx307"/>
            <p:cNvSpPr/>
            <p:nvPr/>
          </p:nvSpPr>
          <p:spPr>
            <a:xfrm>
              <a:off x="4783809"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08" name="tx308"/>
            <p:cNvSpPr/>
            <p:nvPr/>
          </p:nvSpPr>
          <p:spPr>
            <a:xfrm>
              <a:off x="5094862"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09" name="tx309"/>
            <p:cNvSpPr/>
            <p:nvPr/>
          </p:nvSpPr>
          <p:spPr>
            <a:xfrm>
              <a:off x="5405914"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10" name="tx310"/>
            <p:cNvSpPr/>
            <p:nvPr/>
          </p:nvSpPr>
          <p:spPr>
            <a:xfrm>
              <a:off x="5716966"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11" name="tx311"/>
            <p:cNvSpPr/>
            <p:nvPr/>
          </p:nvSpPr>
          <p:spPr>
            <a:xfrm>
              <a:off x="6028019"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12" name="tx312"/>
            <p:cNvSpPr/>
            <p:nvPr/>
          </p:nvSpPr>
          <p:spPr>
            <a:xfrm>
              <a:off x="6339071"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13" name="tx313"/>
            <p:cNvSpPr/>
            <p:nvPr/>
          </p:nvSpPr>
          <p:spPr>
            <a:xfrm>
              <a:off x="6650123"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14" name="tx314"/>
            <p:cNvSpPr/>
            <p:nvPr/>
          </p:nvSpPr>
          <p:spPr>
            <a:xfrm>
              <a:off x="6961175"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15" name="tx315"/>
            <p:cNvSpPr/>
            <p:nvPr/>
          </p:nvSpPr>
          <p:spPr>
            <a:xfrm>
              <a:off x="7272228"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16" name="tx316"/>
            <p:cNvSpPr/>
            <p:nvPr/>
          </p:nvSpPr>
          <p:spPr>
            <a:xfrm>
              <a:off x="7583280"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17" name="tx317"/>
            <p:cNvSpPr/>
            <p:nvPr/>
          </p:nvSpPr>
          <p:spPr>
            <a:xfrm>
              <a:off x="7894332"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18" name="tx318"/>
            <p:cNvSpPr/>
            <p:nvPr/>
          </p:nvSpPr>
          <p:spPr>
            <a:xfrm>
              <a:off x="8205385"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19" name="tx319"/>
            <p:cNvSpPr/>
            <p:nvPr/>
          </p:nvSpPr>
          <p:spPr>
            <a:xfrm>
              <a:off x="8516437"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20" name="tx320"/>
            <p:cNvSpPr/>
            <p:nvPr/>
          </p:nvSpPr>
          <p:spPr>
            <a:xfrm>
              <a:off x="8827489"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21" name="tx321"/>
            <p:cNvSpPr/>
            <p:nvPr/>
          </p:nvSpPr>
          <p:spPr>
            <a:xfrm>
              <a:off x="1051182"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22" name="tx322"/>
            <p:cNvSpPr/>
            <p:nvPr/>
          </p:nvSpPr>
          <p:spPr>
            <a:xfrm>
              <a:off x="1362234"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23" name="tx323"/>
            <p:cNvSpPr/>
            <p:nvPr/>
          </p:nvSpPr>
          <p:spPr>
            <a:xfrm>
              <a:off x="1673286"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24" name="tx324"/>
            <p:cNvSpPr/>
            <p:nvPr/>
          </p:nvSpPr>
          <p:spPr>
            <a:xfrm>
              <a:off x="1984338"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25" name="tx325"/>
            <p:cNvSpPr/>
            <p:nvPr/>
          </p:nvSpPr>
          <p:spPr>
            <a:xfrm>
              <a:off x="2295391"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26" name="tx326"/>
            <p:cNvSpPr/>
            <p:nvPr/>
          </p:nvSpPr>
          <p:spPr>
            <a:xfrm>
              <a:off x="2606443"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27" name="tx327"/>
            <p:cNvSpPr/>
            <p:nvPr/>
          </p:nvSpPr>
          <p:spPr>
            <a:xfrm>
              <a:off x="2917495"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28" name="tx328"/>
            <p:cNvSpPr/>
            <p:nvPr/>
          </p:nvSpPr>
          <p:spPr>
            <a:xfrm>
              <a:off x="3228548"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29" name="tx329"/>
            <p:cNvSpPr/>
            <p:nvPr/>
          </p:nvSpPr>
          <p:spPr>
            <a:xfrm>
              <a:off x="3539600"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30" name="tx330"/>
            <p:cNvSpPr/>
            <p:nvPr/>
          </p:nvSpPr>
          <p:spPr>
            <a:xfrm>
              <a:off x="3850652"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31" name="tx331"/>
            <p:cNvSpPr/>
            <p:nvPr/>
          </p:nvSpPr>
          <p:spPr>
            <a:xfrm>
              <a:off x="4161705"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32" name="tx332"/>
            <p:cNvSpPr/>
            <p:nvPr/>
          </p:nvSpPr>
          <p:spPr>
            <a:xfrm>
              <a:off x="4472757"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33" name="tx333"/>
            <p:cNvSpPr/>
            <p:nvPr/>
          </p:nvSpPr>
          <p:spPr>
            <a:xfrm>
              <a:off x="4783809"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34" name="tx334"/>
            <p:cNvSpPr/>
            <p:nvPr/>
          </p:nvSpPr>
          <p:spPr>
            <a:xfrm>
              <a:off x="5094862"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35" name="tx335"/>
            <p:cNvSpPr/>
            <p:nvPr/>
          </p:nvSpPr>
          <p:spPr>
            <a:xfrm>
              <a:off x="5405914"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36" name="tx336"/>
            <p:cNvSpPr/>
            <p:nvPr/>
          </p:nvSpPr>
          <p:spPr>
            <a:xfrm>
              <a:off x="5716966"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37" name="tx337"/>
            <p:cNvSpPr/>
            <p:nvPr/>
          </p:nvSpPr>
          <p:spPr>
            <a:xfrm>
              <a:off x="6028019"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38" name="tx338"/>
            <p:cNvSpPr/>
            <p:nvPr/>
          </p:nvSpPr>
          <p:spPr>
            <a:xfrm>
              <a:off x="6339071"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39" name="tx339"/>
            <p:cNvSpPr/>
            <p:nvPr/>
          </p:nvSpPr>
          <p:spPr>
            <a:xfrm>
              <a:off x="6650123"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40" name="tx340"/>
            <p:cNvSpPr/>
            <p:nvPr/>
          </p:nvSpPr>
          <p:spPr>
            <a:xfrm>
              <a:off x="6961175"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41" name="tx341"/>
            <p:cNvSpPr/>
            <p:nvPr/>
          </p:nvSpPr>
          <p:spPr>
            <a:xfrm>
              <a:off x="7272228"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42" name="tx342"/>
            <p:cNvSpPr/>
            <p:nvPr/>
          </p:nvSpPr>
          <p:spPr>
            <a:xfrm>
              <a:off x="7583280"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43" name="tx343"/>
            <p:cNvSpPr/>
            <p:nvPr/>
          </p:nvSpPr>
          <p:spPr>
            <a:xfrm>
              <a:off x="7894332"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44" name="tx344"/>
            <p:cNvSpPr/>
            <p:nvPr/>
          </p:nvSpPr>
          <p:spPr>
            <a:xfrm>
              <a:off x="8205385"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45" name="tx345"/>
            <p:cNvSpPr/>
            <p:nvPr/>
          </p:nvSpPr>
          <p:spPr>
            <a:xfrm>
              <a:off x="8516437"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46" name="tx346"/>
            <p:cNvSpPr/>
            <p:nvPr/>
          </p:nvSpPr>
          <p:spPr>
            <a:xfrm>
              <a:off x="8827489"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47" name="tx347"/>
            <p:cNvSpPr/>
            <p:nvPr/>
          </p:nvSpPr>
          <p:spPr>
            <a:xfrm>
              <a:off x="1051182"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48" name="tx348"/>
            <p:cNvSpPr/>
            <p:nvPr/>
          </p:nvSpPr>
          <p:spPr>
            <a:xfrm>
              <a:off x="1362234"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49" name="tx349"/>
            <p:cNvSpPr/>
            <p:nvPr/>
          </p:nvSpPr>
          <p:spPr>
            <a:xfrm>
              <a:off x="1673286"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50" name="tx350"/>
            <p:cNvSpPr/>
            <p:nvPr/>
          </p:nvSpPr>
          <p:spPr>
            <a:xfrm>
              <a:off x="1984338"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51" name="tx351"/>
            <p:cNvSpPr/>
            <p:nvPr/>
          </p:nvSpPr>
          <p:spPr>
            <a:xfrm>
              <a:off x="2295391"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52" name="tx352"/>
            <p:cNvSpPr/>
            <p:nvPr/>
          </p:nvSpPr>
          <p:spPr>
            <a:xfrm>
              <a:off x="2606443"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53" name="tx353"/>
            <p:cNvSpPr/>
            <p:nvPr/>
          </p:nvSpPr>
          <p:spPr>
            <a:xfrm>
              <a:off x="2917495"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54" name="tx354"/>
            <p:cNvSpPr/>
            <p:nvPr/>
          </p:nvSpPr>
          <p:spPr>
            <a:xfrm>
              <a:off x="3228548"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55" name="tx355"/>
            <p:cNvSpPr/>
            <p:nvPr/>
          </p:nvSpPr>
          <p:spPr>
            <a:xfrm>
              <a:off x="3539600"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56" name="tx356"/>
            <p:cNvSpPr/>
            <p:nvPr/>
          </p:nvSpPr>
          <p:spPr>
            <a:xfrm>
              <a:off x="3850652"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57" name="tx357"/>
            <p:cNvSpPr/>
            <p:nvPr/>
          </p:nvSpPr>
          <p:spPr>
            <a:xfrm>
              <a:off x="4161705"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58" name="tx358"/>
            <p:cNvSpPr/>
            <p:nvPr/>
          </p:nvSpPr>
          <p:spPr>
            <a:xfrm>
              <a:off x="4472757"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59" name="tx359"/>
            <p:cNvSpPr/>
            <p:nvPr/>
          </p:nvSpPr>
          <p:spPr>
            <a:xfrm>
              <a:off x="4783809"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60" name="tx360"/>
            <p:cNvSpPr/>
            <p:nvPr/>
          </p:nvSpPr>
          <p:spPr>
            <a:xfrm>
              <a:off x="5094862"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61" name="tx361"/>
            <p:cNvSpPr/>
            <p:nvPr/>
          </p:nvSpPr>
          <p:spPr>
            <a:xfrm>
              <a:off x="5405914"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62" name="tx362"/>
            <p:cNvSpPr/>
            <p:nvPr/>
          </p:nvSpPr>
          <p:spPr>
            <a:xfrm>
              <a:off x="5716966"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63" name="tx363"/>
            <p:cNvSpPr/>
            <p:nvPr/>
          </p:nvSpPr>
          <p:spPr>
            <a:xfrm>
              <a:off x="6028019"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64" name="tx364"/>
            <p:cNvSpPr/>
            <p:nvPr/>
          </p:nvSpPr>
          <p:spPr>
            <a:xfrm>
              <a:off x="6339071"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65" name="tx365"/>
            <p:cNvSpPr/>
            <p:nvPr/>
          </p:nvSpPr>
          <p:spPr>
            <a:xfrm>
              <a:off x="6650123"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66" name="tx366"/>
            <p:cNvSpPr/>
            <p:nvPr/>
          </p:nvSpPr>
          <p:spPr>
            <a:xfrm>
              <a:off x="6961175"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67" name="tx367"/>
            <p:cNvSpPr/>
            <p:nvPr/>
          </p:nvSpPr>
          <p:spPr>
            <a:xfrm>
              <a:off x="7272228"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68" name="tx368"/>
            <p:cNvSpPr/>
            <p:nvPr/>
          </p:nvSpPr>
          <p:spPr>
            <a:xfrm>
              <a:off x="7583280"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69" name="tx369"/>
            <p:cNvSpPr/>
            <p:nvPr/>
          </p:nvSpPr>
          <p:spPr>
            <a:xfrm>
              <a:off x="7894332"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70" name="tx370"/>
            <p:cNvSpPr/>
            <p:nvPr/>
          </p:nvSpPr>
          <p:spPr>
            <a:xfrm>
              <a:off x="8205385"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71" name="tx371"/>
            <p:cNvSpPr/>
            <p:nvPr/>
          </p:nvSpPr>
          <p:spPr>
            <a:xfrm>
              <a:off x="8516437"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72" name="tx372"/>
            <p:cNvSpPr/>
            <p:nvPr/>
          </p:nvSpPr>
          <p:spPr>
            <a:xfrm>
              <a:off x="8827489"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73" name="tx373"/>
            <p:cNvSpPr/>
            <p:nvPr/>
          </p:nvSpPr>
          <p:spPr>
            <a:xfrm>
              <a:off x="1984338" y="2334738"/>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374" name="tx374"/>
            <p:cNvSpPr/>
            <p:nvPr/>
          </p:nvSpPr>
          <p:spPr>
            <a:xfrm>
              <a:off x="2295391" y="233341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375" name="tx375"/>
            <p:cNvSpPr/>
            <p:nvPr/>
          </p:nvSpPr>
          <p:spPr>
            <a:xfrm>
              <a:off x="2606443" y="2333733"/>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376" name="tx376"/>
            <p:cNvSpPr/>
            <p:nvPr/>
          </p:nvSpPr>
          <p:spPr>
            <a:xfrm>
              <a:off x="2917495" y="2333733"/>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377" name="tx377"/>
            <p:cNvSpPr/>
            <p:nvPr/>
          </p:nvSpPr>
          <p:spPr>
            <a:xfrm>
              <a:off x="3228548" y="233341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378" name="tx378"/>
            <p:cNvSpPr/>
            <p:nvPr/>
          </p:nvSpPr>
          <p:spPr>
            <a:xfrm>
              <a:off x="3539600" y="233341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379" name="tx379"/>
            <p:cNvSpPr/>
            <p:nvPr/>
          </p:nvSpPr>
          <p:spPr>
            <a:xfrm>
              <a:off x="3850652"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380" name="tx380"/>
            <p:cNvSpPr/>
            <p:nvPr/>
          </p:nvSpPr>
          <p:spPr>
            <a:xfrm>
              <a:off x="4161705"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381" name="tx381"/>
            <p:cNvSpPr/>
            <p:nvPr/>
          </p:nvSpPr>
          <p:spPr>
            <a:xfrm>
              <a:off x="4472757"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382" name="tx382"/>
            <p:cNvSpPr/>
            <p:nvPr/>
          </p:nvSpPr>
          <p:spPr>
            <a:xfrm>
              <a:off x="4783809"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383" name="tx383"/>
            <p:cNvSpPr/>
            <p:nvPr/>
          </p:nvSpPr>
          <p:spPr>
            <a:xfrm>
              <a:off x="5094862"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384" name="tx384"/>
            <p:cNvSpPr/>
            <p:nvPr/>
          </p:nvSpPr>
          <p:spPr>
            <a:xfrm>
              <a:off x="5405914"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385" name="tx385"/>
            <p:cNvSpPr/>
            <p:nvPr/>
          </p:nvSpPr>
          <p:spPr>
            <a:xfrm>
              <a:off x="5716966" y="233341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386" name="tx386"/>
            <p:cNvSpPr/>
            <p:nvPr/>
          </p:nvSpPr>
          <p:spPr>
            <a:xfrm>
              <a:off x="6028019"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87" name="tx387"/>
            <p:cNvSpPr/>
            <p:nvPr/>
          </p:nvSpPr>
          <p:spPr>
            <a:xfrm>
              <a:off x="6339071"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88" name="tx388"/>
            <p:cNvSpPr/>
            <p:nvPr/>
          </p:nvSpPr>
          <p:spPr>
            <a:xfrm>
              <a:off x="6650123"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89" name="tx389"/>
            <p:cNvSpPr/>
            <p:nvPr/>
          </p:nvSpPr>
          <p:spPr>
            <a:xfrm>
              <a:off x="6961175"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90" name="tx390"/>
            <p:cNvSpPr/>
            <p:nvPr/>
          </p:nvSpPr>
          <p:spPr>
            <a:xfrm>
              <a:off x="7272228"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91" name="tx391"/>
            <p:cNvSpPr/>
            <p:nvPr/>
          </p:nvSpPr>
          <p:spPr>
            <a:xfrm>
              <a:off x="7583280"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92" name="tx392"/>
            <p:cNvSpPr/>
            <p:nvPr/>
          </p:nvSpPr>
          <p:spPr>
            <a:xfrm>
              <a:off x="7894332"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93" name="tx393"/>
            <p:cNvSpPr/>
            <p:nvPr/>
          </p:nvSpPr>
          <p:spPr>
            <a:xfrm>
              <a:off x="8205385"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94" name="tx394"/>
            <p:cNvSpPr/>
            <p:nvPr/>
          </p:nvSpPr>
          <p:spPr>
            <a:xfrm>
              <a:off x="8516437"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95" name="tx395"/>
            <p:cNvSpPr/>
            <p:nvPr/>
          </p:nvSpPr>
          <p:spPr>
            <a:xfrm>
              <a:off x="8827489"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96" name="tx396"/>
            <p:cNvSpPr/>
            <p:nvPr/>
          </p:nvSpPr>
          <p:spPr>
            <a:xfrm>
              <a:off x="5094862"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97" name="tx397"/>
            <p:cNvSpPr/>
            <p:nvPr/>
          </p:nvSpPr>
          <p:spPr>
            <a:xfrm>
              <a:off x="5405914"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98" name="tx398"/>
            <p:cNvSpPr/>
            <p:nvPr/>
          </p:nvSpPr>
          <p:spPr>
            <a:xfrm>
              <a:off x="5716966"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99" name="tx399"/>
            <p:cNvSpPr/>
            <p:nvPr/>
          </p:nvSpPr>
          <p:spPr>
            <a:xfrm>
              <a:off x="6028019"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00" name="tx400"/>
            <p:cNvSpPr/>
            <p:nvPr/>
          </p:nvSpPr>
          <p:spPr>
            <a:xfrm>
              <a:off x="6339071"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01" name="tx401"/>
            <p:cNvSpPr/>
            <p:nvPr/>
          </p:nvSpPr>
          <p:spPr>
            <a:xfrm>
              <a:off x="6650123"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02" name="tx402"/>
            <p:cNvSpPr/>
            <p:nvPr/>
          </p:nvSpPr>
          <p:spPr>
            <a:xfrm>
              <a:off x="6961175"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03" name="tx403"/>
            <p:cNvSpPr/>
            <p:nvPr/>
          </p:nvSpPr>
          <p:spPr>
            <a:xfrm>
              <a:off x="7272228"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04" name="tx404"/>
            <p:cNvSpPr/>
            <p:nvPr/>
          </p:nvSpPr>
          <p:spPr>
            <a:xfrm>
              <a:off x="7583280"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05" name="tx405"/>
            <p:cNvSpPr/>
            <p:nvPr/>
          </p:nvSpPr>
          <p:spPr>
            <a:xfrm>
              <a:off x="7894332"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06" name="tx406"/>
            <p:cNvSpPr/>
            <p:nvPr/>
          </p:nvSpPr>
          <p:spPr>
            <a:xfrm>
              <a:off x="8205385"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07" name="tx407"/>
            <p:cNvSpPr/>
            <p:nvPr/>
          </p:nvSpPr>
          <p:spPr>
            <a:xfrm>
              <a:off x="8516437"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08" name="tx408"/>
            <p:cNvSpPr/>
            <p:nvPr/>
          </p:nvSpPr>
          <p:spPr>
            <a:xfrm>
              <a:off x="8827489"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09" name="tx409"/>
            <p:cNvSpPr/>
            <p:nvPr/>
          </p:nvSpPr>
          <p:spPr>
            <a:xfrm>
              <a:off x="5716966"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10" name="tx410"/>
            <p:cNvSpPr/>
            <p:nvPr/>
          </p:nvSpPr>
          <p:spPr>
            <a:xfrm>
              <a:off x="6028019"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11" name="tx411"/>
            <p:cNvSpPr/>
            <p:nvPr/>
          </p:nvSpPr>
          <p:spPr>
            <a:xfrm>
              <a:off x="6339071"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12" name="tx412"/>
            <p:cNvSpPr/>
            <p:nvPr/>
          </p:nvSpPr>
          <p:spPr>
            <a:xfrm>
              <a:off x="6650123"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13" name="tx413"/>
            <p:cNvSpPr/>
            <p:nvPr/>
          </p:nvSpPr>
          <p:spPr>
            <a:xfrm>
              <a:off x="6961175"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14" name="tx414"/>
            <p:cNvSpPr/>
            <p:nvPr/>
          </p:nvSpPr>
          <p:spPr>
            <a:xfrm>
              <a:off x="7272228"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15" name="tx415"/>
            <p:cNvSpPr/>
            <p:nvPr/>
          </p:nvSpPr>
          <p:spPr>
            <a:xfrm>
              <a:off x="7583280"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16" name="tx416"/>
            <p:cNvSpPr/>
            <p:nvPr/>
          </p:nvSpPr>
          <p:spPr>
            <a:xfrm>
              <a:off x="7894332"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17" name="tx417"/>
            <p:cNvSpPr/>
            <p:nvPr/>
          </p:nvSpPr>
          <p:spPr>
            <a:xfrm>
              <a:off x="8205385"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18" name="tx418"/>
            <p:cNvSpPr/>
            <p:nvPr/>
          </p:nvSpPr>
          <p:spPr>
            <a:xfrm>
              <a:off x="8516437"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19" name="tx419"/>
            <p:cNvSpPr/>
            <p:nvPr/>
          </p:nvSpPr>
          <p:spPr>
            <a:xfrm>
              <a:off x="8827489"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20" name="tx420"/>
            <p:cNvSpPr/>
            <p:nvPr/>
          </p:nvSpPr>
          <p:spPr>
            <a:xfrm>
              <a:off x="7583280" y="42977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21" name="tx421"/>
            <p:cNvSpPr/>
            <p:nvPr/>
          </p:nvSpPr>
          <p:spPr>
            <a:xfrm>
              <a:off x="7894332" y="42977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22" name="tx422"/>
            <p:cNvSpPr/>
            <p:nvPr/>
          </p:nvSpPr>
          <p:spPr>
            <a:xfrm>
              <a:off x="8205385" y="42977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23" name="tx423"/>
            <p:cNvSpPr/>
            <p:nvPr/>
          </p:nvSpPr>
          <p:spPr>
            <a:xfrm>
              <a:off x="8516437" y="42977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24" name="tx424"/>
            <p:cNvSpPr/>
            <p:nvPr/>
          </p:nvSpPr>
          <p:spPr>
            <a:xfrm>
              <a:off x="8827489" y="42977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25" name="tx425"/>
            <p:cNvSpPr/>
            <p:nvPr/>
          </p:nvSpPr>
          <p:spPr>
            <a:xfrm>
              <a:off x="1051182"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26" name="tx426"/>
            <p:cNvSpPr/>
            <p:nvPr/>
          </p:nvSpPr>
          <p:spPr>
            <a:xfrm>
              <a:off x="1362234"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27" name="tx427"/>
            <p:cNvSpPr/>
            <p:nvPr/>
          </p:nvSpPr>
          <p:spPr>
            <a:xfrm>
              <a:off x="1673286"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28" name="tx428"/>
            <p:cNvSpPr/>
            <p:nvPr/>
          </p:nvSpPr>
          <p:spPr>
            <a:xfrm>
              <a:off x="1984338" y="45784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29" name="tx429"/>
            <p:cNvSpPr/>
            <p:nvPr/>
          </p:nvSpPr>
          <p:spPr>
            <a:xfrm>
              <a:off x="2295391"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30" name="tx430"/>
            <p:cNvSpPr/>
            <p:nvPr/>
          </p:nvSpPr>
          <p:spPr>
            <a:xfrm>
              <a:off x="2606443"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31" name="tx431"/>
            <p:cNvSpPr/>
            <p:nvPr/>
          </p:nvSpPr>
          <p:spPr>
            <a:xfrm>
              <a:off x="2917495"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32" name="tx432"/>
            <p:cNvSpPr/>
            <p:nvPr/>
          </p:nvSpPr>
          <p:spPr>
            <a:xfrm>
              <a:off x="3228548"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33" name="tx433"/>
            <p:cNvSpPr/>
            <p:nvPr/>
          </p:nvSpPr>
          <p:spPr>
            <a:xfrm>
              <a:off x="3539600"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34" name="tx434"/>
            <p:cNvSpPr/>
            <p:nvPr/>
          </p:nvSpPr>
          <p:spPr>
            <a:xfrm>
              <a:off x="3850652"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35" name="tx435"/>
            <p:cNvSpPr/>
            <p:nvPr/>
          </p:nvSpPr>
          <p:spPr>
            <a:xfrm>
              <a:off x="4161705"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36" name="tx436"/>
            <p:cNvSpPr/>
            <p:nvPr/>
          </p:nvSpPr>
          <p:spPr>
            <a:xfrm>
              <a:off x="4472757"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37" name="tx437"/>
            <p:cNvSpPr/>
            <p:nvPr/>
          </p:nvSpPr>
          <p:spPr>
            <a:xfrm>
              <a:off x="4783809"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38" name="tx438"/>
            <p:cNvSpPr/>
            <p:nvPr/>
          </p:nvSpPr>
          <p:spPr>
            <a:xfrm>
              <a:off x="5094862"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39" name="tx439"/>
            <p:cNvSpPr/>
            <p:nvPr/>
          </p:nvSpPr>
          <p:spPr>
            <a:xfrm>
              <a:off x="5405914"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40" name="tx440"/>
            <p:cNvSpPr/>
            <p:nvPr/>
          </p:nvSpPr>
          <p:spPr>
            <a:xfrm>
              <a:off x="5716966"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41" name="tx441"/>
            <p:cNvSpPr/>
            <p:nvPr/>
          </p:nvSpPr>
          <p:spPr>
            <a:xfrm>
              <a:off x="6028019"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42" name="tx442"/>
            <p:cNvSpPr/>
            <p:nvPr/>
          </p:nvSpPr>
          <p:spPr>
            <a:xfrm>
              <a:off x="6339071"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43" name="tx443"/>
            <p:cNvSpPr/>
            <p:nvPr/>
          </p:nvSpPr>
          <p:spPr>
            <a:xfrm>
              <a:off x="6650123"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44" name="tx444"/>
            <p:cNvSpPr/>
            <p:nvPr/>
          </p:nvSpPr>
          <p:spPr>
            <a:xfrm>
              <a:off x="6961175"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45" name="tx445"/>
            <p:cNvSpPr/>
            <p:nvPr/>
          </p:nvSpPr>
          <p:spPr>
            <a:xfrm>
              <a:off x="7272228"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46" name="tx446"/>
            <p:cNvSpPr/>
            <p:nvPr/>
          </p:nvSpPr>
          <p:spPr>
            <a:xfrm>
              <a:off x="7583280"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47" name="tx447"/>
            <p:cNvSpPr/>
            <p:nvPr/>
          </p:nvSpPr>
          <p:spPr>
            <a:xfrm>
              <a:off x="7894332"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48" name="tx448"/>
            <p:cNvSpPr/>
            <p:nvPr/>
          </p:nvSpPr>
          <p:spPr>
            <a:xfrm>
              <a:off x="8205385"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49" name="tx449"/>
            <p:cNvSpPr/>
            <p:nvPr/>
          </p:nvSpPr>
          <p:spPr>
            <a:xfrm>
              <a:off x="8516437"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50" name="tx450"/>
            <p:cNvSpPr/>
            <p:nvPr/>
          </p:nvSpPr>
          <p:spPr>
            <a:xfrm>
              <a:off x="8827489"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51" name="tx451"/>
            <p:cNvSpPr/>
            <p:nvPr/>
          </p:nvSpPr>
          <p:spPr>
            <a:xfrm>
              <a:off x="1051182"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52" name="tx452"/>
            <p:cNvSpPr/>
            <p:nvPr/>
          </p:nvSpPr>
          <p:spPr>
            <a:xfrm>
              <a:off x="1362234"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53" name="tx453"/>
            <p:cNvSpPr/>
            <p:nvPr/>
          </p:nvSpPr>
          <p:spPr>
            <a:xfrm>
              <a:off x="1673286"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54" name="tx454"/>
            <p:cNvSpPr/>
            <p:nvPr/>
          </p:nvSpPr>
          <p:spPr>
            <a:xfrm>
              <a:off x="1984338"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55" name="tx455"/>
            <p:cNvSpPr/>
            <p:nvPr/>
          </p:nvSpPr>
          <p:spPr>
            <a:xfrm>
              <a:off x="2295391"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56" name="tx456"/>
            <p:cNvSpPr/>
            <p:nvPr/>
          </p:nvSpPr>
          <p:spPr>
            <a:xfrm>
              <a:off x="2606443"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57" name="tx457"/>
            <p:cNvSpPr/>
            <p:nvPr/>
          </p:nvSpPr>
          <p:spPr>
            <a:xfrm>
              <a:off x="2917495"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58" name="tx458"/>
            <p:cNvSpPr/>
            <p:nvPr/>
          </p:nvSpPr>
          <p:spPr>
            <a:xfrm>
              <a:off x="3228548"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59" name="tx459"/>
            <p:cNvSpPr/>
            <p:nvPr/>
          </p:nvSpPr>
          <p:spPr>
            <a:xfrm>
              <a:off x="3539600"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60" name="tx460"/>
            <p:cNvSpPr/>
            <p:nvPr/>
          </p:nvSpPr>
          <p:spPr>
            <a:xfrm>
              <a:off x="3850652"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61" name="tx461"/>
            <p:cNvSpPr/>
            <p:nvPr/>
          </p:nvSpPr>
          <p:spPr>
            <a:xfrm>
              <a:off x="4161705"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62" name="tx462"/>
            <p:cNvSpPr/>
            <p:nvPr/>
          </p:nvSpPr>
          <p:spPr>
            <a:xfrm>
              <a:off x="4472757"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63" name="tx463"/>
            <p:cNvSpPr/>
            <p:nvPr/>
          </p:nvSpPr>
          <p:spPr>
            <a:xfrm>
              <a:off x="4783809"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64" name="tx464"/>
            <p:cNvSpPr/>
            <p:nvPr/>
          </p:nvSpPr>
          <p:spPr>
            <a:xfrm>
              <a:off x="5094862"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65" name="tx465"/>
            <p:cNvSpPr/>
            <p:nvPr/>
          </p:nvSpPr>
          <p:spPr>
            <a:xfrm>
              <a:off x="5405914"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66" name="tx466"/>
            <p:cNvSpPr/>
            <p:nvPr/>
          </p:nvSpPr>
          <p:spPr>
            <a:xfrm>
              <a:off x="5716966"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67" name="tx467"/>
            <p:cNvSpPr/>
            <p:nvPr/>
          </p:nvSpPr>
          <p:spPr>
            <a:xfrm>
              <a:off x="6028019"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468" name="tx468"/>
            <p:cNvSpPr/>
            <p:nvPr/>
          </p:nvSpPr>
          <p:spPr>
            <a:xfrm>
              <a:off x="6339071"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69" name="tx469"/>
            <p:cNvSpPr/>
            <p:nvPr/>
          </p:nvSpPr>
          <p:spPr>
            <a:xfrm>
              <a:off x="6650123"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70" name="tx470"/>
            <p:cNvSpPr/>
            <p:nvPr/>
          </p:nvSpPr>
          <p:spPr>
            <a:xfrm>
              <a:off x="6961175"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71" name="tx471"/>
            <p:cNvSpPr/>
            <p:nvPr/>
          </p:nvSpPr>
          <p:spPr>
            <a:xfrm>
              <a:off x="7272228"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72" name="tx472"/>
            <p:cNvSpPr/>
            <p:nvPr/>
          </p:nvSpPr>
          <p:spPr>
            <a:xfrm>
              <a:off x="7583280" y="514005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73" name="tx473"/>
            <p:cNvSpPr/>
            <p:nvPr/>
          </p:nvSpPr>
          <p:spPr>
            <a:xfrm>
              <a:off x="7894332"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74" name="tx474"/>
            <p:cNvSpPr/>
            <p:nvPr/>
          </p:nvSpPr>
          <p:spPr>
            <a:xfrm>
              <a:off x="8205385"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75" name="tx475"/>
            <p:cNvSpPr/>
            <p:nvPr/>
          </p:nvSpPr>
          <p:spPr>
            <a:xfrm>
              <a:off x="8516437" y="514005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76" name="tx476"/>
            <p:cNvSpPr/>
            <p:nvPr/>
          </p:nvSpPr>
          <p:spPr>
            <a:xfrm>
              <a:off x="8827489" y="514005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77" name="tx477"/>
            <p:cNvSpPr/>
            <p:nvPr/>
          </p:nvSpPr>
          <p:spPr>
            <a:xfrm>
              <a:off x="5094862"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60</a:t>
              </a:r>
            </a:p>
          </p:txBody>
        </p:sp>
        <p:sp>
          <p:nvSpPr>
            <p:cNvPr id="478" name="tx478"/>
            <p:cNvSpPr/>
            <p:nvPr/>
          </p:nvSpPr>
          <p:spPr>
            <a:xfrm>
              <a:off x="5405914"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479" name="tx479"/>
            <p:cNvSpPr/>
            <p:nvPr/>
          </p:nvSpPr>
          <p:spPr>
            <a:xfrm>
              <a:off x="5716966" y="373742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480" name="tx480"/>
            <p:cNvSpPr/>
            <p:nvPr/>
          </p:nvSpPr>
          <p:spPr>
            <a:xfrm>
              <a:off x="6028019"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481" name="tx481"/>
            <p:cNvSpPr/>
            <p:nvPr/>
          </p:nvSpPr>
          <p:spPr>
            <a:xfrm>
              <a:off x="6339071" y="373604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482" name="tx482"/>
            <p:cNvSpPr/>
            <p:nvPr/>
          </p:nvSpPr>
          <p:spPr>
            <a:xfrm>
              <a:off x="6650123"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483" name="tx483"/>
            <p:cNvSpPr/>
            <p:nvPr/>
          </p:nvSpPr>
          <p:spPr>
            <a:xfrm>
              <a:off x="6961175"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484" name="tx484"/>
            <p:cNvSpPr/>
            <p:nvPr/>
          </p:nvSpPr>
          <p:spPr>
            <a:xfrm>
              <a:off x="7272228"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485" name="tx485"/>
            <p:cNvSpPr/>
            <p:nvPr/>
          </p:nvSpPr>
          <p:spPr>
            <a:xfrm>
              <a:off x="7583280"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486" name="tx486"/>
            <p:cNvSpPr/>
            <p:nvPr/>
          </p:nvSpPr>
          <p:spPr>
            <a:xfrm>
              <a:off x="7894332"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87" name="tx487"/>
            <p:cNvSpPr/>
            <p:nvPr/>
          </p:nvSpPr>
          <p:spPr>
            <a:xfrm>
              <a:off x="8205385" y="373604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88" name="tx488"/>
            <p:cNvSpPr/>
            <p:nvPr/>
          </p:nvSpPr>
          <p:spPr>
            <a:xfrm>
              <a:off x="8516437"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89" name="tx489"/>
            <p:cNvSpPr/>
            <p:nvPr/>
          </p:nvSpPr>
          <p:spPr>
            <a:xfrm>
              <a:off x="8827489"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90" name="tx490"/>
            <p:cNvSpPr/>
            <p:nvPr/>
          </p:nvSpPr>
          <p:spPr>
            <a:xfrm>
              <a:off x="1051182"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91" name="tx491"/>
            <p:cNvSpPr/>
            <p:nvPr/>
          </p:nvSpPr>
          <p:spPr>
            <a:xfrm>
              <a:off x="1362234"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92" name="tx492"/>
            <p:cNvSpPr/>
            <p:nvPr/>
          </p:nvSpPr>
          <p:spPr>
            <a:xfrm>
              <a:off x="1673286"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93" name="tx493"/>
            <p:cNvSpPr/>
            <p:nvPr/>
          </p:nvSpPr>
          <p:spPr>
            <a:xfrm>
              <a:off x="1984338" y="485925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94" name="tx494"/>
            <p:cNvSpPr/>
            <p:nvPr/>
          </p:nvSpPr>
          <p:spPr>
            <a:xfrm>
              <a:off x="2295391"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95" name="tx495"/>
            <p:cNvSpPr/>
            <p:nvPr/>
          </p:nvSpPr>
          <p:spPr>
            <a:xfrm>
              <a:off x="2606443"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96" name="tx496"/>
            <p:cNvSpPr/>
            <p:nvPr/>
          </p:nvSpPr>
          <p:spPr>
            <a:xfrm>
              <a:off x="2917495"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97" name="tx497"/>
            <p:cNvSpPr/>
            <p:nvPr/>
          </p:nvSpPr>
          <p:spPr>
            <a:xfrm>
              <a:off x="3228548"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98" name="tx498"/>
            <p:cNvSpPr/>
            <p:nvPr/>
          </p:nvSpPr>
          <p:spPr>
            <a:xfrm>
              <a:off x="3539600"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99" name="tx499"/>
            <p:cNvSpPr/>
            <p:nvPr/>
          </p:nvSpPr>
          <p:spPr>
            <a:xfrm>
              <a:off x="3850652"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500" name="tx500"/>
            <p:cNvSpPr/>
            <p:nvPr/>
          </p:nvSpPr>
          <p:spPr>
            <a:xfrm>
              <a:off x="4161705"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501" name="tx501"/>
            <p:cNvSpPr/>
            <p:nvPr/>
          </p:nvSpPr>
          <p:spPr>
            <a:xfrm>
              <a:off x="4472757"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502" name="tx502"/>
            <p:cNvSpPr/>
            <p:nvPr/>
          </p:nvSpPr>
          <p:spPr>
            <a:xfrm>
              <a:off x="4783809"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503" name="tx503"/>
            <p:cNvSpPr/>
            <p:nvPr/>
          </p:nvSpPr>
          <p:spPr>
            <a:xfrm>
              <a:off x="5094862"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504" name="tx504"/>
            <p:cNvSpPr/>
            <p:nvPr/>
          </p:nvSpPr>
          <p:spPr>
            <a:xfrm>
              <a:off x="5405914"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505" name="tx505"/>
            <p:cNvSpPr/>
            <p:nvPr/>
          </p:nvSpPr>
          <p:spPr>
            <a:xfrm>
              <a:off x="5716966"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506" name="tx506"/>
            <p:cNvSpPr/>
            <p:nvPr/>
          </p:nvSpPr>
          <p:spPr>
            <a:xfrm>
              <a:off x="6028019"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507" name="tx507"/>
            <p:cNvSpPr/>
            <p:nvPr/>
          </p:nvSpPr>
          <p:spPr>
            <a:xfrm>
              <a:off x="6339071"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508" name="tx508"/>
            <p:cNvSpPr/>
            <p:nvPr/>
          </p:nvSpPr>
          <p:spPr>
            <a:xfrm>
              <a:off x="6650123"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509" name="tx509"/>
            <p:cNvSpPr/>
            <p:nvPr/>
          </p:nvSpPr>
          <p:spPr>
            <a:xfrm>
              <a:off x="6961175"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510" name="tx510"/>
            <p:cNvSpPr/>
            <p:nvPr/>
          </p:nvSpPr>
          <p:spPr>
            <a:xfrm>
              <a:off x="7272228"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511" name="tx511"/>
            <p:cNvSpPr/>
            <p:nvPr/>
          </p:nvSpPr>
          <p:spPr>
            <a:xfrm>
              <a:off x="7583280"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512" name="tx512"/>
            <p:cNvSpPr/>
            <p:nvPr/>
          </p:nvSpPr>
          <p:spPr>
            <a:xfrm>
              <a:off x="7894332"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513" name="tx513"/>
            <p:cNvSpPr/>
            <p:nvPr/>
          </p:nvSpPr>
          <p:spPr>
            <a:xfrm>
              <a:off x="8205385"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514" name="tx514"/>
            <p:cNvSpPr/>
            <p:nvPr/>
          </p:nvSpPr>
          <p:spPr>
            <a:xfrm>
              <a:off x="8516437"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515" name="tx515"/>
            <p:cNvSpPr/>
            <p:nvPr/>
          </p:nvSpPr>
          <p:spPr>
            <a:xfrm>
              <a:off x="8827489"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516" name="tx516"/>
            <p:cNvSpPr/>
            <p:nvPr/>
          </p:nvSpPr>
          <p:spPr>
            <a:xfrm>
              <a:off x="7272228" y="54209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517" name="tx517"/>
            <p:cNvSpPr/>
            <p:nvPr/>
          </p:nvSpPr>
          <p:spPr>
            <a:xfrm>
              <a:off x="7583280" y="54209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518" name="tx518"/>
            <p:cNvSpPr/>
            <p:nvPr/>
          </p:nvSpPr>
          <p:spPr>
            <a:xfrm>
              <a:off x="7894332" y="54209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519" name="tx519"/>
            <p:cNvSpPr/>
            <p:nvPr/>
          </p:nvSpPr>
          <p:spPr>
            <a:xfrm>
              <a:off x="8205385" y="54209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520" name="tx520"/>
            <p:cNvSpPr/>
            <p:nvPr/>
          </p:nvSpPr>
          <p:spPr>
            <a:xfrm>
              <a:off x="8516437" y="54209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521" name="tx521"/>
            <p:cNvSpPr/>
            <p:nvPr/>
          </p:nvSpPr>
          <p:spPr>
            <a:xfrm>
              <a:off x="8827489" y="54209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522" name="tx522"/>
            <p:cNvSpPr/>
            <p:nvPr/>
          </p:nvSpPr>
          <p:spPr>
            <a:xfrm>
              <a:off x="3850652" y="373742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17</a:t>
              </a:r>
            </a:p>
          </p:txBody>
        </p:sp>
        <p:sp>
          <p:nvSpPr>
            <p:cNvPr id="523" name="tx523"/>
            <p:cNvSpPr/>
            <p:nvPr/>
          </p:nvSpPr>
          <p:spPr>
            <a:xfrm>
              <a:off x="4161705" y="373742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22</a:t>
              </a:r>
            </a:p>
          </p:txBody>
        </p:sp>
        <p:sp>
          <p:nvSpPr>
            <p:cNvPr id="524" name="tx524"/>
            <p:cNvSpPr/>
            <p:nvPr/>
          </p:nvSpPr>
          <p:spPr>
            <a:xfrm>
              <a:off x="4472757"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40</a:t>
              </a:r>
            </a:p>
          </p:txBody>
        </p:sp>
        <p:sp>
          <p:nvSpPr>
            <p:cNvPr id="525" name="tx525"/>
            <p:cNvSpPr/>
            <p:nvPr/>
          </p:nvSpPr>
          <p:spPr>
            <a:xfrm>
              <a:off x="4783809"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52</a:t>
              </a:r>
            </a:p>
          </p:txBody>
        </p:sp>
        <p:sp>
          <p:nvSpPr>
            <p:cNvPr id="526" name="tx526"/>
            <p:cNvSpPr/>
            <p:nvPr/>
          </p:nvSpPr>
          <p:spPr>
            <a:xfrm>
              <a:off x="4813954" y="5422229"/>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527" name="tx527"/>
            <p:cNvSpPr/>
            <p:nvPr/>
          </p:nvSpPr>
          <p:spPr>
            <a:xfrm>
              <a:off x="5125006" y="5422229"/>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528" name="tx528"/>
            <p:cNvSpPr/>
            <p:nvPr/>
          </p:nvSpPr>
          <p:spPr>
            <a:xfrm>
              <a:off x="5436059" y="5422229"/>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529" name="tx529"/>
            <p:cNvSpPr/>
            <p:nvPr/>
          </p:nvSpPr>
          <p:spPr>
            <a:xfrm>
              <a:off x="5747111" y="5422229"/>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530" name="tx530"/>
            <p:cNvSpPr/>
            <p:nvPr/>
          </p:nvSpPr>
          <p:spPr>
            <a:xfrm>
              <a:off x="6058163" y="5422229"/>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531" name="tx531"/>
            <p:cNvSpPr/>
            <p:nvPr/>
          </p:nvSpPr>
          <p:spPr>
            <a:xfrm>
              <a:off x="6369216" y="5422229"/>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532" name="tx532"/>
            <p:cNvSpPr/>
            <p:nvPr/>
          </p:nvSpPr>
          <p:spPr>
            <a:xfrm>
              <a:off x="6650123" y="54209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28</a:t>
              </a:r>
            </a:p>
          </p:txBody>
        </p:sp>
        <p:sp>
          <p:nvSpPr>
            <p:cNvPr id="533" name="tx533"/>
            <p:cNvSpPr/>
            <p:nvPr/>
          </p:nvSpPr>
          <p:spPr>
            <a:xfrm>
              <a:off x="6961175" y="54209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58</a:t>
              </a:r>
            </a:p>
          </p:txBody>
        </p:sp>
        <p:sp>
          <p:nvSpPr>
            <p:cNvPr id="534" name="tx534"/>
            <p:cNvSpPr/>
            <p:nvPr/>
          </p:nvSpPr>
          <p:spPr>
            <a:xfrm>
              <a:off x="987160"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2000</a:t>
              </a:r>
            </a:p>
          </p:txBody>
        </p:sp>
        <p:sp>
          <p:nvSpPr>
            <p:cNvPr id="535" name="tx535"/>
            <p:cNvSpPr/>
            <p:nvPr/>
          </p:nvSpPr>
          <p:spPr>
            <a:xfrm>
              <a:off x="129821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2001</a:t>
              </a:r>
            </a:p>
          </p:txBody>
        </p:sp>
        <p:sp>
          <p:nvSpPr>
            <p:cNvPr id="536" name="tx536"/>
            <p:cNvSpPr/>
            <p:nvPr/>
          </p:nvSpPr>
          <p:spPr>
            <a:xfrm>
              <a:off x="1609265"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2002</a:t>
              </a:r>
            </a:p>
          </p:txBody>
        </p:sp>
        <p:sp>
          <p:nvSpPr>
            <p:cNvPr id="537" name="tx537"/>
            <p:cNvSpPr/>
            <p:nvPr/>
          </p:nvSpPr>
          <p:spPr>
            <a:xfrm>
              <a:off x="1920317"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2003</a:t>
              </a:r>
            </a:p>
          </p:txBody>
        </p:sp>
        <p:sp>
          <p:nvSpPr>
            <p:cNvPr id="538" name="tx538"/>
            <p:cNvSpPr/>
            <p:nvPr/>
          </p:nvSpPr>
          <p:spPr>
            <a:xfrm>
              <a:off x="223136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2004</a:t>
              </a:r>
            </a:p>
          </p:txBody>
        </p:sp>
        <p:sp>
          <p:nvSpPr>
            <p:cNvPr id="539" name="tx539"/>
            <p:cNvSpPr/>
            <p:nvPr/>
          </p:nvSpPr>
          <p:spPr>
            <a:xfrm>
              <a:off x="254242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2005</a:t>
              </a:r>
            </a:p>
          </p:txBody>
        </p:sp>
        <p:sp>
          <p:nvSpPr>
            <p:cNvPr id="540" name="tx540"/>
            <p:cNvSpPr/>
            <p:nvPr/>
          </p:nvSpPr>
          <p:spPr>
            <a:xfrm>
              <a:off x="285347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2006</a:t>
              </a:r>
            </a:p>
          </p:txBody>
        </p:sp>
        <p:sp>
          <p:nvSpPr>
            <p:cNvPr id="541" name="tx541"/>
            <p:cNvSpPr/>
            <p:nvPr/>
          </p:nvSpPr>
          <p:spPr>
            <a:xfrm>
              <a:off x="316452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2007</a:t>
              </a:r>
            </a:p>
          </p:txBody>
        </p:sp>
        <p:sp>
          <p:nvSpPr>
            <p:cNvPr id="542" name="tx542"/>
            <p:cNvSpPr/>
            <p:nvPr/>
          </p:nvSpPr>
          <p:spPr>
            <a:xfrm>
              <a:off x="347557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2008</a:t>
              </a:r>
            </a:p>
          </p:txBody>
        </p:sp>
        <p:sp>
          <p:nvSpPr>
            <p:cNvPr id="543" name="tx543"/>
            <p:cNvSpPr/>
            <p:nvPr/>
          </p:nvSpPr>
          <p:spPr>
            <a:xfrm>
              <a:off x="3786631"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2009</a:t>
              </a:r>
            </a:p>
          </p:txBody>
        </p:sp>
        <p:sp>
          <p:nvSpPr>
            <p:cNvPr id="544" name="tx544"/>
            <p:cNvSpPr/>
            <p:nvPr/>
          </p:nvSpPr>
          <p:spPr>
            <a:xfrm>
              <a:off x="4097683"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2010</a:t>
              </a:r>
            </a:p>
          </p:txBody>
        </p:sp>
        <p:sp>
          <p:nvSpPr>
            <p:cNvPr id="545" name="tx545"/>
            <p:cNvSpPr/>
            <p:nvPr/>
          </p:nvSpPr>
          <p:spPr>
            <a:xfrm>
              <a:off x="4408735"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2011</a:t>
              </a:r>
            </a:p>
          </p:txBody>
        </p:sp>
        <p:sp>
          <p:nvSpPr>
            <p:cNvPr id="546" name="tx546"/>
            <p:cNvSpPr/>
            <p:nvPr/>
          </p:nvSpPr>
          <p:spPr>
            <a:xfrm>
              <a:off x="471978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2012</a:t>
              </a:r>
            </a:p>
          </p:txBody>
        </p:sp>
        <p:sp>
          <p:nvSpPr>
            <p:cNvPr id="547" name="tx547"/>
            <p:cNvSpPr/>
            <p:nvPr/>
          </p:nvSpPr>
          <p:spPr>
            <a:xfrm>
              <a:off x="5030840"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2013</a:t>
              </a:r>
            </a:p>
          </p:txBody>
        </p:sp>
        <p:sp>
          <p:nvSpPr>
            <p:cNvPr id="548" name="tx548"/>
            <p:cNvSpPr/>
            <p:nvPr/>
          </p:nvSpPr>
          <p:spPr>
            <a:xfrm>
              <a:off x="534189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2014</a:t>
              </a:r>
            </a:p>
          </p:txBody>
        </p:sp>
        <p:sp>
          <p:nvSpPr>
            <p:cNvPr id="549" name="tx549"/>
            <p:cNvSpPr/>
            <p:nvPr/>
          </p:nvSpPr>
          <p:spPr>
            <a:xfrm>
              <a:off x="5652945"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2015</a:t>
              </a:r>
            </a:p>
          </p:txBody>
        </p:sp>
        <p:sp>
          <p:nvSpPr>
            <p:cNvPr id="550" name="tx550"/>
            <p:cNvSpPr/>
            <p:nvPr/>
          </p:nvSpPr>
          <p:spPr>
            <a:xfrm>
              <a:off x="5963997"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2016</a:t>
              </a:r>
            </a:p>
          </p:txBody>
        </p:sp>
        <p:sp>
          <p:nvSpPr>
            <p:cNvPr id="551" name="tx551"/>
            <p:cNvSpPr/>
            <p:nvPr/>
          </p:nvSpPr>
          <p:spPr>
            <a:xfrm>
              <a:off x="627504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2017</a:t>
              </a:r>
            </a:p>
          </p:txBody>
        </p:sp>
        <p:sp>
          <p:nvSpPr>
            <p:cNvPr id="552" name="tx552"/>
            <p:cNvSpPr/>
            <p:nvPr/>
          </p:nvSpPr>
          <p:spPr>
            <a:xfrm>
              <a:off x="658610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2018</a:t>
              </a:r>
            </a:p>
          </p:txBody>
        </p:sp>
        <p:sp>
          <p:nvSpPr>
            <p:cNvPr id="553" name="tx553"/>
            <p:cNvSpPr/>
            <p:nvPr/>
          </p:nvSpPr>
          <p:spPr>
            <a:xfrm>
              <a:off x="689715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2019</a:t>
              </a:r>
            </a:p>
          </p:txBody>
        </p:sp>
        <p:sp>
          <p:nvSpPr>
            <p:cNvPr id="554" name="tx554"/>
            <p:cNvSpPr/>
            <p:nvPr/>
          </p:nvSpPr>
          <p:spPr>
            <a:xfrm>
              <a:off x="720820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2020</a:t>
              </a:r>
            </a:p>
          </p:txBody>
        </p:sp>
        <p:sp>
          <p:nvSpPr>
            <p:cNvPr id="555" name="tx555"/>
            <p:cNvSpPr/>
            <p:nvPr/>
          </p:nvSpPr>
          <p:spPr>
            <a:xfrm>
              <a:off x="751925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2021</a:t>
              </a:r>
            </a:p>
          </p:txBody>
        </p:sp>
        <p:sp>
          <p:nvSpPr>
            <p:cNvPr id="556" name="tx556"/>
            <p:cNvSpPr/>
            <p:nvPr/>
          </p:nvSpPr>
          <p:spPr>
            <a:xfrm>
              <a:off x="7830311"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2022</a:t>
              </a:r>
            </a:p>
          </p:txBody>
        </p:sp>
        <p:sp>
          <p:nvSpPr>
            <p:cNvPr id="557" name="tx557"/>
            <p:cNvSpPr/>
            <p:nvPr/>
          </p:nvSpPr>
          <p:spPr>
            <a:xfrm>
              <a:off x="8141363"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2023</a:t>
              </a:r>
            </a:p>
          </p:txBody>
        </p:sp>
        <p:sp>
          <p:nvSpPr>
            <p:cNvPr id="558" name="tx558"/>
            <p:cNvSpPr/>
            <p:nvPr/>
          </p:nvSpPr>
          <p:spPr>
            <a:xfrm>
              <a:off x="845241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2024</a:t>
              </a:r>
            </a:p>
          </p:txBody>
        </p:sp>
        <p:sp>
          <p:nvSpPr>
            <p:cNvPr id="559" name="tx559"/>
            <p:cNvSpPr/>
            <p:nvPr/>
          </p:nvSpPr>
          <p:spPr>
            <a:xfrm>
              <a:off x="876346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2025</a:t>
              </a:r>
            </a:p>
          </p:txBody>
        </p:sp>
        <p:sp>
          <p:nvSpPr>
            <p:cNvPr id="560" name="tx560"/>
            <p:cNvSpPr/>
            <p:nvPr/>
          </p:nvSpPr>
          <p:spPr>
            <a:xfrm>
              <a:off x="576534" y="5420036"/>
              <a:ext cx="285675" cy="8130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HPVc</a:t>
              </a:r>
            </a:p>
          </p:txBody>
        </p:sp>
        <p:sp>
          <p:nvSpPr>
            <p:cNvPr id="561" name="tx561"/>
            <p:cNvSpPr/>
            <p:nvPr/>
          </p:nvSpPr>
          <p:spPr>
            <a:xfrm>
              <a:off x="551705" y="5137816"/>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MCV2</a:t>
              </a:r>
            </a:p>
          </p:txBody>
        </p:sp>
        <p:sp>
          <p:nvSpPr>
            <p:cNvPr id="562" name="tx562"/>
            <p:cNvSpPr/>
            <p:nvPr/>
          </p:nvSpPr>
          <p:spPr>
            <a:xfrm>
              <a:off x="564092" y="4857015"/>
              <a:ext cx="298117"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RCV1</a:t>
              </a:r>
            </a:p>
          </p:txBody>
        </p:sp>
        <p:sp>
          <p:nvSpPr>
            <p:cNvPr id="563" name="tx563"/>
            <p:cNvSpPr/>
            <p:nvPr/>
          </p:nvSpPr>
          <p:spPr>
            <a:xfrm>
              <a:off x="551705" y="457621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MCV1</a:t>
              </a:r>
            </a:p>
          </p:txBody>
        </p:sp>
        <p:sp>
          <p:nvSpPr>
            <p:cNvPr id="564" name="tx564"/>
            <p:cNvSpPr/>
            <p:nvPr/>
          </p:nvSpPr>
          <p:spPr>
            <a:xfrm>
              <a:off x="601364" y="4295412"/>
              <a:ext cx="260846"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IPVC</a:t>
              </a:r>
            </a:p>
          </p:txBody>
        </p:sp>
        <p:sp>
          <p:nvSpPr>
            <p:cNvPr id="565" name="tx565"/>
            <p:cNvSpPr/>
            <p:nvPr/>
          </p:nvSpPr>
          <p:spPr>
            <a:xfrm>
              <a:off x="619917" y="4017012"/>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IPV1</a:t>
              </a:r>
            </a:p>
          </p:txBody>
        </p:sp>
        <p:sp>
          <p:nvSpPr>
            <p:cNvPr id="566" name="tx566"/>
            <p:cNvSpPr/>
            <p:nvPr/>
          </p:nvSpPr>
          <p:spPr>
            <a:xfrm>
              <a:off x="551705" y="3733810"/>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PCVC</a:t>
              </a:r>
            </a:p>
          </p:txBody>
        </p:sp>
        <p:sp>
          <p:nvSpPr>
            <p:cNvPr id="567" name="tx567"/>
            <p:cNvSpPr/>
            <p:nvPr/>
          </p:nvSpPr>
          <p:spPr>
            <a:xfrm>
              <a:off x="520490" y="3433199"/>
              <a:ext cx="341719" cy="1025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HepB3</a:t>
              </a:r>
            </a:p>
          </p:txBody>
        </p:sp>
        <p:sp>
          <p:nvSpPr>
            <p:cNvPr id="568" name="tx568"/>
            <p:cNvSpPr/>
            <p:nvPr/>
          </p:nvSpPr>
          <p:spPr>
            <a:xfrm>
              <a:off x="632360" y="3173189"/>
              <a:ext cx="229850"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Hib3</a:t>
              </a:r>
            </a:p>
          </p:txBody>
        </p:sp>
        <p:sp>
          <p:nvSpPr>
            <p:cNvPr id="569" name="tx569"/>
            <p:cNvSpPr/>
            <p:nvPr/>
          </p:nvSpPr>
          <p:spPr>
            <a:xfrm>
              <a:off x="576534" y="2892388"/>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DTP3</a:t>
              </a:r>
            </a:p>
          </p:txBody>
        </p:sp>
        <p:sp>
          <p:nvSpPr>
            <p:cNvPr id="570" name="tx570"/>
            <p:cNvSpPr/>
            <p:nvPr/>
          </p:nvSpPr>
          <p:spPr>
            <a:xfrm>
              <a:off x="576534" y="2613006"/>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DTP1</a:t>
              </a:r>
            </a:p>
          </p:txBody>
        </p:sp>
        <p:sp>
          <p:nvSpPr>
            <p:cNvPr id="571" name="tx571"/>
            <p:cNvSpPr/>
            <p:nvPr/>
          </p:nvSpPr>
          <p:spPr>
            <a:xfrm>
              <a:off x="508103" y="2310322"/>
              <a:ext cx="354106" cy="10221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HepBB</a:t>
              </a:r>
            </a:p>
          </p:txBody>
        </p:sp>
        <p:sp>
          <p:nvSpPr>
            <p:cNvPr id="572" name="tx572"/>
            <p:cNvSpPr/>
            <p:nvPr/>
          </p:nvSpPr>
          <p:spPr>
            <a:xfrm>
              <a:off x="620027" y="2049002"/>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BCG</a:t>
              </a:r>
            </a:p>
          </p:txBody>
        </p:sp>
        <p:sp>
          <p:nvSpPr>
            <p:cNvPr id="573" name="tx573"/>
            <p:cNvSpPr/>
            <p:nvPr/>
          </p:nvSpPr>
          <p:spPr>
            <a:xfrm>
              <a:off x="3186024" y="5953771"/>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pic>
          <p:nvPicPr>
            <p:cNvPr id="574" name="pic574"/>
            <p:cNvPicPr/>
            <p:nvPr/>
          </p:nvPicPr>
          <p:blipFill>
            <a:blip r:embed="rId2" cstate="print"/>
            <a:stretch>
              <a:fillRect/>
            </a:stretch>
          </p:blipFill>
          <p:spPr>
            <a:xfrm>
              <a:off x="4653227" y="5838594"/>
              <a:ext cx="2160000" cy="219455"/>
            </a:xfrm>
            <a:prstGeom prst="rect">
              <a:avLst/>
            </a:prstGeom>
          </p:spPr>
        </p:pic>
        <p:sp>
          <p:nvSpPr>
            <p:cNvPr id="575" name="pl575"/>
            <p:cNvSpPr/>
            <p:nvPr/>
          </p:nvSpPr>
          <p:spPr>
            <a:xfrm>
              <a:off x="465682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76" name="pl576"/>
            <p:cNvSpPr/>
            <p:nvPr/>
          </p:nvSpPr>
          <p:spPr>
            <a:xfrm>
              <a:off x="594850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77" name="pl577"/>
            <p:cNvSpPr/>
            <p:nvPr/>
          </p:nvSpPr>
          <p:spPr>
            <a:xfrm>
              <a:off x="616378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78" name="pl578"/>
            <p:cNvSpPr/>
            <p:nvPr/>
          </p:nvSpPr>
          <p:spPr>
            <a:xfrm>
              <a:off x="637906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79" name="pl579"/>
            <p:cNvSpPr/>
            <p:nvPr/>
          </p:nvSpPr>
          <p:spPr>
            <a:xfrm>
              <a:off x="659434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80" name="pl580"/>
            <p:cNvSpPr/>
            <p:nvPr/>
          </p:nvSpPr>
          <p:spPr>
            <a:xfrm>
              <a:off x="680962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81" name="pl581"/>
            <p:cNvSpPr/>
            <p:nvPr/>
          </p:nvSpPr>
          <p:spPr>
            <a:xfrm>
              <a:off x="465682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82" name="pl582"/>
            <p:cNvSpPr/>
            <p:nvPr/>
          </p:nvSpPr>
          <p:spPr>
            <a:xfrm>
              <a:off x="594850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83" name="pl583"/>
            <p:cNvSpPr/>
            <p:nvPr/>
          </p:nvSpPr>
          <p:spPr>
            <a:xfrm>
              <a:off x="616378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84" name="pl584"/>
            <p:cNvSpPr/>
            <p:nvPr/>
          </p:nvSpPr>
          <p:spPr>
            <a:xfrm>
              <a:off x="637906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85" name="pl585"/>
            <p:cNvSpPr/>
            <p:nvPr/>
          </p:nvSpPr>
          <p:spPr>
            <a:xfrm>
              <a:off x="659434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86" name="pl586"/>
            <p:cNvSpPr/>
            <p:nvPr/>
          </p:nvSpPr>
          <p:spPr>
            <a:xfrm>
              <a:off x="680962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87" name="tx587"/>
            <p:cNvSpPr/>
            <p:nvPr/>
          </p:nvSpPr>
          <p:spPr>
            <a:xfrm>
              <a:off x="4625749" y="6125947"/>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0</a:t>
              </a:r>
            </a:p>
          </p:txBody>
        </p:sp>
        <p:sp>
          <p:nvSpPr>
            <p:cNvPr id="588" name="tx588"/>
            <p:cNvSpPr/>
            <p:nvPr/>
          </p:nvSpPr>
          <p:spPr>
            <a:xfrm>
              <a:off x="5886351"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a:t>
              </a:r>
            </a:p>
          </p:txBody>
        </p:sp>
        <p:sp>
          <p:nvSpPr>
            <p:cNvPr id="589" name="tx589"/>
            <p:cNvSpPr/>
            <p:nvPr/>
          </p:nvSpPr>
          <p:spPr>
            <a:xfrm>
              <a:off x="6101631"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a:t>
              </a:r>
            </a:p>
          </p:txBody>
        </p:sp>
        <p:sp>
          <p:nvSpPr>
            <p:cNvPr id="590" name="tx590"/>
            <p:cNvSpPr/>
            <p:nvPr/>
          </p:nvSpPr>
          <p:spPr>
            <a:xfrm>
              <a:off x="6316911"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a:t>
              </a:r>
            </a:p>
          </p:txBody>
        </p:sp>
        <p:sp>
          <p:nvSpPr>
            <p:cNvPr id="591" name="tx591"/>
            <p:cNvSpPr/>
            <p:nvPr/>
          </p:nvSpPr>
          <p:spPr>
            <a:xfrm>
              <a:off x="6532191"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a:t>
              </a:r>
            </a:p>
          </p:txBody>
        </p:sp>
        <p:sp>
          <p:nvSpPr>
            <p:cNvPr id="592" name="tx592"/>
            <p:cNvSpPr/>
            <p:nvPr/>
          </p:nvSpPr>
          <p:spPr>
            <a:xfrm>
              <a:off x="6716393" y="612594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100</a:t>
              </a:r>
            </a:p>
          </p:txBody>
        </p:sp>
        <p:sp>
          <p:nvSpPr>
            <p:cNvPr id="593" name="tx593"/>
            <p:cNvSpPr/>
            <p:nvPr/>
          </p:nvSpPr>
          <p:spPr>
            <a:xfrm>
              <a:off x="924840" y="1330710"/>
              <a:ext cx="3084887"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Singapore, 2000-2025</a:t>
              </a:r>
            </a:p>
          </p:txBody>
        </p:sp>
        <p:sp>
          <p:nvSpPr>
            <p:cNvPr id="594" name="tx594"/>
            <p:cNvSpPr/>
            <p:nvPr/>
          </p:nvSpPr>
          <p:spPr>
            <a:xfrm>
              <a:off x="4850723" y="6345398"/>
              <a:ext cx="422368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 </a:t>
              </a:r>
            </a:p>
          </p:txBody>
        </p:sp>
        <p:sp>
          <p:nvSpPr>
            <p:cNvPr id="595" name="tx595"/>
            <p:cNvSpPr/>
            <p:nvPr/>
          </p:nvSpPr>
          <p:spPr>
            <a:xfrm>
              <a:off x="6875336" y="6488255"/>
              <a:ext cx="2199074"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Stock information available from 2003.</a:t>
              </a:r>
            </a:p>
          </p:txBody>
        </p:sp>
        <p:sp>
          <p:nvSpPr>
            <p:cNvPr id="596" name="tx596"/>
            <p:cNvSpPr/>
            <p:nvPr/>
          </p:nvSpPr>
          <p:spPr>
            <a:xfrm>
              <a:off x="4340709" y="6586855"/>
              <a:ext cx="47337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An asterisk (*) indicates where there was a vaccine stockout at the national or subnational level.</a:t>
              </a:r>
            </a:p>
          </p:txBody>
        </p:sp>
      </p:grpSp>
      <p:sp>
        <p:nvSpPr>
          <p:cNvPr id="59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This heatmap shows trends in vaccine coverage since 2000, with green cells indicating coverage of 90% or more.
In 2025, 11 out of 13 (85%) vaccines in the schedule achieved coverage of 90% or more. Vaccine coverage ranged from 89% to 98%.
Since 2003, estimates have been made for 6 new vaccines. IPVC is the newest vaccine reported (2021), which achieved 97% coverage in 2025.
In 2025, Singapore did not report any stockouts of vaccines or supplies.</a:t>
            </a:r>
          </a:p>
        </p:txBody>
      </p:sp>
      <p:sp>
        <p:nvSpPr>
          <p:cNvPr id="598"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coverage remained unchanged since 2024 for all antigens, with 11 achieving at least 90% coverage, indicating good reach of at least some antigens.</a:t>
            </a:r>
          </a:p>
        </p:txBody>
      </p:sp>
      <p:grpSp xmlns:pic="http://schemas.openxmlformats.org/drawingml/2006/picture">
        <p:nvGrpSpPr>
          <p:cNvPr id="599" name=""/>
          <p:cNvGrpSpPr/>
          <p:nvPr/>
        </p:nvGrpSpPr>
        <p:grpSpPr>
          <a:xfrm>
            <a:off x="292608" y="1005840"/>
            <a:ext cx="8595360" cy="28575"/>
            <a:chOff x="292608" y="1005840"/>
            <a:chExt cx="8595360" cy="28575"/>
          </a:xfrm>
        </p:grpSpPr>
        <p:sp>
          <p:nvSpPr>
            <p:cNvPr id="600"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601"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69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07190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2738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47579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478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8796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0" name="pl10"/>
            <p:cNvSpPr/>
            <p:nvPr/>
          </p:nvSpPr>
          <p:spPr>
            <a:xfrm>
              <a:off x="803816" y="52689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447092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6728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8748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767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27871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803816" y="167773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7" name="pl17"/>
            <p:cNvSpPr/>
            <p:nvPr/>
          </p:nvSpPr>
          <p:spPr>
            <a:xfrm>
              <a:off x="1439019"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3535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031682"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328013"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36507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624344"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88361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14287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402143"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661409"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7920676"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1439019" y="1318612"/>
              <a:ext cx="6481656" cy="119708"/>
            </a:xfrm>
            <a:custGeom>
              <a:avLst/>
              <a:pathLst>
                <a:path w="6481656" h="119708">
                  <a:moveTo>
                    <a:pt x="0" y="39902"/>
                  </a:moveTo>
                  <a:lnTo>
                    <a:pt x="259266" y="39902"/>
                  </a:lnTo>
                  <a:lnTo>
                    <a:pt x="518532" y="39902"/>
                  </a:lnTo>
                  <a:lnTo>
                    <a:pt x="777798" y="119708"/>
                  </a:lnTo>
                  <a:lnTo>
                    <a:pt x="1037065" y="119708"/>
                  </a:lnTo>
                  <a:lnTo>
                    <a:pt x="1296331" y="119708"/>
                  </a:lnTo>
                  <a:lnTo>
                    <a:pt x="1555597" y="119708"/>
                  </a:lnTo>
                  <a:lnTo>
                    <a:pt x="1814863" y="39902"/>
                  </a:lnTo>
                  <a:lnTo>
                    <a:pt x="2074130" y="39902"/>
                  </a:lnTo>
                  <a:lnTo>
                    <a:pt x="2333396" y="39902"/>
                  </a:lnTo>
                  <a:lnTo>
                    <a:pt x="2592662" y="39902"/>
                  </a:lnTo>
                  <a:lnTo>
                    <a:pt x="2851928" y="79805"/>
                  </a:lnTo>
                  <a:lnTo>
                    <a:pt x="3111195" y="39902"/>
                  </a:lnTo>
                  <a:lnTo>
                    <a:pt x="3370461" y="39902"/>
                  </a:lnTo>
                  <a:lnTo>
                    <a:pt x="3629727" y="39902"/>
                  </a:lnTo>
                  <a:lnTo>
                    <a:pt x="3888994" y="39902"/>
                  </a:lnTo>
                  <a:lnTo>
                    <a:pt x="4148260" y="39902"/>
                  </a:lnTo>
                  <a:lnTo>
                    <a:pt x="4407526" y="39902"/>
                  </a:lnTo>
                  <a:lnTo>
                    <a:pt x="4666792" y="0"/>
                  </a:lnTo>
                  <a:lnTo>
                    <a:pt x="4926059" y="0"/>
                  </a:lnTo>
                  <a:lnTo>
                    <a:pt x="5185325" y="0"/>
                  </a:lnTo>
                  <a:lnTo>
                    <a:pt x="5444591" y="0"/>
                  </a:lnTo>
                  <a:lnTo>
                    <a:pt x="5703857" y="0"/>
                  </a:lnTo>
                  <a:lnTo>
                    <a:pt x="5963124" y="39902"/>
                  </a:lnTo>
                  <a:lnTo>
                    <a:pt x="6222390" y="39902"/>
                  </a:lnTo>
                  <a:lnTo>
                    <a:pt x="6481656" y="39902"/>
                  </a:lnTo>
                </a:path>
              </a:pathLst>
            </a:custGeom>
            <a:ln w="27101" cap="flat">
              <a:solidFill>
                <a:srgbClr val="F8766D">
                  <a:alpha val="100000"/>
                </a:srgbClr>
              </a:solidFill>
              <a:prstDash val="solid"/>
              <a:round/>
            </a:ln>
          </p:spPr>
          <p:txBody>
            <a:bodyPr/>
            <a:lstStyle/>
            <a:p/>
          </p:txBody>
        </p:sp>
        <p:sp>
          <p:nvSpPr>
            <p:cNvPr id="29" name="pl29"/>
            <p:cNvSpPr/>
            <p:nvPr/>
          </p:nvSpPr>
          <p:spPr>
            <a:xfrm>
              <a:off x="1439019" y="1358515"/>
              <a:ext cx="6481656" cy="159610"/>
            </a:xfrm>
            <a:custGeom>
              <a:avLst/>
              <a:pathLst>
                <a:path w="6481656" h="159610">
                  <a:moveTo>
                    <a:pt x="0" y="0"/>
                  </a:moveTo>
                  <a:lnTo>
                    <a:pt x="259266" y="79805"/>
                  </a:lnTo>
                  <a:lnTo>
                    <a:pt x="518532" y="159610"/>
                  </a:lnTo>
                  <a:lnTo>
                    <a:pt x="777798" y="79805"/>
                  </a:lnTo>
                  <a:lnTo>
                    <a:pt x="1037065" y="119708"/>
                  </a:lnTo>
                  <a:lnTo>
                    <a:pt x="1296331" y="79805"/>
                  </a:lnTo>
                  <a:lnTo>
                    <a:pt x="1555597" y="119708"/>
                  </a:lnTo>
                  <a:lnTo>
                    <a:pt x="1814863" y="39902"/>
                  </a:lnTo>
                  <a:lnTo>
                    <a:pt x="2074130" y="39902"/>
                  </a:lnTo>
                  <a:lnTo>
                    <a:pt x="2333396" y="39902"/>
                  </a:lnTo>
                  <a:lnTo>
                    <a:pt x="2592662" y="79805"/>
                  </a:lnTo>
                  <a:lnTo>
                    <a:pt x="2851928" y="79805"/>
                  </a:lnTo>
                  <a:lnTo>
                    <a:pt x="3111195" y="39902"/>
                  </a:lnTo>
                  <a:lnTo>
                    <a:pt x="3370461" y="39902"/>
                  </a:lnTo>
                  <a:lnTo>
                    <a:pt x="3629727" y="79805"/>
                  </a:lnTo>
                  <a:lnTo>
                    <a:pt x="3888994" y="79805"/>
                  </a:lnTo>
                  <a:lnTo>
                    <a:pt x="4148260" y="39902"/>
                  </a:lnTo>
                  <a:lnTo>
                    <a:pt x="4407526" y="79805"/>
                  </a:lnTo>
                  <a:lnTo>
                    <a:pt x="4666792" y="39902"/>
                  </a:lnTo>
                  <a:lnTo>
                    <a:pt x="4926059" y="39902"/>
                  </a:lnTo>
                  <a:lnTo>
                    <a:pt x="5185325" y="0"/>
                  </a:lnTo>
                  <a:lnTo>
                    <a:pt x="5444591" y="0"/>
                  </a:lnTo>
                  <a:lnTo>
                    <a:pt x="5703857" y="39902"/>
                  </a:lnTo>
                  <a:lnTo>
                    <a:pt x="5963124" y="0"/>
                  </a:lnTo>
                  <a:lnTo>
                    <a:pt x="6222390" y="39902"/>
                  </a:lnTo>
                  <a:lnTo>
                    <a:pt x="6481656" y="39902"/>
                  </a:lnTo>
                </a:path>
              </a:pathLst>
            </a:custGeom>
            <a:ln w="27101" cap="flat">
              <a:solidFill>
                <a:srgbClr val="7CAE00">
                  <a:alpha val="100000"/>
                </a:srgbClr>
              </a:solidFill>
              <a:prstDash val="solid"/>
              <a:round/>
            </a:ln>
          </p:spPr>
          <p:txBody>
            <a:bodyPr/>
            <a:lstStyle/>
            <a:p/>
          </p:txBody>
        </p:sp>
        <p:sp>
          <p:nvSpPr>
            <p:cNvPr id="30" name="pl30"/>
            <p:cNvSpPr/>
            <p:nvPr/>
          </p:nvSpPr>
          <p:spPr>
            <a:xfrm>
              <a:off x="1439019" y="1398418"/>
              <a:ext cx="6481656" cy="159610"/>
            </a:xfrm>
            <a:custGeom>
              <a:avLst/>
              <a:pathLst>
                <a:path w="6481656" h="159610">
                  <a:moveTo>
                    <a:pt x="0" y="39902"/>
                  </a:moveTo>
                  <a:lnTo>
                    <a:pt x="259266" y="79805"/>
                  </a:lnTo>
                  <a:lnTo>
                    <a:pt x="518532" y="119708"/>
                  </a:lnTo>
                  <a:lnTo>
                    <a:pt x="777798" y="159610"/>
                  </a:lnTo>
                  <a:lnTo>
                    <a:pt x="1037065" y="79805"/>
                  </a:lnTo>
                  <a:lnTo>
                    <a:pt x="1296331" y="39902"/>
                  </a:lnTo>
                  <a:lnTo>
                    <a:pt x="1555597" y="79805"/>
                  </a:lnTo>
                  <a:lnTo>
                    <a:pt x="1814863" y="79805"/>
                  </a:lnTo>
                  <a:lnTo>
                    <a:pt x="2074130" y="79805"/>
                  </a:lnTo>
                  <a:lnTo>
                    <a:pt x="2333396" y="79805"/>
                  </a:lnTo>
                  <a:lnTo>
                    <a:pt x="2592662" y="79805"/>
                  </a:lnTo>
                  <a:lnTo>
                    <a:pt x="2851928" y="79805"/>
                  </a:lnTo>
                  <a:lnTo>
                    <a:pt x="3111195" y="79805"/>
                  </a:lnTo>
                  <a:lnTo>
                    <a:pt x="3370461" y="79805"/>
                  </a:lnTo>
                  <a:lnTo>
                    <a:pt x="3629727" y="79805"/>
                  </a:lnTo>
                  <a:lnTo>
                    <a:pt x="3888994" y="79805"/>
                  </a:lnTo>
                  <a:lnTo>
                    <a:pt x="4148260" y="79805"/>
                  </a:lnTo>
                  <a:lnTo>
                    <a:pt x="4407526" y="79805"/>
                  </a:lnTo>
                  <a:lnTo>
                    <a:pt x="4666792" y="0"/>
                  </a:lnTo>
                  <a:lnTo>
                    <a:pt x="4926059" y="39902"/>
                  </a:lnTo>
                  <a:lnTo>
                    <a:pt x="5185325" y="0"/>
                  </a:lnTo>
                  <a:lnTo>
                    <a:pt x="5444591" y="39902"/>
                  </a:lnTo>
                  <a:lnTo>
                    <a:pt x="5703857" y="39902"/>
                  </a:lnTo>
                  <a:lnTo>
                    <a:pt x="5963124" y="0"/>
                  </a:lnTo>
                  <a:lnTo>
                    <a:pt x="6222390" y="0"/>
                  </a:lnTo>
                  <a:lnTo>
                    <a:pt x="6481656" y="0"/>
                  </a:lnTo>
                </a:path>
              </a:pathLst>
            </a:custGeom>
            <a:ln w="27101" cap="flat">
              <a:solidFill>
                <a:srgbClr val="00BFC4">
                  <a:alpha val="100000"/>
                </a:srgbClr>
              </a:solidFill>
              <a:prstDash val="solid"/>
              <a:round/>
            </a:ln>
          </p:spPr>
          <p:txBody>
            <a:bodyPr/>
            <a:lstStyle/>
            <a:p/>
          </p:txBody>
        </p:sp>
        <p:sp>
          <p:nvSpPr>
            <p:cNvPr id="31" name="pl31"/>
            <p:cNvSpPr/>
            <p:nvPr/>
          </p:nvSpPr>
          <p:spPr>
            <a:xfrm>
              <a:off x="1439019" y="1358515"/>
              <a:ext cx="6481656" cy="399027"/>
            </a:xfrm>
            <a:custGeom>
              <a:avLst/>
              <a:pathLst>
                <a:path w="6481656" h="399027">
                  <a:moveTo>
                    <a:pt x="0" y="0"/>
                  </a:moveTo>
                  <a:lnTo>
                    <a:pt x="259266" y="79805"/>
                  </a:lnTo>
                  <a:lnTo>
                    <a:pt x="518532" y="79805"/>
                  </a:lnTo>
                  <a:lnTo>
                    <a:pt x="777798" y="79805"/>
                  </a:lnTo>
                  <a:lnTo>
                    <a:pt x="1037065" y="79805"/>
                  </a:lnTo>
                  <a:lnTo>
                    <a:pt x="1296331" y="119708"/>
                  </a:lnTo>
                  <a:lnTo>
                    <a:pt x="1555597" y="79805"/>
                  </a:lnTo>
                  <a:lnTo>
                    <a:pt x="1814863" y="79805"/>
                  </a:lnTo>
                  <a:lnTo>
                    <a:pt x="2074130" y="79805"/>
                  </a:lnTo>
                  <a:lnTo>
                    <a:pt x="2333396" y="79805"/>
                  </a:lnTo>
                  <a:lnTo>
                    <a:pt x="2592662" y="79805"/>
                  </a:lnTo>
                  <a:lnTo>
                    <a:pt x="2851928" y="79805"/>
                  </a:lnTo>
                  <a:lnTo>
                    <a:pt x="3111195" y="119708"/>
                  </a:lnTo>
                  <a:lnTo>
                    <a:pt x="3370461" y="319221"/>
                  </a:lnTo>
                  <a:lnTo>
                    <a:pt x="3629727" y="319221"/>
                  </a:lnTo>
                  <a:lnTo>
                    <a:pt x="3888994" y="319221"/>
                  </a:lnTo>
                  <a:lnTo>
                    <a:pt x="4148260" y="399027"/>
                  </a:lnTo>
                  <a:lnTo>
                    <a:pt x="4407526" y="319221"/>
                  </a:lnTo>
                  <a:lnTo>
                    <a:pt x="4666792" y="279319"/>
                  </a:lnTo>
                  <a:lnTo>
                    <a:pt x="4926059" y="239416"/>
                  </a:lnTo>
                  <a:lnTo>
                    <a:pt x="5185325" y="159610"/>
                  </a:lnTo>
                  <a:lnTo>
                    <a:pt x="5444591" y="199513"/>
                  </a:lnTo>
                  <a:lnTo>
                    <a:pt x="5703857" y="239416"/>
                  </a:lnTo>
                  <a:lnTo>
                    <a:pt x="5963124" y="239416"/>
                  </a:lnTo>
                  <a:lnTo>
                    <a:pt x="6222390" y="199513"/>
                  </a:lnTo>
                  <a:lnTo>
                    <a:pt x="6481656" y="199513"/>
                  </a:lnTo>
                </a:path>
              </a:pathLst>
            </a:custGeom>
            <a:ln w="27101" cap="flat">
              <a:solidFill>
                <a:srgbClr val="C77CFF">
                  <a:alpha val="100000"/>
                </a:srgbClr>
              </a:solidFill>
              <a:prstDash val="solid"/>
              <a:round/>
            </a:ln>
          </p:spPr>
          <p:txBody>
            <a:bodyPr/>
            <a:lstStyle/>
            <a:p/>
          </p:txBody>
        </p:sp>
        <p:sp>
          <p:nvSpPr>
            <p:cNvPr id="32" name="pl32"/>
            <p:cNvSpPr/>
            <p:nvPr/>
          </p:nvSpPr>
          <p:spPr>
            <a:xfrm>
              <a:off x="803816" y="167773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3" name="pt33"/>
            <p:cNvSpPr/>
            <p:nvPr/>
          </p:nvSpPr>
          <p:spPr>
            <a:xfrm>
              <a:off x="7882299" y="1320139"/>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4" name="pt34"/>
            <p:cNvSpPr/>
            <p:nvPr/>
          </p:nvSpPr>
          <p:spPr>
            <a:xfrm>
              <a:off x="7882299" y="1360041"/>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5" name="pt35"/>
            <p:cNvSpPr/>
            <p:nvPr/>
          </p:nvSpPr>
          <p:spPr>
            <a:xfrm>
              <a:off x="7882299" y="1360041"/>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6" name="pt36"/>
            <p:cNvSpPr/>
            <p:nvPr/>
          </p:nvSpPr>
          <p:spPr>
            <a:xfrm>
              <a:off x="7882299" y="1519652"/>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7" name="pt37"/>
            <p:cNvSpPr/>
            <p:nvPr/>
          </p:nvSpPr>
          <p:spPr>
            <a:xfrm>
              <a:off x="1400642" y="1320139"/>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8" name="pt38"/>
            <p:cNvSpPr/>
            <p:nvPr/>
          </p:nvSpPr>
          <p:spPr>
            <a:xfrm>
              <a:off x="1400642" y="1320139"/>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9" name="pt39"/>
            <p:cNvSpPr/>
            <p:nvPr/>
          </p:nvSpPr>
          <p:spPr>
            <a:xfrm>
              <a:off x="1400642" y="1399944"/>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40" name="pt40"/>
            <p:cNvSpPr/>
            <p:nvPr/>
          </p:nvSpPr>
          <p:spPr>
            <a:xfrm>
              <a:off x="1400642" y="1320139"/>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1" name="pl41"/>
            <p:cNvSpPr/>
            <p:nvPr/>
          </p:nvSpPr>
          <p:spPr>
            <a:xfrm>
              <a:off x="7930913" y="1130901"/>
              <a:ext cx="249029" cy="218626"/>
            </a:xfrm>
            <a:custGeom>
              <a:avLst/>
              <a:pathLst>
                <a:path w="249029" h="218626">
                  <a:moveTo>
                    <a:pt x="249029" y="0"/>
                  </a:moveTo>
                  <a:lnTo>
                    <a:pt x="0" y="218626"/>
                  </a:lnTo>
                </a:path>
              </a:pathLst>
            </a:custGeom>
          </p:spPr>
          <p:txBody>
            <a:bodyPr/>
            <a:lstStyle/>
            <a:p/>
          </p:txBody>
        </p:sp>
        <p:sp>
          <p:nvSpPr>
            <p:cNvPr id="42" name="pl42"/>
            <p:cNvSpPr/>
            <p:nvPr/>
          </p:nvSpPr>
          <p:spPr>
            <a:xfrm>
              <a:off x="7930692" y="1407489"/>
              <a:ext cx="249249" cy="225723"/>
            </a:xfrm>
            <a:custGeom>
              <a:avLst/>
              <a:pathLst>
                <a:path w="249249" h="225723">
                  <a:moveTo>
                    <a:pt x="249249" y="225723"/>
                  </a:moveTo>
                  <a:lnTo>
                    <a:pt x="0" y="0"/>
                  </a:lnTo>
                </a:path>
              </a:pathLst>
            </a:custGeom>
          </p:spPr>
          <p:txBody>
            <a:bodyPr/>
            <a:lstStyle/>
            <a:p/>
          </p:txBody>
        </p:sp>
        <p:sp>
          <p:nvSpPr>
            <p:cNvPr id="43" name="pl43"/>
            <p:cNvSpPr/>
            <p:nvPr/>
          </p:nvSpPr>
          <p:spPr>
            <a:xfrm>
              <a:off x="7939060" y="1382317"/>
              <a:ext cx="240882" cy="14959"/>
            </a:xfrm>
            <a:custGeom>
              <a:avLst/>
              <a:pathLst>
                <a:path w="240882" h="14959">
                  <a:moveTo>
                    <a:pt x="240882" y="0"/>
                  </a:moveTo>
                  <a:lnTo>
                    <a:pt x="0" y="14959"/>
                  </a:lnTo>
                </a:path>
              </a:pathLst>
            </a:custGeom>
          </p:spPr>
          <p:txBody>
            <a:bodyPr/>
            <a:lstStyle/>
            <a:p/>
          </p:txBody>
        </p:sp>
        <p:sp>
          <p:nvSpPr>
            <p:cNvPr id="44" name="pl44"/>
            <p:cNvSpPr/>
            <p:nvPr/>
          </p:nvSpPr>
          <p:spPr>
            <a:xfrm>
              <a:off x="7927981" y="1567943"/>
              <a:ext cx="251960" cy="341936"/>
            </a:xfrm>
            <a:custGeom>
              <a:avLst/>
              <a:pathLst>
                <a:path w="251960" h="341936">
                  <a:moveTo>
                    <a:pt x="251960" y="341936"/>
                  </a:moveTo>
                  <a:lnTo>
                    <a:pt x="0" y="0"/>
                  </a:lnTo>
                </a:path>
              </a:pathLst>
            </a:custGeom>
          </p:spPr>
          <p:txBody>
            <a:bodyPr/>
            <a:lstStyle/>
            <a:p/>
          </p:txBody>
        </p:sp>
        <p:sp>
          <p:nvSpPr>
            <p:cNvPr id="45" name="pg45"/>
            <p:cNvSpPr/>
            <p:nvPr/>
          </p:nvSpPr>
          <p:spPr>
            <a:xfrm>
              <a:off x="8111362" y="1017283"/>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6" name="tx46"/>
            <p:cNvSpPr/>
            <p:nvPr/>
          </p:nvSpPr>
          <p:spPr>
            <a:xfrm>
              <a:off x="8134222" y="1058124"/>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DTP1: 98%</a:t>
              </a:r>
            </a:p>
          </p:txBody>
        </p:sp>
        <p:sp>
          <p:nvSpPr>
            <p:cNvPr id="47" name="pg47"/>
            <p:cNvSpPr/>
            <p:nvPr/>
          </p:nvSpPr>
          <p:spPr>
            <a:xfrm>
              <a:off x="8111362" y="1564673"/>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8" name="tx48"/>
            <p:cNvSpPr/>
            <p:nvPr/>
          </p:nvSpPr>
          <p:spPr>
            <a:xfrm>
              <a:off x="8134222" y="1605515"/>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DTP3: 97%</a:t>
              </a:r>
            </a:p>
          </p:txBody>
        </p:sp>
        <p:sp>
          <p:nvSpPr>
            <p:cNvPr id="49" name="pg49"/>
            <p:cNvSpPr/>
            <p:nvPr/>
          </p:nvSpPr>
          <p:spPr>
            <a:xfrm>
              <a:off x="8111362" y="1291239"/>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1"/>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50" name="tx50"/>
            <p:cNvSpPr/>
            <p:nvPr/>
          </p:nvSpPr>
          <p:spPr>
            <a:xfrm>
              <a:off x="8134222" y="1332080"/>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MCV1: 97%</a:t>
              </a:r>
            </a:p>
          </p:txBody>
        </p:sp>
        <p:sp>
          <p:nvSpPr>
            <p:cNvPr id="51" name="pg51"/>
            <p:cNvSpPr/>
            <p:nvPr/>
          </p:nvSpPr>
          <p:spPr>
            <a:xfrm>
              <a:off x="8111362" y="1837616"/>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1"/>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2" name="tx52"/>
            <p:cNvSpPr/>
            <p:nvPr/>
          </p:nvSpPr>
          <p:spPr>
            <a:xfrm>
              <a:off x="8134222" y="1878457"/>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MCV2: 93%</a:t>
              </a:r>
            </a:p>
          </p:txBody>
        </p:sp>
        <p:sp>
          <p:nvSpPr>
            <p:cNvPr id="53" name="tx53"/>
            <p:cNvSpPr/>
            <p:nvPr/>
          </p:nvSpPr>
          <p:spPr>
            <a:xfrm>
              <a:off x="663492" y="521686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4" name="tx54"/>
            <p:cNvSpPr/>
            <p:nvPr/>
          </p:nvSpPr>
          <p:spPr>
            <a:xfrm>
              <a:off x="585797" y="4418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5" name="tx55"/>
            <p:cNvSpPr/>
            <p:nvPr/>
          </p:nvSpPr>
          <p:spPr>
            <a:xfrm>
              <a:off x="585797" y="36207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6" name="tx56"/>
            <p:cNvSpPr/>
            <p:nvPr/>
          </p:nvSpPr>
          <p:spPr>
            <a:xfrm>
              <a:off x="585797" y="282270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7" name="tx57"/>
            <p:cNvSpPr/>
            <p:nvPr/>
          </p:nvSpPr>
          <p:spPr>
            <a:xfrm>
              <a:off x="585797" y="20246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8" name="tx58"/>
            <p:cNvSpPr/>
            <p:nvPr/>
          </p:nvSpPr>
          <p:spPr>
            <a:xfrm>
              <a:off x="508103" y="12265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9" name="tx59"/>
            <p:cNvSpPr/>
            <p:nvPr/>
          </p:nvSpPr>
          <p:spPr>
            <a:xfrm>
              <a:off x="585797" y="16256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0" name="tx60"/>
            <p:cNvSpPr/>
            <p:nvPr/>
          </p:nvSpPr>
          <p:spPr>
            <a:xfrm rot="-5400000">
              <a:off x="128257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1" name="tx61"/>
            <p:cNvSpPr/>
            <p:nvPr/>
          </p:nvSpPr>
          <p:spPr>
            <a:xfrm rot="-5400000">
              <a:off x="2578904"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2" name="tx62"/>
            <p:cNvSpPr/>
            <p:nvPr/>
          </p:nvSpPr>
          <p:spPr>
            <a:xfrm rot="-5400000">
              <a:off x="3875235"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3" name="tx63"/>
            <p:cNvSpPr/>
            <p:nvPr/>
          </p:nvSpPr>
          <p:spPr>
            <a:xfrm rot="-5400000">
              <a:off x="5171567"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4" name="tx64"/>
            <p:cNvSpPr/>
            <p:nvPr/>
          </p:nvSpPr>
          <p:spPr>
            <a:xfrm rot="-5400000">
              <a:off x="620863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5" name="tx65"/>
            <p:cNvSpPr/>
            <p:nvPr/>
          </p:nvSpPr>
          <p:spPr>
            <a:xfrm rot="-5400000">
              <a:off x="6467898"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6" name="tx66"/>
            <p:cNvSpPr/>
            <p:nvPr/>
          </p:nvSpPr>
          <p:spPr>
            <a:xfrm rot="-5400000">
              <a:off x="6727164"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7" name="tx67"/>
            <p:cNvSpPr/>
            <p:nvPr/>
          </p:nvSpPr>
          <p:spPr>
            <a:xfrm rot="-5400000">
              <a:off x="6986430"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8" name="tx68"/>
            <p:cNvSpPr/>
            <p:nvPr/>
          </p:nvSpPr>
          <p:spPr>
            <a:xfrm rot="-5400000">
              <a:off x="7245663" y="565537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9" name="tx69"/>
            <p:cNvSpPr/>
            <p:nvPr/>
          </p:nvSpPr>
          <p:spPr>
            <a:xfrm rot="-5400000">
              <a:off x="750496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0" name="tx70"/>
            <p:cNvSpPr/>
            <p:nvPr/>
          </p:nvSpPr>
          <p:spPr>
            <a:xfrm rot="-5400000">
              <a:off x="776422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71" name="tx71"/>
            <p:cNvSpPr/>
            <p:nvPr/>
          </p:nvSpPr>
          <p:spPr>
            <a:xfrm rot="-5400000">
              <a:off x="-52544" y="300878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2" name="pl72"/>
            <p:cNvSpPr/>
            <p:nvPr/>
          </p:nvSpPr>
          <p:spPr>
            <a:xfrm>
              <a:off x="3533360" y="6344544"/>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3" name="pl73"/>
            <p:cNvSpPr/>
            <p:nvPr/>
          </p:nvSpPr>
          <p:spPr>
            <a:xfrm>
              <a:off x="4249088" y="6344544"/>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4" name="pl74"/>
            <p:cNvSpPr/>
            <p:nvPr/>
          </p:nvSpPr>
          <p:spPr>
            <a:xfrm>
              <a:off x="4964817" y="6344544"/>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5" name="pl75"/>
            <p:cNvSpPr/>
            <p:nvPr/>
          </p:nvSpPr>
          <p:spPr>
            <a:xfrm>
              <a:off x="5711582" y="6344544"/>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6" name="tx76"/>
            <p:cNvSpPr/>
            <p:nvPr/>
          </p:nvSpPr>
          <p:spPr>
            <a:xfrm>
              <a:off x="3800459" y="6294135"/>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77" name="tx77"/>
            <p:cNvSpPr/>
            <p:nvPr/>
          </p:nvSpPr>
          <p:spPr>
            <a:xfrm>
              <a:off x="4516188" y="6292362"/>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8" name="tx78"/>
            <p:cNvSpPr/>
            <p:nvPr/>
          </p:nvSpPr>
          <p:spPr>
            <a:xfrm>
              <a:off x="5231916"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79" name="tx79"/>
            <p:cNvSpPr/>
            <p:nvPr/>
          </p:nvSpPr>
          <p:spPr>
            <a:xfrm>
              <a:off x="5978682"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0" name="tx80"/>
            <p:cNvSpPr/>
            <p:nvPr/>
          </p:nvSpPr>
          <p:spPr>
            <a:xfrm>
              <a:off x="803816" y="398022"/>
              <a:ext cx="474336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key childhood vaccines (%), Singapore, 2000-2025</a:t>
              </a:r>
            </a:p>
          </p:txBody>
        </p:sp>
        <p:sp>
          <p:nvSpPr>
            <p:cNvPr id="81" name="tx81"/>
            <p:cNvSpPr/>
            <p:nvPr/>
          </p:nvSpPr>
          <p:spPr>
            <a:xfrm>
              <a:off x="4912824" y="656851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This chart shows coverage trends for the DTP and measles vaccines. These are key antigens for assessing national immunization programmes.
In 2025, DTP1 coverage (a proxy for access to immunization services) was 97%.
DTP3 coverage - a marker of how well countries are delivering immunization services to children - exceeded the 90% target set for 2030.
WHO recommends that countries achieve at least 95% coverage with both the first (MCV1) and second (MCV2) doses of measles-containing vaccine. MCV1 provides initial protection and MCV2 ensures long-term immunity and closes gaps in coverage.
In 2025, MCV1 coverage exceeded the 95% target and MCV2 coverage was below, but close to the 95% target.
Between 2024 and 2025, 0 vaccines increased coverage, 0 declined and 4 remained the same.</a:t>
            </a:r>
          </a:p>
        </p:txBody>
      </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8585AFFD885DF428C5218D542FAA00E" ma:contentTypeVersion="15" ma:contentTypeDescription="Create a new document." ma:contentTypeScope="" ma:versionID="2ce7092bf6284d471f65834f69ffe2cd">
  <xsd:schema xmlns:xsd="http://www.w3.org/2001/XMLSchema" xmlns:xs="http://www.w3.org/2001/XMLSchema" xmlns:p="http://schemas.microsoft.com/office/2006/metadata/properties" xmlns:ns2="5ce71423-0d49-4a04-8822-86064e799dcd" xmlns:ns3="b0dea520-d0da-458e-889e-498bdb6be655" targetNamespace="http://schemas.microsoft.com/office/2006/metadata/properties" ma:root="true" ma:fieldsID="6f9012d175d8336c4d0c4ab7112db183" ns2:_="" ns3:_="">
    <xsd:import namespace="5ce71423-0d49-4a04-8822-86064e799dcd"/>
    <xsd:import namespace="b0dea520-d0da-458e-889e-498bdb6be655"/>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2:SharedWithUsers" minOccurs="0"/>
                <xsd:element ref="ns2:SharedWithDetails" minOccurs="0"/>
                <xsd:element ref="ns3:MediaServiceObjectDetectorVersions" minOccurs="0"/>
                <xsd:element ref="ns3:lcf76f155ced4ddcb4097134ff3c332f" minOccurs="0"/>
                <xsd:element ref="ns2:TaxCatchAll" minOccurs="0"/>
                <xsd:element ref="ns3:MediaServiceOCR" minOccurs="0"/>
                <xsd:element ref="ns3:MediaServiceGenerationTime" minOccurs="0"/>
                <xsd:element ref="ns3:MediaServiceEventHashCode" minOccurs="0"/>
                <xsd:element ref="ns3:MediaServiceDateTaken" minOccurs="0"/>
                <xsd:element ref="ns3:MediaLengthInSecond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ce71423-0d49-4a04-8822-86064e799dc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dexed="true"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Shared With Details" ma:internalName="SharedWithDetails" ma:readOnly="true">
      <xsd:simpleType>
        <xsd:restriction base="dms:Note">
          <xsd:maxLength value="255"/>
        </xsd:restriction>
      </xsd:simpleType>
    </xsd:element>
    <xsd:element name="TaxCatchAll" ma:index="18" nillable="true" ma:displayName="Taxonomy Catch All Column" ma:hidden="true" ma:list="{f5d00d6a-d4b5-4f9e-9c99-f4c27bb7a1f0}" ma:internalName="TaxCatchAll" ma:showField="CatchAllData" ma:web="5ce71423-0d49-4a04-8822-86064e799dcd">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b0dea520-d0da-458e-889e-498bdb6be655"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ObjectDetectorVersions" ma:index="15" nillable="true" ma:displayName="MediaServiceObjectDetectorVersions" ma:hidden="true" ma:indexed="true" ma:internalName="MediaServiceObjectDetectorVersions" ma:readOnly="true">
      <xsd:simpleType>
        <xsd:restriction base="dms:Text"/>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element name="MediaServiceGenerationTime" ma:index="20" nillable="true" ma:displayName="MediaServiceGenerationTime" ma:hidden="true" ma:internalName="MediaServiceGenerationTime" ma:readOnly="true">
      <xsd:simpleType>
        <xsd:restriction base="dms:Text"/>
      </xsd:simpleType>
    </xsd:element>
    <xsd:element name="MediaServiceEventHashCode" ma:index="21" nillable="true" ma:displayName="MediaServiceEventHashCode" ma:hidden="true" ma:internalName="MediaServiceEventHashCode" ma:readOnly="true">
      <xsd:simpleType>
        <xsd:restriction base="dms:Text"/>
      </xsd:simpleType>
    </xsd:element>
    <xsd:element name="MediaServiceDateTaken" ma:index="22" nillable="true" ma:displayName="MediaServiceDateTaken" ma:hidden="true" ma:indexed="true" ma:internalName="MediaServiceDateTaken" ma:readOnly="true">
      <xsd:simpleType>
        <xsd:restriction base="dms:Text"/>
      </xsd:simpleType>
    </xsd:element>
    <xsd:element name="MediaLengthInSeconds" ma:index="23" nillable="true" ma:displayName="MediaLengthInSeconds" ma:hidden="true" ma:internalName="MediaLengthInSeconds" ma:readOnly="true">
      <xsd:simpleType>
        <xsd:restriction base="dms:Unknown"/>
      </xsd:simpleType>
    </xsd:element>
    <xsd:element name="MediaServiceSearchProperties" ma:index="24"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5ce71423-0d49-4a04-8822-86064e799dcd">P7TF5XRZ5TZD-1674051314-8153</_dlc_DocId>
    <_dlc_DocIdUrl xmlns="5ce71423-0d49-4a04-8822-86064e799dcd">
      <Url>https://unicef.sharepoint.com/teams/DAPM-DataComm/_layouts/15/DocIdRedir.aspx?ID=P7TF5XRZ5TZD-1674051314-8153</Url>
      <Description>P7TF5XRZ5TZD-1674051314-8153</Description>
    </_dlc_DocIdUrl>
    <lcf76f155ced4ddcb4097134ff3c332f xmlns="b0dea520-d0da-458e-889e-498bdb6be655">
      <Terms xmlns="http://schemas.microsoft.com/office/infopath/2007/PartnerControls"/>
    </lcf76f155ced4ddcb4097134ff3c332f>
    <TaxCatchAll xmlns="5ce71423-0d49-4a04-8822-86064e799dcd" xsi:nil="true"/>
  </documentManagement>
</p:properties>
</file>

<file path=customXml/itemProps1.xml><?xml version="1.0" encoding="utf-8"?>
<ds:datastoreItem xmlns:ds="http://schemas.openxmlformats.org/officeDocument/2006/customXml" ds:itemID="{779EA0B9-A3A6-47AD-8EBE-9B652312CFCE}"/>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purl.org/dc/dcmitype/"/>
    <ds:schemaRef ds:uri="http://schemas.microsoft.com/office/infopath/2007/PartnerControls"/>
    <ds:schemaRef ds:uri="http://www.w3.org/XML/1998/namespace"/>
    <ds:schemaRef ds:uri="http://schemas.openxmlformats.org/package/2006/metadata/core-properties"/>
    <ds:schemaRef ds:uri="http://schemas.microsoft.com/office/2006/documentManagement/types"/>
    <ds:schemaRef ds:uri="ae6450c1-f776-41e3-80e5-b5e3b2145961"/>
    <ds:schemaRef ds:uri="http://purl.org/dc/terms/"/>
    <ds:schemaRef ds:uri="ca283e0b-db31-4043-a2ef-b80661bf084a"/>
    <ds:schemaRef ds:uri="http://purl.org/dc/elements/1.1/"/>
    <ds:schemaRef ds:uri="9e17fbd9-fb4c-4d20-9ec4-18aa77a91b0d"/>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otalTime>2508</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vt:i4>
      </vt:variant>
    </vt:vector>
  </HeadingPairs>
  <TitlesOfParts>
    <vt:vector size="6" baseType="lpstr">
      <vt:lpstr>Aptos Display</vt:lpstr>
      <vt:lpstr>Arial</vt:lpstr>
      <vt:lpstr>Helvetica</vt:lpstr>
      <vt:lpstr>Roboto</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2026-07-11T00:01:31Z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0x01010038585AFFD885DF428C5218D542FAA00E</vt:lpwstr>
  </property>
  <property fmtid="{D5CDD505-2E9C-101B-9397-08002B2CF9AE}" pid="3" name="MediaServiceImageTags">
    <vt:lpwstr/>
  </property>
  <property fmtid="{D5CDD505-2E9C-101B-9397-08002B2CF9AE}" pid="4" name="_dlc_DocIdItemGuid">
    <vt:lpwstr>e676205f-9bd2-4ce5-8e9d-37f82a2a4882</vt:lpwstr>
  </property>
</Properties>
</file>