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7cb36ef4428efb9e8b5d35d342bc1b93072d0d.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3201b04d100f954cfed08718f34098423d22e2f.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734769cec8dd1e3911d43c7a06906c95b213750.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2" name="rc82"/>
            <p:cNvSpPr/>
            <p:nvPr/>
          </p:nvSpPr>
          <p:spPr>
            <a:xfrm>
              <a:off x="2200154" y="3166904"/>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3" name="rc83"/>
            <p:cNvSpPr/>
            <p:nvPr/>
          </p:nvSpPr>
          <p:spPr>
            <a:xfrm>
              <a:off x="2511207"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4" name="rc84"/>
            <p:cNvSpPr/>
            <p:nvPr/>
          </p:nvSpPr>
          <p:spPr>
            <a:xfrm>
              <a:off x="2822259"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5" name="rc85"/>
            <p:cNvSpPr/>
            <p:nvPr/>
          </p:nvSpPr>
          <p:spPr>
            <a:xfrm>
              <a:off x="3133311"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6" name="rc86"/>
            <p:cNvSpPr/>
            <p:nvPr/>
          </p:nvSpPr>
          <p:spPr>
            <a:xfrm>
              <a:off x="3444364"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7" name="rc87"/>
            <p:cNvSpPr/>
            <p:nvPr/>
          </p:nvSpPr>
          <p:spPr>
            <a:xfrm>
              <a:off x="3755416"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8" name="rc88"/>
            <p:cNvSpPr/>
            <p:nvPr/>
          </p:nvSpPr>
          <p:spPr>
            <a:xfrm>
              <a:off x="4066468"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9" name="rc89"/>
            <p:cNvSpPr/>
            <p:nvPr/>
          </p:nvSpPr>
          <p:spPr>
            <a:xfrm>
              <a:off x="4377521"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0" name="rc90"/>
            <p:cNvSpPr/>
            <p:nvPr/>
          </p:nvSpPr>
          <p:spPr>
            <a:xfrm>
              <a:off x="4688573"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1" name="rc91"/>
            <p:cNvSpPr/>
            <p:nvPr/>
          </p:nvSpPr>
          <p:spPr>
            <a:xfrm>
              <a:off x="4999625"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2" name="rc92"/>
            <p:cNvSpPr/>
            <p:nvPr/>
          </p:nvSpPr>
          <p:spPr>
            <a:xfrm>
              <a:off x="5310677"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3" name="rc93"/>
            <p:cNvSpPr/>
            <p:nvPr/>
          </p:nvSpPr>
          <p:spPr>
            <a:xfrm>
              <a:off x="5621730"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4" name="rc94"/>
            <p:cNvSpPr/>
            <p:nvPr/>
          </p:nvSpPr>
          <p:spPr>
            <a:xfrm>
              <a:off x="5932782"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6243834"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6" name="rc96"/>
            <p:cNvSpPr/>
            <p:nvPr/>
          </p:nvSpPr>
          <p:spPr>
            <a:xfrm>
              <a:off x="6554887"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7" name="rc97"/>
            <p:cNvSpPr/>
            <p:nvPr/>
          </p:nvSpPr>
          <p:spPr>
            <a:xfrm>
              <a:off x="6865939"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8" name="rc98"/>
            <p:cNvSpPr/>
            <p:nvPr/>
          </p:nvSpPr>
          <p:spPr>
            <a:xfrm>
              <a:off x="7176991" y="316690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9" name="rc99"/>
            <p:cNvSpPr/>
            <p:nvPr/>
          </p:nvSpPr>
          <p:spPr>
            <a:xfrm>
              <a:off x="7488044"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0" name="rc100"/>
            <p:cNvSpPr/>
            <p:nvPr/>
          </p:nvSpPr>
          <p:spPr>
            <a:xfrm>
              <a:off x="7799096"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8110148"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8421201"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3" name="rc103"/>
            <p:cNvSpPr/>
            <p:nvPr/>
          </p:nvSpPr>
          <p:spPr>
            <a:xfrm>
              <a:off x="8732253"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4" name="rc104"/>
            <p:cNvSpPr/>
            <p:nvPr/>
          </p:nvSpPr>
          <p:spPr>
            <a:xfrm>
              <a:off x="5932782" y="2191489"/>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5" name="rc105"/>
            <p:cNvSpPr/>
            <p:nvPr/>
          </p:nvSpPr>
          <p:spPr>
            <a:xfrm>
              <a:off x="6243834" y="2191489"/>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6" name="rc106"/>
            <p:cNvSpPr/>
            <p:nvPr/>
          </p:nvSpPr>
          <p:spPr>
            <a:xfrm>
              <a:off x="6554887"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7" name="rc107"/>
            <p:cNvSpPr/>
            <p:nvPr/>
          </p:nvSpPr>
          <p:spPr>
            <a:xfrm>
              <a:off x="6865939"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8" name="rc108"/>
            <p:cNvSpPr/>
            <p:nvPr/>
          </p:nvSpPr>
          <p:spPr>
            <a:xfrm>
              <a:off x="7176991"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9" name="rc109"/>
            <p:cNvSpPr/>
            <p:nvPr/>
          </p:nvSpPr>
          <p:spPr>
            <a:xfrm>
              <a:off x="7488044" y="2191489"/>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0" name="rc110"/>
            <p:cNvSpPr/>
            <p:nvPr/>
          </p:nvSpPr>
          <p:spPr>
            <a:xfrm>
              <a:off x="7799096" y="219148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1" name="rc111"/>
            <p:cNvSpPr/>
            <p:nvPr/>
          </p:nvSpPr>
          <p:spPr>
            <a:xfrm>
              <a:off x="8110148" y="2191489"/>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2" name="rc112"/>
            <p:cNvSpPr/>
            <p:nvPr/>
          </p:nvSpPr>
          <p:spPr>
            <a:xfrm>
              <a:off x="8421201" y="219148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3" name="rc113"/>
            <p:cNvSpPr/>
            <p:nvPr/>
          </p:nvSpPr>
          <p:spPr>
            <a:xfrm>
              <a:off x="8732253"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4" name="rc114"/>
            <p:cNvSpPr/>
            <p:nvPr/>
          </p:nvSpPr>
          <p:spPr>
            <a:xfrm>
              <a:off x="2511207" y="2923050"/>
              <a:ext cx="311052" cy="243853"/>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15" name="rc115"/>
            <p:cNvSpPr/>
            <p:nvPr/>
          </p:nvSpPr>
          <p:spPr>
            <a:xfrm>
              <a:off x="2822259"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6" name="rc116"/>
            <p:cNvSpPr/>
            <p:nvPr/>
          </p:nvSpPr>
          <p:spPr>
            <a:xfrm>
              <a:off x="3133311"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7" name="rc117"/>
            <p:cNvSpPr/>
            <p:nvPr/>
          </p:nvSpPr>
          <p:spPr>
            <a:xfrm>
              <a:off x="3444364"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8" name="rc118"/>
            <p:cNvSpPr/>
            <p:nvPr/>
          </p:nvSpPr>
          <p:spPr>
            <a:xfrm>
              <a:off x="3755416"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468"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0" name="rc120"/>
            <p:cNvSpPr/>
            <p:nvPr/>
          </p:nvSpPr>
          <p:spPr>
            <a:xfrm>
              <a:off x="4377521"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1" name="rc121"/>
            <p:cNvSpPr/>
            <p:nvPr/>
          </p:nvSpPr>
          <p:spPr>
            <a:xfrm>
              <a:off x="4688573"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2" name="rc122"/>
            <p:cNvSpPr/>
            <p:nvPr/>
          </p:nvSpPr>
          <p:spPr>
            <a:xfrm>
              <a:off x="4999625"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3" name="rc123"/>
            <p:cNvSpPr/>
            <p:nvPr/>
          </p:nvSpPr>
          <p:spPr>
            <a:xfrm>
              <a:off x="5310677"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4" name="rc124"/>
            <p:cNvSpPr/>
            <p:nvPr/>
          </p:nvSpPr>
          <p:spPr>
            <a:xfrm>
              <a:off x="5621730"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5" name="rc125"/>
            <p:cNvSpPr/>
            <p:nvPr/>
          </p:nvSpPr>
          <p:spPr>
            <a:xfrm>
              <a:off x="5932782"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6243834"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6554887"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8" name="rc128"/>
            <p:cNvSpPr/>
            <p:nvPr/>
          </p:nvSpPr>
          <p:spPr>
            <a:xfrm>
              <a:off x="6865939"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9" name="rc129"/>
            <p:cNvSpPr/>
            <p:nvPr/>
          </p:nvSpPr>
          <p:spPr>
            <a:xfrm>
              <a:off x="7176991"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0" name="rc130"/>
            <p:cNvSpPr/>
            <p:nvPr/>
          </p:nvSpPr>
          <p:spPr>
            <a:xfrm>
              <a:off x="7488044"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1" name="rc131"/>
            <p:cNvSpPr/>
            <p:nvPr/>
          </p:nvSpPr>
          <p:spPr>
            <a:xfrm>
              <a:off x="7799096"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2" name="rc132"/>
            <p:cNvSpPr/>
            <p:nvPr/>
          </p:nvSpPr>
          <p:spPr>
            <a:xfrm>
              <a:off x="8110148"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3" name="rc133"/>
            <p:cNvSpPr/>
            <p:nvPr/>
          </p:nvSpPr>
          <p:spPr>
            <a:xfrm>
              <a:off x="8421201"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4" name="rc134"/>
            <p:cNvSpPr/>
            <p:nvPr/>
          </p:nvSpPr>
          <p:spPr>
            <a:xfrm>
              <a:off x="8732253"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5" name="rc135"/>
            <p:cNvSpPr/>
            <p:nvPr/>
          </p:nvSpPr>
          <p:spPr>
            <a:xfrm>
              <a:off x="5621730" y="389846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6" name="rc136"/>
            <p:cNvSpPr/>
            <p:nvPr/>
          </p:nvSpPr>
          <p:spPr>
            <a:xfrm>
              <a:off x="5932782" y="3898465"/>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7" name="rc137"/>
            <p:cNvSpPr/>
            <p:nvPr/>
          </p:nvSpPr>
          <p:spPr>
            <a:xfrm>
              <a:off x="6243834" y="3898465"/>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8" name="rc138"/>
            <p:cNvSpPr/>
            <p:nvPr/>
          </p:nvSpPr>
          <p:spPr>
            <a:xfrm>
              <a:off x="6554887" y="389846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9" name="rc139"/>
            <p:cNvSpPr/>
            <p:nvPr/>
          </p:nvSpPr>
          <p:spPr>
            <a:xfrm>
              <a:off x="6865939" y="389846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0" name="rc140"/>
            <p:cNvSpPr/>
            <p:nvPr/>
          </p:nvSpPr>
          <p:spPr>
            <a:xfrm>
              <a:off x="7176991" y="389846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1" name="rc141"/>
            <p:cNvSpPr/>
            <p:nvPr/>
          </p:nvSpPr>
          <p:spPr>
            <a:xfrm>
              <a:off x="7488044" y="389846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2" name="rc142"/>
            <p:cNvSpPr/>
            <p:nvPr/>
          </p:nvSpPr>
          <p:spPr>
            <a:xfrm>
              <a:off x="7799096" y="389846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3" name="rc143"/>
            <p:cNvSpPr/>
            <p:nvPr/>
          </p:nvSpPr>
          <p:spPr>
            <a:xfrm>
              <a:off x="8110148" y="389846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8421201" y="389846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8732253" y="389846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6" name="rc146"/>
            <p:cNvSpPr/>
            <p:nvPr/>
          </p:nvSpPr>
          <p:spPr>
            <a:xfrm>
              <a:off x="8421201" y="414231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7" name="rc147"/>
            <p:cNvSpPr/>
            <p:nvPr/>
          </p:nvSpPr>
          <p:spPr>
            <a:xfrm>
              <a:off x="8732253" y="414231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8" name="rc148"/>
            <p:cNvSpPr/>
            <p:nvPr/>
          </p:nvSpPr>
          <p:spPr>
            <a:xfrm>
              <a:off x="955945" y="4386173"/>
              <a:ext cx="311052" cy="2438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49" name="rc149"/>
            <p:cNvSpPr/>
            <p:nvPr/>
          </p:nvSpPr>
          <p:spPr>
            <a:xfrm>
              <a:off x="1266997" y="4386173"/>
              <a:ext cx="311052" cy="2438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50" name="rc150"/>
            <p:cNvSpPr/>
            <p:nvPr/>
          </p:nvSpPr>
          <p:spPr>
            <a:xfrm>
              <a:off x="1578050" y="4386173"/>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1" name="rc151"/>
            <p:cNvSpPr/>
            <p:nvPr/>
          </p:nvSpPr>
          <p:spPr>
            <a:xfrm>
              <a:off x="1889102" y="4386173"/>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2" name="rc152"/>
            <p:cNvSpPr/>
            <p:nvPr/>
          </p:nvSpPr>
          <p:spPr>
            <a:xfrm>
              <a:off x="2200154" y="4386173"/>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3" name="rc153"/>
            <p:cNvSpPr/>
            <p:nvPr/>
          </p:nvSpPr>
          <p:spPr>
            <a:xfrm>
              <a:off x="2511207" y="4386173"/>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4" name="rc154"/>
            <p:cNvSpPr/>
            <p:nvPr/>
          </p:nvSpPr>
          <p:spPr>
            <a:xfrm>
              <a:off x="2822259" y="438617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5" name="rc155"/>
            <p:cNvSpPr/>
            <p:nvPr/>
          </p:nvSpPr>
          <p:spPr>
            <a:xfrm>
              <a:off x="3133311"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6" name="rc156"/>
            <p:cNvSpPr/>
            <p:nvPr/>
          </p:nvSpPr>
          <p:spPr>
            <a:xfrm>
              <a:off x="3444364" y="4386173"/>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7" name="rc157"/>
            <p:cNvSpPr/>
            <p:nvPr/>
          </p:nvSpPr>
          <p:spPr>
            <a:xfrm>
              <a:off x="3755416" y="438617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8" name="rc158"/>
            <p:cNvSpPr/>
            <p:nvPr/>
          </p:nvSpPr>
          <p:spPr>
            <a:xfrm>
              <a:off x="4066468" y="438617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9" name="rc159"/>
            <p:cNvSpPr/>
            <p:nvPr/>
          </p:nvSpPr>
          <p:spPr>
            <a:xfrm>
              <a:off x="4377521"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4688573" y="438617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1" name="rc161"/>
            <p:cNvSpPr/>
            <p:nvPr/>
          </p:nvSpPr>
          <p:spPr>
            <a:xfrm>
              <a:off x="4999625"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677" y="438617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3" name="rc163"/>
            <p:cNvSpPr/>
            <p:nvPr/>
          </p:nvSpPr>
          <p:spPr>
            <a:xfrm>
              <a:off x="5621730" y="438617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4" name="rc164"/>
            <p:cNvSpPr/>
            <p:nvPr/>
          </p:nvSpPr>
          <p:spPr>
            <a:xfrm>
              <a:off x="5932782"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5" name="rc165"/>
            <p:cNvSpPr/>
            <p:nvPr/>
          </p:nvSpPr>
          <p:spPr>
            <a:xfrm>
              <a:off x="6243834"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6" name="rc166"/>
            <p:cNvSpPr/>
            <p:nvPr/>
          </p:nvSpPr>
          <p:spPr>
            <a:xfrm>
              <a:off x="6554887"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7" name="rc167"/>
            <p:cNvSpPr/>
            <p:nvPr/>
          </p:nvSpPr>
          <p:spPr>
            <a:xfrm>
              <a:off x="6865939"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8" name="rc168"/>
            <p:cNvSpPr/>
            <p:nvPr/>
          </p:nvSpPr>
          <p:spPr>
            <a:xfrm>
              <a:off x="7176991" y="438617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9" name="rc169"/>
            <p:cNvSpPr/>
            <p:nvPr/>
          </p:nvSpPr>
          <p:spPr>
            <a:xfrm>
              <a:off x="7488044"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0" name="rc170"/>
            <p:cNvSpPr/>
            <p:nvPr/>
          </p:nvSpPr>
          <p:spPr>
            <a:xfrm>
              <a:off x="7799096" y="438617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1" name="rc171"/>
            <p:cNvSpPr/>
            <p:nvPr/>
          </p:nvSpPr>
          <p:spPr>
            <a:xfrm>
              <a:off x="8110148" y="438617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2" name="rc172"/>
            <p:cNvSpPr/>
            <p:nvPr/>
          </p:nvSpPr>
          <p:spPr>
            <a:xfrm>
              <a:off x="8421201" y="438617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3" name="rc173"/>
            <p:cNvSpPr/>
            <p:nvPr/>
          </p:nvSpPr>
          <p:spPr>
            <a:xfrm>
              <a:off x="8732253"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4" name="rc174"/>
            <p:cNvSpPr/>
            <p:nvPr/>
          </p:nvSpPr>
          <p:spPr>
            <a:xfrm>
              <a:off x="5310677" y="4873880"/>
              <a:ext cx="311052" cy="243853"/>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30"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6" name="rc176"/>
            <p:cNvSpPr/>
            <p:nvPr/>
          </p:nvSpPr>
          <p:spPr>
            <a:xfrm>
              <a:off x="5932782" y="4873880"/>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77" name="rc177"/>
            <p:cNvSpPr/>
            <p:nvPr/>
          </p:nvSpPr>
          <p:spPr>
            <a:xfrm>
              <a:off x="6243834" y="4873880"/>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8" name="rc178"/>
            <p:cNvSpPr/>
            <p:nvPr/>
          </p:nvSpPr>
          <p:spPr>
            <a:xfrm>
              <a:off x="6554887" y="4873880"/>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9" name="rc179"/>
            <p:cNvSpPr/>
            <p:nvPr/>
          </p:nvSpPr>
          <p:spPr>
            <a:xfrm>
              <a:off x="6865939" y="4873880"/>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0" name="rc180"/>
            <p:cNvSpPr/>
            <p:nvPr/>
          </p:nvSpPr>
          <p:spPr>
            <a:xfrm>
              <a:off x="7176991" y="4873880"/>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1" name="rc181"/>
            <p:cNvSpPr/>
            <p:nvPr/>
          </p:nvSpPr>
          <p:spPr>
            <a:xfrm>
              <a:off x="7488044" y="4873880"/>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2" name="rc182"/>
            <p:cNvSpPr/>
            <p:nvPr/>
          </p:nvSpPr>
          <p:spPr>
            <a:xfrm>
              <a:off x="7799096"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3" name="rc183"/>
            <p:cNvSpPr/>
            <p:nvPr/>
          </p:nvSpPr>
          <p:spPr>
            <a:xfrm>
              <a:off x="8110148"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4" name="rc184"/>
            <p:cNvSpPr/>
            <p:nvPr/>
          </p:nvSpPr>
          <p:spPr>
            <a:xfrm>
              <a:off x="8421201" y="487388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5" name="rc185"/>
            <p:cNvSpPr/>
            <p:nvPr/>
          </p:nvSpPr>
          <p:spPr>
            <a:xfrm>
              <a:off x="8732253" y="4873880"/>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6" name="rc186"/>
            <p:cNvSpPr/>
            <p:nvPr/>
          </p:nvSpPr>
          <p:spPr>
            <a:xfrm>
              <a:off x="5310677" y="3410758"/>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7" name="rc187"/>
            <p:cNvSpPr/>
            <p:nvPr/>
          </p:nvSpPr>
          <p:spPr>
            <a:xfrm>
              <a:off x="5621730"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782" y="3410758"/>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34" y="3410758"/>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0" name="rc190"/>
            <p:cNvSpPr/>
            <p:nvPr/>
          </p:nvSpPr>
          <p:spPr>
            <a:xfrm>
              <a:off x="6554887" y="3410758"/>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1" name="rc191"/>
            <p:cNvSpPr/>
            <p:nvPr/>
          </p:nvSpPr>
          <p:spPr>
            <a:xfrm>
              <a:off x="6865939"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2" name="rc192"/>
            <p:cNvSpPr/>
            <p:nvPr/>
          </p:nvSpPr>
          <p:spPr>
            <a:xfrm>
              <a:off x="7176991"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3" name="rc193"/>
            <p:cNvSpPr/>
            <p:nvPr/>
          </p:nvSpPr>
          <p:spPr>
            <a:xfrm>
              <a:off x="7488044" y="3410758"/>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4" name="rc194"/>
            <p:cNvSpPr/>
            <p:nvPr/>
          </p:nvSpPr>
          <p:spPr>
            <a:xfrm>
              <a:off x="7799096" y="3410758"/>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5" name="rc195"/>
            <p:cNvSpPr/>
            <p:nvPr/>
          </p:nvSpPr>
          <p:spPr>
            <a:xfrm>
              <a:off x="8110148" y="3410758"/>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6" name="rc196"/>
            <p:cNvSpPr/>
            <p:nvPr/>
          </p:nvSpPr>
          <p:spPr>
            <a:xfrm>
              <a:off x="8421201"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7" name="rc197"/>
            <p:cNvSpPr/>
            <p:nvPr/>
          </p:nvSpPr>
          <p:spPr>
            <a:xfrm>
              <a:off x="8732253"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8" name="rc198"/>
            <p:cNvSpPr/>
            <p:nvPr/>
          </p:nvSpPr>
          <p:spPr>
            <a:xfrm>
              <a:off x="4999625" y="463002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9" name="rc199"/>
            <p:cNvSpPr/>
            <p:nvPr/>
          </p:nvSpPr>
          <p:spPr>
            <a:xfrm>
              <a:off x="5310677" y="463002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0" name="rc200"/>
            <p:cNvSpPr/>
            <p:nvPr/>
          </p:nvSpPr>
          <p:spPr>
            <a:xfrm>
              <a:off x="5621730" y="463002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1" name="rc201"/>
            <p:cNvSpPr/>
            <p:nvPr/>
          </p:nvSpPr>
          <p:spPr>
            <a:xfrm>
              <a:off x="5932782"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34"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3" name="rc203"/>
            <p:cNvSpPr/>
            <p:nvPr/>
          </p:nvSpPr>
          <p:spPr>
            <a:xfrm>
              <a:off x="6554887"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4" name="rc204"/>
            <p:cNvSpPr/>
            <p:nvPr/>
          </p:nvSpPr>
          <p:spPr>
            <a:xfrm>
              <a:off x="6865939"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5" name="rc205"/>
            <p:cNvSpPr/>
            <p:nvPr/>
          </p:nvSpPr>
          <p:spPr>
            <a:xfrm>
              <a:off x="7176991" y="463002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6" name="rc206"/>
            <p:cNvSpPr/>
            <p:nvPr/>
          </p:nvSpPr>
          <p:spPr>
            <a:xfrm>
              <a:off x="7488044"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7" name="rc207"/>
            <p:cNvSpPr/>
            <p:nvPr/>
          </p:nvSpPr>
          <p:spPr>
            <a:xfrm>
              <a:off x="7799096" y="463002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8" name="rc208"/>
            <p:cNvSpPr/>
            <p:nvPr/>
          </p:nvSpPr>
          <p:spPr>
            <a:xfrm>
              <a:off x="8110148" y="463002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9" name="rc209"/>
            <p:cNvSpPr/>
            <p:nvPr/>
          </p:nvSpPr>
          <p:spPr>
            <a:xfrm>
              <a:off x="8421201" y="463002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0" name="rc210"/>
            <p:cNvSpPr/>
            <p:nvPr/>
          </p:nvSpPr>
          <p:spPr>
            <a:xfrm>
              <a:off x="8732253"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1" name="rc211"/>
            <p:cNvSpPr/>
            <p:nvPr/>
          </p:nvSpPr>
          <p:spPr>
            <a:xfrm>
              <a:off x="5621730" y="3654611"/>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2" name="rc212"/>
            <p:cNvSpPr/>
            <p:nvPr/>
          </p:nvSpPr>
          <p:spPr>
            <a:xfrm>
              <a:off x="5932782" y="3654611"/>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3" name="rc213"/>
            <p:cNvSpPr/>
            <p:nvPr/>
          </p:nvSpPr>
          <p:spPr>
            <a:xfrm>
              <a:off x="6243834" y="3654611"/>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887" y="3654611"/>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6865939"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6" name="rc216"/>
            <p:cNvSpPr/>
            <p:nvPr/>
          </p:nvSpPr>
          <p:spPr>
            <a:xfrm>
              <a:off x="7176991" y="3654611"/>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7" name="rc217"/>
            <p:cNvSpPr/>
            <p:nvPr/>
          </p:nvSpPr>
          <p:spPr>
            <a:xfrm>
              <a:off x="7488044" y="3654611"/>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8" name="rc218"/>
            <p:cNvSpPr/>
            <p:nvPr/>
          </p:nvSpPr>
          <p:spPr>
            <a:xfrm>
              <a:off x="7799096" y="3654611"/>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9" name="rc219"/>
            <p:cNvSpPr/>
            <p:nvPr/>
          </p:nvSpPr>
          <p:spPr>
            <a:xfrm>
              <a:off x="8110148" y="3654611"/>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0" name="rc220"/>
            <p:cNvSpPr/>
            <p:nvPr/>
          </p:nvSpPr>
          <p:spPr>
            <a:xfrm>
              <a:off x="8421201"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1" name="rc221"/>
            <p:cNvSpPr/>
            <p:nvPr/>
          </p:nvSpPr>
          <p:spPr>
            <a:xfrm>
              <a:off x="8732253"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2" name="rc222"/>
            <p:cNvSpPr/>
            <p:nvPr/>
          </p:nvSpPr>
          <p:spPr>
            <a:xfrm>
              <a:off x="955945" y="5117734"/>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23" name="rc223"/>
            <p:cNvSpPr/>
            <p:nvPr/>
          </p:nvSpPr>
          <p:spPr>
            <a:xfrm>
              <a:off x="1266997" y="5117734"/>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24" name="rc224"/>
            <p:cNvSpPr/>
            <p:nvPr/>
          </p:nvSpPr>
          <p:spPr>
            <a:xfrm>
              <a:off x="1578050" y="5117734"/>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5" name="rc225"/>
            <p:cNvSpPr/>
            <p:nvPr/>
          </p:nvSpPr>
          <p:spPr>
            <a:xfrm>
              <a:off x="1889102" y="5117734"/>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6" name="rc226"/>
            <p:cNvSpPr/>
            <p:nvPr/>
          </p:nvSpPr>
          <p:spPr>
            <a:xfrm>
              <a:off x="2200154" y="511773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7" name="rc227"/>
            <p:cNvSpPr/>
            <p:nvPr/>
          </p:nvSpPr>
          <p:spPr>
            <a:xfrm>
              <a:off x="2511207" y="511773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8" name="rc228"/>
            <p:cNvSpPr/>
            <p:nvPr/>
          </p:nvSpPr>
          <p:spPr>
            <a:xfrm>
              <a:off x="2822259" y="511773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9" name="rc229"/>
            <p:cNvSpPr/>
            <p:nvPr/>
          </p:nvSpPr>
          <p:spPr>
            <a:xfrm>
              <a:off x="3133311"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0" name="rc230"/>
            <p:cNvSpPr/>
            <p:nvPr/>
          </p:nvSpPr>
          <p:spPr>
            <a:xfrm>
              <a:off x="3444364" y="511773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1" name="rc231"/>
            <p:cNvSpPr/>
            <p:nvPr/>
          </p:nvSpPr>
          <p:spPr>
            <a:xfrm>
              <a:off x="3755416" y="5117734"/>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2" name="rc232"/>
            <p:cNvSpPr/>
            <p:nvPr/>
          </p:nvSpPr>
          <p:spPr>
            <a:xfrm>
              <a:off x="4066468" y="511773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3" name="rc233"/>
            <p:cNvSpPr/>
            <p:nvPr/>
          </p:nvSpPr>
          <p:spPr>
            <a:xfrm>
              <a:off x="4377521" y="511773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4" name="rc234"/>
            <p:cNvSpPr/>
            <p:nvPr/>
          </p:nvSpPr>
          <p:spPr>
            <a:xfrm>
              <a:off x="4688573" y="511773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5" name="rc235"/>
            <p:cNvSpPr/>
            <p:nvPr/>
          </p:nvSpPr>
          <p:spPr>
            <a:xfrm>
              <a:off x="4999625" y="511773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6" name="rc236"/>
            <p:cNvSpPr/>
            <p:nvPr/>
          </p:nvSpPr>
          <p:spPr>
            <a:xfrm>
              <a:off x="5310677" y="511773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7" name="rc237"/>
            <p:cNvSpPr/>
            <p:nvPr/>
          </p:nvSpPr>
          <p:spPr>
            <a:xfrm>
              <a:off x="5621730" y="511773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8" name="rc238"/>
            <p:cNvSpPr/>
            <p:nvPr/>
          </p:nvSpPr>
          <p:spPr>
            <a:xfrm>
              <a:off x="5932782" y="5117734"/>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9" name="rc239"/>
            <p:cNvSpPr/>
            <p:nvPr/>
          </p:nvSpPr>
          <p:spPr>
            <a:xfrm>
              <a:off x="6243834" y="511773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0" name="rc240"/>
            <p:cNvSpPr/>
            <p:nvPr/>
          </p:nvSpPr>
          <p:spPr>
            <a:xfrm>
              <a:off x="6554887" y="511773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1" name="rc241"/>
            <p:cNvSpPr/>
            <p:nvPr/>
          </p:nvSpPr>
          <p:spPr>
            <a:xfrm>
              <a:off x="6865939" y="511773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2" name="rc242"/>
            <p:cNvSpPr/>
            <p:nvPr/>
          </p:nvSpPr>
          <p:spPr>
            <a:xfrm>
              <a:off x="7176991" y="511773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3" name="rc243"/>
            <p:cNvSpPr/>
            <p:nvPr/>
          </p:nvSpPr>
          <p:spPr>
            <a:xfrm>
              <a:off x="7488044"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4" name="rc244"/>
            <p:cNvSpPr/>
            <p:nvPr/>
          </p:nvSpPr>
          <p:spPr>
            <a:xfrm>
              <a:off x="7799096"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5" name="rc245"/>
            <p:cNvSpPr/>
            <p:nvPr/>
          </p:nvSpPr>
          <p:spPr>
            <a:xfrm>
              <a:off x="8110148" y="511773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6" name="rc246"/>
            <p:cNvSpPr/>
            <p:nvPr/>
          </p:nvSpPr>
          <p:spPr>
            <a:xfrm>
              <a:off x="8421201" y="511773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7" name="rc247"/>
            <p:cNvSpPr/>
            <p:nvPr/>
          </p:nvSpPr>
          <p:spPr>
            <a:xfrm>
              <a:off x="8732253" y="511773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8" name="rc248"/>
            <p:cNvSpPr/>
            <p:nvPr/>
          </p:nvSpPr>
          <p:spPr>
            <a:xfrm>
              <a:off x="6865939" y="5361588"/>
              <a:ext cx="311052" cy="243853"/>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49" name="rc249"/>
            <p:cNvSpPr/>
            <p:nvPr/>
          </p:nvSpPr>
          <p:spPr>
            <a:xfrm>
              <a:off x="7176991" y="5361588"/>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50" name="rc250"/>
            <p:cNvSpPr/>
            <p:nvPr/>
          </p:nvSpPr>
          <p:spPr>
            <a:xfrm>
              <a:off x="7488044" y="5361588"/>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51" name="rc251"/>
            <p:cNvSpPr/>
            <p:nvPr/>
          </p:nvSpPr>
          <p:spPr>
            <a:xfrm>
              <a:off x="7799096" y="5361588"/>
              <a:ext cx="311052" cy="243853"/>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52" name="rc252"/>
            <p:cNvSpPr/>
            <p:nvPr/>
          </p:nvSpPr>
          <p:spPr>
            <a:xfrm>
              <a:off x="8110148" y="5361588"/>
              <a:ext cx="311052" cy="243853"/>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53" name="rc253"/>
            <p:cNvSpPr/>
            <p:nvPr/>
          </p:nvSpPr>
          <p:spPr>
            <a:xfrm>
              <a:off x="8421201" y="5361588"/>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4" name="rc254"/>
            <p:cNvSpPr/>
            <p:nvPr/>
          </p:nvSpPr>
          <p:spPr>
            <a:xfrm>
              <a:off x="8732253" y="5361588"/>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55" name="tx255"/>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6" name="tx256"/>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7" name="tx257"/>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8" name="tx258"/>
            <p:cNvSpPr/>
            <p:nvPr/>
          </p:nvSpPr>
          <p:spPr>
            <a:xfrm>
              <a:off x="1984338" y="20317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9" name="tx259"/>
            <p:cNvSpPr/>
            <p:nvPr/>
          </p:nvSpPr>
          <p:spPr>
            <a:xfrm>
              <a:off x="227429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0" name="tx260"/>
            <p:cNvSpPr/>
            <p:nvPr/>
          </p:nvSpPr>
          <p:spPr>
            <a:xfrm>
              <a:off x="260644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1" name="tx261"/>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2" name="tx262"/>
            <p:cNvSpPr/>
            <p:nvPr/>
          </p:nvSpPr>
          <p:spPr>
            <a:xfrm>
              <a:off x="3207454"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3" name="tx263"/>
            <p:cNvSpPr/>
            <p:nvPr/>
          </p:nvSpPr>
          <p:spPr>
            <a:xfrm>
              <a:off x="351850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4" name="tx264"/>
            <p:cNvSpPr/>
            <p:nvPr/>
          </p:nvSpPr>
          <p:spPr>
            <a:xfrm>
              <a:off x="3829559"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5" name="tx265"/>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6" name="tx266"/>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7" name="tx267"/>
            <p:cNvSpPr/>
            <p:nvPr/>
          </p:nvSpPr>
          <p:spPr>
            <a:xfrm>
              <a:off x="478380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8" name="tx268"/>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9" name="tx269"/>
            <p:cNvSpPr/>
            <p:nvPr/>
          </p:nvSpPr>
          <p:spPr>
            <a:xfrm>
              <a:off x="540591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0" name="tx270"/>
            <p:cNvSpPr/>
            <p:nvPr/>
          </p:nvSpPr>
          <p:spPr>
            <a:xfrm>
              <a:off x="5695873"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1" name="tx271"/>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631797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665012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4" name="tx274"/>
            <p:cNvSpPr/>
            <p:nvPr/>
          </p:nvSpPr>
          <p:spPr>
            <a:xfrm>
              <a:off x="6961175"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5" name="tx275"/>
            <p:cNvSpPr/>
            <p:nvPr/>
          </p:nvSpPr>
          <p:spPr>
            <a:xfrm>
              <a:off x="727222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6" name="tx276"/>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7" name="tx277"/>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8" name="tx278"/>
            <p:cNvSpPr/>
            <p:nvPr/>
          </p:nvSpPr>
          <p:spPr>
            <a:xfrm>
              <a:off x="8184291" y="202806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9" name="tx279"/>
            <p:cNvSpPr/>
            <p:nvPr/>
          </p:nvSpPr>
          <p:spPr>
            <a:xfrm>
              <a:off x="8516437"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0" name="tx280"/>
            <p:cNvSpPr/>
            <p:nvPr/>
          </p:nvSpPr>
          <p:spPr>
            <a:xfrm>
              <a:off x="8827489"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82" name="tx282"/>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83" name="tx283"/>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4" name="tx284"/>
            <p:cNvSpPr/>
            <p:nvPr/>
          </p:nvSpPr>
          <p:spPr>
            <a:xfrm>
              <a:off x="198433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5" name="tx285"/>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6" name="tx286"/>
            <p:cNvSpPr/>
            <p:nvPr/>
          </p:nvSpPr>
          <p:spPr>
            <a:xfrm>
              <a:off x="260644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7" name="tx287"/>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9" name="tx289"/>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0" name="tx290"/>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1" name="tx291"/>
            <p:cNvSpPr/>
            <p:nvPr/>
          </p:nvSpPr>
          <p:spPr>
            <a:xfrm>
              <a:off x="416170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2" name="tx292"/>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3" name="tx293"/>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4" name="tx294"/>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5" name="tx295"/>
            <p:cNvSpPr/>
            <p:nvPr/>
          </p:nvSpPr>
          <p:spPr>
            <a:xfrm>
              <a:off x="540591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6" name="tx296"/>
            <p:cNvSpPr/>
            <p:nvPr/>
          </p:nvSpPr>
          <p:spPr>
            <a:xfrm>
              <a:off x="571696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7" name="tx297"/>
            <p:cNvSpPr/>
            <p:nvPr/>
          </p:nvSpPr>
          <p:spPr>
            <a:xfrm>
              <a:off x="602801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6317977"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662903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6961175"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1" name="tx301"/>
            <p:cNvSpPr/>
            <p:nvPr/>
          </p:nvSpPr>
          <p:spPr>
            <a:xfrm>
              <a:off x="727222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2" name="tx302"/>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3" name="tx303"/>
            <p:cNvSpPr/>
            <p:nvPr/>
          </p:nvSpPr>
          <p:spPr>
            <a:xfrm>
              <a:off x="7894332"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4" name="tx304"/>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5" name="tx305"/>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7" name="tx307"/>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08" name="tx308"/>
            <p:cNvSpPr/>
            <p:nvPr/>
          </p:nvSpPr>
          <p:spPr>
            <a:xfrm>
              <a:off x="1984338"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9" name="tx309"/>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0" name="tx310"/>
            <p:cNvSpPr/>
            <p:nvPr/>
          </p:nvSpPr>
          <p:spPr>
            <a:xfrm>
              <a:off x="260644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1" name="tx311"/>
            <p:cNvSpPr/>
            <p:nvPr/>
          </p:nvSpPr>
          <p:spPr>
            <a:xfrm>
              <a:off x="291749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2" name="tx312"/>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3" name="tx313"/>
            <p:cNvSpPr/>
            <p:nvPr/>
          </p:nvSpPr>
          <p:spPr>
            <a:xfrm>
              <a:off x="353960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4" name="tx314"/>
            <p:cNvSpPr/>
            <p:nvPr/>
          </p:nvSpPr>
          <p:spPr>
            <a:xfrm>
              <a:off x="385065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5" name="tx315"/>
            <p:cNvSpPr/>
            <p:nvPr/>
          </p:nvSpPr>
          <p:spPr>
            <a:xfrm>
              <a:off x="416170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6" name="tx316"/>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7" name="tx317"/>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8" name="tx318"/>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9" name="tx319"/>
            <p:cNvSpPr/>
            <p:nvPr/>
          </p:nvSpPr>
          <p:spPr>
            <a:xfrm>
              <a:off x="540591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0" name="tx320"/>
            <p:cNvSpPr/>
            <p:nvPr/>
          </p:nvSpPr>
          <p:spPr>
            <a:xfrm>
              <a:off x="571696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1" name="tx321"/>
            <p:cNvSpPr/>
            <p:nvPr/>
          </p:nvSpPr>
          <p:spPr>
            <a:xfrm>
              <a:off x="6028019"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2" name="tx322"/>
            <p:cNvSpPr/>
            <p:nvPr/>
          </p:nvSpPr>
          <p:spPr>
            <a:xfrm>
              <a:off x="6317977" y="275962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6629030"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4" name="tx324"/>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5" name="tx325"/>
            <p:cNvSpPr/>
            <p:nvPr/>
          </p:nvSpPr>
          <p:spPr>
            <a:xfrm>
              <a:off x="7272228"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6" name="tx326"/>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7" name="tx327"/>
            <p:cNvSpPr/>
            <p:nvPr/>
          </p:nvSpPr>
          <p:spPr>
            <a:xfrm>
              <a:off x="7894332"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8" name="tx328"/>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9" name="tx329"/>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0" name="tx330"/>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1" name="tx331"/>
            <p:cNvSpPr/>
            <p:nvPr/>
          </p:nvSpPr>
          <p:spPr>
            <a:xfrm>
              <a:off x="260644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2" name="tx332"/>
            <p:cNvSpPr/>
            <p:nvPr/>
          </p:nvSpPr>
          <p:spPr>
            <a:xfrm>
              <a:off x="291749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3" name="tx333"/>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4" name="tx334"/>
            <p:cNvSpPr/>
            <p:nvPr/>
          </p:nvSpPr>
          <p:spPr>
            <a:xfrm>
              <a:off x="353960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5" name="tx335"/>
            <p:cNvSpPr/>
            <p:nvPr/>
          </p:nvSpPr>
          <p:spPr>
            <a:xfrm>
              <a:off x="385065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6" name="tx336"/>
            <p:cNvSpPr/>
            <p:nvPr/>
          </p:nvSpPr>
          <p:spPr>
            <a:xfrm>
              <a:off x="416170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7" name="tx337"/>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8" name="tx338"/>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9" name="tx339"/>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0" name="tx340"/>
            <p:cNvSpPr/>
            <p:nvPr/>
          </p:nvSpPr>
          <p:spPr>
            <a:xfrm>
              <a:off x="540591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1" name="tx341"/>
            <p:cNvSpPr/>
            <p:nvPr/>
          </p:nvSpPr>
          <p:spPr>
            <a:xfrm>
              <a:off x="571696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2" name="tx342"/>
            <p:cNvSpPr/>
            <p:nvPr/>
          </p:nvSpPr>
          <p:spPr>
            <a:xfrm>
              <a:off x="6028019"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3" name="tx343"/>
            <p:cNvSpPr/>
            <p:nvPr/>
          </p:nvSpPr>
          <p:spPr>
            <a:xfrm>
              <a:off x="6317977" y="32473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6629030"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5" name="tx345"/>
            <p:cNvSpPr/>
            <p:nvPr/>
          </p:nvSpPr>
          <p:spPr>
            <a:xfrm>
              <a:off x="696117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6" name="tx346"/>
            <p:cNvSpPr/>
            <p:nvPr/>
          </p:nvSpPr>
          <p:spPr>
            <a:xfrm>
              <a:off x="7272228"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7" name="tx347"/>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8" name="tx348"/>
            <p:cNvSpPr/>
            <p:nvPr/>
          </p:nvSpPr>
          <p:spPr>
            <a:xfrm>
              <a:off x="7894332"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9" name="tx349"/>
            <p:cNvSpPr/>
            <p:nvPr/>
          </p:nvSpPr>
          <p:spPr>
            <a:xfrm>
              <a:off x="8184291"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0" name="tx350"/>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1" name="tx351"/>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2" name="tx352"/>
            <p:cNvSpPr/>
            <p:nvPr/>
          </p:nvSpPr>
          <p:spPr>
            <a:xfrm>
              <a:off x="602801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53" name="tx353"/>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4" name="tx354"/>
            <p:cNvSpPr/>
            <p:nvPr/>
          </p:nvSpPr>
          <p:spPr>
            <a:xfrm>
              <a:off x="665012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5" name="tx355"/>
            <p:cNvSpPr/>
            <p:nvPr/>
          </p:nvSpPr>
          <p:spPr>
            <a:xfrm>
              <a:off x="696117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6" name="tx356"/>
            <p:cNvSpPr/>
            <p:nvPr/>
          </p:nvSpPr>
          <p:spPr>
            <a:xfrm>
              <a:off x="727222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7" name="tx357"/>
            <p:cNvSpPr/>
            <p:nvPr/>
          </p:nvSpPr>
          <p:spPr>
            <a:xfrm>
              <a:off x="7583280" y="22746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8" name="tx358"/>
            <p:cNvSpPr/>
            <p:nvPr/>
          </p:nvSpPr>
          <p:spPr>
            <a:xfrm>
              <a:off x="7894332"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9" name="tx359"/>
            <p:cNvSpPr/>
            <p:nvPr/>
          </p:nvSpPr>
          <p:spPr>
            <a:xfrm>
              <a:off x="8184291"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0" name="tx360"/>
            <p:cNvSpPr/>
            <p:nvPr/>
          </p:nvSpPr>
          <p:spPr>
            <a:xfrm>
              <a:off x="8516437"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1" name="tx361"/>
            <p:cNvSpPr/>
            <p:nvPr/>
          </p:nvSpPr>
          <p:spPr>
            <a:xfrm>
              <a:off x="882748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2" name="tx362"/>
            <p:cNvSpPr/>
            <p:nvPr/>
          </p:nvSpPr>
          <p:spPr>
            <a:xfrm>
              <a:off x="291749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3" name="tx363"/>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353960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5" name="tx365"/>
            <p:cNvSpPr/>
            <p:nvPr/>
          </p:nvSpPr>
          <p:spPr>
            <a:xfrm>
              <a:off x="385065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6" name="tx366"/>
            <p:cNvSpPr/>
            <p:nvPr/>
          </p:nvSpPr>
          <p:spPr>
            <a:xfrm>
              <a:off x="416170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7" name="tx367"/>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8" name="tx368"/>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9" name="tx369"/>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5405914"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1" name="tx371"/>
            <p:cNvSpPr/>
            <p:nvPr/>
          </p:nvSpPr>
          <p:spPr>
            <a:xfrm>
              <a:off x="571696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2" name="tx372"/>
            <p:cNvSpPr/>
            <p:nvPr/>
          </p:nvSpPr>
          <p:spPr>
            <a:xfrm>
              <a:off x="6028019"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6317977" y="300347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4" name="tx374"/>
            <p:cNvSpPr/>
            <p:nvPr/>
          </p:nvSpPr>
          <p:spPr>
            <a:xfrm>
              <a:off x="662903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5" name="tx375"/>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6" name="tx376"/>
            <p:cNvSpPr/>
            <p:nvPr/>
          </p:nvSpPr>
          <p:spPr>
            <a:xfrm>
              <a:off x="7272228"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7" name="tx377"/>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8" name="tx378"/>
            <p:cNvSpPr/>
            <p:nvPr/>
          </p:nvSpPr>
          <p:spPr>
            <a:xfrm>
              <a:off x="7894332"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9" name="tx379"/>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0" name="tx380"/>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1" name="tx381"/>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2" name="tx382"/>
            <p:cNvSpPr/>
            <p:nvPr/>
          </p:nvSpPr>
          <p:spPr>
            <a:xfrm>
              <a:off x="5716966"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3" name="tx383"/>
            <p:cNvSpPr/>
            <p:nvPr/>
          </p:nvSpPr>
          <p:spPr>
            <a:xfrm>
              <a:off x="6006925" y="39802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4" name="tx384"/>
            <p:cNvSpPr/>
            <p:nvPr/>
          </p:nvSpPr>
          <p:spPr>
            <a:xfrm>
              <a:off x="6629030"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5" name="tx385"/>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6" name="tx386"/>
            <p:cNvSpPr/>
            <p:nvPr/>
          </p:nvSpPr>
          <p:spPr>
            <a:xfrm>
              <a:off x="7272228"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7" name="tx387"/>
            <p:cNvSpPr/>
            <p:nvPr/>
          </p:nvSpPr>
          <p:spPr>
            <a:xfrm>
              <a:off x="7583280"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8" name="tx388"/>
            <p:cNvSpPr/>
            <p:nvPr/>
          </p:nvSpPr>
          <p:spPr>
            <a:xfrm>
              <a:off x="7894332"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9" name="tx389"/>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2" name="tx392"/>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3" name="tx393"/>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4" name="tx394"/>
            <p:cNvSpPr/>
            <p:nvPr/>
          </p:nvSpPr>
          <p:spPr>
            <a:xfrm>
              <a:off x="198433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95" name="tx395"/>
            <p:cNvSpPr/>
            <p:nvPr/>
          </p:nvSpPr>
          <p:spPr>
            <a:xfrm>
              <a:off x="2606443" y="446930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6" name="tx396"/>
            <p:cNvSpPr/>
            <p:nvPr/>
          </p:nvSpPr>
          <p:spPr>
            <a:xfrm>
              <a:off x="291749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7" name="tx397"/>
            <p:cNvSpPr/>
            <p:nvPr/>
          </p:nvSpPr>
          <p:spPr>
            <a:xfrm>
              <a:off x="322854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8" name="tx398"/>
            <p:cNvSpPr/>
            <p:nvPr/>
          </p:nvSpPr>
          <p:spPr>
            <a:xfrm>
              <a:off x="3518507" y="446797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99" name="tx399"/>
            <p:cNvSpPr/>
            <p:nvPr/>
          </p:nvSpPr>
          <p:spPr>
            <a:xfrm>
              <a:off x="3829559"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0" name="tx400"/>
            <p:cNvSpPr/>
            <p:nvPr/>
          </p:nvSpPr>
          <p:spPr>
            <a:xfrm>
              <a:off x="416170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1" name="tx401"/>
            <p:cNvSpPr/>
            <p:nvPr/>
          </p:nvSpPr>
          <p:spPr>
            <a:xfrm>
              <a:off x="447275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2" name="tx402"/>
            <p:cNvSpPr/>
            <p:nvPr/>
          </p:nvSpPr>
          <p:spPr>
            <a:xfrm>
              <a:off x="4783809"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3" name="tx403"/>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4" name="tx404"/>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5" name="tx405"/>
            <p:cNvSpPr/>
            <p:nvPr/>
          </p:nvSpPr>
          <p:spPr>
            <a:xfrm>
              <a:off x="571696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6" name="tx406"/>
            <p:cNvSpPr/>
            <p:nvPr/>
          </p:nvSpPr>
          <p:spPr>
            <a:xfrm>
              <a:off x="6028019"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7" name="tx407"/>
            <p:cNvSpPr/>
            <p:nvPr/>
          </p:nvSpPr>
          <p:spPr>
            <a:xfrm>
              <a:off x="6317977"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8" name="tx408"/>
            <p:cNvSpPr/>
            <p:nvPr/>
          </p:nvSpPr>
          <p:spPr>
            <a:xfrm>
              <a:off x="665012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9" name="tx409"/>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0" name="tx410"/>
            <p:cNvSpPr/>
            <p:nvPr/>
          </p:nvSpPr>
          <p:spPr>
            <a:xfrm>
              <a:off x="727222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1" name="tx411"/>
            <p:cNvSpPr/>
            <p:nvPr/>
          </p:nvSpPr>
          <p:spPr>
            <a:xfrm>
              <a:off x="758328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2" name="tx412"/>
            <p:cNvSpPr/>
            <p:nvPr/>
          </p:nvSpPr>
          <p:spPr>
            <a:xfrm>
              <a:off x="789433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3" name="tx413"/>
            <p:cNvSpPr/>
            <p:nvPr/>
          </p:nvSpPr>
          <p:spPr>
            <a:xfrm>
              <a:off x="820538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4" name="tx414"/>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5" name="tx415"/>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6" name="tx416"/>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7" name="tx417"/>
            <p:cNvSpPr/>
            <p:nvPr/>
          </p:nvSpPr>
          <p:spPr>
            <a:xfrm>
              <a:off x="6961175"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8" name="tx418"/>
            <p:cNvSpPr/>
            <p:nvPr/>
          </p:nvSpPr>
          <p:spPr>
            <a:xfrm>
              <a:off x="7272228"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9" name="tx419"/>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0" name="tx420"/>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21" name="tx421"/>
            <p:cNvSpPr/>
            <p:nvPr/>
          </p:nvSpPr>
          <p:spPr>
            <a:xfrm>
              <a:off x="8205385"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2" name="tx422"/>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3" name="tx423"/>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4" name="tx424"/>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5" name="tx425"/>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6" name="tx426"/>
            <p:cNvSpPr/>
            <p:nvPr/>
          </p:nvSpPr>
          <p:spPr>
            <a:xfrm>
              <a:off x="6028019"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7" name="tx427"/>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8" name="tx428"/>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9" name="tx429"/>
            <p:cNvSpPr/>
            <p:nvPr/>
          </p:nvSpPr>
          <p:spPr>
            <a:xfrm>
              <a:off x="696117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0" name="tx430"/>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1" name="tx431"/>
            <p:cNvSpPr/>
            <p:nvPr/>
          </p:nvSpPr>
          <p:spPr>
            <a:xfrm>
              <a:off x="7583280"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2" name="tx432"/>
            <p:cNvSpPr/>
            <p:nvPr/>
          </p:nvSpPr>
          <p:spPr>
            <a:xfrm>
              <a:off x="789433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3" name="tx433"/>
            <p:cNvSpPr/>
            <p:nvPr/>
          </p:nvSpPr>
          <p:spPr>
            <a:xfrm>
              <a:off x="820538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4" name="tx434"/>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5" name="tx435"/>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6" name="tx436"/>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7" name="tx437"/>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8" name="tx438"/>
            <p:cNvSpPr/>
            <p:nvPr/>
          </p:nvSpPr>
          <p:spPr>
            <a:xfrm>
              <a:off x="571696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9" name="tx439"/>
            <p:cNvSpPr/>
            <p:nvPr/>
          </p:nvSpPr>
          <p:spPr>
            <a:xfrm>
              <a:off x="6028019"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0" name="tx440"/>
            <p:cNvSpPr/>
            <p:nvPr/>
          </p:nvSpPr>
          <p:spPr>
            <a:xfrm>
              <a:off x="633907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1" name="tx441"/>
            <p:cNvSpPr/>
            <p:nvPr/>
          </p:nvSpPr>
          <p:spPr>
            <a:xfrm>
              <a:off x="665012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2" name="tx442"/>
            <p:cNvSpPr/>
            <p:nvPr/>
          </p:nvSpPr>
          <p:spPr>
            <a:xfrm>
              <a:off x="696117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3" name="tx443"/>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4" name="tx444"/>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5" name="tx445"/>
            <p:cNvSpPr/>
            <p:nvPr/>
          </p:nvSpPr>
          <p:spPr>
            <a:xfrm>
              <a:off x="789433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6" name="tx446"/>
            <p:cNvSpPr/>
            <p:nvPr/>
          </p:nvSpPr>
          <p:spPr>
            <a:xfrm>
              <a:off x="820538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7" name="tx447"/>
            <p:cNvSpPr/>
            <p:nvPr/>
          </p:nvSpPr>
          <p:spPr>
            <a:xfrm>
              <a:off x="851643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8" name="tx448"/>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9" name="tx449"/>
            <p:cNvSpPr/>
            <p:nvPr/>
          </p:nvSpPr>
          <p:spPr>
            <a:xfrm>
              <a:off x="5716966"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0" name="tx450"/>
            <p:cNvSpPr/>
            <p:nvPr/>
          </p:nvSpPr>
          <p:spPr>
            <a:xfrm>
              <a:off x="602801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1" name="tx451"/>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2" name="tx452"/>
            <p:cNvSpPr/>
            <p:nvPr/>
          </p:nvSpPr>
          <p:spPr>
            <a:xfrm>
              <a:off x="6629030"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3" name="tx453"/>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4" name="tx454"/>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5" name="tx455"/>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6" name="tx456"/>
            <p:cNvSpPr/>
            <p:nvPr/>
          </p:nvSpPr>
          <p:spPr>
            <a:xfrm>
              <a:off x="7873239"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57" name="tx457"/>
            <p:cNvSpPr/>
            <p:nvPr/>
          </p:nvSpPr>
          <p:spPr>
            <a:xfrm>
              <a:off x="820538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8" name="tx458"/>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9" name="tx459"/>
            <p:cNvSpPr/>
            <p:nvPr/>
          </p:nvSpPr>
          <p:spPr>
            <a:xfrm>
              <a:off x="8806396"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0" name="tx460"/>
            <p:cNvSpPr/>
            <p:nvPr/>
          </p:nvSpPr>
          <p:spPr>
            <a:xfrm>
              <a:off x="2295391"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1" name="tx461"/>
            <p:cNvSpPr/>
            <p:nvPr/>
          </p:nvSpPr>
          <p:spPr>
            <a:xfrm>
              <a:off x="2606443"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2" name="tx462"/>
            <p:cNvSpPr/>
            <p:nvPr/>
          </p:nvSpPr>
          <p:spPr>
            <a:xfrm>
              <a:off x="291749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3" name="tx463"/>
            <p:cNvSpPr/>
            <p:nvPr/>
          </p:nvSpPr>
          <p:spPr>
            <a:xfrm>
              <a:off x="3207454"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4" name="tx464"/>
            <p:cNvSpPr/>
            <p:nvPr/>
          </p:nvSpPr>
          <p:spPr>
            <a:xfrm>
              <a:off x="3539600"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5" name="tx465"/>
            <p:cNvSpPr/>
            <p:nvPr/>
          </p:nvSpPr>
          <p:spPr>
            <a:xfrm>
              <a:off x="3829559"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66" name="tx466"/>
            <p:cNvSpPr/>
            <p:nvPr/>
          </p:nvSpPr>
          <p:spPr>
            <a:xfrm>
              <a:off x="416170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7" name="tx467"/>
            <p:cNvSpPr/>
            <p:nvPr/>
          </p:nvSpPr>
          <p:spPr>
            <a:xfrm>
              <a:off x="447275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8" name="tx468"/>
            <p:cNvSpPr/>
            <p:nvPr/>
          </p:nvSpPr>
          <p:spPr>
            <a:xfrm>
              <a:off x="478380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9" name="tx469"/>
            <p:cNvSpPr/>
            <p:nvPr/>
          </p:nvSpPr>
          <p:spPr>
            <a:xfrm>
              <a:off x="5094862"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0" name="tx470"/>
            <p:cNvSpPr/>
            <p:nvPr/>
          </p:nvSpPr>
          <p:spPr>
            <a:xfrm>
              <a:off x="5405914"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1" name="tx471"/>
            <p:cNvSpPr/>
            <p:nvPr/>
          </p:nvSpPr>
          <p:spPr>
            <a:xfrm>
              <a:off x="5716966"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2" name="tx472"/>
            <p:cNvSpPr/>
            <p:nvPr/>
          </p:nvSpPr>
          <p:spPr>
            <a:xfrm>
              <a:off x="6006925" y="519953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73" name="tx473"/>
            <p:cNvSpPr/>
            <p:nvPr/>
          </p:nvSpPr>
          <p:spPr>
            <a:xfrm>
              <a:off x="6317977"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4" name="tx474"/>
            <p:cNvSpPr/>
            <p:nvPr/>
          </p:nvSpPr>
          <p:spPr>
            <a:xfrm>
              <a:off x="6629030"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5" name="tx475"/>
            <p:cNvSpPr/>
            <p:nvPr/>
          </p:nvSpPr>
          <p:spPr>
            <a:xfrm>
              <a:off x="6940082"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6" name="tx476"/>
            <p:cNvSpPr/>
            <p:nvPr/>
          </p:nvSpPr>
          <p:spPr>
            <a:xfrm>
              <a:off x="727222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7" name="tx477"/>
            <p:cNvSpPr/>
            <p:nvPr/>
          </p:nvSpPr>
          <p:spPr>
            <a:xfrm>
              <a:off x="7583280"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8" name="tx478"/>
            <p:cNvSpPr/>
            <p:nvPr/>
          </p:nvSpPr>
          <p:spPr>
            <a:xfrm>
              <a:off x="789433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9" name="tx479"/>
            <p:cNvSpPr/>
            <p:nvPr/>
          </p:nvSpPr>
          <p:spPr>
            <a:xfrm>
              <a:off x="8184291"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0" name="tx480"/>
            <p:cNvSpPr/>
            <p:nvPr/>
          </p:nvSpPr>
          <p:spPr>
            <a:xfrm>
              <a:off x="851643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1" name="tx481"/>
            <p:cNvSpPr/>
            <p:nvPr/>
          </p:nvSpPr>
          <p:spPr>
            <a:xfrm>
              <a:off x="882748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2" name="tx482"/>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83" name="tx483"/>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84" name="tx484"/>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85" name="tx485"/>
            <p:cNvSpPr/>
            <p:nvPr/>
          </p:nvSpPr>
          <p:spPr>
            <a:xfrm>
              <a:off x="2295391" y="324870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6" name="tx486"/>
            <p:cNvSpPr/>
            <p:nvPr/>
          </p:nvSpPr>
          <p:spPr>
            <a:xfrm>
              <a:off x="260644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87" name="tx487"/>
            <p:cNvSpPr/>
            <p:nvPr/>
          </p:nvSpPr>
          <p:spPr>
            <a:xfrm>
              <a:off x="6348122" y="3978946"/>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88" name="tx488"/>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89" name="tx489"/>
            <p:cNvSpPr/>
            <p:nvPr/>
          </p:nvSpPr>
          <p:spPr>
            <a:xfrm>
              <a:off x="136223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90" name="tx490"/>
            <p:cNvSpPr/>
            <p:nvPr/>
          </p:nvSpPr>
          <p:spPr>
            <a:xfrm>
              <a:off x="1673286" y="446797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91" name="tx491"/>
            <p:cNvSpPr/>
            <p:nvPr/>
          </p:nvSpPr>
          <p:spPr>
            <a:xfrm>
              <a:off x="2274297"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92" name="tx492"/>
            <p:cNvSpPr/>
            <p:nvPr/>
          </p:nvSpPr>
          <p:spPr>
            <a:xfrm>
              <a:off x="5405914"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93" name="tx493"/>
            <p:cNvSpPr/>
            <p:nvPr/>
          </p:nvSpPr>
          <p:spPr>
            <a:xfrm>
              <a:off x="5716966" y="495568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94" name="tx494"/>
            <p:cNvSpPr/>
            <p:nvPr/>
          </p:nvSpPr>
          <p:spPr>
            <a:xfrm>
              <a:off x="6028019"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95" name="tx495"/>
            <p:cNvSpPr/>
            <p:nvPr/>
          </p:nvSpPr>
          <p:spPr>
            <a:xfrm>
              <a:off x="6317977"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96" name="tx496"/>
            <p:cNvSpPr/>
            <p:nvPr/>
          </p:nvSpPr>
          <p:spPr>
            <a:xfrm>
              <a:off x="1051182"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97" name="tx497"/>
            <p:cNvSpPr/>
            <p:nvPr/>
          </p:nvSpPr>
          <p:spPr>
            <a:xfrm>
              <a:off x="1362234"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98" name="tx498"/>
            <p:cNvSpPr/>
            <p:nvPr/>
          </p:nvSpPr>
          <p:spPr>
            <a:xfrm>
              <a:off x="1673286"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99" name="tx499"/>
            <p:cNvSpPr/>
            <p:nvPr/>
          </p:nvSpPr>
          <p:spPr>
            <a:xfrm>
              <a:off x="198433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00" name="tx500"/>
            <p:cNvSpPr/>
            <p:nvPr/>
          </p:nvSpPr>
          <p:spPr>
            <a:xfrm>
              <a:off x="6961175"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501" name="tx501"/>
            <p:cNvSpPr/>
            <p:nvPr/>
          </p:nvSpPr>
          <p:spPr>
            <a:xfrm>
              <a:off x="7272228"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502" name="tx502"/>
            <p:cNvSpPr/>
            <p:nvPr/>
          </p:nvSpPr>
          <p:spPr>
            <a:xfrm>
              <a:off x="7583280"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03" name="tx503"/>
            <p:cNvSpPr/>
            <p:nvPr/>
          </p:nvSpPr>
          <p:spPr>
            <a:xfrm>
              <a:off x="7894332"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504" name="tx504"/>
            <p:cNvSpPr/>
            <p:nvPr/>
          </p:nvSpPr>
          <p:spPr>
            <a:xfrm>
              <a:off x="8205385"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05" name="tx505"/>
            <p:cNvSpPr/>
            <p:nvPr/>
          </p:nvSpPr>
          <p:spPr>
            <a:xfrm>
              <a:off x="851643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06" name="tx50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07" name="tx50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08" name="tx50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09" name="tx50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10" name="tx51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11" name="tx51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12" name="tx51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13" name="tx51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14" name="tx51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15" name="tx51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16" name="tx51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17" name="tx51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18" name="tx51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19" name="tx51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20" name="tx52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21" name="tx52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22" name="tx52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23" name="tx52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24" name="tx52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25" name="tx52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26" name="tx52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27" name="tx52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28" name="tx52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29" name="tx52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30" name="tx53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31" name="tx53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32" name="tx532"/>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33" name="tx533"/>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34" name="tx534"/>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35" name="tx535"/>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36" name="tx536"/>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37" name="tx537"/>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38" name="tx538"/>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39" name="tx539"/>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40" name="tx540"/>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41" name="tx541"/>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42" name="tx542"/>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43" name="tx543"/>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44" name="tx544"/>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45" name="tx545"/>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46" name="tx546"/>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47" name="tx547"/>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48" name="pic548"/>
            <p:cNvPicPr/>
            <p:nvPr/>
          </p:nvPicPr>
          <p:blipFill>
            <a:blip r:embed="rId2" cstate="print"/>
            <a:stretch>
              <a:fillRect/>
            </a:stretch>
          </p:blipFill>
          <p:spPr>
            <a:xfrm>
              <a:off x="4653227" y="5838594"/>
              <a:ext cx="2160000" cy="219455"/>
            </a:xfrm>
            <a:prstGeom prst="rect">
              <a:avLst/>
            </a:prstGeom>
          </p:spPr>
        </p:pic>
        <p:sp>
          <p:nvSpPr>
            <p:cNvPr id="549" name="pl549"/>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0" name="pl550"/>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1" name="pl551"/>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2" name="pl552"/>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3" name="pl553"/>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4" name="pl554"/>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5" name="pl555"/>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6" name="pl556"/>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7" name="pl557"/>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8" name="pl558"/>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9" name="pl559"/>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0" name="pl560"/>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1" name="tx561"/>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62" name="tx562"/>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63" name="tx563"/>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64" name="tx564"/>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65" name="tx565"/>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66" name="tx566"/>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67" name="tx567"/>
            <p:cNvSpPr/>
            <p:nvPr/>
          </p:nvSpPr>
          <p:spPr>
            <a:xfrm>
              <a:off x="924840" y="1330710"/>
              <a:ext cx="29358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Senegal, 2000-2025</a:t>
              </a:r>
            </a:p>
          </p:txBody>
        </p:sp>
        <p:sp>
          <p:nvSpPr>
            <p:cNvPr id="568" name="tx56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69" name="tx56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70" name="tx57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12 out of 15 (80%) vaccines in the schedule achieved coverage of 90% or more. Vaccine coverage ranged from 78% to 94%.
Since 2004, estimates have been made for 10 new vaccines. IPVC is the newest vaccine reported (2024), which achieved 91% coverage in 2025.
In 2025, Senegal reported stockouts of vaccines/supplies (Rotavirus) (more information on slide 8).</a:t>
            </a:r>
          </a:p>
        </p:txBody>
      </p:sp>
      <p:sp>
        <p:nvSpPr>
          <p:cNvPr id="5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five antigens, remained unchanged for six, and declined for four, indicating overall progress in routine immunization performance; 12 achieved at least 90% coverage.</a:t>
            </a:r>
          </a:p>
        </p:txBody>
      </p:sp>
      <p:grpSp xmlns:pic="http://schemas.openxmlformats.org/drawingml/2006/picture">
        <p:nvGrpSpPr>
          <p:cNvPr id="573" name=""/>
          <p:cNvGrpSpPr/>
          <p:nvPr/>
        </p:nvGrpSpPr>
        <p:grpSpPr>
          <a:xfrm>
            <a:off x="292608" y="1005840"/>
            <a:ext cx="8595360" cy="28575"/>
            <a:chOff x="292608" y="1005840"/>
            <a:chExt cx="8595360" cy="28575"/>
          </a:xfrm>
        </p:grpSpPr>
        <p:sp>
          <p:nvSpPr>
            <p:cNvPr id="57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7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157178"/>
            </a:xfrm>
            <a:custGeom>
              <a:avLst/>
              <a:pathLst>
                <a:path w="6481656" h="1157178">
                  <a:moveTo>
                    <a:pt x="0" y="798054"/>
                  </a:moveTo>
                  <a:lnTo>
                    <a:pt x="259266" y="798054"/>
                  </a:lnTo>
                  <a:lnTo>
                    <a:pt x="518532" y="1157178"/>
                  </a:lnTo>
                  <a:lnTo>
                    <a:pt x="777798" y="718249"/>
                  </a:lnTo>
                  <a:lnTo>
                    <a:pt x="1037065" y="159610"/>
                  </a:lnTo>
                  <a:lnTo>
                    <a:pt x="1296331" y="79805"/>
                  </a:lnTo>
                  <a:lnTo>
                    <a:pt x="1555597" y="0"/>
                  </a:lnTo>
                  <a:lnTo>
                    <a:pt x="1814863" y="79805"/>
                  </a:lnTo>
                  <a:lnTo>
                    <a:pt x="2074130" y="199513"/>
                  </a:lnTo>
                  <a:lnTo>
                    <a:pt x="2333396" y="199513"/>
                  </a:lnTo>
                  <a:lnTo>
                    <a:pt x="2592662" y="119708"/>
                  </a:lnTo>
                  <a:lnTo>
                    <a:pt x="2851928" y="79805"/>
                  </a:lnTo>
                  <a:lnTo>
                    <a:pt x="3111195" y="119708"/>
                  </a:lnTo>
                  <a:lnTo>
                    <a:pt x="3370461" y="119708"/>
                  </a:lnTo>
                  <a:lnTo>
                    <a:pt x="3629727" y="199513"/>
                  </a:lnTo>
                  <a:lnTo>
                    <a:pt x="3888994" y="199513"/>
                  </a:lnTo>
                  <a:lnTo>
                    <a:pt x="4148260" y="119708"/>
                  </a:lnTo>
                  <a:lnTo>
                    <a:pt x="4407526" y="79805"/>
                  </a:lnTo>
                  <a:lnTo>
                    <a:pt x="4666792" y="119708"/>
                  </a:lnTo>
                  <a:lnTo>
                    <a:pt x="4926059" y="239416"/>
                  </a:lnTo>
                  <a:lnTo>
                    <a:pt x="5185325" y="399027"/>
                  </a:lnTo>
                  <a:lnTo>
                    <a:pt x="5444591" y="319221"/>
                  </a:lnTo>
                  <a:lnTo>
                    <a:pt x="5703857" y="239416"/>
                  </a:lnTo>
                  <a:lnTo>
                    <a:pt x="5963124" y="279319"/>
                  </a:lnTo>
                  <a:lnTo>
                    <a:pt x="6222390" y="119708"/>
                  </a:lnTo>
                  <a:lnTo>
                    <a:pt x="6481656" y="199513"/>
                  </a:lnTo>
                </a:path>
              </a:pathLst>
            </a:custGeom>
            <a:ln w="27101" cap="flat">
              <a:solidFill>
                <a:srgbClr val="F8766D">
                  <a:alpha val="100000"/>
                </a:srgbClr>
              </a:solidFill>
              <a:prstDash val="solid"/>
              <a:round/>
            </a:ln>
          </p:spPr>
          <p:txBody>
            <a:bodyPr/>
            <a:lstStyle/>
            <a:p/>
          </p:txBody>
        </p:sp>
        <p:sp>
          <p:nvSpPr>
            <p:cNvPr id="29" name="pl29"/>
            <p:cNvSpPr/>
            <p:nvPr/>
          </p:nvSpPr>
          <p:spPr>
            <a:xfrm>
              <a:off x="1439019" y="1518126"/>
              <a:ext cx="6481656" cy="1675914"/>
            </a:xfrm>
            <a:custGeom>
              <a:avLst/>
              <a:pathLst>
                <a:path w="6481656" h="1675914">
                  <a:moveTo>
                    <a:pt x="0" y="1675914"/>
                  </a:moveTo>
                  <a:lnTo>
                    <a:pt x="259266" y="1675914"/>
                  </a:lnTo>
                  <a:lnTo>
                    <a:pt x="518532" y="1356692"/>
                  </a:lnTo>
                  <a:lnTo>
                    <a:pt x="777798" y="837957"/>
                  </a:lnTo>
                  <a:lnTo>
                    <a:pt x="1037065" y="279319"/>
                  </a:lnTo>
                  <a:lnTo>
                    <a:pt x="1296331" y="399027"/>
                  </a:lnTo>
                  <a:lnTo>
                    <a:pt x="1555597" y="199513"/>
                  </a:lnTo>
                  <a:lnTo>
                    <a:pt x="1814863" y="0"/>
                  </a:lnTo>
                  <a:lnTo>
                    <a:pt x="2074130" y="239416"/>
                  </a:lnTo>
                  <a:lnTo>
                    <a:pt x="2333396" y="319221"/>
                  </a:lnTo>
                  <a:lnTo>
                    <a:pt x="2592662" y="199513"/>
                  </a:lnTo>
                  <a:lnTo>
                    <a:pt x="2851928" y="79805"/>
                  </a:lnTo>
                  <a:lnTo>
                    <a:pt x="3111195" y="119708"/>
                  </a:lnTo>
                  <a:lnTo>
                    <a:pt x="3370461" y="79805"/>
                  </a:lnTo>
                  <a:lnTo>
                    <a:pt x="3629727" y="199513"/>
                  </a:lnTo>
                  <a:lnTo>
                    <a:pt x="3888994" y="199513"/>
                  </a:lnTo>
                  <a:lnTo>
                    <a:pt x="4148260" y="39902"/>
                  </a:lnTo>
                  <a:lnTo>
                    <a:pt x="4407526" y="39902"/>
                  </a:lnTo>
                  <a:lnTo>
                    <a:pt x="4666792" y="79805"/>
                  </a:lnTo>
                  <a:lnTo>
                    <a:pt x="4926059" y="119708"/>
                  </a:lnTo>
                  <a:lnTo>
                    <a:pt x="5185325" y="438929"/>
                  </a:lnTo>
                  <a:lnTo>
                    <a:pt x="5444591" y="359124"/>
                  </a:lnTo>
                  <a:lnTo>
                    <a:pt x="5703857" y="39902"/>
                  </a:lnTo>
                  <a:lnTo>
                    <a:pt x="5963124" y="79805"/>
                  </a:lnTo>
                  <a:lnTo>
                    <a:pt x="6222390" y="119708"/>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58029"/>
              <a:ext cx="6481656" cy="1795622"/>
            </a:xfrm>
            <a:custGeom>
              <a:avLst/>
              <a:pathLst>
                <a:path w="6481656" h="1795622">
                  <a:moveTo>
                    <a:pt x="0" y="1795622"/>
                  </a:moveTo>
                  <a:lnTo>
                    <a:pt x="259266" y="1795622"/>
                  </a:lnTo>
                  <a:lnTo>
                    <a:pt x="518532" y="1556206"/>
                  </a:lnTo>
                  <a:lnTo>
                    <a:pt x="777798" y="1316789"/>
                  </a:lnTo>
                  <a:lnTo>
                    <a:pt x="1037065" y="1436498"/>
                  </a:lnTo>
                  <a:lnTo>
                    <a:pt x="1296331" y="758151"/>
                  </a:lnTo>
                  <a:lnTo>
                    <a:pt x="1555597" y="518735"/>
                  </a:lnTo>
                  <a:lnTo>
                    <a:pt x="1814863" y="359124"/>
                  </a:lnTo>
                  <a:lnTo>
                    <a:pt x="2074130" y="638443"/>
                  </a:lnTo>
                  <a:lnTo>
                    <a:pt x="2333396" y="558638"/>
                  </a:lnTo>
                  <a:lnTo>
                    <a:pt x="2592662" y="478832"/>
                  </a:lnTo>
                  <a:lnTo>
                    <a:pt x="2851928" y="359124"/>
                  </a:lnTo>
                  <a:lnTo>
                    <a:pt x="3111195" y="399027"/>
                  </a:lnTo>
                  <a:lnTo>
                    <a:pt x="3370461" y="359124"/>
                  </a:lnTo>
                  <a:lnTo>
                    <a:pt x="3629727" y="518735"/>
                  </a:lnTo>
                  <a:lnTo>
                    <a:pt x="3888994" y="518735"/>
                  </a:lnTo>
                  <a:lnTo>
                    <a:pt x="4148260" y="0"/>
                  </a:lnTo>
                  <a:lnTo>
                    <a:pt x="4407526" y="119708"/>
                  </a:lnTo>
                  <a:lnTo>
                    <a:pt x="4666792" y="279319"/>
                  </a:lnTo>
                  <a:lnTo>
                    <a:pt x="4926059" y="279319"/>
                  </a:lnTo>
                  <a:lnTo>
                    <a:pt x="5185325" y="438929"/>
                  </a:lnTo>
                  <a:lnTo>
                    <a:pt x="5444591" y="199513"/>
                  </a:lnTo>
                  <a:lnTo>
                    <a:pt x="5703857" y="239416"/>
                  </a:lnTo>
                  <a:lnTo>
                    <a:pt x="5963124" y="239416"/>
                  </a:lnTo>
                  <a:lnTo>
                    <a:pt x="6222390" y="239416"/>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5068747" y="2116667"/>
              <a:ext cx="2851928" cy="2633579"/>
            </a:xfrm>
            <a:custGeom>
              <a:avLst/>
              <a:pathLst>
                <a:path w="2851928" h="2633579">
                  <a:moveTo>
                    <a:pt x="0" y="2633579"/>
                  </a:moveTo>
                  <a:lnTo>
                    <a:pt x="259266" y="997568"/>
                  </a:lnTo>
                  <a:lnTo>
                    <a:pt x="518532" y="877859"/>
                  </a:lnTo>
                  <a:lnTo>
                    <a:pt x="777798" y="798054"/>
                  </a:lnTo>
                  <a:lnTo>
                    <a:pt x="1037065" y="678346"/>
                  </a:lnTo>
                  <a:lnTo>
                    <a:pt x="1296331" y="638443"/>
                  </a:lnTo>
                  <a:lnTo>
                    <a:pt x="1555597" y="638443"/>
                  </a:lnTo>
                  <a:lnTo>
                    <a:pt x="1814863" y="598540"/>
                  </a:lnTo>
                  <a:lnTo>
                    <a:pt x="2074130" y="399027"/>
                  </a:lnTo>
                  <a:lnTo>
                    <a:pt x="2333396" y="199513"/>
                  </a:lnTo>
                  <a:lnTo>
                    <a:pt x="2592662" y="0"/>
                  </a:lnTo>
                  <a:lnTo>
                    <a:pt x="2851928"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0782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155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3152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030370" y="471187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2166" y="1327339"/>
              <a:ext cx="247776" cy="182332"/>
            </a:xfrm>
            <a:custGeom>
              <a:avLst/>
              <a:pathLst>
                <a:path w="247776" h="182332">
                  <a:moveTo>
                    <a:pt x="247776" y="0"/>
                  </a:moveTo>
                  <a:lnTo>
                    <a:pt x="0" y="182332"/>
                  </a:lnTo>
                </a:path>
              </a:pathLst>
            </a:custGeom>
          </p:spPr>
          <p:txBody>
            <a:bodyPr/>
            <a:lstStyle/>
            <a:p/>
          </p:txBody>
        </p:sp>
        <p:sp>
          <p:nvSpPr>
            <p:cNvPr id="42" name="pl42"/>
            <p:cNvSpPr/>
            <p:nvPr/>
          </p:nvSpPr>
          <p:spPr>
            <a:xfrm>
              <a:off x="7939005" y="1577999"/>
              <a:ext cx="240936" cy="18523"/>
            </a:xfrm>
            <a:custGeom>
              <a:avLst/>
              <a:pathLst>
                <a:path w="240936" h="18523">
                  <a:moveTo>
                    <a:pt x="240936" y="0"/>
                  </a:moveTo>
                  <a:lnTo>
                    <a:pt x="0" y="18523"/>
                  </a:lnTo>
                </a:path>
              </a:pathLst>
            </a:custGeom>
          </p:spPr>
          <p:txBody>
            <a:bodyPr/>
            <a:lstStyle/>
            <a:p/>
          </p:txBody>
        </p:sp>
        <p:sp>
          <p:nvSpPr>
            <p:cNvPr id="43" name="pl43"/>
            <p:cNvSpPr/>
            <p:nvPr/>
          </p:nvSpPr>
          <p:spPr>
            <a:xfrm>
              <a:off x="7932180" y="1646283"/>
              <a:ext cx="247762" cy="181961"/>
            </a:xfrm>
            <a:custGeom>
              <a:avLst/>
              <a:pathLst>
                <a:path w="247762" h="181961">
                  <a:moveTo>
                    <a:pt x="247762" y="181961"/>
                  </a:moveTo>
                  <a:lnTo>
                    <a:pt x="0" y="0"/>
                  </a:lnTo>
                </a:path>
              </a:pathLst>
            </a:custGeom>
          </p:spPr>
          <p:txBody>
            <a:bodyPr/>
            <a:lstStyle/>
            <a:p/>
          </p:txBody>
        </p:sp>
        <p:sp>
          <p:nvSpPr>
            <p:cNvPr id="44" name="pl44"/>
            <p:cNvSpPr/>
            <p:nvPr/>
          </p:nvSpPr>
          <p:spPr>
            <a:xfrm>
              <a:off x="7939163" y="2156570"/>
              <a:ext cx="240778" cy="5"/>
            </a:xfrm>
            <a:custGeom>
              <a:avLst/>
              <a:pathLst>
                <a:path w="240778" h="5">
                  <a:moveTo>
                    <a:pt x="240778" y="5"/>
                  </a:moveTo>
                  <a:lnTo>
                    <a:pt x="0" y="0"/>
                  </a:lnTo>
                </a:path>
              </a:pathLst>
            </a:custGeom>
          </p:spPr>
          <p:txBody>
            <a:bodyPr/>
            <a:lstStyle/>
            <a:p/>
          </p:txBody>
        </p:sp>
        <p:sp>
          <p:nvSpPr>
            <p:cNvPr id="45" name="pg45"/>
            <p:cNvSpPr/>
            <p:nvPr/>
          </p:nvSpPr>
          <p:spPr>
            <a:xfrm>
              <a:off x="8111362" y="12130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539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94%</a:t>
              </a:r>
            </a:p>
          </p:txBody>
        </p:sp>
        <p:sp>
          <p:nvSpPr>
            <p:cNvPr id="47" name="pg47"/>
            <p:cNvSpPr/>
            <p:nvPr/>
          </p:nvSpPr>
          <p:spPr>
            <a:xfrm>
              <a:off x="8111362" y="148683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52767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92%</a:t>
              </a:r>
            </a:p>
          </p:txBody>
        </p:sp>
        <p:sp>
          <p:nvSpPr>
            <p:cNvPr id="49" name="pg49"/>
            <p:cNvSpPr/>
            <p:nvPr/>
          </p:nvSpPr>
          <p:spPr>
            <a:xfrm>
              <a:off x="8111362" y="176054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80138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51" name="pg51"/>
            <p:cNvSpPr/>
            <p:nvPr/>
          </p:nvSpPr>
          <p:spPr>
            <a:xfrm>
              <a:off x="8111362" y="206558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0643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943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Senegal,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92%.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1 vaccines increased coverage, 2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901855"/>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1538395"/>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1174934"/>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1084069"/>
              <a:ext cx="1218078" cy="269664"/>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454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7575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40609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364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667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971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3274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30577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88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5184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24878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9791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709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4397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1701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63805"/>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9410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4244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5477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8708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615445"/>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34582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7615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806492"/>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53876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267164"/>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99750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7297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460113"/>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1885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1538395"/>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1780702"/>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1414053"/>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1664596"/>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1084069"/>
              <a:ext cx="1218078" cy="203892"/>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1119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8073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6034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995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9562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9173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878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839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80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761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7226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683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5644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3605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1567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952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7489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5450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34113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1372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315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2568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21792"/>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41786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214007"/>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4006621"/>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806222"/>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602330"/>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9843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96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9065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86761"/>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82829"/>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7893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7702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97313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7692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56340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35951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15562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(94%)</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(91%)</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(94%)</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(91%)</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(92%)</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(78%)</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(91%)</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(90%)</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(91%)</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1" name="tx5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2" name="pt5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605" name="tx6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sen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7349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8848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0348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3099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4598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0609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582700"/>
              <a:ext cx="239399" cy="533297"/>
            </a:xfrm>
            <a:prstGeom prst="rect">
              <a:avLst/>
            </a:prstGeom>
            <a:solidFill>
              <a:srgbClr val="1CABE2">
                <a:alpha val="85098"/>
              </a:srgbClr>
            </a:solidFill>
          </p:spPr>
          <p:txBody>
            <a:bodyPr/>
            <a:lstStyle/>
            <a:p/>
          </p:txBody>
        </p:sp>
        <p:sp>
          <p:nvSpPr>
            <p:cNvPr id="24" name="rc24"/>
            <p:cNvSpPr/>
            <p:nvPr/>
          </p:nvSpPr>
          <p:spPr>
            <a:xfrm>
              <a:off x="1577053" y="3574939"/>
              <a:ext cx="239399" cy="541058"/>
            </a:xfrm>
            <a:prstGeom prst="rect">
              <a:avLst/>
            </a:prstGeom>
            <a:solidFill>
              <a:srgbClr val="1CABE2">
                <a:alpha val="85098"/>
              </a:srgbClr>
            </a:solidFill>
          </p:spPr>
          <p:txBody>
            <a:bodyPr/>
            <a:lstStyle/>
            <a:p/>
          </p:txBody>
        </p:sp>
        <p:sp>
          <p:nvSpPr>
            <p:cNvPr id="25" name="rc25"/>
            <p:cNvSpPr/>
            <p:nvPr/>
          </p:nvSpPr>
          <p:spPr>
            <a:xfrm>
              <a:off x="1843053" y="3327234"/>
              <a:ext cx="239399" cy="788762"/>
            </a:xfrm>
            <a:prstGeom prst="rect">
              <a:avLst/>
            </a:prstGeom>
            <a:solidFill>
              <a:srgbClr val="1CABE2">
                <a:alpha val="85098"/>
              </a:srgbClr>
            </a:solidFill>
          </p:spPr>
          <p:txBody>
            <a:bodyPr/>
            <a:lstStyle/>
            <a:p/>
          </p:txBody>
        </p:sp>
        <p:sp>
          <p:nvSpPr>
            <p:cNvPr id="26" name="rc26"/>
            <p:cNvSpPr/>
            <p:nvPr/>
          </p:nvSpPr>
          <p:spPr>
            <a:xfrm>
              <a:off x="2109053" y="3602531"/>
              <a:ext cx="239399" cy="513466"/>
            </a:xfrm>
            <a:prstGeom prst="rect">
              <a:avLst/>
            </a:prstGeom>
            <a:solidFill>
              <a:srgbClr val="1CABE2">
                <a:alpha val="85098"/>
              </a:srgbClr>
            </a:solidFill>
          </p:spPr>
          <p:txBody>
            <a:bodyPr/>
            <a:lstStyle/>
            <a:p/>
          </p:txBody>
        </p:sp>
        <p:sp>
          <p:nvSpPr>
            <p:cNvPr id="27" name="rc27"/>
            <p:cNvSpPr/>
            <p:nvPr/>
          </p:nvSpPr>
          <p:spPr>
            <a:xfrm>
              <a:off x="2375052" y="3978421"/>
              <a:ext cx="239399" cy="137576"/>
            </a:xfrm>
            <a:prstGeom prst="rect">
              <a:avLst/>
            </a:prstGeom>
            <a:solidFill>
              <a:srgbClr val="1CABE2">
                <a:alpha val="85098"/>
              </a:srgbClr>
            </a:solidFill>
          </p:spPr>
          <p:txBody>
            <a:bodyPr/>
            <a:lstStyle/>
            <a:p/>
          </p:txBody>
        </p:sp>
        <p:sp>
          <p:nvSpPr>
            <p:cNvPr id="28" name="rc28"/>
            <p:cNvSpPr/>
            <p:nvPr/>
          </p:nvSpPr>
          <p:spPr>
            <a:xfrm>
              <a:off x="2641052" y="4032194"/>
              <a:ext cx="239399" cy="83803"/>
            </a:xfrm>
            <a:prstGeom prst="rect">
              <a:avLst/>
            </a:prstGeom>
            <a:solidFill>
              <a:srgbClr val="1CABE2">
                <a:alpha val="85098"/>
              </a:srgbClr>
            </a:solidFill>
          </p:spPr>
          <p:txBody>
            <a:bodyPr/>
            <a:lstStyle/>
            <a:p/>
          </p:txBody>
        </p:sp>
        <p:sp>
          <p:nvSpPr>
            <p:cNvPr id="29" name="rc29"/>
            <p:cNvSpPr/>
            <p:nvPr/>
          </p:nvSpPr>
          <p:spPr>
            <a:xfrm>
              <a:off x="2907052" y="4087645"/>
              <a:ext cx="239399" cy="28352"/>
            </a:xfrm>
            <a:prstGeom prst="rect">
              <a:avLst/>
            </a:prstGeom>
            <a:solidFill>
              <a:srgbClr val="1CABE2">
                <a:alpha val="85098"/>
              </a:srgbClr>
            </a:solidFill>
          </p:spPr>
          <p:txBody>
            <a:bodyPr/>
            <a:lstStyle/>
            <a:p/>
          </p:txBody>
        </p:sp>
        <p:sp>
          <p:nvSpPr>
            <p:cNvPr id="30" name="rc30"/>
            <p:cNvSpPr/>
            <p:nvPr/>
          </p:nvSpPr>
          <p:spPr>
            <a:xfrm>
              <a:off x="3173051" y="4029488"/>
              <a:ext cx="239399" cy="86509"/>
            </a:xfrm>
            <a:prstGeom prst="rect">
              <a:avLst/>
            </a:prstGeom>
            <a:solidFill>
              <a:srgbClr val="1CABE2">
                <a:alpha val="85098"/>
              </a:srgbClr>
            </a:solidFill>
          </p:spPr>
          <p:txBody>
            <a:bodyPr/>
            <a:lstStyle/>
            <a:p/>
          </p:txBody>
        </p:sp>
        <p:sp>
          <p:nvSpPr>
            <p:cNvPr id="31" name="rc31"/>
            <p:cNvSpPr/>
            <p:nvPr/>
          </p:nvSpPr>
          <p:spPr>
            <a:xfrm>
              <a:off x="3439051" y="3938211"/>
              <a:ext cx="239399" cy="177786"/>
            </a:xfrm>
            <a:prstGeom prst="rect">
              <a:avLst/>
            </a:prstGeom>
            <a:solidFill>
              <a:srgbClr val="1CABE2">
                <a:alpha val="85098"/>
              </a:srgbClr>
            </a:solidFill>
          </p:spPr>
          <p:txBody>
            <a:bodyPr/>
            <a:lstStyle/>
            <a:p/>
          </p:txBody>
        </p:sp>
        <p:sp>
          <p:nvSpPr>
            <p:cNvPr id="32" name="rc32"/>
            <p:cNvSpPr/>
            <p:nvPr/>
          </p:nvSpPr>
          <p:spPr>
            <a:xfrm>
              <a:off x="3705050" y="3933902"/>
              <a:ext cx="239399" cy="182094"/>
            </a:xfrm>
            <a:prstGeom prst="rect">
              <a:avLst/>
            </a:prstGeom>
            <a:solidFill>
              <a:srgbClr val="1CABE2">
                <a:alpha val="85098"/>
              </a:srgbClr>
            </a:solidFill>
          </p:spPr>
          <p:txBody>
            <a:bodyPr/>
            <a:lstStyle/>
            <a:p/>
          </p:txBody>
        </p:sp>
        <p:sp>
          <p:nvSpPr>
            <p:cNvPr id="33" name="rc33"/>
            <p:cNvSpPr/>
            <p:nvPr/>
          </p:nvSpPr>
          <p:spPr>
            <a:xfrm>
              <a:off x="3971050" y="3991593"/>
              <a:ext cx="239399" cy="124403"/>
            </a:xfrm>
            <a:prstGeom prst="rect">
              <a:avLst/>
            </a:prstGeom>
            <a:solidFill>
              <a:srgbClr val="1CABE2">
                <a:alpha val="85098"/>
              </a:srgbClr>
            </a:solidFill>
          </p:spPr>
          <p:txBody>
            <a:bodyPr/>
            <a:lstStyle/>
            <a:p/>
          </p:txBody>
        </p:sp>
        <p:sp>
          <p:nvSpPr>
            <p:cNvPr id="34" name="rc34"/>
            <p:cNvSpPr/>
            <p:nvPr/>
          </p:nvSpPr>
          <p:spPr>
            <a:xfrm>
              <a:off x="4237050" y="4019809"/>
              <a:ext cx="239399" cy="96188"/>
            </a:xfrm>
            <a:prstGeom prst="rect">
              <a:avLst/>
            </a:prstGeom>
            <a:solidFill>
              <a:srgbClr val="1CABE2">
                <a:alpha val="85098"/>
              </a:srgbClr>
            </a:solidFill>
          </p:spPr>
          <p:txBody>
            <a:bodyPr/>
            <a:lstStyle/>
            <a:p/>
          </p:txBody>
        </p:sp>
        <p:sp>
          <p:nvSpPr>
            <p:cNvPr id="35" name="rc35"/>
            <p:cNvSpPr/>
            <p:nvPr/>
          </p:nvSpPr>
          <p:spPr>
            <a:xfrm>
              <a:off x="4503049" y="3983572"/>
              <a:ext cx="239399" cy="132425"/>
            </a:xfrm>
            <a:prstGeom prst="rect">
              <a:avLst/>
            </a:prstGeom>
            <a:solidFill>
              <a:srgbClr val="1CABE2">
                <a:alpha val="85098"/>
              </a:srgbClr>
            </a:solidFill>
          </p:spPr>
          <p:txBody>
            <a:bodyPr/>
            <a:lstStyle/>
            <a:p/>
          </p:txBody>
        </p:sp>
        <p:sp>
          <p:nvSpPr>
            <p:cNvPr id="36" name="rc36"/>
            <p:cNvSpPr/>
            <p:nvPr/>
          </p:nvSpPr>
          <p:spPr>
            <a:xfrm>
              <a:off x="4769049" y="3982270"/>
              <a:ext cx="239399" cy="133726"/>
            </a:xfrm>
            <a:prstGeom prst="rect">
              <a:avLst/>
            </a:prstGeom>
            <a:solidFill>
              <a:srgbClr val="1CABE2">
                <a:alpha val="85098"/>
              </a:srgbClr>
            </a:solidFill>
          </p:spPr>
          <p:txBody>
            <a:bodyPr/>
            <a:lstStyle/>
            <a:p/>
          </p:txBody>
        </p:sp>
        <p:sp>
          <p:nvSpPr>
            <p:cNvPr id="37" name="rc37"/>
            <p:cNvSpPr/>
            <p:nvPr/>
          </p:nvSpPr>
          <p:spPr>
            <a:xfrm>
              <a:off x="5035049" y="3915832"/>
              <a:ext cx="239399" cy="200165"/>
            </a:xfrm>
            <a:prstGeom prst="rect">
              <a:avLst/>
            </a:prstGeom>
            <a:solidFill>
              <a:srgbClr val="1CABE2">
                <a:alpha val="85098"/>
              </a:srgbClr>
            </a:solidFill>
          </p:spPr>
          <p:txBody>
            <a:bodyPr/>
            <a:lstStyle/>
            <a:p/>
          </p:txBody>
        </p:sp>
        <p:sp>
          <p:nvSpPr>
            <p:cNvPr id="38" name="rc38"/>
            <p:cNvSpPr/>
            <p:nvPr/>
          </p:nvSpPr>
          <p:spPr>
            <a:xfrm>
              <a:off x="5301048" y="3915017"/>
              <a:ext cx="239399" cy="200980"/>
            </a:xfrm>
            <a:prstGeom prst="rect">
              <a:avLst/>
            </a:prstGeom>
            <a:solidFill>
              <a:srgbClr val="1CABE2">
                <a:alpha val="85098"/>
              </a:srgbClr>
            </a:solidFill>
          </p:spPr>
          <p:txBody>
            <a:bodyPr/>
            <a:lstStyle/>
            <a:p/>
          </p:txBody>
        </p:sp>
        <p:sp>
          <p:nvSpPr>
            <p:cNvPr id="39" name="rc39"/>
            <p:cNvSpPr/>
            <p:nvPr/>
          </p:nvSpPr>
          <p:spPr>
            <a:xfrm>
              <a:off x="5567048" y="3980510"/>
              <a:ext cx="239399" cy="135487"/>
            </a:xfrm>
            <a:prstGeom prst="rect">
              <a:avLst/>
            </a:prstGeom>
            <a:solidFill>
              <a:srgbClr val="1CABE2">
                <a:alpha val="85098"/>
              </a:srgbClr>
            </a:solidFill>
          </p:spPr>
          <p:txBody>
            <a:bodyPr/>
            <a:lstStyle/>
            <a:p/>
          </p:txBody>
        </p:sp>
        <p:sp>
          <p:nvSpPr>
            <p:cNvPr id="40" name="rc40"/>
            <p:cNvSpPr/>
            <p:nvPr/>
          </p:nvSpPr>
          <p:spPr>
            <a:xfrm>
              <a:off x="5833047" y="4014466"/>
              <a:ext cx="239399" cy="101531"/>
            </a:xfrm>
            <a:prstGeom prst="rect">
              <a:avLst/>
            </a:prstGeom>
            <a:solidFill>
              <a:srgbClr val="1CABE2">
                <a:alpha val="85098"/>
              </a:srgbClr>
            </a:solidFill>
          </p:spPr>
          <p:txBody>
            <a:bodyPr/>
            <a:lstStyle/>
            <a:p/>
          </p:txBody>
        </p:sp>
        <p:sp>
          <p:nvSpPr>
            <p:cNvPr id="41" name="rc41"/>
            <p:cNvSpPr/>
            <p:nvPr/>
          </p:nvSpPr>
          <p:spPr>
            <a:xfrm>
              <a:off x="6099047" y="3981750"/>
              <a:ext cx="239399" cy="134247"/>
            </a:xfrm>
            <a:prstGeom prst="rect">
              <a:avLst/>
            </a:prstGeom>
            <a:solidFill>
              <a:srgbClr val="1CABE2">
                <a:alpha val="85098"/>
              </a:srgbClr>
            </a:solidFill>
          </p:spPr>
          <p:txBody>
            <a:bodyPr/>
            <a:lstStyle/>
            <a:p/>
          </p:txBody>
        </p:sp>
        <p:sp>
          <p:nvSpPr>
            <p:cNvPr id="42" name="rc42"/>
            <p:cNvSpPr/>
            <p:nvPr/>
          </p:nvSpPr>
          <p:spPr>
            <a:xfrm>
              <a:off x="6365047" y="3883465"/>
              <a:ext cx="239399" cy="232531"/>
            </a:xfrm>
            <a:prstGeom prst="rect">
              <a:avLst/>
            </a:prstGeom>
            <a:solidFill>
              <a:srgbClr val="1CABE2">
                <a:alpha val="85098"/>
              </a:srgbClr>
            </a:solidFill>
          </p:spPr>
          <p:txBody>
            <a:bodyPr/>
            <a:lstStyle/>
            <a:p/>
          </p:txBody>
        </p:sp>
        <p:sp>
          <p:nvSpPr>
            <p:cNvPr id="43" name="rc43"/>
            <p:cNvSpPr/>
            <p:nvPr/>
          </p:nvSpPr>
          <p:spPr>
            <a:xfrm>
              <a:off x="6631046" y="3746362"/>
              <a:ext cx="239399" cy="369635"/>
            </a:xfrm>
            <a:prstGeom prst="rect">
              <a:avLst/>
            </a:prstGeom>
            <a:solidFill>
              <a:srgbClr val="1CABE2">
                <a:alpha val="85098"/>
              </a:srgbClr>
            </a:solidFill>
          </p:spPr>
          <p:txBody>
            <a:bodyPr/>
            <a:lstStyle/>
            <a:p/>
          </p:txBody>
        </p:sp>
        <p:sp>
          <p:nvSpPr>
            <p:cNvPr id="44" name="rc44"/>
            <p:cNvSpPr/>
            <p:nvPr/>
          </p:nvSpPr>
          <p:spPr>
            <a:xfrm>
              <a:off x="6897046" y="3807827"/>
              <a:ext cx="239399" cy="308170"/>
            </a:xfrm>
            <a:prstGeom prst="rect">
              <a:avLst/>
            </a:prstGeom>
            <a:solidFill>
              <a:srgbClr val="1CABE2">
                <a:alpha val="85098"/>
              </a:srgbClr>
            </a:solidFill>
          </p:spPr>
          <p:txBody>
            <a:bodyPr/>
            <a:lstStyle/>
            <a:p/>
          </p:txBody>
        </p:sp>
        <p:sp>
          <p:nvSpPr>
            <p:cNvPr id="45" name="rc45"/>
            <p:cNvSpPr/>
            <p:nvPr/>
          </p:nvSpPr>
          <p:spPr>
            <a:xfrm>
              <a:off x="7163045" y="3872190"/>
              <a:ext cx="239399" cy="243807"/>
            </a:xfrm>
            <a:prstGeom prst="rect">
              <a:avLst/>
            </a:prstGeom>
            <a:solidFill>
              <a:srgbClr val="1CABE2">
                <a:alpha val="85098"/>
              </a:srgbClr>
            </a:solidFill>
          </p:spPr>
          <p:txBody>
            <a:bodyPr/>
            <a:lstStyle/>
            <a:p/>
          </p:txBody>
        </p:sp>
        <p:sp>
          <p:nvSpPr>
            <p:cNvPr id="46" name="rc46"/>
            <p:cNvSpPr/>
            <p:nvPr/>
          </p:nvSpPr>
          <p:spPr>
            <a:xfrm>
              <a:off x="7429045" y="3830768"/>
              <a:ext cx="239399" cy="285229"/>
            </a:xfrm>
            <a:prstGeom prst="rect">
              <a:avLst/>
            </a:prstGeom>
            <a:solidFill>
              <a:srgbClr val="1CABE2">
                <a:alpha val="85098"/>
              </a:srgbClr>
            </a:solidFill>
          </p:spPr>
          <p:txBody>
            <a:bodyPr/>
            <a:lstStyle/>
            <a:p/>
          </p:txBody>
        </p:sp>
        <p:sp>
          <p:nvSpPr>
            <p:cNvPr id="47" name="rc47"/>
            <p:cNvSpPr/>
            <p:nvPr/>
          </p:nvSpPr>
          <p:spPr>
            <a:xfrm>
              <a:off x="7695045" y="3971098"/>
              <a:ext cx="239399" cy="144899"/>
            </a:xfrm>
            <a:prstGeom prst="rect">
              <a:avLst/>
            </a:prstGeom>
            <a:solidFill>
              <a:srgbClr val="1CABE2">
                <a:alpha val="85098"/>
              </a:srgbClr>
            </a:solidFill>
          </p:spPr>
          <p:txBody>
            <a:bodyPr/>
            <a:lstStyle/>
            <a:p/>
          </p:txBody>
        </p:sp>
        <p:sp>
          <p:nvSpPr>
            <p:cNvPr id="48" name="rc48"/>
            <p:cNvSpPr/>
            <p:nvPr/>
          </p:nvSpPr>
          <p:spPr>
            <a:xfrm>
              <a:off x="7961044" y="3895364"/>
              <a:ext cx="239399" cy="220633"/>
            </a:xfrm>
            <a:prstGeom prst="rect">
              <a:avLst/>
            </a:prstGeom>
            <a:solidFill>
              <a:srgbClr val="1CABE2">
                <a:alpha val="85098"/>
              </a:srgbClr>
            </a:solidFill>
          </p:spPr>
          <p:txBody>
            <a:bodyPr/>
            <a:lstStyle/>
            <a:p/>
          </p:txBody>
        </p:sp>
        <p:sp>
          <p:nvSpPr>
            <p:cNvPr id="49" name="rc49"/>
            <p:cNvSpPr/>
            <p:nvPr/>
          </p:nvSpPr>
          <p:spPr>
            <a:xfrm>
              <a:off x="1311054" y="2897030"/>
              <a:ext cx="239399" cy="685669"/>
            </a:xfrm>
            <a:prstGeom prst="rect">
              <a:avLst/>
            </a:prstGeom>
            <a:solidFill>
              <a:srgbClr val="B3B3B3">
                <a:alpha val="85098"/>
              </a:srgbClr>
            </a:solidFill>
          </p:spPr>
          <p:txBody>
            <a:bodyPr/>
            <a:lstStyle/>
            <a:p/>
          </p:txBody>
        </p:sp>
        <p:sp>
          <p:nvSpPr>
            <p:cNvPr id="50" name="rc50"/>
            <p:cNvSpPr/>
            <p:nvPr/>
          </p:nvSpPr>
          <p:spPr>
            <a:xfrm>
              <a:off x="1577053" y="2879289"/>
              <a:ext cx="239399" cy="695650"/>
            </a:xfrm>
            <a:prstGeom prst="rect">
              <a:avLst/>
            </a:prstGeom>
            <a:solidFill>
              <a:srgbClr val="B3B3B3">
                <a:alpha val="85098"/>
              </a:srgbClr>
            </a:solidFill>
          </p:spPr>
          <p:txBody>
            <a:bodyPr/>
            <a:lstStyle/>
            <a:p/>
          </p:txBody>
        </p:sp>
        <p:sp>
          <p:nvSpPr>
            <p:cNvPr id="51" name="rc51"/>
            <p:cNvSpPr/>
            <p:nvPr/>
          </p:nvSpPr>
          <p:spPr>
            <a:xfrm>
              <a:off x="1843053" y="3064316"/>
              <a:ext cx="239399" cy="262918"/>
            </a:xfrm>
            <a:prstGeom prst="rect">
              <a:avLst/>
            </a:prstGeom>
            <a:solidFill>
              <a:srgbClr val="B3B3B3">
                <a:alpha val="85098"/>
              </a:srgbClr>
            </a:solidFill>
          </p:spPr>
          <p:txBody>
            <a:bodyPr/>
            <a:lstStyle/>
            <a:p/>
          </p:txBody>
        </p:sp>
        <p:sp>
          <p:nvSpPr>
            <p:cNvPr id="52" name="rc52"/>
            <p:cNvSpPr/>
            <p:nvPr/>
          </p:nvSpPr>
          <p:spPr>
            <a:xfrm>
              <a:off x="2109053" y="3386337"/>
              <a:ext cx="239399" cy="216194"/>
            </a:xfrm>
            <a:prstGeom prst="rect">
              <a:avLst/>
            </a:prstGeom>
            <a:solidFill>
              <a:srgbClr val="B3B3B3">
                <a:alpha val="85098"/>
              </a:srgbClr>
            </a:solidFill>
          </p:spPr>
          <p:txBody>
            <a:bodyPr/>
            <a:lstStyle/>
            <a:p/>
          </p:txBody>
        </p:sp>
        <p:sp>
          <p:nvSpPr>
            <p:cNvPr id="53" name="rc53"/>
            <p:cNvSpPr/>
            <p:nvPr/>
          </p:nvSpPr>
          <p:spPr>
            <a:xfrm>
              <a:off x="2375052" y="3758301"/>
              <a:ext cx="239399" cy="220119"/>
            </a:xfrm>
            <a:prstGeom prst="rect">
              <a:avLst/>
            </a:prstGeom>
            <a:solidFill>
              <a:srgbClr val="B3B3B3">
                <a:alpha val="85098"/>
              </a:srgbClr>
            </a:solidFill>
          </p:spPr>
          <p:txBody>
            <a:bodyPr/>
            <a:lstStyle/>
            <a:p/>
          </p:txBody>
        </p:sp>
        <p:sp>
          <p:nvSpPr>
            <p:cNvPr id="54" name="rc54"/>
            <p:cNvSpPr/>
            <p:nvPr/>
          </p:nvSpPr>
          <p:spPr>
            <a:xfrm>
              <a:off x="2641052" y="3669052"/>
              <a:ext cx="239399" cy="363141"/>
            </a:xfrm>
            <a:prstGeom prst="rect">
              <a:avLst/>
            </a:prstGeom>
            <a:solidFill>
              <a:srgbClr val="B3B3B3">
                <a:alpha val="85098"/>
              </a:srgbClr>
            </a:solidFill>
          </p:spPr>
          <p:txBody>
            <a:bodyPr/>
            <a:lstStyle/>
            <a:p/>
          </p:txBody>
        </p:sp>
        <p:sp>
          <p:nvSpPr>
            <p:cNvPr id="55" name="rc55"/>
            <p:cNvSpPr/>
            <p:nvPr/>
          </p:nvSpPr>
          <p:spPr>
            <a:xfrm>
              <a:off x="2907052" y="3804121"/>
              <a:ext cx="239399" cy="283523"/>
            </a:xfrm>
            <a:prstGeom prst="rect">
              <a:avLst/>
            </a:prstGeom>
            <a:solidFill>
              <a:srgbClr val="B3B3B3">
                <a:alpha val="85098"/>
              </a:srgbClr>
            </a:solidFill>
          </p:spPr>
          <p:txBody>
            <a:bodyPr/>
            <a:lstStyle/>
            <a:p/>
          </p:txBody>
        </p:sp>
        <p:sp>
          <p:nvSpPr>
            <p:cNvPr id="56" name="rc56"/>
            <p:cNvSpPr/>
            <p:nvPr/>
          </p:nvSpPr>
          <p:spPr>
            <a:xfrm>
              <a:off x="3173051" y="3942979"/>
              <a:ext cx="239399" cy="86509"/>
            </a:xfrm>
            <a:prstGeom prst="rect">
              <a:avLst/>
            </a:prstGeom>
            <a:solidFill>
              <a:srgbClr val="B3B3B3">
                <a:alpha val="85098"/>
              </a:srgbClr>
            </a:solidFill>
          </p:spPr>
          <p:txBody>
            <a:bodyPr/>
            <a:lstStyle/>
            <a:p/>
          </p:txBody>
        </p:sp>
        <p:sp>
          <p:nvSpPr>
            <p:cNvPr id="57" name="rc57"/>
            <p:cNvSpPr/>
            <p:nvPr/>
          </p:nvSpPr>
          <p:spPr>
            <a:xfrm>
              <a:off x="3439051" y="3760418"/>
              <a:ext cx="239399" cy="177793"/>
            </a:xfrm>
            <a:prstGeom prst="rect">
              <a:avLst/>
            </a:prstGeom>
            <a:solidFill>
              <a:srgbClr val="B3B3B3">
                <a:alpha val="85098"/>
              </a:srgbClr>
            </a:solidFill>
          </p:spPr>
          <p:txBody>
            <a:bodyPr/>
            <a:lstStyle/>
            <a:p/>
          </p:txBody>
        </p:sp>
        <p:sp>
          <p:nvSpPr>
            <p:cNvPr id="58" name="rc58"/>
            <p:cNvSpPr/>
            <p:nvPr/>
          </p:nvSpPr>
          <p:spPr>
            <a:xfrm>
              <a:off x="3705050" y="3691109"/>
              <a:ext cx="239399" cy="242793"/>
            </a:xfrm>
            <a:prstGeom prst="rect">
              <a:avLst/>
            </a:prstGeom>
            <a:solidFill>
              <a:srgbClr val="B3B3B3">
                <a:alpha val="85098"/>
              </a:srgbClr>
            </a:solidFill>
          </p:spPr>
          <p:txBody>
            <a:bodyPr/>
            <a:lstStyle/>
            <a:p/>
          </p:txBody>
        </p:sp>
        <p:sp>
          <p:nvSpPr>
            <p:cNvPr id="59" name="rc59"/>
            <p:cNvSpPr/>
            <p:nvPr/>
          </p:nvSpPr>
          <p:spPr>
            <a:xfrm>
              <a:off x="3971050" y="3773885"/>
              <a:ext cx="239399" cy="217708"/>
            </a:xfrm>
            <a:prstGeom prst="rect">
              <a:avLst/>
            </a:prstGeom>
            <a:solidFill>
              <a:srgbClr val="B3B3B3">
                <a:alpha val="85098"/>
              </a:srgbClr>
            </a:solidFill>
          </p:spPr>
          <p:txBody>
            <a:bodyPr/>
            <a:lstStyle/>
            <a:p/>
          </p:txBody>
        </p:sp>
        <p:sp>
          <p:nvSpPr>
            <p:cNvPr id="60" name="rc60"/>
            <p:cNvSpPr/>
            <p:nvPr/>
          </p:nvSpPr>
          <p:spPr>
            <a:xfrm>
              <a:off x="4237050" y="3859497"/>
              <a:ext cx="239399" cy="160311"/>
            </a:xfrm>
            <a:prstGeom prst="rect">
              <a:avLst/>
            </a:prstGeom>
            <a:solidFill>
              <a:srgbClr val="B3B3B3">
                <a:alpha val="85098"/>
              </a:srgbClr>
            </a:solidFill>
          </p:spPr>
          <p:txBody>
            <a:bodyPr/>
            <a:lstStyle/>
            <a:p/>
          </p:txBody>
        </p:sp>
        <p:sp>
          <p:nvSpPr>
            <p:cNvPr id="61" name="rc61"/>
            <p:cNvSpPr/>
            <p:nvPr/>
          </p:nvSpPr>
          <p:spPr>
            <a:xfrm>
              <a:off x="4503049" y="3818040"/>
              <a:ext cx="239399" cy="165531"/>
            </a:xfrm>
            <a:prstGeom prst="rect">
              <a:avLst/>
            </a:prstGeom>
            <a:solidFill>
              <a:srgbClr val="B3B3B3">
                <a:alpha val="85098"/>
              </a:srgbClr>
            </a:solidFill>
          </p:spPr>
          <p:txBody>
            <a:bodyPr/>
            <a:lstStyle/>
            <a:p/>
          </p:txBody>
        </p:sp>
        <p:sp>
          <p:nvSpPr>
            <p:cNvPr id="62" name="rc62"/>
            <p:cNvSpPr/>
            <p:nvPr/>
          </p:nvSpPr>
          <p:spPr>
            <a:xfrm>
              <a:off x="4769049" y="3848544"/>
              <a:ext cx="239399" cy="133726"/>
            </a:xfrm>
            <a:prstGeom prst="rect">
              <a:avLst/>
            </a:prstGeom>
            <a:solidFill>
              <a:srgbClr val="B3B3B3">
                <a:alpha val="85098"/>
              </a:srgbClr>
            </a:solidFill>
          </p:spPr>
          <p:txBody>
            <a:bodyPr/>
            <a:lstStyle/>
            <a:p/>
          </p:txBody>
        </p:sp>
        <p:sp>
          <p:nvSpPr>
            <p:cNvPr id="63" name="rc63"/>
            <p:cNvSpPr/>
            <p:nvPr/>
          </p:nvSpPr>
          <p:spPr>
            <a:xfrm>
              <a:off x="5035049" y="3749033"/>
              <a:ext cx="239399" cy="166798"/>
            </a:xfrm>
            <a:prstGeom prst="rect">
              <a:avLst/>
            </a:prstGeom>
            <a:solidFill>
              <a:srgbClr val="B3B3B3">
                <a:alpha val="85098"/>
              </a:srgbClr>
            </a:solidFill>
          </p:spPr>
          <p:txBody>
            <a:bodyPr/>
            <a:lstStyle/>
            <a:p/>
          </p:txBody>
        </p:sp>
        <p:sp>
          <p:nvSpPr>
            <p:cNvPr id="64" name="rc64"/>
            <p:cNvSpPr/>
            <p:nvPr/>
          </p:nvSpPr>
          <p:spPr>
            <a:xfrm>
              <a:off x="5301048" y="3747533"/>
              <a:ext cx="239399" cy="167483"/>
            </a:xfrm>
            <a:prstGeom prst="rect">
              <a:avLst/>
            </a:prstGeom>
            <a:solidFill>
              <a:srgbClr val="B3B3B3">
                <a:alpha val="85098"/>
              </a:srgbClr>
            </a:solidFill>
          </p:spPr>
          <p:txBody>
            <a:bodyPr/>
            <a:lstStyle/>
            <a:p/>
          </p:txBody>
        </p:sp>
        <p:sp>
          <p:nvSpPr>
            <p:cNvPr id="65" name="rc65"/>
            <p:cNvSpPr/>
            <p:nvPr/>
          </p:nvSpPr>
          <p:spPr>
            <a:xfrm>
              <a:off x="5567048" y="3878889"/>
              <a:ext cx="239399" cy="101620"/>
            </a:xfrm>
            <a:prstGeom prst="rect">
              <a:avLst/>
            </a:prstGeom>
            <a:solidFill>
              <a:srgbClr val="B3B3B3">
                <a:alpha val="85098"/>
              </a:srgbClr>
            </a:solidFill>
          </p:spPr>
          <p:txBody>
            <a:bodyPr/>
            <a:lstStyle/>
            <a:p/>
          </p:txBody>
        </p:sp>
        <p:sp>
          <p:nvSpPr>
            <p:cNvPr id="66" name="rc66"/>
            <p:cNvSpPr/>
            <p:nvPr/>
          </p:nvSpPr>
          <p:spPr>
            <a:xfrm>
              <a:off x="5833047" y="3879088"/>
              <a:ext cx="239399" cy="135377"/>
            </a:xfrm>
            <a:prstGeom prst="rect">
              <a:avLst/>
            </a:prstGeom>
            <a:solidFill>
              <a:srgbClr val="B3B3B3">
                <a:alpha val="85098"/>
              </a:srgbClr>
            </a:solidFill>
          </p:spPr>
          <p:txBody>
            <a:bodyPr/>
            <a:lstStyle/>
            <a:p/>
          </p:txBody>
        </p:sp>
        <p:sp>
          <p:nvSpPr>
            <p:cNvPr id="67" name="rc67"/>
            <p:cNvSpPr/>
            <p:nvPr/>
          </p:nvSpPr>
          <p:spPr>
            <a:xfrm>
              <a:off x="6099047" y="3847509"/>
              <a:ext cx="239399" cy="134240"/>
            </a:xfrm>
            <a:prstGeom prst="rect">
              <a:avLst/>
            </a:prstGeom>
            <a:solidFill>
              <a:srgbClr val="B3B3B3">
                <a:alpha val="85098"/>
              </a:srgbClr>
            </a:solidFill>
          </p:spPr>
          <p:txBody>
            <a:bodyPr/>
            <a:lstStyle/>
            <a:p/>
          </p:txBody>
        </p:sp>
        <p:sp>
          <p:nvSpPr>
            <p:cNvPr id="68" name="rc68"/>
            <p:cNvSpPr/>
            <p:nvPr/>
          </p:nvSpPr>
          <p:spPr>
            <a:xfrm>
              <a:off x="6365047" y="3817027"/>
              <a:ext cx="239399" cy="66438"/>
            </a:xfrm>
            <a:prstGeom prst="rect">
              <a:avLst/>
            </a:prstGeom>
            <a:solidFill>
              <a:srgbClr val="B3B3B3">
                <a:alpha val="85098"/>
              </a:srgbClr>
            </a:solidFill>
          </p:spPr>
          <p:txBody>
            <a:bodyPr/>
            <a:lstStyle/>
            <a:p/>
          </p:txBody>
        </p:sp>
        <p:sp>
          <p:nvSpPr>
            <p:cNvPr id="69" name="rc69"/>
            <p:cNvSpPr/>
            <p:nvPr/>
          </p:nvSpPr>
          <p:spPr>
            <a:xfrm>
              <a:off x="6631046" y="3544744"/>
              <a:ext cx="239399" cy="201617"/>
            </a:xfrm>
            <a:prstGeom prst="rect">
              <a:avLst/>
            </a:prstGeom>
            <a:solidFill>
              <a:srgbClr val="B3B3B3">
                <a:alpha val="85098"/>
              </a:srgbClr>
            </a:solidFill>
          </p:spPr>
          <p:txBody>
            <a:bodyPr/>
            <a:lstStyle/>
            <a:p/>
          </p:txBody>
        </p:sp>
        <p:sp>
          <p:nvSpPr>
            <p:cNvPr id="70" name="rc70"/>
            <p:cNvSpPr/>
            <p:nvPr/>
          </p:nvSpPr>
          <p:spPr>
            <a:xfrm>
              <a:off x="6897046" y="3602380"/>
              <a:ext cx="239399" cy="205446"/>
            </a:xfrm>
            <a:prstGeom prst="rect">
              <a:avLst/>
            </a:prstGeom>
            <a:solidFill>
              <a:srgbClr val="B3B3B3">
                <a:alpha val="85098"/>
              </a:srgbClr>
            </a:solidFill>
          </p:spPr>
          <p:txBody>
            <a:bodyPr/>
            <a:lstStyle/>
            <a:p/>
          </p:txBody>
        </p:sp>
        <p:sp>
          <p:nvSpPr>
            <p:cNvPr id="71" name="rc71"/>
            <p:cNvSpPr/>
            <p:nvPr/>
          </p:nvSpPr>
          <p:spPr>
            <a:xfrm>
              <a:off x="7163045" y="3872190"/>
              <a:ext cx="239399" cy="0"/>
            </a:xfrm>
            <a:prstGeom prst="rect">
              <a:avLst/>
            </a:prstGeom>
            <a:solidFill>
              <a:srgbClr val="B3B3B3">
                <a:alpha val="85098"/>
              </a:srgbClr>
            </a:solidFill>
          </p:spPr>
          <p:txBody>
            <a:bodyPr/>
            <a:lstStyle/>
            <a:p/>
          </p:txBody>
        </p:sp>
        <p:sp>
          <p:nvSpPr>
            <p:cNvPr id="72" name="rc72"/>
            <p:cNvSpPr/>
            <p:nvPr/>
          </p:nvSpPr>
          <p:spPr>
            <a:xfrm>
              <a:off x="7429045" y="3830768"/>
              <a:ext cx="239399" cy="0"/>
            </a:xfrm>
            <a:prstGeom prst="rect">
              <a:avLst/>
            </a:prstGeom>
            <a:solidFill>
              <a:srgbClr val="B3B3B3">
                <a:alpha val="85098"/>
              </a:srgbClr>
            </a:solidFill>
          </p:spPr>
          <p:txBody>
            <a:bodyPr/>
            <a:lstStyle/>
            <a:p/>
          </p:txBody>
        </p:sp>
        <p:sp>
          <p:nvSpPr>
            <p:cNvPr id="73" name="rc73"/>
            <p:cNvSpPr/>
            <p:nvPr/>
          </p:nvSpPr>
          <p:spPr>
            <a:xfrm>
              <a:off x="7695045" y="3789976"/>
              <a:ext cx="239399" cy="181122"/>
            </a:xfrm>
            <a:prstGeom prst="rect">
              <a:avLst/>
            </a:prstGeom>
            <a:solidFill>
              <a:srgbClr val="B3B3B3">
                <a:alpha val="85098"/>
              </a:srgbClr>
            </a:solidFill>
          </p:spPr>
          <p:txBody>
            <a:bodyPr/>
            <a:lstStyle/>
            <a:p/>
          </p:txBody>
        </p:sp>
        <p:sp>
          <p:nvSpPr>
            <p:cNvPr id="74" name="rc74"/>
            <p:cNvSpPr/>
            <p:nvPr/>
          </p:nvSpPr>
          <p:spPr>
            <a:xfrm>
              <a:off x="7961044" y="3785044"/>
              <a:ext cx="239399" cy="110320"/>
            </a:xfrm>
            <a:prstGeom prst="rect">
              <a:avLst/>
            </a:prstGeom>
            <a:solidFill>
              <a:srgbClr val="B3B3B3">
                <a:alpha val="85098"/>
              </a:srgbClr>
            </a:solidFill>
          </p:spPr>
          <p:txBody>
            <a:bodyPr/>
            <a:lstStyle/>
            <a:p/>
          </p:txBody>
        </p:sp>
        <p:sp>
          <p:nvSpPr>
            <p:cNvPr id="75" name="pl75"/>
            <p:cNvSpPr/>
            <p:nvPr/>
          </p:nvSpPr>
          <p:spPr>
            <a:xfrm>
              <a:off x="1430754" y="2075428"/>
              <a:ext cx="6649990" cy="597742"/>
            </a:xfrm>
            <a:custGeom>
              <a:avLst/>
              <a:pathLst>
                <a:path w="6649990" h="597742">
                  <a:moveTo>
                    <a:pt x="0" y="412236"/>
                  </a:moveTo>
                  <a:lnTo>
                    <a:pt x="265999" y="412236"/>
                  </a:lnTo>
                  <a:lnTo>
                    <a:pt x="531999" y="597742"/>
                  </a:lnTo>
                  <a:lnTo>
                    <a:pt x="797998" y="371012"/>
                  </a:lnTo>
                  <a:lnTo>
                    <a:pt x="1063998" y="82447"/>
                  </a:lnTo>
                  <a:lnTo>
                    <a:pt x="1329998" y="41223"/>
                  </a:lnTo>
                  <a:lnTo>
                    <a:pt x="1595997" y="0"/>
                  </a:lnTo>
                  <a:lnTo>
                    <a:pt x="1861997" y="41223"/>
                  </a:lnTo>
                  <a:lnTo>
                    <a:pt x="2127996" y="103059"/>
                  </a:lnTo>
                  <a:lnTo>
                    <a:pt x="2393996" y="103059"/>
                  </a:lnTo>
                  <a:lnTo>
                    <a:pt x="2659996" y="61835"/>
                  </a:lnTo>
                  <a:lnTo>
                    <a:pt x="2925995" y="41223"/>
                  </a:lnTo>
                  <a:lnTo>
                    <a:pt x="3191995" y="61835"/>
                  </a:lnTo>
                  <a:lnTo>
                    <a:pt x="3457995" y="61835"/>
                  </a:lnTo>
                  <a:lnTo>
                    <a:pt x="3723994" y="103059"/>
                  </a:lnTo>
                  <a:lnTo>
                    <a:pt x="3989994" y="103059"/>
                  </a:lnTo>
                  <a:lnTo>
                    <a:pt x="4255993" y="61835"/>
                  </a:lnTo>
                  <a:lnTo>
                    <a:pt x="4521993" y="41223"/>
                  </a:lnTo>
                  <a:lnTo>
                    <a:pt x="4787993" y="61835"/>
                  </a:lnTo>
                  <a:lnTo>
                    <a:pt x="5053992" y="123670"/>
                  </a:lnTo>
                  <a:lnTo>
                    <a:pt x="5319992" y="206118"/>
                  </a:lnTo>
                  <a:lnTo>
                    <a:pt x="5585991" y="164894"/>
                  </a:lnTo>
                  <a:lnTo>
                    <a:pt x="5851991" y="123670"/>
                  </a:lnTo>
                  <a:lnTo>
                    <a:pt x="6117991" y="144282"/>
                  </a:lnTo>
                  <a:lnTo>
                    <a:pt x="6383990" y="61835"/>
                  </a:lnTo>
                  <a:lnTo>
                    <a:pt x="6649990" y="103059"/>
                  </a:lnTo>
                </a:path>
              </a:pathLst>
            </a:custGeom>
            <a:ln w="27101" cap="flat">
              <a:solidFill>
                <a:srgbClr val="0058AB">
                  <a:alpha val="100000"/>
                </a:srgbClr>
              </a:solidFill>
              <a:prstDash val="solid"/>
              <a:round/>
            </a:ln>
          </p:spPr>
          <p:txBody>
            <a:bodyPr/>
            <a:lstStyle/>
            <a:p/>
          </p:txBody>
        </p:sp>
        <p:sp>
          <p:nvSpPr>
            <p:cNvPr id="76" name="pl76"/>
            <p:cNvSpPr/>
            <p:nvPr/>
          </p:nvSpPr>
          <p:spPr>
            <a:xfrm>
              <a:off x="1430754" y="2178487"/>
              <a:ext cx="6649990" cy="865695"/>
            </a:xfrm>
            <a:custGeom>
              <a:avLst/>
              <a:pathLst>
                <a:path w="6649990" h="865695">
                  <a:moveTo>
                    <a:pt x="0" y="865695"/>
                  </a:moveTo>
                  <a:lnTo>
                    <a:pt x="265999" y="865695"/>
                  </a:lnTo>
                  <a:lnTo>
                    <a:pt x="531999" y="700801"/>
                  </a:lnTo>
                  <a:lnTo>
                    <a:pt x="797998" y="432847"/>
                  </a:lnTo>
                  <a:lnTo>
                    <a:pt x="1063998" y="144282"/>
                  </a:lnTo>
                  <a:lnTo>
                    <a:pt x="1329998" y="206118"/>
                  </a:lnTo>
                  <a:lnTo>
                    <a:pt x="1595997" y="103059"/>
                  </a:lnTo>
                  <a:lnTo>
                    <a:pt x="1861997" y="0"/>
                  </a:lnTo>
                  <a:lnTo>
                    <a:pt x="2127996" y="123670"/>
                  </a:lnTo>
                  <a:lnTo>
                    <a:pt x="2393996" y="164894"/>
                  </a:lnTo>
                  <a:lnTo>
                    <a:pt x="2659996" y="103059"/>
                  </a:lnTo>
                  <a:lnTo>
                    <a:pt x="2925995" y="41223"/>
                  </a:lnTo>
                  <a:lnTo>
                    <a:pt x="3191995" y="61835"/>
                  </a:lnTo>
                  <a:lnTo>
                    <a:pt x="3457995" y="41223"/>
                  </a:lnTo>
                  <a:lnTo>
                    <a:pt x="3723994" y="103059"/>
                  </a:lnTo>
                  <a:lnTo>
                    <a:pt x="3989994" y="103059"/>
                  </a:lnTo>
                  <a:lnTo>
                    <a:pt x="4255993" y="20611"/>
                  </a:lnTo>
                  <a:lnTo>
                    <a:pt x="4521993" y="20611"/>
                  </a:lnTo>
                  <a:lnTo>
                    <a:pt x="4787993" y="41223"/>
                  </a:lnTo>
                  <a:lnTo>
                    <a:pt x="5053992" y="61835"/>
                  </a:lnTo>
                  <a:lnTo>
                    <a:pt x="5319992" y="226729"/>
                  </a:lnTo>
                  <a:lnTo>
                    <a:pt x="5585991" y="185506"/>
                  </a:lnTo>
                  <a:lnTo>
                    <a:pt x="5851991" y="20611"/>
                  </a:lnTo>
                  <a:lnTo>
                    <a:pt x="6117991" y="41223"/>
                  </a:lnTo>
                  <a:lnTo>
                    <a:pt x="6383990" y="61835"/>
                  </a:lnTo>
                  <a:lnTo>
                    <a:pt x="6649990" y="61835"/>
                  </a:lnTo>
                </a:path>
              </a:pathLst>
            </a:custGeom>
            <a:ln w="27101" cap="flat">
              <a:solidFill>
                <a:srgbClr val="F26A21">
                  <a:alpha val="100000"/>
                </a:srgbClr>
              </a:solidFill>
              <a:prstDash val="solid"/>
              <a:round/>
            </a:ln>
          </p:spPr>
          <p:txBody>
            <a:bodyPr/>
            <a:lstStyle/>
            <a:p/>
          </p:txBody>
        </p:sp>
        <p:sp>
          <p:nvSpPr>
            <p:cNvPr id="77" name="tx77"/>
            <p:cNvSpPr/>
            <p:nvPr/>
          </p:nvSpPr>
          <p:spPr>
            <a:xfrm>
              <a:off x="1370464"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2700462"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3046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60458"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42445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690456"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6956456"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22245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8455"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4455"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802045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1370464" y="3096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52</a:t>
              </a:r>
            </a:p>
          </p:txBody>
        </p:sp>
        <p:sp>
          <p:nvSpPr>
            <p:cNvPr id="89" name="tx89"/>
            <p:cNvSpPr/>
            <p:nvPr/>
          </p:nvSpPr>
          <p:spPr>
            <a:xfrm>
              <a:off x="2700462"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0" name="tx90"/>
            <p:cNvSpPr/>
            <p:nvPr/>
          </p:nvSpPr>
          <p:spPr>
            <a:xfrm>
              <a:off x="4030460"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1" name="tx91"/>
            <p:cNvSpPr/>
            <p:nvPr/>
          </p:nvSpPr>
          <p:spPr>
            <a:xfrm>
              <a:off x="5360458"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2" name="tx92"/>
            <p:cNvSpPr/>
            <p:nvPr/>
          </p:nvSpPr>
          <p:spPr>
            <a:xfrm>
              <a:off x="6424457"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3" name="tx93"/>
            <p:cNvSpPr/>
            <p:nvPr/>
          </p:nvSpPr>
          <p:spPr>
            <a:xfrm>
              <a:off x="6690456"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4" name="tx94"/>
            <p:cNvSpPr/>
            <p:nvPr/>
          </p:nvSpPr>
          <p:spPr>
            <a:xfrm>
              <a:off x="6956456"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5" name="tx95"/>
            <p:cNvSpPr/>
            <p:nvPr/>
          </p:nvSpPr>
          <p:spPr>
            <a:xfrm>
              <a:off x="7222456"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6" name="tx96"/>
            <p:cNvSpPr/>
            <p:nvPr/>
          </p:nvSpPr>
          <p:spPr>
            <a:xfrm>
              <a:off x="7488455"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7" name="tx97"/>
            <p:cNvSpPr/>
            <p:nvPr/>
          </p:nvSpPr>
          <p:spPr>
            <a:xfrm>
              <a:off x="7754455"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8" name="tx98"/>
            <p:cNvSpPr/>
            <p:nvPr/>
          </p:nvSpPr>
          <p:spPr>
            <a:xfrm>
              <a:off x="8020454"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9" name="tx99"/>
            <p:cNvSpPr/>
            <p:nvPr/>
          </p:nvSpPr>
          <p:spPr>
            <a:xfrm>
              <a:off x="1370464" y="3808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0" name="tx100"/>
            <p:cNvSpPr/>
            <p:nvPr/>
          </p:nvSpPr>
          <p:spPr>
            <a:xfrm>
              <a:off x="2700462" y="40349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1" name="tx101"/>
            <p:cNvSpPr/>
            <p:nvPr/>
          </p:nvSpPr>
          <p:spPr>
            <a:xfrm>
              <a:off x="4030460" y="4013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2" name="tx102"/>
            <p:cNvSpPr/>
            <p:nvPr/>
          </p:nvSpPr>
          <p:spPr>
            <a:xfrm>
              <a:off x="5360458" y="39750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3" name="tx103"/>
            <p:cNvSpPr/>
            <p:nvPr/>
          </p:nvSpPr>
          <p:spPr>
            <a:xfrm>
              <a:off x="6424457" y="39592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4" name="tx104"/>
            <p:cNvSpPr/>
            <p:nvPr/>
          </p:nvSpPr>
          <p:spPr>
            <a:xfrm>
              <a:off x="6690456" y="389105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5" name="tx105"/>
            <p:cNvSpPr/>
            <p:nvPr/>
          </p:nvSpPr>
          <p:spPr>
            <a:xfrm>
              <a:off x="6956456" y="392179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6" name="tx106"/>
            <p:cNvSpPr/>
            <p:nvPr/>
          </p:nvSpPr>
          <p:spPr>
            <a:xfrm>
              <a:off x="7222456" y="39536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7" name="tx107"/>
            <p:cNvSpPr/>
            <p:nvPr/>
          </p:nvSpPr>
          <p:spPr>
            <a:xfrm>
              <a:off x="7488455" y="39342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8" name="tx108"/>
            <p:cNvSpPr/>
            <p:nvPr/>
          </p:nvSpPr>
          <p:spPr>
            <a:xfrm>
              <a:off x="7754455" y="40044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9" name="tx109"/>
            <p:cNvSpPr/>
            <p:nvPr/>
          </p:nvSpPr>
          <p:spPr>
            <a:xfrm>
              <a:off x="8020454" y="39651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0" name="tx110"/>
            <p:cNvSpPr/>
            <p:nvPr/>
          </p:nvSpPr>
          <p:spPr>
            <a:xfrm>
              <a:off x="1340319" y="31994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11" name="tx111"/>
            <p:cNvSpPr/>
            <p:nvPr/>
          </p:nvSpPr>
          <p:spPr>
            <a:xfrm>
              <a:off x="2700462" y="38101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2" name="tx112"/>
            <p:cNvSpPr/>
            <p:nvPr/>
          </p:nvSpPr>
          <p:spPr>
            <a:xfrm>
              <a:off x="4030460" y="38422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3" name="tx113"/>
            <p:cNvSpPr/>
            <p:nvPr/>
          </p:nvSpPr>
          <p:spPr>
            <a:xfrm>
              <a:off x="5360458" y="37921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4" name="tx114"/>
            <p:cNvSpPr/>
            <p:nvPr/>
          </p:nvSpPr>
          <p:spPr>
            <a:xfrm>
              <a:off x="6424457" y="3809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15" name="tx115"/>
            <p:cNvSpPr/>
            <p:nvPr/>
          </p:nvSpPr>
          <p:spPr>
            <a:xfrm>
              <a:off x="6690456" y="36051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6" name="tx116"/>
            <p:cNvSpPr/>
            <p:nvPr/>
          </p:nvSpPr>
          <p:spPr>
            <a:xfrm>
              <a:off x="6956456" y="36646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17" name="tx117"/>
            <p:cNvSpPr/>
            <p:nvPr/>
          </p:nvSpPr>
          <p:spPr>
            <a:xfrm>
              <a:off x="7754455" y="3840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8" name="tx118"/>
            <p:cNvSpPr/>
            <p:nvPr/>
          </p:nvSpPr>
          <p:spPr>
            <a:xfrm>
              <a:off x="8020454" y="37997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9" name="tx119"/>
            <p:cNvSpPr/>
            <p:nvPr/>
          </p:nvSpPr>
          <p:spPr>
            <a:xfrm>
              <a:off x="1340319" y="27789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178</a:t>
              </a:r>
            </a:p>
          </p:txBody>
        </p:sp>
        <p:sp>
          <p:nvSpPr>
            <p:cNvPr id="120" name="tx120"/>
            <p:cNvSpPr/>
            <p:nvPr/>
          </p:nvSpPr>
          <p:spPr>
            <a:xfrm>
              <a:off x="2700462" y="355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1" name="tx121"/>
            <p:cNvSpPr/>
            <p:nvPr/>
          </p:nvSpPr>
          <p:spPr>
            <a:xfrm>
              <a:off x="4030460" y="36558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122" name="tx122"/>
            <p:cNvSpPr/>
            <p:nvPr/>
          </p:nvSpPr>
          <p:spPr>
            <a:xfrm>
              <a:off x="5360458" y="362981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23" name="tx123"/>
            <p:cNvSpPr/>
            <p:nvPr/>
          </p:nvSpPr>
          <p:spPr>
            <a:xfrm>
              <a:off x="6424457" y="370062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24" name="tx124"/>
            <p:cNvSpPr/>
            <p:nvPr/>
          </p:nvSpPr>
          <p:spPr>
            <a:xfrm>
              <a:off x="6690456" y="34266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5" name="tx125"/>
            <p:cNvSpPr/>
            <p:nvPr/>
          </p:nvSpPr>
          <p:spPr>
            <a:xfrm>
              <a:off x="6956456" y="34856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6" name="tx126"/>
            <p:cNvSpPr/>
            <p:nvPr/>
          </p:nvSpPr>
          <p:spPr>
            <a:xfrm>
              <a:off x="7222456" y="37540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27" name="tx127"/>
            <p:cNvSpPr/>
            <p:nvPr/>
          </p:nvSpPr>
          <p:spPr>
            <a:xfrm>
              <a:off x="7488455" y="37140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28" name="tx128"/>
            <p:cNvSpPr/>
            <p:nvPr/>
          </p:nvSpPr>
          <p:spPr>
            <a:xfrm>
              <a:off x="7754455" y="3671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29" name="tx129"/>
            <p:cNvSpPr/>
            <p:nvPr/>
          </p:nvSpPr>
          <p:spPr>
            <a:xfrm>
              <a:off x="8020454" y="36670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30" name="tx130"/>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1" name="tx131"/>
            <p:cNvSpPr/>
            <p:nvPr/>
          </p:nvSpPr>
          <p:spPr>
            <a:xfrm>
              <a:off x="577692" y="337887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2" name="tx132"/>
            <p:cNvSpPr/>
            <p:nvPr/>
          </p:nvSpPr>
          <p:spPr>
            <a:xfrm>
              <a:off x="577692" y="269387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3" name="tx133"/>
            <p:cNvSpPr/>
            <p:nvPr/>
          </p:nvSpPr>
          <p:spPr>
            <a:xfrm>
              <a:off x="577692" y="2008799"/>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70912" y="4979579"/>
              <a:ext cx="201456" cy="201456"/>
            </a:xfrm>
            <a:prstGeom prst="rect">
              <a:avLst/>
            </a:prstGeom>
            <a:solidFill>
              <a:srgbClr val="B3B3B3">
                <a:alpha val="85098"/>
              </a:srgbClr>
            </a:solidFill>
          </p:spPr>
          <p:txBody>
            <a:bodyPr/>
            <a:lstStyle/>
            <a:p/>
          </p:txBody>
        </p:sp>
        <p:sp>
          <p:nvSpPr>
            <p:cNvPr id="157" name="rc157"/>
            <p:cNvSpPr/>
            <p:nvPr/>
          </p:nvSpPr>
          <p:spPr>
            <a:xfrm>
              <a:off x="5573066" y="4979579"/>
              <a:ext cx="201456" cy="201456"/>
            </a:xfrm>
            <a:prstGeom prst="rect">
              <a:avLst/>
            </a:prstGeom>
            <a:solidFill>
              <a:srgbClr val="1CABE2">
                <a:alpha val="85098"/>
              </a:srgbClr>
            </a:solidFill>
          </p:spPr>
          <p:txBody>
            <a:bodyPr/>
            <a:lstStyle/>
            <a:p/>
          </p:txBody>
        </p:sp>
        <p:sp>
          <p:nvSpPr>
            <p:cNvPr id="158" name="tx158"/>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1" name="tx161"/>
            <p:cNvSpPr/>
            <p:nvPr/>
          </p:nvSpPr>
          <p:spPr>
            <a:xfrm>
              <a:off x="966584" y="1581351"/>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Senegal, 2000-2025</a:t>
              </a:r>
            </a:p>
          </p:txBody>
        </p:sp>
        <p:sp>
          <p:nvSpPr>
            <p:cNvPr id="162" name="pl162"/>
            <p:cNvSpPr/>
            <p:nvPr/>
          </p:nvSpPr>
          <p:spPr>
            <a:xfrm>
              <a:off x="202403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44999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87595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30191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72788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73701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16297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58893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01490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44086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11054" y="5726143"/>
              <a:ext cx="4840568" cy="119033"/>
            </a:xfrm>
            <a:prstGeom prst="rect">
              <a:avLst/>
            </a:prstGeom>
            <a:solidFill>
              <a:srgbClr val="1CABE2">
                <a:alpha val="85098"/>
              </a:srgbClr>
            </a:solidFill>
          </p:spPr>
          <p:txBody>
            <a:bodyPr/>
            <a:lstStyle/>
            <a:p/>
          </p:txBody>
        </p:sp>
        <p:sp>
          <p:nvSpPr>
            <p:cNvPr id="177" name="rc177"/>
            <p:cNvSpPr/>
            <p:nvPr/>
          </p:nvSpPr>
          <p:spPr>
            <a:xfrm>
              <a:off x="1311054" y="5577352"/>
              <a:ext cx="3016336" cy="119033"/>
            </a:xfrm>
            <a:prstGeom prst="rect">
              <a:avLst/>
            </a:prstGeom>
            <a:solidFill>
              <a:srgbClr val="1CABE2">
                <a:alpha val="85098"/>
              </a:srgbClr>
            </a:solidFill>
          </p:spPr>
          <p:txBody>
            <a:bodyPr/>
            <a:lstStyle/>
            <a:p/>
          </p:txBody>
        </p:sp>
        <p:sp>
          <p:nvSpPr>
            <p:cNvPr id="178" name="rc178"/>
            <p:cNvSpPr/>
            <p:nvPr/>
          </p:nvSpPr>
          <p:spPr>
            <a:xfrm>
              <a:off x="1311054" y="5428560"/>
              <a:ext cx="4592879" cy="119033"/>
            </a:xfrm>
            <a:prstGeom prst="rect">
              <a:avLst/>
            </a:prstGeom>
            <a:solidFill>
              <a:srgbClr val="1CABE2">
                <a:alpha val="85098"/>
              </a:srgbClr>
            </a:solidFill>
          </p:spPr>
          <p:txBody>
            <a:bodyPr/>
            <a:lstStyle/>
            <a:p/>
          </p:txBody>
        </p:sp>
        <p:sp>
          <p:nvSpPr>
            <p:cNvPr id="179" name="rc179"/>
            <p:cNvSpPr/>
            <p:nvPr/>
          </p:nvSpPr>
          <p:spPr>
            <a:xfrm>
              <a:off x="6151623" y="5726143"/>
              <a:ext cx="1383040" cy="119033"/>
            </a:xfrm>
            <a:prstGeom prst="rect">
              <a:avLst/>
            </a:prstGeom>
            <a:solidFill>
              <a:srgbClr val="B3B3B3">
                <a:alpha val="85098"/>
              </a:srgbClr>
            </a:solidFill>
          </p:spPr>
          <p:txBody>
            <a:bodyPr/>
            <a:lstStyle/>
            <a:p/>
          </p:txBody>
        </p:sp>
        <p:sp>
          <p:nvSpPr>
            <p:cNvPr id="180" name="rc180"/>
            <p:cNvSpPr/>
            <p:nvPr/>
          </p:nvSpPr>
          <p:spPr>
            <a:xfrm>
              <a:off x="4327390" y="5577352"/>
              <a:ext cx="3770384" cy="119033"/>
            </a:xfrm>
            <a:prstGeom prst="rect">
              <a:avLst/>
            </a:prstGeom>
            <a:solidFill>
              <a:srgbClr val="B3B3B3">
                <a:alpha val="85098"/>
              </a:srgbClr>
            </a:solidFill>
          </p:spPr>
          <p:txBody>
            <a:bodyPr/>
            <a:lstStyle/>
            <a:p/>
          </p:txBody>
        </p:sp>
        <p:sp>
          <p:nvSpPr>
            <p:cNvPr id="181" name="rc181"/>
            <p:cNvSpPr/>
            <p:nvPr/>
          </p:nvSpPr>
          <p:spPr>
            <a:xfrm>
              <a:off x="5903933" y="5428560"/>
              <a:ext cx="2296510" cy="119033"/>
            </a:xfrm>
            <a:prstGeom prst="rect">
              <a:avLst/>
            </a:prstGeom>
            <a:solidFill>
              <a:srgbClr val="B3B3B3">
                <a:alpha val="85098"/>
              </a:srgbClr>
            </a:solidFill>
          </p:spPr>
          <p:txBody>
            <a:bodyPr/>
            <a:lstStyle/>
            <a:p/>
          </p:txBody>
        </p:sp>
        <p:sp>
          <p:nvSpPr>
            <p:cNvPr id="182" name="tx182"/>
            <p:cNvSpPr/>
            <p:nvPr/>
          </p:nvSpPr>
          <p:spPr>
            <a:xfrm>
              <a:off x="7647189"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43.6</a:t>
              </a:r>
            </a:p>
          </p:txBody>
        </p:sp>
        <p:sp>
          <p:nvSpPr>
            <p:cNvPr id="183" name="tx183"/>
            <p:cNvSpPr/>
            <p:nvPr/>
          </p:nvSpPr>
          <p:spPr>
            <a:xfrm>
              <a:off x="821030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47.6</a:t>
              </a:r>
            </a:p>
          </p:txBody>
        </p:sp>
        <p:sp>
          <p:nvSpPr>
            <p:cNvPr id="184" name="tx184"/>
            <p:cNvSpPr/>
            <p:nvPr/>
          </p:nvSpPr>
          <p:spPr>
            <a:xfrm>
              <a:off x="8312971"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48.3</a:t>
              </a:r>
            </a:p>
          </p:txBody>
        </p:sp>
        <p:sp>
          <p:nvSpPr>
            <p:cNvPr id="185" name="tx185"/>
            <p:cNvSpPr/>
            <p:nvPr/>
          </p:nvSpPr>
          <p:spPr>
            <a:xfrm>
              <a:off x="3667029" y="574246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86" name="tx186"/>
            <p:cNvSpPr/>
            <p:nvPr/>
          </p:nvSpPr>
          <p:spPr>
            <a:xfrm>
              <a:off x="2706695"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21.1</a:t>
              </a:r>
            </a:p>
          </p:txBody>
        </p:sp>
        <p:sp>
          <p:nvSpPr>
            <p:cNvPr id="187" name="tx187"/>
            <p:cNvSpPr/>
            <p:nvPr/>
          </p:nvSpPr>
          <p:spPr>
            <a:xfrm>
              <a:off x="3494967"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32.2</a:t>
              </a:r>
            </a:p>
          </p:txBody>
        </p:sp>
        <p:sp>
          <p:nvSpPr>
            <p:cNvPr id="188" name="tx188"/>
            <p:cNvSpPr/>
            <p:nvPr/>
          </p:nvSpPr>
          <p:spPr>
            <a:xfrm>
              <a:off x="6762770"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a:t>
              </a:r>
            </a:p>
          </p:txBody>
        </p:sp>
        <p:sp>
          <p:nvSpPr>
            <p:cNvPr id="189" name="tx189"/>
            <p:cNvSpPr/>
            <p:nvPr/>
          </p:nvSpPr>
          <p:spPr>
            <a:xfrm>
              <a:off x="6100056"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26.4</a:t>
              </a:r>
            </a:p>
          </p:txBody>
        </p:sp>
        <p:sp>
          <p:nvSpPr>
            <p:cNvPr id="190" name="tx190"/>
            <p:cNvSpPr/>
            <p:nvPr/>
          </p:nvSpPr>
          <p:spPr>
            <a:xfrm>
              <a:off x="6939662"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16.1</a:t>
              </a:r>
            </a:p>
          </p:txBody>
        </p:sp>
        <p:sp>
          <p:nvSpPr>
            <p:cNvPr id="191" name="tx191"/>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261273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6" name="tx196"/>
            <p:cNvSpPr/>
            <p:nvPr/>
          </p:nvSpPr>
          <p:spPr>
            <a:xfrm>
              <a:off x="403869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7" name="tx197"/>
            <p:cNvSpPr/>
            <p:nvPr/>
          </p:nvSpPr>
          <p:spPr>
            <a:xfrm>
              <a:off x="5464654"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8" name="tx198"/>
            <p:cNvSpPr/>
            <p:nvPr/>
          </p:nvSpPr>
          <p:spPr>
            <a:xfrm>
              <a:off x="689061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9" name="tx199"/>
            <p:cNvSpPr/>
            <p:nvPr/>
          </p:nvSpPr>
          <p:spPr>
            <a:xfrm>
              <a:off x="831657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200" name="tx200"/>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Senegal.
In 2025, DTP1 coverage in Senegal declined at 94%. The number of children missing out on any DTP vaccination (zero-dose children) increased from 21,000 in 2024 to 32,000 in 2025.
DTP3 coverage remained constant 91% in 2025, leaving 48,000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94% and DTP3 was 91%, leaving 48,000 children un- or under-vaccinated, including 32,000 zero-dose and 16,000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34269"/>
            </a:xfrm>
            <a:custGeom>
              <a:avLst/>
              <a:pathLst>
                <a:path w="3397293" h="634269">
                  <a:moveTo>
                    <a:pt x="0" y="437426"/>
                  </a:moveTo>
                  <a:lnTo>
                    <a:pt x="135891" y="437426"/>
                  </a:lnTo>
                  <a:lnTo>
                    <a:pt x="271783" y="634269"/>
                  </a:lnTo>
                  <a:lnTo>
                    <a:pt x="407675" y="393684"/>
                  </a:lnTo>
                  <a:lnTo>
                    <a:pt x="543566" y="87485"/>
                  </a:lnTo>
                  <a:lnTo>
                    <a:pt x="679458" y="43742"/>
                  </a:lnTo>
                  <a:lnTo>
                    <a:pt x="815350" y="0"/>
                  </a:lnTo>
                  <a:lnTo>
                    <a:pt x="951242" y="43742"/>
                  </a:lnTo>
                  <a:lnTo>
                    <a:pt x="1087133" y="109356"/>
                  </a:lnTo>
                  <a:lnTo>
                    <a:pt x="1223025" y="109356"/>
                  </a:lnTo>
                  <a:lnTo>
                    <a:pt x="1358917" y="65614"/>
                  </a:lnTo>
                  <a:lnTo>
                    <a:pt x="1494809" y="43742"/>
                  </a:lnTo>
                  <a:lnTo>
                    <a:pt x="1630700" y="65614"/>
                  </a:lnTo>
                  <a:lnTo>
                    <a:pt x="1766592" y="65614"/>
                  </a:lnTo>
                  <a:lnTo>
                    <a:pt x="1902484" y="109356"/>
                  </a:lnTo>
                  <a:lnTo>
                    <a:pt x="2038375" y="109356"/>
                  </a:lnTo>
                  <a:lnTo>
                    <a:pt x="2174267" y="65614"/>
                  </a:lnTo>
                  <a:lnTo>
                    <a:pt x="2310159" y="43742"/>
                  </a:lnTo>
                  <a:lnTo>
                    <a:pt x="2446051" y="65614"/>
                  </a:lnTo>
                  <a:lnTo>
                    <a:pt x="2581942" y="131228"/>
                  </a:lnTo>
                  <a:lnTo>
                    <a:pt x="2717834" y="218713"/>
                  </a:lnTo>
                  <a:lnTo>
                    <a:pt x="2853726" y="174970"/>
                  </a:lnTo>
                  <a:lnTo>
                    <a:pt x="2989618" y="131228"/>
                  </a:lnTo>
                  <a:lnTo>
                    <a:pt x="3125509" y="153099"/>
                  </a:lnTo>
                  <a:lnTo>
                    <a:pt x="3261401" y="65614"/>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34269"/>
            </a:xfrm>
            <a:custGeom>
              <a:avLst/>
              <a:pathLst>
                <a:path w="3397293" h="634269">
                  <a:moveTo>
                    <a:pt x="0" y="437426"/>
                  </a:moveTo>
                  <a:lnTo>
                    <a:pt x="135891" y="437426"/>
                  </a:lnTo>
                  <a:lnTo>
                    <a:pt x="271783" y="634269"/>
                  </a:lnTo>
                  <a:lnTo>
                    <a:pt x="407675" y="393684"/>
                  </a:lnTo>
                  <a:lnTo>
                    <a:pt x="543566" y="87485"/>
                  </a:lnTo>
                  <a:lnTo>
                    <a:pt x="679458" y="43742"/>
                  </a:lnTo>
                  <a:lnTo>
                    <a:pt x="815350" y="0"/>
                  </a:lnTo>
                  <a:lnTo>
                    <a:pt x="951242" y="43742"/>
                  </a:lnTo>
                  <a:lnTo>
                    <a:pt x="1087133" y="109356"/>
                  </a:lnTo>
                  <a:lnTo>
                    <a:pt x="1223025" y="109356"/>
                  </a:lnTo>
                  <a:lnTo>
                    <a:pt x="1358917" y="65614"/>
                  </a:lnTo>
                  <a:lnTo>
                    <a:pt x="1494809" y="43742"/>
                  </a:lnTo>
                  <a:lnTo>
                    <a:pt x="1630700" y="65614"/>
                  </a:lnTo>
                  <a:lnTo>
                    <a:pt x="1766592" y="65614"/>
                  </a:lnTo>
                  <a:lnTo>
                    <a:pt x="1902484" y="109356"/>
                  </a:lnTo>
                  <a:lnTo>
                    <a:pt x="2038375" y="109356"/>
                  </a:lnTo>
                  <a:lnTo>
                    <a:pt x="2174267" y="65614"/>
                  </a:lnTo>
                  <a:lnTo>
                    <a:pt x="2310159" y="43742"/>
                  </a:lnTo>
                  <a:lnTo>
                    <a:pt x="2446051" y="65614"/>
                  </a:lnTo>
                  <a:lnTo>
                    <a:pt x="2581942" y="131228"/>
                  </a:lnTo>
                  <a:lnTo>
                    <a:pt x="2717834" y="218713"/>
                  </a:lnTo>
                  <a:lnTo>
                    <a:pt x="2853726" y="174970"/>
                  </a:lnTo>
                  <a:lnTo>
                    <a:pt x="2989618" y="131228"/>
                  </a:lnTo>
                  <a:lnTo>
                    <a:pt x="3125509" y="153099"/>
                  </a:lnTo>
                  <a:lnTo>
                    <a:pt x="3261401" y="65614"/>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34269"/>
            </a:xfrm>
            <a:custGeom>
              <a:avLst/>
              <a:pathLst>
                <a:path w="3397293" h="634269">
                  <a:moveTo>
                    <a:pt x="0" y="437426"/>
                  </a:moveTo>
                  <a:lnTo>
                    <a:pt x="135891" y="437426"/>
                  </a:lnTo>
                  <a:lnTo>
                    <a:pt x="271783" y="634269"/>
                  </a:lnTo>
                  <a:lnTo>
                    <a:pt x="407675" y="393684"/>
                  </a:lnTo>
                  <a:lnTo>
                    <a:pt x="543566" y="87485"/>
                  </a:lnTo>
                  <a:lnTo>
                    <a:pt x="679458" y="43742"/>
                  </a:lnTo>
                  <a:lnTo>
                    <a:pt x="815350" y="0"/>
                  </a:lnTo>
                  <a:lnTo>
                    <a:pt x="951242" y="43742"/>
                  </a:lnTo>
                  <a:lnTo>
                    <a:pt x="1087133" y="109356"/>
                  </a:lnTo>
                  <a:lnTo>
                    <a:pt x="1223025" y="109356"/>
                  </a:lnTo>
                  <a:lnTo>
                    <a:pt x="1358917" y="65614"/>
                  </a:lnTo>
                  <a:lnTo>
                    <a:pt x="1494809" y="43742"/>
                  </a:lnTo>
                  <a:lnTo>
                    <a:pt x="1630700" y="65614"/>
                  </a:lnTo>
                  <a:lnTo>
                    <a:pt x="1766592" y="65614"/>
                  </a:lnTo>
                  <a:lnTo>
                    <a:pt x="1902484" y="109356"/>
                  </a:lnTo>
                  <a:lnTo>
                    <a:pt x="2038375" y="109356"/>
                  </a:lnTo>
                  <a:lnTo>
                    <a:pt x="2174267" y="65614"/>
                  </a:lnTo>
                  <a:lnTo>
                    <a:pt x="2310159" y="43742"/>
                  </a:lnTo>
                  <a:lnTo>
                    <a:pt x="2446051" y="65614"/>
                  </a:lnTo>
                  <a:lnTo>
                    <a:pt x="2581942" y="131228"/>
                  </a:lnTo>
                  <a:lnTo>
                    <a:pt x="2717834" y="218713"/>
                  </a:lnTo>
                  <a:lnTo>
                    <a:pt x="2853726" y="174970"/>
                  </a:lnTo>
                  <a:lnTo>
                    <a:pt x="2989618" y="131228"/>
                  </a:lnTo>
                  <a:lnTo>
                    <a:pt x="3125509" y="153099"/>
                  </a:lnTo>
                  <a:lnTo>
                    <a:pt x="3261401" y="65614"/>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674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74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80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5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841" y="4961275"/>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Senegal</a:t>
              </a:r>
            </a:p>
          </p:txBody>
        </p:sp>
        <p:sp>
          <p:nvSpPr>
            <p:cNvPr id="60" name="tx60"/>
            <p:cNvSpPr/>
            <p:nvPr/>
          </p:nvSpPr>
          <p:spPr>
            <a:xfrm>
              <a:off x="28051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618"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61456" y="1403693"/>
              <a:ext cx="251631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Senegal, 2000-2025</a:t>
              </a:r>
            </a:p>
          </p:txBody>
        </p:sp>
        <p:sp>
          <p:nvSpPr>
            <p:cNvPr id="63" name="pl63"/>
            <p:cNvSpPr/>
            <p:nvPr/>
          </p:nvSpPr>
          <p:spPr>
            <a:xfrm>
              <a:off x="5267799" y="35886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997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109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220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83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053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165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52047"/>
              <a:ext cx="3397293" cy="1707647"/>
            </a:xfrm>
            <a:custGeom>
              <a:avLst/>
              <a:pathLst>
                <a:path w="3397293" h="1707647">
                  <a:moveTo>
                    <a:pt x="0" y="1177688"/>
                  </a:moveTo>
                  <a:lnTo>
                    <a:pt x="135891" y="1177688"/>
                  </a:lnTo>
                  <a:lnTo>
                    <a:pt x="271783" y="1707647"/>
                  </a:lnTo>
                  <a:lnTo>
                    <a:pt x="407675" y="1059919"/>
                  </a:lnTo>
                  <a:lnTo>
                    <a:pt x="543566" y="235537"/>
                  </a:lnTo>
                  <a:lnTo>
                    <a:pt x="679458" y="117768"/>
                  </a:lnTo>
                  <a:lnTo>
                    <a:pt x="815350" y="0"/>
                  </a:lnTo>
                  <a:lnTo>
                    <a:pt x="951242" y="117768"/>
                  </a:lnTo>
                  <a:lnTo>
                    <a:pt x="1087133" y="294422"/>
                  </a:lnTo>
                  <a:lnTo>
                    <a:pt x="1223025" y="294422"/>
                  </a:lnTo>
                  <a:lnTo>
                    <a:pt x="1358917" y="176653"/>
                  </a:lnTo>
                  <a:lnTo>
                    <a:pt x="1494809" y="117768"/>
                  </a:lnTo>
                  <a:lnTo>
                    <a:pt x="1630700" y="176653"/>
                  </a:lnTo>
                  <a:lnTo>
                    <a:pt x="1766592" y="176653"/>
                  </a:lnTo>
                  <a:lnTo>
                    <a:pt x="1902484" y="294422"/>
                  </a:lnTo>
                  <a:lnTo>
                    <a:pt x="2038375" y="294422"/>
                  </a:lnTo>
                  <a:lnTo>
                    <a:pt x="2174267" y="176653"/>
                  </a:lnTo>
                  <a:lnTo>
                    <a:pt x="2310159" y="117768"/>
                  </a:lnTo>
                  <a:lnTo>
                    <a:pt x="2446051" y="176653"/>
                  </a:lnTo>
                  <a:lnTo>
                    <a:pt x="2581942" y="353306"/>
                  </a:lnTo>
                  <a:lnTo>
                    <a:pt x="2717834" y="588844"/>
                  </a:lnTo>
                  <a:lnTo>
                    <a:pt x="2853726" y="471075"/>
                  </a:lnTo>
                  <a:lnTo>
                    <a:pt x="2989618" y="353306"/>
                  </a:lnTo>
                  <a:lnTo>
                    <a:pt x="3125509" y="412190"/>
                  </a:lnTo>
                  <a:lnTo>
                    <a:pt x="3261401" y="176653"/>
                  </a:lnTo>
                  <a:lnTo>
                    <a:pt x="3397293" y="294422"/>
                  </a:lnTo>
                </a:path>
              </a:pathLst>
            </a:custGeom>
            <a:ln w="27101" cap="flat">
              <a:solidFill>
                <a:srgbClr val="0058AB">
                  <a:alpha val="100000"/>
                </a:srgbClr>
              </a:solidFill>
              <a:prstDash val="solid"/>
              <a:round/>
            </a:ln>
          </p:spPr>
          <p:txBody>
            <a:bodyPr/>
            <a:lstStyle/>
            <a:p/>
          </p:txBody>
        </p:sp>
        <p:sp>
          <p:nvSpPr>
            <p:cNvPr id="79" name="pl79"/>
            <p:cNvSpPr/>
            <p:nvPr/>
          </p:nvSpPr>
          <p:spPr>
            <a:xfrm>
              <a:off x="5437664" y="2705353"/>
              <a:ext cx="3397293" cy="529959"/>
            </a:xfrm>
            <a:custGeom>
              <a:avLst/>
              <a:pathLst>
                <a:path w="3397293" h="529959">
                  <a:moveTo>
                    <a:pt x="0" y="529959"/>
                  </a:moveTo>
                  <a:lnTo>
                    <a:pt x="135891" y="471075"/>
                  </a:lnTo>
                  <a:lnTo>
                    <a:pt x="271783" y="471075"/>
                  </a:lnTo>
                  <a:lnTo>
                    <a:pt x="407675" y="412190"/>
                  </a:lnTo>
                  <a:lnTo>
                    <a:pt x="543566" y="353306"/>
                  </a:lnTo>
                  <a:lnTo>
                    <a:pt x="679458" y="294422"/>
                  </a:lnTo>
                  <a:lnTo>
                    <a:pt x="815350" y="235537"/>
                  </a:lnTo>
                  <a:lnTo>
                    <a:pt x="951242" y="235537"/>
                  </a:lnTo>
                  <a:lnTo>
                    <a:pt x="1087133" y="176653"/>
                  </a:lnTo>
                  <a:lnTo>
                    <a:pt x="1223025" y="117768"/>
                  </a:lnTo>
                  <a:lnTo>
                    <a:pt x="1358917" y="117768"/>
                  </a:lnTo>
                  <a:lnTo>
                    <a:pt x="1494809" y="58884"/>
                  </a:lnTo>
                  <a:lnTo>
                    <a:pt x="1630700" y="117768"/>
                  </a:lnTo>
                  <a:lnTo>
                    <a:pt x="1766592" y="117768"/>
                  </a:lnTo>
                  <a:lnTo>
                    <a:pt x="1902484" y="117768"/>
                  </a:lnTo>
                  <a:lnTo>
                    <a:pt x="2038375" y="117768"/>
                  </a:lnTo>
                  <a:lnTo>
                    <a:pt x="2174267" y="58884"/>
                  </a:lnTo>
                  <a:lnTo>
                    <a:pt x="2310159" y="58884"/>
                  </a:lnTo>
                  <a:lnTo>
                    <a:pt x="2446051" y="58884"/>
                  </a:lnTo>
                  <a:lnTo>
                    <a:pt x="2581942" y="0"/>
                  </a:lnTo>
                  <a:lnTo>
                    <a:pt x="2717834" y="176653"/>
                  </a:lnTo>
                  <a:lnTo>
                    <a:pt x="2853726" y="294422"/>
                  </a:lnTo>
                  <a:lnTo>
                    <a:pt x="2989618" y="117768"/>
                  </a:lnTo>
                  <a:lnTo>
                    <a:pt x="3125509" y="117768"/>
                  </a:lnTo>
                  <a:lnTo>
                    <a:pt x="3261401" y="117768"/>
                  </a:lnTo>
                  <a:lnTo>
                    <a:pt x="3397293" y="5888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646469"/>
              <a:ext cx="3397293" cy="1413225"/>
            </a:xfrm>
            <a:custGeom>
              <a:avLst/>
              <a:pathLst>
                <a:path w="3397293" h="1413225">
                  <a:moveTo>
                    <a:pt x="0" y="1413225"/>
                  </a:moveTo>
                  <a:lnTo>
                    <a:pt x="135891" y="1413225"/>
                  </a:lnTo>
                  <a:lnTo>
                    <a:pt x="271783" y="1354341"/>
                  </a:lnTo>
                  <a:lnTo>
                    <a:pt x="407675" y="1236572"/>
                  </a:lnTo>
                  <a:lnTo>
                    <a:pt x="543566" y="1059919"/>
                  </a:lnTo>
                  <a:lnTo>
                    <a:pt x="679458" y="883266"/>
                  </a:lnTo>
                  <a:lnTo>
                    <a:pt x="815350" y="765497"/>
                  </a:lnTo>
                  <a:lnTo>
                    <a:pt x="951242" y="647728"/>
                  </a:lnTo>
                  <a:lnTo>
                    <a:pt x="1087133" y="353306"/>
                  </a:lnTo>
                  <a:lnTo>
                    <a:pt x="1223025" y="117768"/>
                  </a:lnTo>
                  <a:lnTo>
                    <a:pt x="1358917" y="471075"/>
                  </a:lnTo>
                  <a:lnTo>
                    <a:pt x="1494809" y="529959"/>
                  </a:lnTo>
                  <a:lnTo>
                    <a:pt x="1630700" y="588844"/>
                  </a:lnTo>
                  <a:lnTo>
                    <a:pt x="1766592" y="706612"/>
                  </a:lnTo>
                  <a:lnTo>
                    <a:pt x="1902484" y="647728"/>
                  </a:lnTo>
                  <a:lnTo>
                    <a:pt x="2038375" y="588844"/>
                  </a:lnTo>
                  <a:lnTo>
                    <a:pt x="2174267" y="294422"/>
                  </a:lnTo>
                  <a:lnTo>
                    <a:pt x="2310159" y="235537"/>
                  </a:lnTo>
                  <a:lnTo>
                    <a:pt x="2446051" y="117768"/>
                  </a:lnTo>
                  <a:lnTo>
                    <a:pt x="2581942" y="58884"/>
                  </a:lnTo>
                  <a:lnTo>
                    <a:pt x="2717834" y="117768"/>
                  </a:lnTo>
                  <a:lnTo>
                    <a:pt x="2853726" y="412190"/>
                  </a:lnTo>
                  <a:lnTo>
                    <a:pt x="2989618" y="235537"/>
                  </a:lnTo>
                  <a:lnTo>
                    <a:pt x="3125509" y="58884"/>
                  </a:lnTo>
                  <a:lnTo>
                    <a:pt x="3261401"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70535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52047"/>
              <a:ext cx="3397293" cy="1707647"/>
            </a:xfrm>
            <a:custGeom>
              <a:avLst/>
              <a:pathLst>
                <a:path w="3397293" h="1707647">
                  <a:moveTo>
                    <a:pt x="0" y="1177688"/>
                  </a:moveTo>
                  <a:lnTo>
                    <a:pt x="135891" y="1177688"/>
                  </a:lnTo>
                  <a:lnTo>
                    <a:pt x="271783" y="1707647"/>
                  </a:lnTo>
                  <a:lnTo>
                    <a:pt x="407675" y="1059919"/>
                  </a:lnTo>
                  <a:lnTo>
                    <a:pt x="543566" y="235537"/>
                  </a:lnTo>
                  <a:lnTo>
                    <a:pt x="679458" y="117768"/>
                  </a:lnTo>
                  <a:lnTo>
                    <a:pt x="815350" y="0"/>
                  </a:lnTo>
                  <a:lnTo>
                    <a:pt x="951242" y="117768"/>
                  </a:lnTo>
                  <a:lnTo>
                    <a:pt x="1087133" y="294422"/>
                  </a:lnTo>
                  <a:lnTo>
                    <a:pt x="1223025" y="294422"/>
                  </a:lnTo>
                  <a:lnTo>
                    <a:pt x="1358917" y="176653"/>
                  </a:lnTo>
                  <a:lnTo>
                    <a:pt x="1494809" y="117768"/>
                  </a:lnTo>
                  <a:lnTo>
                    <a:pt x="1630700" y="176653"/>
                  </a:lnTo>
                  <a:lnTo>
                    <a:pt x="1766592" y="176653"/>
                  </a:lnTo>
                  <a:lnTo>
                    <a:pt x="1902484" y="294422"/>
                  </a:lnTo>
                  <a:lnTo>
                    <a:pt x="2038375" y="294422"/>
                  </a:lnTo>
                  <a:lnTo>
                    <a:pt x="2174267" y="176653"/>
                  </a:lnTo>
                  <a:lnTo>
                    <a:pt x="2310159" y="117768"/>
                  </a:lnTo>
                  <a:lnTo>
                    <a:pt x="2446051" y="176653"/>
                  </a:lnTo>
                  <a:lnTo>
                    <a:pt x="2581942" y="353306"/>
                  </a:lnTo>
                  <a:lnTo>
                    <a:pt x="2717834" y="588844"/>
                  </a:lnTo>
                  <a:lnTo>
                    <a:pt x="2853726" y="471075"/>
                  </a:lnTo>
                  <a:lnTo>
                    <a:pt x="2989618" y="353306"/>
                  </a:lnTo>
                  <a:lnTo>
                    <a:pt x="3125509" y="412190"/>
                  </a:lnTo>
                  <a:lnTo>
                    <a:pt x="3261401" y="176653"/>
                  </a:lnTo>
                  <a:lnTo>
                    <a:pt x="3397293" y="294422"/>
                  </a:lnTo>
                </a:path>
              </a:pathLst>
            </a:custGeom>
            <a:ln w="43362" cap="flat">
              <a:solidFill>
                <a:srgbClr val="000000">
                  <a:alpha val="100000"/>
                </a:srgbClr>
              </a:solidFill>
              <a:prstDash val="solid"/>
              <a:round/>
            </a:ln>
          </p:spPr>
          <p:txBody>
            <a:bodyPr/>
            <a:lstStyle/>
            <a:p/>
          </p:txBody>
        </p:sp>
        <p:sp>
          <p:nvSpPr>
            <p:cNvPr id="83" name="pl83"/>
            <p:cNvSpPr/>
            <p:nvPr/>
          </p:nvSpPr>
          <p:spPr>
            <a:xfrm>
              <a:off x="5437664" y="2198947"/>
              <a:ext cx="0" cy="1330787"/>
            </a:xfrm>
            <a:custGeom>
              <a:avLst/>
              <a:pathLst>
                <a:path w="0" h="1330787">
                  <a:moveTo>
                    <a:pt x="0" y="133078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198947"/>
              <a:ext cx="0" cy="270868"/>
            </a:xfrm>
            <a:custGeom>
              <a:avLst/>
              <a:pathLst>
                <a:path w="0" h="270868">
                  <a:moveTo>
                    <a:pt x="0" y="27086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198947"/>
              <a:ext cx="0" cy="329752"/>
            </a:xfrm>
            <a:custGeom>
              <a:avLst/>
              <a:pathLst>
                <a:path w="0" h="329752">
                  <a:moveTo>
                    <a:pt x="0" y="32975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198947"/>
              <a:ext cx="0" cy="447521"/>
            </a:xfrm>
            <a:custGeom>
              <a:avLst/>
              <a:pathLst>
                <a:path w="0" h="447521">
                  <a:moveTo>
                    <a:pt x="0" y="4475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198947"/>
              <a:ext cx="0" cy="506405"/>
            </a:xfrm>
            <a:custGeom>
              <a:avLst/>
              <a:pathLst>
                <a:path w="0" h="506405">
                  <a:moveTo>
                    <a:pt x="0" y="50640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198947"/>
              <a:ext cx="0" cy="329752"/>
            </a:xfrm>
            <a:custGeom>
              <a:avLst/>
              <a:pathLst>
                <a:path w="0" h="329752">
                  <a:moveTo>
                    <a:pt x="0" y="32975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198947"/>
              <a:ext cx="0" cy="447521"/>
            </a:xfrm>
            <a:custGeom>
              <a:avLst/>
              <a:pathLst>
                <a:path w="0" h="447521">
                  <a:moveTo>
                    <a:pt x="0" y="4475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52047"/>
              <a:ext cx="3397293" cy="1707647"/>
            </a:xfrm>
            <a:custGeom>
              <a:avLst/>
              <a:pathLst>
                <a:path w="3397293" h="1707647">
                  <a:moveTo>
                    <a:pt x="0" y="1177688"/>
                  </a:moveTo>
                  <a:lnTo>
                    <a:pt x="135891" y="1177688"/>
                  </a:lnTo>
                  <a:lnTo>
                    <a:pt x="271783" y="1707647"/>
                  </a:lnTo>
                  <a:lnTo>
                    <a:pt x="407675" y="1059919"/>
                  </a:lnTo>
                  <a:lnTo>
                    <a:pt x="543566" y="235537"/>
                  </a:lnTo>
                  <a:lnTo>
                    <a:pt x="679458" y="117768"/>
                  </a:lnTo>
                  <a:lnTo>
                    <a:pt x="815350" y="0"/>
                  </a:lnTo>
                  <a:lnTo>
                    <a:pt x="951242" y="117768"/>
                  </a:lnTo>
                  <a:lnTo>
                    <a:pt x="1087133" y="294422"/>
                  </a:lnTo>
                  <a:lnTo>
                    <a:pt x="1223025" y="294422"/>
                  </a:lnTo>
                  <a:lnTo>
                    <a:pt x="1358917" y="176653"/>
                  </a:lnTo>
                  <a:lnTo>
                    <a:pt x="1494809" y="117768"/>
                  </a:lnTo>
                  <a:lnTo>
                    <a:pt x="1630700" y="176653"/>
                  </a:lnTo>
                  <a:lnTo>
                    <a:pt x="1766592" y="176653"/>
                  </a:lnTo>
                  <a:lnTo>
                    <a:pt x="1902484" y="294422"/>
                  </a:lnTo>
                  <a:lnTo>
                    <a:pt x="2038375" y="294422"/>
                  </a:lnTo>
                  <a:lnTo>
                    <a:pt x="2174267" y="176653"/>
                  </a:lnTo>
                  <a:lnTo>
                    <a:pt x="2310159" y="117768"/>
                  </a:lnTo>
                  <a:lnTo>
                    <a:pt x="2446051" y="176653"/>
                  </a:lnTo>
                  <a:lnTo>
                    <a:pt x="2581942" y="353306"/>
                  </a:lnTo>
                  <a:lnTo>
                    <a:pt x="2717834" y="588844"/>
                  </a:lnTo>
                  <a:lnTo>
                    <a:pt x="2853726" y="471075"/>
                  </a:lnTo>
                  <a:lnTo>
                    <a:pt x="2989618" y="353306"/>
                  </a:lnTo>
                  <a:lnTo>
                    <a:pt x="3125509" y="412190"/>
                  </a:lnTo>
                  <a:lnTo>
                    <a:pt x="3261401" y="176653"/>
                  </a:lnTo>
                  <a:lnTo>
                    <a:pt x="3397293" y="294422"/>
                  </a:lnTo>
                </a:path>
              </a:pathLst>
            </a:custGeom>
            <a:ln w="27101" cap="flat">
              <a:solidFill>
                <a:srgbClr val="0058AB">
                  <a:alpha val="100000"/>
                </a:srgbClr>
              </a:solidFill>
              <a:prstDash val="solid"/>
              <a:round/>
            </a:ln>
          </p:spPr>
          <p:txBody>
            <a:bodyPr/>
            <a:lstStyle/>
            <a:p/>
          </p:txBody>
        </p:sp>
        <p:sp>
          <p:nvSpPr>
            <p:cNvPr id="91" name="tx91"/>
            <p:cNvSpPr/>
            <p:nvPr/>
          </p:nvSpPr>
          <p:spPr>
            <a:xfrm>
              <a:off x="5359324" y="213627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2" name="tx92"/>
            <p:cNvSpPr/>
            <p:nvPr/>
          </p:nvSpPr>
          <p:spPr>
            <a:xfrm>
              <a:off x="6086977" y="2136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766436" y="213490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445895" y="21362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1349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13490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804812" y="21362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27251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60735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8309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2420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5323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0643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834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834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5476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1721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50540" y="4961275"/>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Senegal</a:t>
              </a:r>
            </a:p>
          </p:txBody>
        </p:sp>
        <p:sp>
          <p:nvSpPr>
            <p:cNvPr id="117" name="tx117"/>
            <p:cNvSpPr/>
            <p:nvPr/>
          </p:nvSpPr>
          <p:spPr>
            <a:xfrm>
              <a:off x="71218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84317"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955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55241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7092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8660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740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6308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78765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7321564" cy="114824"/>
            </a:xfrm>
            <a:prstGeom prst="rect">
              <a:avLst/>
            </a:prstGeom>
            <a:solidFill>
              <a:srgbClr val="1CABE2">
                <a:alpha val="80000"/>
              </a:srgbClr>
            </a:solidFill>
          </p:spPr>
          <p:txBody>
            <a:bodyPr/>
            <a:lstStyle/>
            <a:p/>
          </p:txBody>
        </p:sp>
        <p:sp>
          <p:nvSpPr>
            <p:cNvPr id="132" name="rc132"/>
            <p:cNvSpPr/>
            <p:nvPr/>
          </p:nvSpPr>
          <p:spPr>
            <a:xfrm>
              <a:off x="1317178" y="5743865"/>
              <a:ext cx="4562336" cy="114824"/>
            </a:xfrm>
            <a:prstGeom prst="rect">
              <a:avLst/>
            </a:prstGeom>
            <a:solidFill>
              <a:srgbClr val="1CABE2">
                <a:alpha val="80000"/>
              </a:srgbClr>
            </a:solidFill>
          </p:spPr>
          <p:txBody>
            <a:bodyPr/>
            <a:lstStyle/>
            <a:p/>
          </p:txBody>
        </p:sp>
        <p:sp>
          <p:nvSpPr>
            <p:cNvPr id="133" name="rc133"/>
            <p:cNvSpPr/>
            <p:nvPr/>
          </p:nvSpPr>
          <p:spPr>
            <a:xfrm>
              <a:off x="1317178" y="5600334"/>
              <a:ext cx="6946924"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4672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520354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736037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Senegal (94%) was 4 percentage points higher than the global average (90%) and 13 percentage points higher than the average across all WCAR countries (81%).
National DTP1 coverage was 1 percentage point higher than in 2019 (93%).
This equates to 32,000 zero-dose children in 2025 compared to 34,000 zero-dose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Senegal DTP1 coverage was 94% - this is 1 percentage point higher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Senegal ranked number 19 out of 24 countries for lowest DTP1 coverage (based on tied ranks).
Senegal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Senegal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F26A21">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Senegal ranked number 11 out of 24 countries with 45,000 zero-dose children.
In 2025, Senegal ranked number 12 out of 24 countries with 32,000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2901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1626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90352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19078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7264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25989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54715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83440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4227377"/>
              <a:ext cx="200644" cy="458009"/>
            </a:xfrm>
            <a:prstGeom prst="rect">
              <a:avLst/>
            </a:prstGeom>
            <a:solidFill>
              <a:srgbClr val="80BD41">
                <a:alpha val="100000"/>
              </a:srgbClr>
            </a:solidFill>
          </p:spPr>
          <p:txBody>
            <a:bodyPr/>
            <a:lstStyle/>
            <a:p/>
          </p:txBody>
        </p:sp>
        <p:sp>
          <p:nvSpPr>
            <p:cNvPr id="28" name="rc28"/>
            <p:cNvSpPr/>
            <p:nvPr/>
          </p:nvSpPr>
          <p:spPr>
            <a:xfrm>
              <a:off x="1423662" y="3804600"/>
              <a:ext cx="200644" cy="184964"/>
            </a:xfrm>
            <a:prstGeom prst="rect">
              <a:avLst/>
            </a:prstGeom>
            <a:solidFill>
              <a:srgbClr val="0058AB">
                <a:alpha val="100000"/>
              </a:srgbClr>
            </a:solidFill>
          </p:spPr>
          <p:txBody>
            <a:bodyPr/>
            <a:lstStyle/>
            <a:p/>
          </p:txBody>
        </p:sp>
        <p:sp>
          <p:nvSpPr>
            <p:cNvPr id="29" name="rc29"/>
            <p:cNvSpPr/>
            <p:nvPr/>
          </p:nvSpPr>
          <p:spPr>
            <a:xfrm>
              <a:off x="1423662" y="3989565"/>
              <a:ext cx="200644" cy="237812"/>
            </a:xfrm>
            <a:prstGeom prst="rect">
              <a:avLst/>
            </a:prstGeom>
            <a:solidFill>
              <a:srgbClr val="1CABE2">
                <a:alpha val="100000"/>
              </a:srgbClr>
            </a:solidFill>
          </p:spPr>
          <p:txBody>
            <a:bodyPr/>
            <a:lstStyle/>
            <a:p/>
          </p:txBody>
        </p:sp>
        <p:sp>
          <p:nvSpPr>
            <p:cNvPr id="30" name="rc30"/>
            <p:cNvSpPr/>
            <p:nvPr/>
          </p:nvSpPr>
          <p:spPr>
            <a:xfrm>
              <a:off x="1646600" y="4220715"/>
              <a:ext cx="200644" cy="464671"/>
            </a:xfrm>
            <a:prstGeom prst="rect">
              <a:avLst/>
            </a:prstGeom>
            <a:solidFill>
              <a:srgbClr val="80BD41">
                <a:alpha val="100000"/>
              </a:srgbClr>
            </a:solidFill>
          </p:spPr>
          <p:txBody>
            <a:bodyPr/>
            <a:lstStyle/>
            <a:p/>
          </p:txBody>
        </p:sp>
        <p:sp>
          <p:nvSpPr>
            <p:cNvPr id="31" name="rc31"/>
            <p:cNvSpPr/>
            <p:nvPr/>
          </p:nvSpPr>
          <p:spPr>
            <a:xfrm>
              <a:off x="1646600" y="3791785"/>
              <a:ext cx="200644" cy="187656"/>
            </a:xfrm>
            <a:prstGeom prst="rect">
              <a:avLst/>
            </a:prstGeom>
            <a:solidFill>
              <a:srgbClr val="0058AB">
                <a:alpha val="100000"/>
              </a:srgbClr>
            </a:solidFill>
          </p:spPr>
          <p:txBody>
            <a:bodyPr/>
            <a:lstStyle/>
            <a:p/>
          </p:txBody>
        </p:sp>
        <p:sp>
          <p:nvSpPr>
            <p:cNvPr id="32" name="rc32"/>
            <p:cNvSpPr/>
            <p:nvPr/>
          </p:nvSpPr>
          <p:spPr>
            <a:xfrm>
              <a:off x="1646600" y="3979441"/>
              <a:ext cx="200644" cy="241273"/>
            </a:xfrm>
            <a:prstGeom prst="rect">
              <a:avLst/>
            </a:prstGeom>
            <a:solidFill>
              <a:srgbClr val="1CABE2">
                <a:alpha val="100000"/>
              </a:srgbClr>
            </a:solidFill>
          </p:spPr>
          <p:txBody>
            <a:bodyPr/>
            <a:lstStyle/>
            <a:p/>
          </p:txBody>
        </p:sp>
        <p:sp>
          <p:nvSpPr>
            <p:cNvPr id="33" name="rc33"/>
            <p:cNvSpPr/>
            <p:nvPr/>
          </p:nvSpPr>
          <p:spPr>
            <a:xfrm>
              <a:off x="1869538" y="4138251"/>
              <a:ext cx="200644" cy="547136"/>
            </a:xfrm>
            <a:prstGeom prst="rect">
              <a:avLst/>
            </a:prstGeom>
            <a:solidFill>
              <a:srgbClr val="80BD41">
                <a:alpha val="100000"/>
              </a:srgbClr>
            </a:solidFill>
          </p:spPr>
          <p:txBody>
            <a:bodyPr/>
            <a:lstStyle/>
            <a:p/>
          </p:txBody>
        </p:sp>
        <p:sp>
          <p:nvSpPr>
            <p:cNvPr id="34" name="rc34"/>
            <p:cNvSpPr/>
            <p:nvPr/>
          </p:nvSpPr>
          <p:spPr>
            <a:xfrm>
              <a:off x="1869538" y="3773494"/>
              <a:ext cx="200644" cy="273568"/>
            </a:xfrm>
            <a:prstGeom prst="rect">
              <a:avLst/>
            </a:prstGeom>
            <a:solidFill>
              <a:srgbClr val="0058AB">
                <a:alpha val="100000"/>
              </a:srgbClr>
            </a:solidFill>
          </p:spPr>
          <p:txBody>
            <a:bodyPr/>
            <a:lstStyle/>
            <a:p/>
          </p:txBody>
        </p:sp>
        <p:sp>
          <p:nvSpPr>
            <p:cNvPr id="35" name="rc35"/>
            <p:cNvSpPr/>
            <p:nvPr/>
          </p:nvSpPr>
          <p:spPr>
            <a:xfrm>
              <a:off x="1869538" y="4047062"/>
              <a:ext cx="200644" cy="91188"/>
            </a:xfrm>
            <a:prstGeom prst="rect">
              <a:avLst/>
            </a:prstGeom>
            <a:solidFill>
              <a:srgbClr val="1CABE2">
                <a:alpha val="100000"/>
              </a:srgbClr>
            </a:solidFill>
          </p:spPr>
          <p:txBody>
            <a:bodyPr/>
            <a:lstStyle/>
            <a:p/>
          </p:txBody>
        </p:sp>
        <p:sp>
          <p:nvSpPr>
            <p:cNvPr id="36" name="rc36"/>
            <p:cNvSpPr/>
            <p:nvPr/>
          </p:nvSpPr>
          <p:spPr>
            <a:xfrm>
              <a:off x="2092476" y="4001159"/>
              <a:ext cx="200644" cy="684227"/>
            </a:xfrm>
            <a:prstGeom prst="rect">
              <a:avLst/>
            </a:prstGeom>
            <a:solidFill>
              <a:srgbClr val="80BD41">
                <a:alpha val="100000"/>
              </a:srgbClr>
            </a:solidFill>
          </p:spPr>
          <p:txBody>
            <a:bodyPr/>
            <a:lstStyle/>
            <a:p/>
          </p:txBody>
        </p:sp>
        <p:sp>
          <p:nvSpPr>
            <p:cNvPr id="37" name="rc37"/>
            <p:cNvSpPr/>
            <p:nvPr/>
          </p:nvSpPr>
          <p:spPr>
            <a:xfrm>
              <a:off x="2092476" y="3748089"/>
              <a:ext cx="200644" cy="178086"/>
            </a:xfrm>
            <a:prstGeom prst="rect">
              <a:avLst/>
            </a:prstGeom>
            <a:solidFill>
              <a:srgbClr val="0058AB">
                <a:alpha val="100000"/>
              </a:srgbClr>
            </a:solidFill>
          </p:spPr>
          <p:txBody>
            <a:bodyPr/>
            <a:lstStyle/>
            <a:p/>
          </p:txBody>
        </p:sp>
        <p:sp>
          <p:nvSpPr>
            <p:cNvPr id="38" name="rc38"/>
            <p:cNvSpPr/>
            <p:nvPr/>
          </p:nvSpPr>
          <p:spPr>
            <a:xfrm>
              <a:off x="2092476" y="3926176"/>
              <a:ext cx="200644" cy="74983"/>
            </a:xfrm>
            <a:prstGeom prst="rect">
              <a:avLst/>
            </a:prstGeom>
            <a:solidFill>
              <a:srgbClr val="1CABE2">
                <a:alpha val="100000"/>
              </a:srgbClr>
            </a:solidFill>
          </p:spPr>
          <p:txBody>
            <a:bodyPr/>
            <a:lstStyle/>
            <a:p/>
          </p:txBody>
        </p:sp>
        <p:sp>
          <p:nvSpPr>
            <p:cNvPr id="39" name="rc39"/>
            <p:cNvSpPr/>
            <p:nvPr/>
          </p:nvSpPr>
          <p:spPr>
            <a:xfrm>
              <a:off x="2315413" y="3855134"/>
              <a:ext cx="200644" cy="830252"/>
            </a:xfrm>
            <a:prstGeom prst="rect">
              <a:avLst/>
            </a:prstGeom>
            <a:solidFill>
              <a:srgbClr val="80BD41">
                <a:alpha val="100000"/>
              </a:srgbClr>
            </a:solidFill>
          </p:spPr>
          <p:txBody>
            <a:bodyPr/>
            <a:lstStyle/>
            <a:p/>
          </p:txBody>
        </p:sp>
        <p:sp>
          <p:nvSpPr>
            <p:cNvPr id="40" name="rc40"/>
            <p:cNvSpPr/>
            <p:nvPr/>
          </p:nvSpPr>
          <p:spPr>
            <a:xfrm>
              <a:off x="2315413" y="3731074"/>
              <a:ext cx="200644" cy="47715"/>
            </a:xfrm>
            <a:prstGeom prst="rect">
              <a:avLst/>
            </a:prstGeom>
            <a:solidFill>
              <a:srgbClr val="0058AB">
                <a:alpha val="100000"/>
              </a:srgbClr>
            </a:solidFill>
          </p:spPr>
          <p:txBody>
            <a:bodyPr/>
            <a:lstStyle/>
            <a:p/>
          </p:txBody>
        </p:sp>
        <p:sp>
          <p:nvSpPr>
            <p:cNvPr id="41" name="rc41"/>
            <p:cNvSpPr/>
            <p:nvPr/>
          </p:nvSpPr>
          <p:spPr>
            <a:xfrm>
              <a:off x="2315413" y="3778790"/>
              <a:ext cx="200644" cy="76344"/>
            </a:xfrm>
            <a:prstGeom prst="rect">
              <a:avLst/>
            </a:prstGeom>
            <a:solidFill>
              <a:srgbClr val="1CABE2">
                <a:alpha val="100000"/>
              </a:srgbClr>
            </a:solidFill>
          </p:spPr>
          <p:txBody>
            <a:bodyPr/>
            <a:lstStyle/>
            <a:p/>
          </p:txBody>
        </p:sp>
        <p:sp>
          <p:nvSpPr>
            <p:cNvPr id="42" name="rc42"/>
            <p:cNvSpPr/>
            <p:nvPr/>
          </p:nvSpPr>
          <p:spPr>
            <a:xfrm>
              <a:off x="2538351" y="3871558"/>
              <a:ext cx="200644" cy="813828"/>
            </a:xfrm>
            <a:prstGeom prst="rect">
              <a:avLst/>
            </a:prstGeom>
            <a:solidFill>
              <a:srgbClr val="80BD41">
                <a:alpha val="100000"/>
              </a:srgbClr>
            </a:solidFill>
          </p:spPr>
          <p:txBody>
            <a:bodyPr/>
            <a:lstStyle/>
            <a:p/>
          </p:txBody>
        </p:sp>
        <p:sp>
          <p:nvSpPr>
            <p:cNvPr id="43" name="rc43"/>
            <p:cNvSpPr/>
            <p:nvPr/>
          </p:nvSpPr>
          <p:spPr>
            <a:xfrm>
              <a:off x="2538351" y="3716543"/>
              <a:ext cx="200644" cy="29065"/>
            </a:xfrm>
            <a:prstGeom prst="rect">
              <a:avLst/>
            </a:prstGeom>
            <a:solidFill>
              <a:srgbClr val="0058AB">
                <a:alpha val="100000"/>
              </a:srgbClr>
            </a:solidFill>
          </p:spPr>
          <p:txBody>
            <a:bodyPr/>
            <a:lstStyle/>
            <a:p/>
          </p:txBody>
        </p:sp>
        <p:sp>
          <p:nvSpPr>
            <p:cNvPr id="44" name="rc44"/>
            <p:cNvSpPr/>
            <p:nvPr/>
          </p:nvSpPr>
          <p:spPr>
            <a:xfrm>
              <a:off x="2538351" y="3745609"/>
              <a:ext cx="200644" cy="125949"/>
            </a:xfrm>
            <a:prstGeom prst="rect">
              <a:avLst/>
            </a:prstGeom>
            <a:solidFill>
              <a:srgbClr val="1CABE2">
                <a:alpha val="100000"/>
              </a:srgbClr>
            </a:solidFill>
          </p:spPr>
          <p:txBody>
            <a:bodyPr/>
            <a:lstStyle/>
            <a:p/>
          </p:txBody>
        </p:sp>
        <p:sp>
          <p:nvSpPr>
            <p:cNvPr id="45" name="rc45"/>
            <p:cNvSpPr/>
            <p:nvPr/>
          </p:nvSpPr>
          <p:spPr>
            <a:xfrm>
              <a:off x="2761289" y="3810200"/>
              <a:ext cx="200644" cy="875186"/>
            </a:xfrm>
            <a:prstGeom prst="rect">
              <a:avLst/>
            </a:prstGeom>
            <a:solidFill>
              <a:srgbClr val="80BD41">
                <a:alpha val="100000"/>
              </a:srgbClr>
            </a:solidFill>
          </p:spPr>
          <p:txBody>
            <a:bodyPr/>
            <a:lstStyle/>
            <a:p/>
          </p:txBody>
        </p:sp>
        <p:sp>
          <p:nvSpPr>
            <p:cNvPr id="46" name="rc46"/>
            <p:cNvSpPr/>
            <p:nvPr/>
          </p:nvSpPr>
          <p:spPr>
            <a:xfrm>
              <a:off x="2761289" y="3702032"/>
              <a:ext cx="200644" cy="9833"/>
            </a:xfrm>
            <a:prstGeom prst="rect">
              <a:avLst/>
            </a:prstGeom>
            <a:solidFill>
              <a:srgbClr val="0058AB">
                <a:alpha val="100000"/>
              </a:srgbClr>
            </a:solidFill>
          </p:spPr>
          <p:txBody>
            <a:bodyPr/>
            <a:lstStyle/>
            <a:p/>
          </p:txBody>
        </p:sp>
        <p:sp>
          <p:nvSpPr>
            <p:cNvPr id="47" name="rc47"/>
            <p:cNvSpPr/>
            <p:nvPr/>
          </p:nvSpPr>
          <p:spPr>
            <a:xfrm>
              <a:off x="2761289" y="3711865"/>
              <a:ext cx="200644" cy="98335"/>
            </a:xfrm>
            <a:prstGeom prst="rect">
              <a:avLst/>
            </a:prstGeom>
            <a:solidFill>
              <a:srgbClr val="1CABE2">
                <a:alpha val="100000"/>
              </a:srgbClr>
            </a:solidFill>
          </p:spPr>
          <p:txBody>
            <a:bodyPr/>
            <a:lstStyle/>
            <a:p/>
          </p:txBody>
        </p:sp>
        <p:sp>
          <p:nvSpPr>
            <p:cNvPr id="48" name="rc48"/>
            <p:cNvSpPr/>
            <p:nvPr/>
          </p:nvSpPr>
          <p:spPr>
            <a:xfrm>
              <a:off x="2984227" y="3745248"/>
              <a:ext cx="200644" cy="940138"/>
            </a:xfrm>
            <a:prstGeom prst="rect">
              <a:avLst/>
            </a:prstGeom>
            <a:solidFill>
              <a:srgbClr val="80BD41">
                <a:alpha val="100000"/>
              </a:srgbClr>
            </a:solidFill>
          </p:spPr>
          <p:txBody>
            <a:bodyPr/>
            <a:lstStyle/>
            <a:p/>
          </p:txBody>
        </p:sp>
        <p:sp>
          <p:nvSpPr>
            <p:cNvPr id="49" name="rc49"/>
            <p:cNvSpPr/>
            <p:nvPr/>
          </p:nvSpPr>
          <p:spPr>
            <a:xfrm>
              <a:off x="2984227" y="3685239"/>
              <a:ext cx="200644" cy="30004"/>
            </a:xfrm>
            <a:prstGeom prst="rect">
              <a:avLst/>
            </a:prstGeom>
            <a:solidFill>
              <a:srgbClr val="0058AB">
                <a:alpha val="100000"/>
              </a:srgbClr>
            </a:solidFill>
          </p:spPr>
          <p:txBody>
            <a:bodyPr/>
            <a:lstStyle/>
            <a:p/>
          </p:txBody>
        </p:sp>
        <p:sp>
          <p:nvSpPr>
            <p:cNvPr id="50" name="rc50"/>
            <p:cNvSpPr/>
            <p:nvPr/>
          </p:nvSpPr>
          <p:spPr>
            <a:xfrm>
              <a:off x="2984227" y="3715244"/>
              <a:ext cx="200644" cy="30004"/>
            </a:xfrm>
            <a:prstGeom prst="rect">
              <a:avLst/>
            </a:prstGeom>
            <a:solidFill>
              <a:srgbClr val="1CABE2">
                <a:alpha val="100000"/>
              </a:srgbClr>
            </a:solidFill>
          </p:spPr>
          <p:txBody>
            <a:bodyPr/>
            <a:lstStyle/>
            <a:p/>
          </p:txBody>
        </p:sp>
        <p:sp>
          <p:nvSpPr>
            <p:cNvPr id="51" name="rc51"/>
            <p:cNvSpPr/>
            <p:nvPr/>
          </p:nvSpPr>
          <p:spPr>
            <a:xfrm>
              <a:off x="3207165" y="3780999"/>
              <a:ext cx="200644" cy="904387"/>
            </a:xfrm>
            <a:prstGeom prst="rect">
              <a:avLst/>
            </a:prstGeom>
            <a:solidFill>
              <a:srgbClr val="80BD41">
                <a:alpha val="100000"/>
              </a:srgbClr>
            </a:solidFill>
          </p:spPr>
          <p:txBody>
            <a:bodyPr/>
            <a:lstStyle/>
            <a:p/>
          </p:txBody>
        </p:sp>
        <p:sp>
          <p:nvSpPr>
            <p:cNvPr id="52" name="rc52"/>
            <p:cNvSpPr/>
            <p:nvPr/>
          </p:nvSpPr>
          <p:spPr>
            <a:xfrm>
              <a:off x="3207165" y="3657673"/>
              <a:ext cx="200644" cy="61661"/>
            </a:xfrm>
            <a:prstGeom prst="rect">
              <a:avLst/>
            </a:prstGeom>
            <a:solidFill>
              <a:srgbClr val="0058AB">
                <a:alpha val="100000"/>
              </a:srgbClr>
            </a:solidFill>
          </p:spPr>
          <p:txBody>
            <a:bodyPr/>
            <a:lstStyle/>
            <a:p/>
          </p:txBody>
        </p:sp>
        <p:sp>
          <p:nvSpPr>
            <p:cNvPr id="53" name="rc53"/>
            <p:cNvSpPr/>
            <p:nvPr/>
          </p:nvSpPr>
          <p:spPr>
            <a:xfrm>
              <a:off x="3207165" y="3719335"/>
              <a:ext cx="200644" cy="61664"/>
            </a:xfrm>
            <a:prstGeom prst="rect">
              <a:avLst/>
            </a:prstGeom>
            <a:solidFill>
              <a:srgbClr val="1CABE2">
                <a:alpha val="100000"/>
              </a:srgbClr>
            </a:solidFill>
          </p:spPr>
          <p:txBody>
            <a:bodyPr/>
            <a:lstStyle/>
            <a:p/>
          </p:txBody>
        </p:sp>
        <p:sp>
          <p:nvSpPr>
            <p:cNvPr id="54" name="rc54"/>
            <p:cNvSpPr/>
            <p:nvPr/>
          </p:nvSpPr>
          <p:spPr>
            <a:xfrm>
              <a:off x="3430103" y="3780144"/>
              <a:ext cx="200644" cy="905242"/>
            </a:xfrm>
            <a:prstGeom prst="rect">
              <a:avLst/>
            </a:prstGeom>
            <a:solidFill>
              <a:srgbClr val="80BD41">
                <a:alpha val="100000"/>
              </a:srgbClr>
            </a:solidFill>
          </p:spPr>
          <p:txBody>
            <a:bodyPr/>
            <a:lstStyle/>
            <a:p/>
          </p:txBody>
        </p:sp>
        <p:sp>
          <p:nvSpPr>
            <p:cNvPr id="55" name="rc55"/>
            <p:cNvSpPr/>
            <p:nvPr/>
          </p:nvSpPr>
          <p:spPr>
            <a:xfrm>
              <a:off x="3430103" y="3632779"/>
              <a:ext cx="200644" cy="63156"/>
            </a:xfrm>
            <a:prstGeom prst="rect">
              <a:avLst/>
            </a:prstGeom>
            <a:solidFill>
              <a:srgbClr val="0058AB">
                <a:alpha val="100000"/>
              </a:srgbClr>
            </a:solidFill>
          </p:spPr>
          <p:txBody>
            <a:bodyPr/>
            <a:lstStyle/>
            <a:p/>
          </p:txBody>
        </p:sp>
        <p:sp>
          <p:nvSpPr>
            <p:cNvPr id="56" name="rc56"/>
            <p:cNvSpPr/>
            <p:nvPr/>
          </p:nvSpPr>
          <p:spPr>
            <a:xfrm>
              <a:off x="3430103" y="3695935"/>
              <a:ext cx="200644" cy="84208"/>
            </a:xfrm>
            <a:prstGeom prst="rect">
              <a:avLst/>
            </a:prstGeom>
            <a:solidFill>
              <a:srgbClr val="1CABE2">
                <a:alpha val="100000"/>
              </a:srgbClr>
            </a:solidFill>
          </p:spPr>
          <p:txBody>
            <a:bodyPr/>
            <a:lstStyle/>
            <a:p/>
          </p:txBody>
        </p:sp>
        <p:sp>
          <p:nvSpPr>
            <p:cNvPr id="57" name="rc57"/>
            <p:cNvSpPr/>
            <p:nvPr/>
          </p:nvSpPr>
          <p:spPr>
            <a:xfrm>
              <a:off x="3653041" y="3725350"/>
              <a:ext cx="200644" cy="960036"/>
            </a:xfrm>
            <a:prstGeom prst="rect">
              <a:avLst/>
            </a:prstGeom>
            <a:solidFill>
              <a:srgbClr val="80BD41">
                <a:alpha val="100000"/>
              </a:srgbClr>
            </a:solidFill>
          </p:spPr>
          <p:txBody>
            <a:bodyPr/>
            <a:lstStyle/>
            <a:p/>
          </p:txBody>
        </p:sp>
        <p:sp>
          <p:nvSpPr>
            <p:cNvPr id="58" name="rc58"/>
            <p:cNvSpPr/>
            <p:nvPr/>
          </p:nvSpPr>
          <p:spPr>
            <a:xfrm>
              <a:off x="3653041" y="3606695"/>
              <a:ext cx="200644" cy="43147"/>
            </a:xfrm>
            <a:prstGeom prst="rect">
              <a:avLst/>
            </a:prstGeom>
            <a:solidFill>
              <a:srgbClr val="0058AB">
                <a:alpha val="100000"/>
              </a:srgbClr>
            </a:solidFill>
          </p:spPr>
          <p:txBody>
            <a:bodyPr/>
            <a:lstStyle/>
            <a:p/>
          </p:txBody>
        </p:sp>
        <p:sp>
          <p:nvSpPr>
            <p:cNvPr id="59" name="rc59"/>
            <p:cNvSpPr/>
            <p:nvPr/>
          </p:nvSpPr>
          <p:spPr>
            <a:xfrm>
              <a:off x="3653041" y="3649842"/>
              <a:ext cx="200644" cy="75508"/>
            </a:xfrm>
            <a:prstGeom prst="rect">
              <a:avLst/>
            </a:prstGeom>
            <a:solidFill>
              <a:srgbClr val="1CABE2">
                <a:alpha val="100000"/>
              </a:srgbClr>
            </a:solidFill>
          </p:spPr>
          <p:txBody>
            <a:bodyPr/>
            <a:lstStyle/>
            <a:p/>
          </p:txBody>
        </p:sp>
        <p:sp>
          <p:nvSpPr>
            <p:cNvPr id="60" name="rc60"/>
            <p:cNvSpPr/>
            <p:nvPr/>
          </p:nvSpPr>
          <p:spPr>
            <a:xfrm>
              <a:off x="3875979" y="3662318"/>
              <a:ext cx="200644" cy="1023069"/>
            </a:xfrm>
            <a:prstGeom prst="rect">
              <a:avLst/>
            </a:prstGeom>
            <a:solidFill>
              <a:srgbClr val="80BD41">
                <a:alpha val="100000"/>
              </a:srgbClr>
            </a:solidFill>
          </p:spPr>
          <p:txBody>
            <a:bodyPr/>
            <a:lstStyle/>
            <a:p/>
          </p:txBody>
        </p:sp>
        <p:sp>
          <p:nvSpPr>
            <p:cNvPr id="61" name="rc61"/>
            <p:cNvSpPr/>
            <p:nvPr/>
          </p:nvSpPr>
          <p:spPr>
            <a:xfrm>
              <a:off x="3875979" y="3573355"/>
              <a:ext cx="200644" cy="33361"/>
            </a:xfrm>
            <a:prstGeom prst="rect">
              <a:avLst/>
            </a:prstGeom>
            <a:solidFill>
              <a:srgbClr val="0058AB">
                <a:alpha val="100000"/>
              </a:srgbClr>
            </a:solidFill>
          </p:spPr>
          <p:txBody>
            <a:bodyPr/>
            <a:lstStyle/>
            <a:p/>
          </p:txBody>
        </p:sp>
        <p:sp>
          <p:nvSpPr>
            <p:cNvPr id="62" name="rc62"/>
            <p:cNvSpPr/>
            <p:nvPr/>
          </p:nvSpPr>
          <p:spPr>
            <a:xfrm>
              <a:off x="3875979" y="3606716"/>
              <a:ext cx="200644" cy="55601"/>
            </a:xfrm>
            <a:prstGeom prst="rect">
              <a:avLst/>
            </a:prstGeom>
            <a:solidFill>
              <a:srgbClr val="1CABE2">
                <a:alpha val="100000"/>
              </a:srgbClr>
            </a:solidFill>
          </p:spPr>
          <p:txBody>
            <a:bodyPr/>
            <a:lstStyle/>
            <a:p/>
          </p:txBody>
        </p:sp>
        <p:sp>
          <p:nvSpPr>
            <p:cNvPr id="63" name="rc63"/>
            <p:cNvSpPr/>
            <p:nvPr/>
          </p:nvSpPr>
          <p:spPr>
            <a:xfrm>
              <a:off x="4098916" y="3640486"/>
              <a:ext cx="200644" cy="1044900"/>
            </a:xfrm>
            <a:prstGeom prst="rect">
              <a:avLst/>
            </a:prstGeom>
            <a:solidFill>
              <a:srgbClr val="80BD41">
                <a:alpha val="100000"/>
              </a:srgbClr>
            </a:solidFill>
          </p:spPr>
          <p:txBody>
            <a:bodyPr/>
            <a:lstStyle/>
            <a:p/>
          </p:txBody>
        </p:sp>
        <p:sp>
          <p:nvSpPr>
            <p:cNvPr id="64" name="rc64"/>
            <p:cNvSpPr/>
            <p:nvPr/>
          </p:nvSpPr>
          <p:spPr>
            <a:xfrm>
              <a:off x="4098916" y="3537145"/>
              <a:ext cx="200644" cy="45929"/>
            </a:xfrm>
            <a:prstGeom prst="rect">
              <a:avLst/>
            </a:prstGeom>
            <a:solidFill>
              <a:srgbClr val="0058AB">
                <a:alpha val="100000"/>
              </a:srgbClr>
            </a:solidFill>
          </p:spPr>
          <p:txBody>
            <a:bodyPr/>
            <a:lstStyle/>
            <a:p/>
          </p:txBody>
        </p:sp>
        <p:sp>
          <p:nvSpPr>
            <p:cNvPr id="65" name="rc65"/>
            <p:cNvSpPr/>
            <p:nvPr/>
          </p:nvSpPr>
          <p:spPr>
            <a:xfrm>
              <a:off x="4098916" y="3583075"/>
              <a:ext cx="200644" cy="57411"/>
            </a:xfrm>
            <a:prstGeom prst="rect">
              <a:avLst/>
            </a:prstGeom>
            <a:solidFill>
              <a:srgbClr val="1CABE2">
                <a:alpha val="100000"/>
              </a:srgbClr>
            </a:solidFill>
          </p:spPr>
          <p:txBody>
            <a:bodyPr/>
            <a:lstStyle/>
            <a:p/>
          </p:txBody>
        </p:sp>
        <p:sp>
          <p:nvSpPr>
            <p:cNvPr id="66" name="rc66"/>
            <p:cNvSpPr/>
            <p:nvPr/>
          </p:nvSpPr>
          <p:spPr>
            <a:xfrm>
              <a:off x="4321854" y="3618641"/>
              <a:ext cx="200644" cy="1066746"/>
            </a:xfrm>
            <a:prstGeom prst="rect">
              <a:avLst/>
            </a:prstGeom>
            <a:solidFill>
              <a:srgbClr val="80BD41">
                <a:alpha val="100000"/>
              </a:srgbClr>
            </a:solidFill>
          </p:spPr>
          <p:txBody>
            <a:bodyPr/>
            <a:lstStyle/>
            <a:p/>
          </p:txBody>
        </p:sp>
        <p:sp>
          <p:nvSpPr>
            <p:cNvPr id="67" name="rc67"/>
            <p:cNvSpPr/>
            <p:nvPr/>
          </p:nvSpPr>
          <p:spPr>
            <a:xfrm>
              <a:off x="4321854" y="3525879"/>
              <a:ext cx="200644" cy="46380"/>
            </a:xfrm>
            <a:prstGeom prst="rect">
              <a:avLst/>
            </a:prstGeom>
            <a:solidFill>
              <a:srgbClr val="0058AB">
                <a:alpha val="100000"/>
              </a:srgbClr>
            </a:solidFill>
          </p:spPr>
          <p:txBody>
            <a:bodyPr/>
            <a:lstStyle/>
            <a:p/>
          </p:txBody>
        </p:sp>
        <p:sp>
          <p:nvSpPr>
            <p:cNvPr id="68" name="rc68"/>
            <p:cNvSpPr/>
            <p:nvPr/>
          </p:nvSpPr>
          <p:spPr>
            <a:xfrm>
              <a:off x="4321854" y="3572260"/>
              <a:ext cx="200644" cy="46380"/>
            </a:xfrm>
            <a:prstGeom prst="rect">
              <a:avLst/>
            </a:prstGeom>
            <a:solidFill>
              <a:srgbClr val="1CABE2">
                <a:alpha val="100000"/>
              </a:srgbClr>
            </a:solidFill>
          </p:spPr>
          <p:txBody>
            <a:bodyPr/>
            <a:lstStyle/>
            <a:p/>
          </p:txBody>
        </p:sp>
        <p:sp>
          <p:nvSpPr>
            <p:cNvPr id="69" name="rc69"/>
            <p:cNvSpPr/>
            <p:nvPr/>
          </p:nvSpPr>
          <p:spPr>
            <a:xfrm>
              <a:off x="4544792" y="3655613"/>
              <a:ext cx="200644" cy="1029773"/>
            </a:xfrm>
            <a:prstGeom prst="rect">
              <a:avLst/>
            </a:prstGeom>
            <a:solidFill>
              <a:srgbClr val="80BD41">
                <a:alpha val="100000"/>
              </a:srgbClr>
            </a:solidFill>
          </p:spPr>
          <p:txBody>
            <a:bodyPr/>
            <a:lstStyle/>
            <a:p/>
          </p:txBody>
        </p:sp>
        <p:sp>
          <p:nvSpPr>
            <p:cNvPr id="70" name="rc70"/>
            <p:cNvSpPr/>
            <p:nvPr/>
          </p:nvSpPr>
          <p:spPr>
            <a:xfrm>
              <a:off x="4544792" y="3528338"/>
              <a:ext cx="200644" cy="69423"/>
            </a:xfrm>
            <a:prstGeom prst="rect">
              <a:avLst/>
            </a:prstGeom>
            <a:solidFill>
              <a:srgbClr val="0058AB">
                <a:alpha val="100000"/>
              </a:srgbClr>
            </a:solidFill>
          </p:spPr>
          <p:txBody>
            <a:bodyPr/>
            <a:lstStyle/>
            <a:p/>
          </p:txBody>
        </p:sp>
        <p:sp>
          <p:nvSpPr>
            <p:cNvPr id="71" name="rc71"/>
            <p:cNvSpPr/>
            <p:nvPr/>
          </p:nvSpPr>
          <p:spPr>
            <a:xfrm>
              <a:off x="4544792" y="3597762"/>
              <a:ext cx="200644" cy="57851"/>
            </a:xfrm>
            <a:prstGeom prst="rect">
              <a:avLst/>
            </a:prstGeom>
            <a:solidFill>
              <a:srgbClr val="1CABE2">
                <a:alpha val="100000"/>
              </a:srgbClr>
            </a:solidFill>
          </p:spPr>
          <p:txBody>
            <a:bodyPr/>
            <a:lstStyle/>
            <a:p/>
          </p:txBody>
        </p:sp>
        <p:sp>
          <p:nvSpPr>
            <p:cNvPr id="72" name="rc72"/>
            <p:cNvSpPr/>
            <p:nvPr/>
          </p:nvSpPr>
          <p:spPr>
            <a:xfrm>
              <a:off x="4767730" y="3651401"/>
              <a:ext cx="200644" cy="1033986"/>
            </a:xfrm>
            <a:prstGeom prst="rect">
              <a:avLst/>
            </a:prstGeom>
            <a:solidFill>
              <a:srgbClr val="80BD41">
                <a:alpha val="100000"/>
              </a:srgbClr>
            </a:solidFill>
          </p:spPr>
          <p:txBody>
            <a:bodyPr/>
            <a:lstStyle/>
            <a:p/>
          </p:txBody>
        </p:sp>
        <p:sp>
          <p:nvSpPr>
            <p:cNvPr id="73" name="rc73"/>
            <p:cNvSpPr/>
            <p:nvPr/>
          </p:nvSpPr>
          <p:spPr>
            <a:xfrm>
              <a:off x="4767730" y="3523605"/>
              <a:ext cx="200644" cy="69706"/>
            </a:xfrm>
            <a:prstGeom prst="rect">
              <a:avLst/>
            </a:prstGeom>
            <a:solidFill>
              <a:srgbClr val="0058AB">
                <a:alpha val="100000"/>
              </a:srgbClr>
            </a:solidFill>
          </p:spPr>
          <p:txBody>
            <a:bodyPr/>
            <a:lstStyle/>
            <a:p/>
          </p:txBody>
        </p:sp>
        <p:sp>
          <p:nvSpPr>
            <p:cNvPr id="74" name="rc74"/>
            <p:cNvSpPr/>
            <p:nvPr/>
          </p:nvSpPr>
          <p:spPr>
            <a:xfrm>
              <a:off x="4767730" y="3593312"/>
              <a:ext cx="200644" cy="58088"/>
            </a:xfrm>
            <a:prstGeom prst="rect">
              <a:avLst/>
            </a:prstGeom>
            <a:solidFill>
              <a:srgbClr val="1CABE2">
                <a:alpha val="100000"/>
              </a:srgbClr>
            </a:solidFill>
          </p:spPr>
          <p:txBody>
            <a:bodyPr/>
            <a:lstStyle/>
            <a:p/>
          </p:txBody>
        </p:sp>
        <p:sp>
          <p:nvSpPr>
            <p:cNvPr id="75" name="rc75"/>
            <p:cNvSpPr/>
            <p:nvPr/>
          </p:nvSpPr>
          <p:spPr>
            <a:xfrm>
              <a:off x="4990668" y="3592832"/>
              <a:ext cx="200644" cy="1092554"/>
            </a:xfrm>
            <a:prstGeom prst="rect">
              <a:avLst/>
            </a:prstGeom>
            <a:solidFill>
              <a:srgbClr val="80BD41">
                <a:alpha val="100000"/>
              </a:srgbClr>
            </a:solidFill>
          </p:spPr>
          <p:txBody>
            <a:bodyPr/>
            <a:lstStyle/>
            <a:p/>
          </p:txBody>
        </p:sp>
        <p:sp>
          <p:nvSpPr>
            <p:cNvPr id="76" name="rc76"/>
            <p:cNvSpPr/>
            <p:nvPr/>
          </p:nvSpPr>
          <p:spPr>
            <a:xfrm>
              <a:off x="4990668" y="3510596"/>
              <a:ext cx="200644" cy="46991"/>
            </a:xfrm>
            <a:prstGeom prst="rect">
              <a:avLst/>
            </a:prstGeom>
            <a:solidFill>
              <a:srgbClr val="0058AB">
                <a:alpha val="100000"/>
              </a:srgbClr>
            </a:solidFill>
          </p:spPr>
          <p:txBody>
            <a:bodyPr/>
            <a:lstStyle/>
            <a:p/>
          </p:txBody>
        </p:sp>
        <p:sp>
          <p:nvSpPr>
            <p:cNvPr id="77" name="rc77"/>
            <p:cNvSpPr/>
            <p:nvPr/>
          </p:nvSpPr>
          <p:spPr>
            <a:xfrm>
              <a:off x="4990668" y="3557587"/>
              <a:ext cx="200644" cy="35245"/>
            </a:xfrm>
            <a:prstGeom prst="rect">
              <a:avLst/>
            </a:prstGeom>
            <a:solidFill>
              <a:srgbClr val="1CABE2">
                <a:alpha val="100000"/>
              </a:srgbClr>
            </a:solidFill>
          </p:spPr>
          <p:txBody>
            <a:bodyPr/>
            <a:lstStyle/>
            <a:p/>
          </p:txBody>
        </p:sp>
        <p:sp>
          <p:nvSpPr>
            <p:cNvPr id="78" name="rc78"/>
            <p:cNvSpPr/>
            <p:nvPr/>
          </p:nvSpPr>
          <p:spPr>
            <a:xfrm>
              <a:off x="5213606" y="3593723"/>
              <a:ext cx="200644" cy="1091663"/>
            </a:xfrm>
            <a:prstGeom prst="rect">
              <a:avLst/>
            </a:prstGeom>
            <a:solidFill>
              <a:srgbClr val="80BD41">
                <a:alpha val="100000"/>
              </a:srgbClr>
            </a:solidFill>
          </p:spPr>
          <p:txBody>
            <a:bodyPr/>
            <a:lstStyle/>
            <a:p/>
          </p:txBody>
        </p:sp>
        <p:sp>
          <p:nvSpPr>
            <p:cNvPr id="79" name="rc79"/>
            <p:cNvSpPr/>
            <p:nvPr/>
          </p:nvSpPr>
          <p:spPr>
            <a:xfrm>
              <a:off x="5213606" y="3511555"/>
              <a:ext cx="200644" cy="35214"/>
            </a:xfrm>
            <a:prstGeom prst="rect">
              <a:avLst/>
            </a:prstGeom>
            <a:solidFill>
              <a:srgbClr val="0058AB">
                <a:alpha val="100000"/>
              </a:srgbClr>
            </a:solidFill>
          </p:spPr>
          <p:txBody>
            <a:bodyPr/>
            <a:lstStyle/>
            <a:p/>
          </p:txBody>
        </p:sp>
        <p:sp>
          <p:nvSpPr>
            <p:cNvPr id="80" name="rc80"/>
            <p:cNvSpPr/>
            <p:nvPr/>
          </p:nvSpPr>
          <p:spPr>
            <a:xfrm>
              <a:off x="5213606" y="3546770"/>
              <a:ext cx="200644" cy="46953"/>
            </a:xfrm>
            <a:prstGeom prst="rect">
              <a:avLst/>
            </a:prstGeom>
            <a:solidFill>
              <a:srgbClr val="1CABE2">
                <a:alpha val="100000"/>
              </a:srgbClr>
            </a:solidFill>
          </p:spPr>
          <p:txBody>
            <a:bodyPr/>
            <a:lstStyle/>
            <a:p/>
          </p:txBody>
        </p:sp>
        <p:sp>
          <p:nvSpPr>
            <p:cNvPr id="81" name="rc81"/>
            <p:cNvSpPr/>
            <p:nvPr/>
          </p:nvSpPr>
          <p:spPr>
            <a:xfrm>
              <a:off x="5436544" y="3614495"/>
              <a:ext cx="200644" cy="1070892"/>
            </a:xfrm>
            <a:prstGeom prst="rect">
              <a:avLst/>
            </a:prstGeom>
            <a:solidFill>
              <a:srgbClr val="80BD41">
                <a:alpha val="100000"/>
              </a:srgbClr>
            </a:solidFill>
          </p:spPr>
          <p:txBody>
            <a:bodyPr/>
            <a:lstStyle/>
            <a:p/>
          </p:txBody>
        </p:sp>
        <p:sp>
          <p:nvSpPr>
            <p:cNvPr id="82" name="rc82"/>
            <p:cNvSpPr/>
            <p:nvPr/>
          </p:nvSpPr>
          <p:spPr>
            <a:xfrm>
              <a:off x="5436544" y="3521375"/>
              <a:ext cx="200644" cy="46561"/>
            </a:xfrm>
            <a:prstGeom prst="rect">
              <a:avLst/>
            </a:prstGeom>
            <a:solidFill>
              <a:srgbClr val="0058AB">
                <a:alpha val="100000"/>
              </a:srgbClr>
            </a:solidFill>
          </p:spPr>
          <p:txBody>
            <a:bodyPr/>
            <a:lstStyle/>
            <a:p/>
          </p:txBody>
        </p:sp>
        <p:sp>
          <p:nvSpPr>
            <p:cNvPr id="83" name="rc83"/>
            <p:cNvSpPr/>
            <p:nvPr/>
          </p:nvSpPr>
          <p:spPr>
            <a:xfrm>
              <a:off x="5436544" y="3567936"/>
              <a:ext cx="200644" cy="46558"/>
            </a:xfrm>
            <a:prstGeom prst="rect">
              <a:avLst/>
            </a:prstGeom>
            <a:solidFill>
              <a:srgbClr val="1CABE2">
                <a:alpha val="100000"/>
              </a:srgbClr>
            </a:solidFill>
          </p:spPr>
          <p:txBody>
            <a:bodyPr/>
            <a:lstStyle/>
            <a:p/>
          </p:txBody>
        </p:sp>
        <p:sp>
          <p:nvSpPr>
            <p:cNvPr id="84" name="rc84"/>
            <p:cNvSpPr/>
            <p:nvPr/>
          </p:nvSpPr>
          <p:spPr>
            <a:xfrm>
              <a:off x="5659482" y="3636941"/>
              <a:ext cx="200644" cy="1048445"/>
            </a:xfrm>
            <a:prstGeom prst="rect">
              <a:avLst/>
            </a:prstGeom>
            <a:solidFill>
              <a:srgbClr val="80BD41">
                <a:alpha val="100000"/>
              </a:srgbClr>
            </a:solidFill>
          </p:spPr>
          <p:txBody>
            <a:bodyPr/>
            <a:lstStyle/>
            <a:p/>
          </p:txBody>
        </p:sp>
        <p:sp>
          <p:nvSpPr>
            <p:cNvPr id="85" name="rc85"/>
            <p:cNvSpPr/>
            <p:nvPr/>
          </p:nvSpPr>
          <p:spPr>
            <a:xfrm>
              <a:off x="5659482" y="3533249"/>
              <a:ext cx="200644" cy="80649"/>
            </a:xfrm>
            <a:prstGeom prst="rect">
              <a:avLst/>
            </a:prstGeom>
            <a:solidFill>
              <a:srgbClr val="0058AB">
                <a:alpha val="100000"/>
              </a:srgbClr>
            </a:solidFill>
          </p:spPr>
          <p:txBody>
            <a:bodyPr/>
            <a:lstStyle/>
            <a:p/>
          </p:txBody>
        </p:sp>
        <p:sp>
          <p:nvSpPr>
            <p:cNvPr id="86" name="rc86"/>
            <p:cNvSpPr/>
            <p:nvPr/>
          </p:nvSpPr>
          <p:spPr>
            <a:xfrm>
              <a:off x="5659482" y="3613898"/>
              <a:ext cx="200644" cy="23043"/>
            </a:xfrm>
            <a:prstGeom prst="rect">
              <a:avLst/>
            </a:prstGeom>
            <a:solidFill>
              <a:srgbClr val="1CABE2">
                <a:alpha val="100000"/>
              </a:srgbClr>
            </a:solidFill>
          </p:spPr>
          <p:txBody>
            <a:bodyPr/>
            <a:lstStyle/>
            <a:p/>
          </p:txBody>
        </p:sp>
        <p:sp>
          <p:nvSpPr>
            <p:cNvPr id="87" name="rc87"/>
            <p:cNvSpPr/>
            <p:nvPr/>
          </p:nvSpPr>
          <p:spPr>
            <a:xfrm>
              <a:off x="5882419" y="3718047"/>
              <a:ext cx="200644" cy="967339"/>
            </a:xfrm>
            <a:prstGeom prst="rect">
              <a:avLst/>
            </a:prstGeom>
            <a:solidFill>
              <a:srgbClr val="80BD41">
                <a:alpha val="100000"/>
              </a:srgbClr>
            </a:solidFill>
          </p:spPr>
          <p:txBody>
            <a:bodyPr/>
            <a:lstStyle/>
            <a:p/>
          </p:txBody>
        </p:sp>
        <p:sp>
          <p:nvSpPr>
            <p:cNvPr id="88" name="rc88"/>
            <p:cNvSpPr/>
            <p:nvPr/>
          </p:nvSpPr>
          <p:spPr>
            <a:xfrm>
              <a:off x="5882419" y="3519918"/>
              <a:ext cx="200644" cy="128201"/>
            </a:xfrm>
            <a:prstGeom prst="rect">
              <a:avLst/>
            </a:prstGeom>
            <a:solidFill>
              <a:srgbClr val="0058AB">
                <a:alpha val="100000"/>
              </a:srgbClr>
            </a:solidFill>
          </p:spPr>
          <p:txBody>
            <a:bodyPr/>
            <a:lstStyle/>
            <a:p/>
          </p:txBody>
        </p:sp>
        <p:sp>
          <p:nvSpPr>
            <p:cNvPr id="89" name="rc89"/>
            <p:cNvSpPr/>
            <p:nvPr/>
          </p:nvSpPr>
          <p:spPr>
            <a:xfrm>
              <a:off x="5882419" y="3648120"/>
              <a:ext cx="200644" cy="69927"/>
            </a:xfrm>
            <a:prstGeom prst="rect">
              <a:avLst/>
            </a:prstGeom>
            <a:solidFill>
              <a:srgbClr val="1CABE2">
                <a:alpha val="100000"/>
              </a:srgbClr>
            </a:solidFill>
          </p:spPr>
          <p:txBody>
            <a:bodyPr/>
            <a:lstStyle/>
            <a:p/>
          </p:txBody>
        </p:sp>
        <p:sp>
          <p:nvSpPr>
            <p:cNvPr id="90" name="rc90"/>
            <p:cNvSpPr/>
            <p:nvPr/>
          </p:nvSpPr>
          <p:spPr>
            <a:xfrm>
              <a:off x="6105357" y="3675931"/>
              <a:ext cx="200644" cy="1009455"/>
            </a:xfrm>
            <a:prstGeom prst="rect">
              <a:avLst/>
            </a:prstGeom>
            <a:solidFill>
              <a:srgbClr val="80BD41">
                <a:alpha val="100000"/>
              </a:srgbClr>
            </a:solidFill>
          </p:spPr>
          <p:txBody>
            <a:bodyPr/>
            <a:lstStyle/>
            <a:p/>
          </p:txBody>
        </p:sp>
        <p:sp>
          <p:nvSpPr>
            <p:cNvPr id="91" name="rc91"/>
            <p:cNvSpPr/>
            <p:nvPr/>
          </p:nvSpPr>
          <p:spPr>
            <a:xfrm>
              <a:off x="6105357" y="3497792"/>
              <a:ext cx="200644" cy="106883"/>
            </a:xfrm>
            <a:prstGeom prst="rect">
              <a:avLst/>
            </a:prstGeom>
            <a:solidFill>
              <a:srgbClr val="0058AB">
                <a:alpha val="100000"/>
              </a:srgbClr>
            </a:solidFill>
          </p:spPr>
          <p:txBody>
            <a:bodyPr/>
            <a:lstStyle/>
            <a:p/>
          </p:txBody>
        </p:sp>
        <p:sp>
          <p:nvSpPr>
            <p:cNvPr id="92" name="rc92"/>
            <p:cNvSpPr/>
            <p:nvPr/>
          </p:nvSpPr>
          <p:spPr>
            <a:xfrm>
              <a:off x="6105357" y="3604675"/>
              <a:ext cx="200644" cy="71255"/>
            </a:xfrm>
            <a:prstGeom prst="rect">
              <a:avLst/>
            </a:prstGeom>
            <a:solidFill>
              <a:srgbClr val="1CABE2">
                <a:alpha val="100000"/>
              </a:srgbClr>
            </a:solidFill>
          </p:spPr>
          <p:txBody>
            <a:bodyPr/>
            <a:lstStyle/>
            <a:p/>
          </p:txBody>
        </p:sp>
        <p:sp>
          <p:nvSpPr>
            <p:cNvPr id="93" name="rc93"/>
            <p:cNvSpPr/>
            <p:nvPr/>
          </p:nvSpPr>
          <p:spPr>
            <a:xfrm>
              <a:off x="6328295" y="3561930"/>
              <a:ext cx="200644" cy="1123456"/>
            </a:xfrm>
            <a:prstGeom prst="rect">
              <a:avLst/>
            </a:prstGeom>
            <a:solidFill>
              <a:srgbClr val="80BD41">
                <a:alpha val="100000"/>
              </a:srgbClr>
            </a:solidFill>
          </p:spPr>
          <p:txBody>
            <a:bodyPr/>
            <a:lstStyle/>
            <a:p/>
          </p:txBody>
        </p:sp>
        <p:sp>
          <p:nvSpPr>
            <p:cNvPr id="94" name="rc94"/>
            <p:cNvSpPr/>
            <p:nvPr/>
          </p:nvSpPr>
          <p:spPr>
            <a:xfrm>
              <a:off x="6328295" y="3477370"/>
              <a:ext cx="200644" cy="84560"/>
            </a:xfrm>
            <a:prstGeom prst="rect">
              <a:avLst/>
            </a:prstGeom>
            <a:solidFill>
              <a:srgbClr val="0058AB">
                <a:alpha val="100000"/>
              </a:srgbClr>
            </a:solidFill>
          </p:spPr>
          <p:txBody>
            <a:bodyPr/>
            <a:lstStyle/>
            <a:p/>
          </p:txBody>
        </p:sp>
        <p:sp>
          <p:nvSpPr>
            <p:cNvPr id="95" name="rc95"/>
            <p:cNvSpPr/>
            <p:nvPr/>
          </p:nvSpPr>
          <p:spPr>
            <a:xfrm>
              <a:off x="6328295" y="3561930"/>
              <a:ext cx="200644" cy="0"/>
            </a:xfrm>
            <a:prstGeom prst="rect">
              <a:avLst/>
            </a:prstGeom>
            <a:solidFill>
              <a:srgbClr val="1CABE2">
                <a:alpha val="100000"/>
              </a:srgbClr>
            </a:solidFill>
          </p:spPr>
          <p:txBody>
            <a:bodyPr/>
            <a:lstStyle/>
            <a:p/>
          </p:txBody>
        </p:sp>
        <p:sp>
          <p:nvSpPr>
            <p:cNvPr id="96" name="rc96"/>
            <p:cNvSpPr/>
            <p:nvPr/>
          </p:nvSpPr>
          <p:spPr>
            <a:xfrm>
              <a:off x="6551233" y="3547737"/>
              <a:ext cx="200644" cy="1137650"/>
            </a:xfrm>
            <a:prstGeom prst="rect">
              <a:avLst/>
            </a:prstGeom>
            <a:solidFill>
              <a:srgbClr val="80BD41">
                <a:alpha val="100000"/>
              </a:srgbClr>
            </a:solidFill>
          </p:spPr>
          <p:txBody>
            <a:bodyPr/>
            <a:lstStyle/>
            <a:p/>
          </p:txBody>
        </p:sp>
        <p:sp>
          <p:nvSpPr>
            <p:cNvPr id="97" name="rc97"/>
            <p:cNvSpPr/>
            <p:nvPr/>
          </p:nvSpPr>
          <p:spPr>
            <a:xfrm>
              <a:off x="6551233" y="3448810"/>
              <a:ext cx="200644" cy="98926"/>
            </a:xfrm>
            <a:prstGeom prst="rect">
              <a:avLst/>
            </a:prstGeom>
            <a:solidFill>
              <a:srgbClr val="0058AB">
                <a:alpha val="100000"/>
              </a:srgbClr>
            </a:solidFill>
          </p:spPr>
          <p:txBody>
            <a:bodyPr/>
            <a:lstStyle/>
            <a:p/>
          </p:txBody>
        </p:sp>
        <p:sp>
          <p:nvSpPr>
            <p:cNvPr id="98" name="rc98"/>
            <p:cNvSpPr/>
            <p:nvPr/>
          </p:nvSpPr>
          <p:spPr>
            <a:xfrm>
              <a:off x="6551233" y="3547737"/>
              <a:ext cx="200644" cy="0"/>
            </a:xfrm>
            <a:prstGeom prst="rect">
              <a:avLst/>
            </a:prstGeom>
            <a:solidFill>
              <a:srgbClr val="1CABE2">
                <a:alpha val="100000"/>
              </a:srgbClr>
            </a:solidFill>
          </p:spPr>
          <p:txBody>
            <a:bodyPr/>
            <a:lstStyle/>
            <a:p/>
          </p:txBody>
        </p:sp>
        <p:sp>
          <p:nvSpPr>
            <p:cNvPr id="99" name="rc99"/>
            <p:cNvSpPr/>
            <p:nvPr/>
          </p:nvSpPr>
          <p:spPr>
            <a:xfrm>
              <a:off x="6774171" y="3542082"/>
              <a:ext cx="200644" cy="1143304"/>
            </a:xfrm>
            <a:prstGeom prst="rect">
              <a:avLst/>
            </a:prstGeom>
            <a:solidFill>
              <a:srgbClr val="80BD41">
                <a:alpha val="100000"/>
              </a:srgbClr>
            </a:solidFill>
          </p:spPr>
          <p:txBody>
            <a:bodyPr/>
            <a:lstStyle/>
            <a:p/>
          </p:txBody>
        </p:sp>
        <p:sp>
          <p:nvSpPr>
            <p:cNvPr id="100" name="rc100"/>
            <p:cNvSpPr/>
            <p:nvPr/>
          </p:nvSpPr>
          <p:spPr>
            <a:xfrm>
              <a:off x="6774171" y="3429008"/>
              <a:ext cx="200644" cy="50255"/>
            </a:xfrm>
            <a:prstGeom prst="rect">
              <a:avLst/>
            </a:prstGeom>
            <a:solidFill>
              <a:srgbClr val="0058AB">
                <a:alpha val="100000"/>
              </a:srgbClr>
            </a:solidFill>
          </p:spPr>
          <p:txBody>
            <a:bodyPr/>
            <a:lstStyle/>
            <a:p/>
          </p:txBody>
        </p:sp>
        <p:sp>
          <p:nvSpPr>
            <p:cNvPr id="101" name="rc101"/>
            <p:cNvSpPr/>
            <p:nvPr/>
          </p:nvSpPr>
          <p:spPr>
            <a:xfrm>
              <a:off x="6774171" y="3479263"/>
              <a:ext cx="200644" cy="62818"/>
            </a:xfrm>
            <a:prstGeom prst="rect">
              <a:avLst/>
            </a:prstGeom>
            <a:solidFill>
              <a:srgbClr val="1CABE2">
                <a:alpha val="100000"/>
              </a:srgbClr>
            </a:solidFill>
          </p:spPr>
          <p:txBody>
            <a:bodyPr/>
            <a:lstStyle/>
            <a:p/>
          </p:txBody>
        </p:sp>
        <p:sp>
          <p:nvSpPr>
            <p:cNvPr id="102" name="rc102"/>
            <p:cNvSpPr/>
            <p:nvPr/>
          </p:nvSpPr>
          <p:spPr>
            <a:xfrm>
              <a:off x="6997109" y="3524779"/>
              <a:ext cx="200644" cy="1160607"/>
            </a:xfrm>
            <a:prstGeom prst="rect">
              <a:avLst/>
            </a:prstGeom>
            <a:solidFill>
              <a:srgbClr val="80BD41">
                <a:alpha val="100000"/>
              </a:srgbClr>
            </a:solidFill>
          </p:spPr>
          <p:txBody>
            <a:bodyPr/>
            <a:lstStyle/>
            <a:p/>
          </p:txBody>
        </p:sp>
        <p:sp>
          <p:nvSpPr>
            <p:cNvPr id="103" name="rc103"/>
            <p:cNvSpPr/>
            <p:nvPr/>
          </p:nvSpPr>
          <p:spPr>
            <a:xfrm>
              <a:off x="6997109" y="3409994"/>
              <a:ext cx="200644" cy="76522"/>
            </a:xfrm>
            <a:prstGeom prst="rect">
              <a:avLst/>
            </a:prstGeom>
            <a:solidFill>
              <a:srgbClr val="0058AB">
                <a:alpha val="100000"/>
              </a:srgbClr>
            </a:solidFill>
          </p:spPr>
          <p:txBody>
            <a:bodyPr/>
            <a:lstStyle/>
            <a:p/>
          </p:txBody>
        </p:sp>
        <p:sp>
          <p:nvSpPr>
            <p:cNvPr id="104" name="rc104"/>
            <p:cNvSpPr/>
            <p:nvPr/>
          </p:nvSpPr>
          <p:spPr>
            <a:xfrm>
              <a:off x="6997109" y="3486517"/>
              <a:ext cx="200644" cy="38262"/>
            </a:xfrm>
            <a:prstGeom prst="rect">
              <a:avLst/>
            </a:prstGeom>
            <a:solidFill>
              <a:srgbClr val="1CABE2">
                <a:alpha val="100000"/>
              </a:srgbClr>
            </a:solidFill>
          </p:spPr>
          <p:txBody>
            <a:bodyPr/>
            <a:lstStyle/>
            <a:p/>
          </p:txBody>
        </p:sp>
        <p:sp>
          <p:nvSpPr>
            <p:cNvPr id="105" name="rc105"/>
            <p:cNvSpPr/>
            <p:nvPr/>
          </p:nvSpPr>
          <p:spPr>
            <a:xfrm>
              <a:off x="7220047" y="3393237"/>
              <a:ext cx="200644" cy="67320"/>
            </a:xfrm>
            <a:prstGeom prst="rect">
              <a:avLst/>
            </a:prstGeom>
            <a:solidFill>
              <a:srgbClr val="F26A21">
                <a:alpha val="100000"/>
              </a:srgbClr>
            </a:solidFill>
          </p:spPr>
          <p:txBody>
            <a:bodyPr/>
            <a:lstStyle/>
            <a:p/>
          </p:txBody>
        </p:sp>
        <p:sp>
          <p:nvSpPr>
            <p:cNvPr id="106" name="rc106"/>
            <p:cNvSpPr/>
            <p:nvPr/>
          </p:nvSpPr>
          <p:spPr>
            <a:xfrm>
              <a:off x="7220047" y="3460558"/>
              <a:ext cx="200644" cy="1224829"/>
            </a:xfrm>
            <a:prstGeom prst="rect">
              <a:avLst/>
            </a:prstGeom>
            <a:solidFill>
              <a:srgbClr val="FFC20E">
                <a:alpha val="100000"/>
              </a:srgbClr>
            </a:solidFill>
          </p:spPr>
          <p:txBody>
            <a:bodyPr/>
            <a:lstStyle/>
            <a:p/>
          </p:txBody>
        </p:sp>
        <p:sp>
          <p:nvSpPr>
            <p:cNvPr id="107" name="rc107"/>
            <p:cNvSpPr/>
            <p:nvPr/>
          </p:nvSpPr>
          <p:spPr>
            <a:xfrm>
              <a:off x="7442985" y="3375193"/>
              <a:ext cx="200644" cy="59224"/>
            </a:xfrm>
            <a:prstGeom prst="rect">
              <a:avLst/>
            </a:prstGeom>
            <a:solidFill>
              <a:srgbClr val="F26A21">
                <a:alpha val="100000"/>
              </a:srgbClr>
            </a:solidFill>
          </p:spPr>
          <p:txBody>
            <a:bodyPr/>
            <a:lstStyle/>
            <a:p/>
          </p:txBody>
        </p:sp>
        <p:sp>
          <p:nvSpPr>
            <p:cNvPr id="108" name="rc108"/>
            <p:cNvSpPr/>
            <p:nvPr/>
          </p:nvSpPr>
          <p:spPr>
            <a:xfrm>
              <a:off x="7442985" y="3434418"/>
              <a:ext cx="200644" cy="1250969"/>
            </a:xfrm>
            <a:prstGeom prst="rect">
              <a:avLst/>
            </a:prstGeom>
            <a:solidFill>
              <a:srgbClr val="FFC20E">
                <a:alpha val="100000"/>
              </a:srgbClr>
            </a:solidFill>
          </p:spPr>
          <p:txBody>
            <a:bodyPr/>
            <a:lstStyle/>
            <a:p/>
          </p:txBody>
        </p:sp>
        <p:sp>
          <p:nvSpPr>
            <p:cNvPr id="109" name="rc109"/>
            <p:cNvSpPr/>
            <p:nvPr/>
          </p:nvSpPr>
          <p:spPr>
            <a:xfrm>
              <a:off x="7665922" y="3355894"/>
              <a:ext cx="200644" cy="52102"/>
            </a:xfrm>
            <a:prstGeom prst="rect">
              <a:avLst/>
            </a:prstGeom>
            <a:solidFill>
              <a:srgbClr val="F26A21">
                <a:alpha val="100000"/>
              </a:srgbClr>
            </a:solidFill>
          </p:spPr>
          <p:txBody>
            <a:bodyPr/>
            <a:lstStyle/>
            <a:p/>
          </p:txBody>
        </p:sp>
        <p:sp>
          <p:nvSpPr>
            <p:cNvPr id="110" name="rc110"/>
            <p:cNvSpPr/>
            <p:nvPr/>
          </p:nvSpPr>
          <p:spPr>
            <a:xfrm>
              <a:off x="7665922" y="3407997"/>
              <a:ext cx="200644" cy="1277389"/>
            </a:xfrm>
            <a:prstGeom prst="rect">
              <a:avLst/>
            </a:prstGeom>
            <a:solidFill>
              <a:srgbClr val="FFC20E">
                <a:alpha val="100000"/>
              </a:srgbClr>
            </a:solidFill>
          </p:spPr>
          <p:txBody>
            <a:bodyPr/>
            <a:lstStyle/>
            <a:p/>
          </p:txBody>
        </p:sp>
        <p:sp>
          <p:nvSpPr>
            <p:cNvPr id="111" name="rc111"/>
            <p:cNvSpPr/>
            <p:nvPr/>
          </p:nvSpPr>
          <p:spPr>
            <a:xfrm>
              <a:off x="7888860" y="3339884"/>
              <a:ext cx="200644" cy="45836"/>
            </a:xfrm>
            <a:prstGeom prst="rect">
              <a:avLst/>
            </a:prstGeom>
            <a:solidFill>
              <a:srgbClr val="F26A21">
                <a:alpha val="100000"/>
              </a:srgbClr>
            </a:solidFill>
          </p:spPr>
          <p:txBody>
            <a:bodyPr/>
            <a:lstStyle/>
            <a:p/>
          </p:txBody>
        </p:sp>
        <p:sp>
          <p:nvSpPr>
            <p:cNvPr id="112" name="rc112"/>
            <p:cNvSpPr/>
            <p:nvPr/>
          </p:nvSpPr>
          <p:spPr>
            <a:xfrm>
              <a:off x="7888860" y="3385721"/>
              <a:ext cx="200644" cy="1299666"/>
            </a:xfrm>
            <a:prstGeom prst="rect">
              <a:avLst/>
            </a:prstGeom>
            <a:solidFill>
              <a:srgbClr val="FFC20E">
                <a:alpha val="100000"/>
              </a:srgbClr>
            </a:solidFill>
          </p:spPr>
          <p:txBody>
            <a:bodyPr/>
            <a:lstStyle/>
            <a:p/>
          </p:txBody>
        </p:sp>
        <p:sp>
          <p:nvSpPr>
            <p:cNvPr id="113" name="rc113"/>
            <p:cNvSpPr/>
            <p:nvPr/>
          </p:nvSpPr>
          <p:spPr>
            <a:xfrm>
              <a:off x="8111798" y="3324686"/>
              <a:ext cx="200644" cy="40324"/>
            </a:xfrm>
            <a:prstGeom prst="rect">
              <a:avLst/>
            </a:prstGeom>
            <a:solidFill>
              <a:srgbClr val="F26A21">
                <a:alpha val="100000"/>
              </a:srgbClr>
            </a:solidFill>
          </p:spPr>
          <p:txBody>
            <a:bodyPr/>
            <a:lstStyle/>
            <a:p/>
          </p:txBody>
        </p:sp>
        <p:sp>
          <p:nvSpPr>
            <p:cNvPr id="114" name="rc114"/>
            <p:cNvSpPr/>
            <p:nvPr/>
          </p:nvSpPr>
          <p:spPr>
            <a:xfrm>
              <a:off x="8111798" y="3365010"/>
              <a:ext cx="200644" cy="1320376"/>
            </a:xfrm>
            <a:prstGeom prst="rect">
              <a:avLst/>
            </a:prstGeom>
            <a:solidFill>
              <a:srgbClr val="FFC20E">
                <a:alpha val="100000"/>
              </a:srgbClr>
            </a:solidFill>
          </p:spPr>
          <p:txBody>
            <a:bodyPr/>
            <a:lstStyle/>
            <a:p/>
          </p:txBody>
        </p:sp>
        <p:sp>
          <p:nvSpPr>
            <p:cNvPr id="115" name="pl115"/>
            <p:cNvSpPr/>
            <p:nvPr/>
          </p:nvSpPr>
          <p:spPr>
            <a:xfrm>
              <a:off x="1523984" y="2071041"/>
              <a:ext cx="5573446" cy="765818"/>
            </a:xfrm>
            <a:custGeom>
              <a:avLst/>
              <a:pathLst>
                <a:path w="5573446" h="765818">
                  <a:moveTo>
                    <a:pt x="0" y="528150"/>
                  </a:moveTo>
                  <a:lnTo>
                    <a:pt x="222937" y="528150"/>
                  </a:lnTo>
                  <a:lnTo>
                    <a:pt x="445875" y="765818"/>
                  </a:lnTo>
                  <a:lnTo>
                    <a:pt x="668813" y="475335"/>
                  </a:lnTo>
                  <a:lnTo>
                    <a:pt x="891751" y="105630"/>
                  </a:lnTo>
                  <a:lnTo>
                    <a:pt x="1114689" y="52815"/>
                  </a:lnTo>
                  <a:lnTo>
                    <a:pt x="1337627" y="0"/>
                  </a:lnTo>
                  <a:lnTo>
                    <a:pt x="1560565" y="52815"/>
                  </a:lnTo>
                  <a:lnTo>
                    <a:pt x="1783502" y="132037"/>
                  </a:lnTo>
                  <a:lnTo>
                    <a:pt x="2006440" y="132037"/>
                  </a:lnTo>
                  <a:lnTo>
                    <a:pt x="2229378" y="79222"/>
                  </a:lnTo>
                  <a:lnTo>
                    <a:pt x="2452316" y="52815"/>
                  </a:lnTo>
                  <a:lnTo>
                    <a:pt x="2675254" y="79222"/>
                  </a:lnTo>
                  <a:lnTo>
                    <a:pt x="2898192" y="79222"/>
                  </a:lnTo>
                  <a:lnTo>
                    <a:pt x="3121130" y="132037"/>
                  </a:lnTo>
                  <a:lnTo>
                    <a:pt x="3344068" y="132037"/>
                  </a:lnTo>
                  <a:lnTo>
                    <a:pt x="3567005" y="79222"/>
                  </a:lnTo>
                  <a:lnTo>
                    <a:pt x="3789943" y="52815"/>
                  </a:lnTo>
                  <a:lnTo>
                    <a:pt x="4012881" y="79222"/>
                  </a:lnTo>
                  <a:lnTo>
                    <a:pt x="4235819" y="158445"/>
                  </a:lnTo>
                  <a:lnTo>
                    <a:pt x="4458757" y="264075"/>
                  </a:lnTo>
                  <a:lnTo>
                    <a:pt x="4681695" y="211260"/>
                  </a:lnTo>
                  <a:lnTo>
                    <a:pt x="4904633" y="158445"/>
                  </a:lnTo>
                  <a:lnTo>
                    <a:pt x="5127571" y="184852"/>
                  </a:lnTo>
                  <a:lnTo>
                    <a:pt x="5350508" y="79222"/>
                  </a:lnTo>
                  <a:lnTo>
                    <a:pt x="5573446" y="132037"/>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203079"/>
              <a:ext cx="5573446" cy="1109116"/>
            </a:xfrm>
            <a:custGeom>
              <a:avLst/>
              <a:pathLst>
                <a:path w="5573446" h="1109116">
                  <a:moveTo>
                    <a:pt x="0" y="1109116"/>
                  </a:moveTo>
                  <a:lnTo>
                    <a:pt x="222937" y="1109116"/>
                  </a:lnTo>
                  <a:lnTo>
                    <a:pt x="445875" y="897855"/>
                  </a:lnTo>
                  <a:lnTo>
                    <a:pt x="668813" y="554558"/>
                  </a:lnTo>
                  <a:lnTo>
                    <a:pt x="891751" y="184852"/>
                  </a:lnTo>
                  <a:lnTo>
                    <a:pt x="1114689" y="264075"/>
                  </a:lnTo>
                  <a:lnTo>
                    <a:pt x="1337627" y="132037"/>
                  </a:lnTo>
                  <a:lnTo>
                    <a:pt x="1560565" y="0"/>
                  </a:lnTo>
                  <a:lnTo>
                    <a:pt x="1783502" y="158445"/>
                  </a:lnTo>
                  <a:lnTo>
                    <a:pt x="2006440" y="211260"/>
                  </a:lnTo>
                  <a:lnTo>
                    <a:pt x="2229378" y="132037"/>
                  </a:lnTo>
                  <a:lnTo>
                    <a:pt x="2452316" y="52815"/>
                  </a:lnTo>
                  <a:lnTo>
                    <a:pt x="2675254" y="79222"/>
                  </a:lnTo>
                  <a:lnTo>
                    <a:pt x="2898192" y="52815"/>
                  </a:lnTo>
                  <a:lnTo>
                    <a:pt x="3121130" y="132037"/>
                  </a:lnTo>
                  <a:lnTo>
                    <a:pt x="3344068" y="132037"/>
                  </a:lnTo>
                  <a:lnTo>
                    <a:pt x="3567005" y="26407"/>
                  </a:lnTo>
                  <a:lnTo>
                    <a:pt x="3789943" y="26407"/>
                  </a:lnTo>
                  <a:lnTo>
                    <a:pt x="4012881" y="52815"/>
                  </a:lnTo>
                  <a:lnTo>
                    <a:pt x="4235819" y="79222"/>
                  </a:lnTo>
                  <a:lnTo>
                    <a:pt x="4458757" y="290482"/>
                  </a:lnTo>
                  <a:lnTo>
                    <a:pt x="4681695" y="237667"/>
                  </a:lnTo>
                  <a:lnTo>
                    <a:pt x="4904633" y="26407"/>
                  </a:lnTo>
                  <a:lnTo>
                    <a:pt x="5127571" y="52815"/>
                  </a:lnTo>
                  <a:lnTo>
                    <a:pt x="5350508" y="79222"/>
                  </a:lnTo>
                  <a:lnTo>
                    <a:pt x="5573446" y="79222"/>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18" name="tx118"/>
            <p:cNvSpPr/>
            <p:nvPr/>
          </p:nvSpPr>
          <p:spPr>
            <a:xfrm>
              <a:off x="257034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3685034"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4799724"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5691475"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5914413"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3" name="tx123"/>
            <p:cNvSpPr/>
            <p:nvPr/>
          </p:nvSpPr>
          <p:spPr>
            <a:xfrm>
              <a:off x="6137351"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6360289"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583227"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6" name="tx126"/>
            <p:cNvSpPr/>
            <p:nvPr/>
          </p:nvSpPr>
          <p:spPr>
            <a:xfrm>
              <a:off x="680616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7" name="tx127"/>
            <p:cNvSpPr/>
            <p:nvPr/>
          </p:nvSpPr>
          <p:spPr>
            <a:xfrm>
              <a:off x="702910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8" name="tx128"/>
            <p:cNvSpPr/>
            <p:nvPr/>
          </p:nvSpPr>
          <p:spPr>
            <a:xfrm>
              <a:off x="1455656" y="33806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52</a:t>
              </a:r>
            </a:p>
          </p:txBody>
        </p:sp>
        <p:sp>
          <p:nvSpPr>
            <p:cNvPr id="129" name="tx129"/>
            <p:cNvSpPr/>
            <p:nvPr/>
          </p:nvSpPr>
          <p:spPr>
            <a:xfrm>
              <a:off x="2570345"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0" name="tx130"/>
            <p:cNvSpPr/>
            <p:nvPr/>
          </p:nvSpPr>
          <p:spPr>
            <a:xfrm>
              <a:off x="3685034"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1" name="tx131"/>
            <p:cNvSpPr/>
            <p:nvPr/>
          </p:nvSpPr>
          <p:spPr>
            <a:xfrm>
              <a:off x="4799724"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2" name="tx132"/>
            <p:cNvSpPr/>
            <p:nvPr/>
          </p:nvSpPr>
          <p:spPr>
            <a:xfrm>
              <a:off x="5691475"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5914413"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4" name="tx134"/>
            <p:cNvSpPr/>
            <p:nvPr/>
          </p:nvSpPr>
          <p:spPr>
            <a:xfrm>
              <a:off x="6137351"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6360289"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6" name="tx136"/>
            <p:cNvSpPr/>
            <p:nvPr/>
          </p:nvSpPr>
          <p:spPr>
            <a:xfrm>
              <a:off x="6583227"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6806165"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8" name="tx138"/>
            <p:cNvSpPr/>
            <p:nvPr/>
          </p:nvSpPr>
          <p:spPr>
            <a:xfrm>
              <a:off x="7029103"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9" name="tx139"/>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603427" y="39152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603427" y="320246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2" name="tx142"/>
            <p:cNvSpPr/>
            <p:nvPr/>
          </p:nvSpPr>
          <p:spPr>
            <a:xfrm>
              <a:off x="603427" y="248972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900,000</a:t>
              </a:r>
            </a:p>
          </p:txBody>
        </p:sp>
        <p:sp>
          <p:nvSpPr>
            <p:cNvPr id="143" name="tx143"/>
            <p:cNvSpPr/>
            <p:nvPr/>
          </p:nvSpPr>
          <p:spPr>
            <a:xfrm>
              <a:off x="508103" y="177697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63486" y="5522891"/>
              <a:ext cx="201456" cy="201456"/>
            </a:xfrm>
            <a:prstGeom prst="rect">
              <a:avLst/>
            </a:prstGeom>
            <a:solidFill>
              <a:srgbClr val="80BD41">
                <a:alpha val="100000"/>
              </a:srgbClr>
            </a:solidFill>
          </p:spPr>
          <p:txBody>
            <a:bodyPr/>
            <a:lstStyle/>
            <a:p/>
          </p:txBody>
        </p:sp>
        <p:sp>
          <p:nvSpPr>
            <p:cNvPr id="166" name="rc166"/>
            <p:cNvSpPr/>
            <p:nvPr/>
          </p:nvSpPr>
          <p:spPr>
            <a:xfrm>
              <a:off x="2665435" y="5522891"/>
              <a:ext cx="201456" cy="201456"/>
            </a:xfrm>
            <a:prstGeom prst="rect">
              <a:avLst/>
            </a:prstGeom>
            <a:solidFill>
              <a:srgbClr val="1CABE2">
                <a:alpha val="100000"/>
              </a:srgbClr>
            </a:solidFill>
          </p:spPr>
          <p:txBody>
            <a:bodyPr/>
            <a:lstStyle/>
            <a:p/>
          </p:txBody>
        </p:sp>
        <p:sp>
          <p:nvSpPr>
            <p:cNvPr id="167" name="rc167"/>
            <p:cNvSpPr/>
            <p:nvPr/>
          </p:nvSpPr>
          <p:spPr>
            <a:xfrm>
              <a:off x="3738259" y="5522891"/>
              <a:ext cx="201456" cy="201456"/>
            </a:xfrm>
            <a:prstGeom prst="rect">
              <a:avLst/>
            </a:prstGeom>
            <a:solidFill>
              <a:srgbClr val="0058AB">
                <a:alpha val="100000"/>
              </a:srgbClr>
            </a:solidFill>
          </p:spPr>
          <p:txBody>
            <a:bodyPr/>
            <a:lstStyle/>
            <a:p/>
          </p:txBody>
        </p:sp>
        <p:sp>
          <p:nvSpPr>
            <p:cNvPr id="168" name="rc168"/>
            <p:cNvSpPr/>
            <p:nvPr/>
          </p:nvSpPr>
          <p:spPr>
            <a:xfrm>
              <a:off x="4733592" y="5522891"/>
              <a:ext cx="201456" cy="201456"/>
            </a:xfrm>
            <a:prstGeom prst="rect">
              <a:avLst/>
            </a:prstGeom>
            <a:solidFill>
              <a:srgbClr val="FFC20E">
                <a:alpha val="100000"/>
              </a:srgbClr>
            </a:solidFill>
          </p:spPr>
          <p:txBody>
            <a:bodyPr/>
            <a:lstStyle/>
            <a:p/>
          </p:txBody>
        </p:sp>
        <p:sp>
          <p:nvSpPr>
            <p:cNvPr id="169" name="rc169"/>
            <p:cNvSpPr/>
            <p:nvPr/>
          </p:nvSpPr>
          <p:spPr>
            <a:xfrm>
              <a:off x="6637725" y="5522891"/>
              <a:ext cx="201455" cy="201456"/>
            </a:xfrm>
            <a:prstGeom prst="rect">
              <a:avLst/>
            </a:prstGeom>
            <a:solidFill>
              <a:srgbClr val="F26A21">
                <a:alpha val="100000"/>
              </a:srgbClr>
            </a:solidFill>
          </p:spPr>
          <p:txBody>
            <a:bodyPr/>
            <a:lstStyle/>
            <a:p/>
          </p:txBody>
        </p:sp>
        <p:sp>
          <p:nvSpPr>
            <p:cNvPr id="170" name="tx170"/>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079223" y="1511762"/>
              <a:ext cx="42873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Senegal</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Senegal is projected to have a  moderate increase (10,000-50,000) in the number of surviving infants by 2030. Therefore, maintaining current coverage requires vaccinating an increasing number of children.
To achieve the IA2030 ZD target, more (~1.95%) children need to be vaccinated with DTP1 each year. This will require increases in immunization programme and health system capacity.</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62163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76367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90571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04774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19265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3469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47672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61876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351649" y="2824118"/>
              <a:ext cx="214223" cy="2226493"/>
            </a:xfrm>
            <a:prstGeom prst="rect">
              <a:avLst/>
            </a:prstGeom>
            <a:solidFill>
              <a:srgbClr val="0058AB">
                <a:alpha val="100000"/>
              </a:srgbClr>
            </a:solidFill>
          </p:spPr>
          <p:txBody>
            <a:bodyPr/>
            <a:lstStyle/>
            <a:p/>
          </p:txBody>
        </p:sp>
        <p:sp>
          <p:nvSpPr>
            <p:cNvPr id="42" name="rc42"/>
            <p:cNvSpPr/>
            <p:nvPr/>
          </p:nvSpPr>
          <p:spPr>
            <a:xfrm>
              <a:off x="1589675" y="2791715"/>
              <a:ext cx="214223" cy="2258895"/>
            </a:xfrm>
            <a:prstGeom prst="rect">
              <a:avLst/>
            </a:prstGeom>
            <a:solidFill>
              <a:srgbClr val="0058AB">
                <a:alpha val="100000"/>
              </a:srgbClr>
            </a:solidFill>
          </p:spPr>
          <p:txBody>
            <a:bodyPr/>
            <a:lstStyle/>
            <a:p/>
          </p:txBody>
        </p:sp>
        <p:sp>
          <p:nvSpPr>
            <p:cNvPr id="43" name="rc43"/>
            <p:cNvSpPr/>
            <p:nvPr/>
          </p:nvSpPr>
          <p:spPr>
            <a:xfrm>
              <a:off x="1827702" y="1757558"/>
              <a:ext cx="214223" cy="3293053"/>
            </a:xfrm>
            <a:prstGeom prst="rect">
              <a:avLst/>
            </a:prstGeom>
            <a:solidFill>
              <a:srgbClr val="0058AB">
                <a:alpha val="100000"/>
              </a:srgbClr>
            </a:solidFill>
          </p:spPr>
          <p:txBody>
            <a:bodyPr/>
            <a:lstStyle/>
            <a:p/>
          </p:txBody>
        </p:sp>
        <p:sp>
          <p:nvSpPr>
            <p:cNvPr id="44" name="rc44"/>
            <p:cNvSpPr/>
            <p:nvPr/>
          </p:nvSpPr>
          <p:spPr>
            <a:xfrm>
              <a:off x="2065728" y="2906911"/>
              <a:ext cx="214223" cy="2143700"/>
            </a:xfrm>
            <a:prstGeom prst="rect">
              <a:avLst/>
            </a:prstGeom>
            <a:solidFill>
              <a:srgbClr val="0058AB">
                <a:alpha val="100000"/>
              </a:srgbClr>
            </a:solidFill>
          </p:spPr>
          <p:txBody>
            <a:bodyPr/>
            <a:lstStyle/>
            <a:p/>
          </p:txBody>
        </p:sp>
        <p:sp>
          <p:nvSpPr>
            <p:cNvPr id="45" name="rc45"/>
            <p:cNvSpPr/>
            <p:nvPr/>
          </p:nvSpPr>
          <p:spPr>
            <a:xfrm>
              <a:off x="2303754" y="4476235"/>
              <a:ext cx="214223" cy="574376"/>
            </a:xfrm>
            <a:prstGeom prst="rect">
              <a:avLst/>
            </a:prstGeom>
            <a:solidFill>
              <a:srgbClr val="0058AB">
                <a:alpha val="100000"/>
              </a:srgbClr>
            </a:solidFill>
          </p:spPr>
          <p:txBody>
            <a:bodyPr/>
            <a:lstStyle/>
            <a:p/>
          </p:txBody>
        </p:sp>
        <p:sp>
          <p:nvSpPr>
            <p:cNvPr id="46" name="rc46"/>
            <p:cNvSpPr/>
            <p:nvPr/>
          </p:nvSpPr>
          <p:spPr>
            <a:xfrm>
              <a:off x="2541780" y="4700735"/>
              <a:ext cx="214223" cy="349876"/>
            </a:xfrm>
            <a:prstGeom prst="rect">
              <a:avLst/>
            </a:prstGeom>
            <a:solidFill>
              <a:srgbClr val="0058AB">
                <a:alpha val="100000"/>
              </a:srgbClr>
            </a:solidFill>
          </p:spPr>
          <p:txBody>
            <a:bodyPr/>
            <a:lstStyle/>
            <a:p/>
          </p:txBody>
        </p:sp>
        <p:sp>
          <p:nvSpPr>
            <p:cNvPr id="47" name="rc47"/>
            <p:cNvSpPr/>
            <p:nvPr/>
          </p:nvSpPr>
          <p:spPr>
            <a:xfrm>
              <a:off x="2779807" y="4932241"/>
              <a:ext cx="214223" cy="118369"/>
            </a:xfrm>
            <a:prstGeom prst="rect">
              <a:avLst/>
            </a:prstGeom>
            <a:solidFill>
              <a:srgbClr val="0058AB">
                <a:alpha val="100000"/>
              </a:srgbClr>
            </a:solidFill>
          </p:spPr>
          <p:txBody>
            <a:bodyPr/>
            <a:lstStyle/>
            <a:p/>
          </p:txBody>
        </p:sp>
        <p:sp>
          <p:nvSpPr>
            <p:cNvPr id="48" name="rc48"/>
            <p:cNvSpPr/>
            <p:nvPr/>
          </p:nvSpPr>
          <p:spPr>
            <a:xfrm>
              <a:off x="3017833" y="4689438"/>
              <a:ext cx="214223" cy="361172"/>
            </a:xfrm>
            <a:prstGeom prst="rect">
              <a:avLst/>
            </a:prstGeom>
            <a:solidFill>
              <a:srgbClr val="0058AB">
                <a:alpha val="100000"/>
              </a:srgbClr>
            </a:solidFill>
          </p:spPr>
          <p:txBody>
            <a:bodyPr/>
            <a:lstStyle/>
            <a:p/>
          </p:txBody>
        </p:sp>
        <p:sp>
          <p:nvSpPr>
            <p:cNvPr id="49" name="rc49"/>
            <p:cNvSpPr/>
            <p:nvPr/>
          </p:nvSpPr>
          <p:spPr>
            <a:xfrm>
              <a:off x="3255859" y="4308361"/>
              <a:ext cx="214223" cy="742250"/>
            </a:xfrm>
            <a:prstGeom prst="rect">
              <a:avLst/>
            </a:prstGeom>
            <a:solidFill>
              <a:srgbClr val="0058AB">
                <a:alpha val="100000"/>
              </a:srgbClr>
            </a:solidFill>
          </p:spPr>
          <p:txBody>
            <a:bodyPr/>
            <a:lstStyle/>
            <a:p/>
          </p:txBody>
        </p:sp>
        <p:sp>
          <p:nvSpPr>
            <p:cNvPr id="50" name="rc50"/>
            <p:cNvSpPr/>
            <p:nvPr/>
          </p:nvSpPr>
          <p:spPr>
            <a:xfrm>
              <a:off x="3493885" y="4290372"/>
              <a:ext cx="214223" cy="760238"/>
            </a:xfrm>
            <a:prstGeom prst="rect">
              <a:avLst/>
            </a:prstGeom>
            <a:solidFill>
              <a:srgbClr val="0058AB">
                <a:alpha val="100000"/>
              </a:srgbClr>
            </a:solidFill>
          </p:spPr>
          <p:txBody>
            <a:bodyPr/>
            <a:lstStyle/>
            <a:p/>
          </p:txBody>
        </p:sp>
        <p:sp>
          <p:nvSpPr>
            <p:cNvPr id="51" name="rc51"/>
            <p:cNvSpPr/>
            <p:nvPr/>
          </p:nvSpPr>
          <p:spPr>
            <a:xfrm>
              <a:off x="3731911" y="4531230"/>
              <a:ext cx="214223" cy="519380"/>
            </a:xfrm>
            <a:prstGeom prst="rect">
              <a:avLst/>
            </a:prstGeom>
            <a:solidFill>
              <a:srgbClr val="0058AB">
                <a:alpha val="100000"/>
              </a:srgbClr>
            </a:solidFill>
          </p:spPr>
          <p:txBody>
            <a:bodyPr/>
            <a:lstStyle/>
            <a:p/>
          </p:txBody>
        </p:sp>
        <p:sp>
          <p:nvSpPr>
            <p:cNvPr id="52" name="rc52"/>
            <p:cNvSpPr/>
            <p:nvPr/>
          </p:nvSpPr>
          <p:spPr>
            <a:xfrm>
              <a:off x="3969938" y="4649028"/>
              <a:ext cx="214223" cy="401582"/>
            </a:xfrm>
            <a:prstGeom prst="rect">
              <a:avLst/>
            </a:prstGeom>
            <a:solidFill>
              <a:srgbClr val="0058AB">
                <a:alpha val="100000"/>
              </a:srgbClr>
            </a:solidFill>
          </p:spPr>
          <p:txBody>
            <a:bodyPr/>
            <a:lstStyle/>
            <a:p/>
          </p:txBody>
        </p:sp>
        <p:sp>
          <p:nvSpPr>
            <p:cNvPr id="53" name="rc53"/>
            <p:cNvSpPr/>
            <p:nvPr/>
          </p:nvSpPr>
          <p:spPr>
            <a:xfrm>
              <a:off x="4207964" y="4497741"/>
              <a:ext cx="214223" cy="552869"/>
            </a:xfrm>
            <a:prstGeom prst="rect">
              <a:avLst/>
            </a:prstGeom>
            <a:solidFill>
              <a:srgbClr val="0058AB">
                <a:alpha val="100000"/>
              </a:srgbClr>
            </a:solidFill>
          </p:spPr>
          <p:txBody>
            <a:bodyPr/>
            <a:lstStyle/>
            <a:p/>
          </p:txBody>
        </p:sp>
        <p:sp>
          <p:nvSpPr>
            <p:cNvPr id="54" name="rc54"/>
            <p:cNvSpPr/>
            <p:nvPr/>
          </p:nvSpPr>
          <p:spPr>
            <a:xfrm>
              <a:off x="4445990" y="4492308"/>
              <a:ext cx="214223" cy="558303"/>
            </a:xfrm>
            <a:prstGeom prst="rect">
              <a:avLst/>
            </a:prstGeom>
            <a:solidFill>
              <a:srgbClr val="0058AB">
                <a:alpha val="100000"/>
              </a:srgbClr>
            </a:solidFill>
          </p:spPr>
          <p:txBody>
            <a:bodyPr/>
            <a:lstStyle/>
            <a:p/>
          </p:txBody>
        </p:sp>
        <p:sp>
          <p:nvSpPr>
            <p:cNvPr id="55" name="rc55"/>
            <p:cNvSpPr/>
            <p:nvPr/>
          </p:nvSpPr>
          <p:spPr>
            <a:xfrm>
              <a:off x="4684016" y="4214929"/>
              <a:ext cx="214223" cy="835682"/>
            </a:xfrm>
            <a:prstGeom prst="rect">
              <a:avLst/>
            </a:prstGeom>
            <a:solidFill>
              <a:srgbClr val="0058AB">
                <a:alpha val="100000"/>
              </a:srgbClr>
            </a:solidFill>
          </p:spPr>
          <p:txBody>
            <a:bodyPr/>
            <a:lstStyle/>
            <a:p/>
          </p:txBody>
        </p:sp>
        <p:sp>
          <p:nvSpPr>
            <p:cNvPr id="56" name="rc56"/>
            <p:cNvSpPr/>
            <p:nvPr/>
          </p:nvSpPr>
          <p:spPr>
            <a:xfrm>
              <a:off x="4922043" y="4211526"/>
              <a:ext cx="214223" cy="839085"/>
            </a:xfrm>
            <a:prstGeom prst="rect">
              <a:avLst/>
            </a:prstGeom>
            <a:solidFill>
              <a:srgbClr val="0058AB">
                <a:alpha val="100000"/>
              </a:srgbClr>
            </a:solidFill>
          </p:spPr>
          <p:txBody>
            <a:bodyPr/>
            <a:lstStyle/>
            <a:p/>
          </p:txBody>
        </p:sp>
        <p:sp>
          <p:nvSpPr>
            <p:cNvPr id="57" name="rc57"/>
            <p:cNvSpPr/>
            <p:nvPr/>
          </p:nvSpPr>
          <p:spPr>
            <a:xfrm>
              <a:off x="5160069" y="4484958"/>
              <a:ext cx="214223" cy="565653"/>
            </a:xfrm>
            <a:prstGeom prst="rect">
              <a:avLst/>
            </a:prstGeom>
            <a:solidFill>
              <a:srgbClr val="0058AB">
                <a:alpha val="100000"/>
              </a:srgbClr>
            </a:solidFill>
          </p:spPr>
          <p:txBody>
            <a:bodyPr/>
            <a:lstStyle/>
            <a:p/>
          </p:txBody>
        </p:sp>
        <p:sp>
          <p:nvSpPr>
            <p:cNvPr id="58" name="rc58"/>
            <p:cNvSpPr/>
            <p:nvPr/>
          </p:nvSpPr>
          <p:spPr>
            <a:xfrm>
              <a:off x="5398095" y="4626721"/>
              <a:ext cx="214223" cy="423889"/>
            </a:xfrm>
            <a:prstGeom prst="rect">
              <a:avLst/>
            </a:prstGeom>
            <a:solidFill>
              <a:srgbClr val="0058AB">
                <a:alpha val="100000"/>
              </a:srgbClr>
            </a:solidFill>
          </p:spPr>
          <p:txBody>
            <a:bodyPr/>
            <a:lstStyle/>
            <a:p/>
          </p:txBody>
        </p:sp>
        <p:sp>
          <p:nvSpPr>
            <p:cNvPr id="59" name="rc59"/>
            <p:cNvSpPr/>
            <p:nvPr/>
          </p:nvSpPr>
          <p:spPr>
            <a:xfrm>
              <a:off x="5636121" y="4490134"/>
              <a:ext cx="214223" cy="560477"/>
            </a:xfrm>
            <a:prstGeom prst="rect">
              <a:avLst/>
            </a:prstGeom>
            <a:solidFill>
              <a:srgbClr val="0058AB">
                <a:alpha val="100000"/>
              </a:srgbClr>
            </a:solidFill>
          </p:spPr>
          <p:txBody>
            <a:bodyPr/>
            <a:lstStyle/>
            <a:p/>
          </p:txBody>
        </p:sp>
        <p:sp>
          <p:nvSpPr>
            <p:cNvPr id="60" name="rc60"/>
            <p:cNvSpPr/>
            <p:nvPr/>
          </p:nvSpPr>
          <p:spPr>
            <a:xfrm>
              <a:off x="5874148" y="4079800"/>
              <a:ext cx="214223" cy="970811"/>
            </a:xfrm>
            <a:prstGeom prst="rect">
              <a:avLst/>
            </a:prstGeom>
            <a:solidFill>
              <a:srgbClr val="0058AB">
                <a:alpha val="100000"/>
              </a:srgbClr>
            </a:solidFill>
          </p:spPr>
          <p:txBody>
            <a:bodyPr/>
            <a:lstStyle/>
            <a:p/>
          </p:txBody>
        </p:sp>
        <p:sp>
          <p:nvSpPr>
            <p:cNvPr id="61" name="rc61"/>
            <p:cNvSpPr/>
            <p:nvPr/>
          </p:nvSpPr>
          <p:spPr>
            <a:xfrm>
              <a:off x="6112174" y="3507397"/>
              <a:ext cx="214223" cy="1543213"/>
            </a:xfrm>
            <a:prstGeom prst="rect">
              <a:avLst/>
            </a:prstGeom>
            <a:solidFill>
              <a:srgbClr val="0058AB">
                <a:alpha val="100000"/>
              </a:srgbClr>
            </a:solidFill>
          </p:spPr>
          <p:txBody>
            <a:bodyPr/>
            <a:lstStyle/>
            <a:p/>
          </p:txBody>
        </p:sp>
        <p:sp>
          <p:nvSpPr>
            <p:cNvPr id="62" name="rc62"/>
            <p:cNvSpPr/>
            <p:nvPr/>
          </p:nvSpPr>
          <p:spPr>
            <a:xfrm>
              <a:off x="6350200" y="3764013"/>
              <a:ext cx="214223" cy="1286597"/>
            </a:xfrm>
            <a:prstGeom prst="rect">
              <a:avLst/>
            </a:prstGeom>
            <a:solidFill>
              <a:srgbClr val="0058AB">
                <a:alpha val="100000"/>
              </a:srgbClr>
            </a:solidFill>
          </p:spPr>
          <p:txBody>
            <a:bodyPr/>
            <a:lstStyle/>
            <a:p/>
          </p:txBody>
        </p:sp>
        <p:sp>
          <p:nvSpPr>
            <p:cNvPr id="63" name="rc63"/>
            <p:cNvSpPr/>
            <p:nvPr/>
          </p:nvSpPr>
          <p:spPr>
            <a:xfrm>
              <a:off x="6588226" y="4032727"/>
              <a:ext cx="214223" cy="1017884"/>
            </a:xfrm>
            <a:prstGeom prst="rect">
              <a:avLst/>
            </a:prstGeom>
            <a:solidFill>
              <a:srgbClr val="0058AB">
                <a:alpha val="100000"/>
              </a:srgbClr>
            </a:solidFill>
          </p:spPr>
          <p:txBody>
            <a:bodyPr/>
            <a:lstStyle/>
            <a:p/>
          </p:txBody>
        </p:sp>
        <p:sp>
          <p:nvSpPr>
            <p:cNvPr id="64" name="rc64"/>
            <p:cNvSpPr/>
            <p:nvPr/>
          </p:nvSpPr>
          <p:spPr>
            <a:xfrm>
              <a:off x="6826253" y="3859790"/>
              <a:ext cx="214223" cy="1190820"/>
            </a:xfrm>
            <a:prstGeom prst="rect">
              <a:avLst/>
            </a:prstGeom>
            <a:solidFill>
              <a:srgbClr val="0058AB">
                <a:alpha val="100000"/>
              </a:srgbClr>
            </a:solidFill>
          </p:spPr>
          <p:txBody>
            <a:bodyPr/>
            <a:lstStyle/>
            <a:p/>
          </p:txBody>
        </p:sp>
        <p:sp>
          <p:nvSpPr>
            <p:cNvPr id="65" name="rc65"/>
            <p:cNvSpPr/>
            <p:nvPr/>
          </p:nvSpPr>
          <p:spPr>
            <a:xfrm>
              <a:off x="7064279" y="4445663"/>
              <a:ext cx="214223" cy="604948"/>
            </a:xfrm>
            <a:prstGeom prst="rect">
              <a:avLst/>
            </a:prstGeom>
            <a:solidFill>
              <a:srgbClr val="0058AB">
                <a:alpha val="100000"/>
              </a:srgbClr>
            </a:solidFill>
          </p:spPr>
          <p:txBody>
            <a:bodyPr/>
            <a:lstStyle/>
            <a:p/>
          </p:txBody>
        </p:sp>
        <p:sp>
          <p:nvSpPr>
            <p:cNvPr id="66" name="rc66"/>
            <p:cNvSpPr/>
            <p:nvPr/>
          </p:nvSpPr>
          <p:spPr>
            <a:xfrm>
              <a:off x="7302305" y="4129476"/>
              <a:ext cx="214223" cy="921135"/>
            </a:xfrm>
            <a:prstGeom prst="rect">
              <a:avLst/>
            </a:prstGeom>
            <a:solidFill>
              <a:srgbClr val="0058AB">
                <a:alpha val="100000"/>
              </a:srgbClr>
            </a:solidFill>
          </p:spPr>
          <p:txBody>
            <a:bodyPr/>
            <a:lstStyle/>
            <a:p/>
          </p:txBody>
        </p:sp>
        <p:sp>
          <p:nvSpPr>
            <p:cNvPr id="67" name="rc67"/>
            <p:cNvSpPr/>
            <p:nvPr/>
          </p:nvSpPr>
          <p:spPr>
            <a:xfrm>
              <a:off x="8492436" y="4565206"/>
              <a:ext cx="214223" cy="485405"/>
            </a:xfrm>
            <a:prstGeom prst="rect">
              <a:avLst/>
            </a:prstGeom>
            <a:solidFill>
              <a:srgbClr val="69DBFF">
                <a:alpha val="100000"/>
              </a:srgbClr>
            </a:solidFill>
          </p:spPr>
          <p:txBody>
            <a:bodyPr/>
            <a:lstStyle/>
            <a:p/>
          </p:txBody>
        </p:sp>
        <p:sp>
          <p:nvSpPr>
            <p:cNvPr id="68" name="pl68"/>
            <p:cNvSpPr/>
            <p:nvPr/>
          </p:nvSpPr>
          <p:spPr>
            <a:xfrm>
              <a:off x="6219286" y="4079800"/>
              <a:ext cx="2380262" cy="485405"/>
            </a:xfrm>
            <a:custGeom>
              <a:avLst/>
              <a:pathLst>
                <a:path w="2380262" h="485405">
                  <a:moveTo>
                    <a:pt x="0" y="0"/>
                  </a:moveTo>
                  <a:lnTo>
                    <a:pt x="238026" y="48540"/>
                  </a:lnTo>
                  <a:lnTo>
                    <a:pt x="476052" y="97081"/>
                  </a:lnTo>
                  <a:lnTo>
                    <a:pt x="714078" y="145621"/>
                  </a:lnTo>
                  <a:lnTo>
                    <a:pt x="952104" y="194162"/>
                  </a:lnTo>
                  <a:lnTo>
                    <a:pt x="1190131" y="242702"/>
                  </a:lnTo>
                  <a:lnTo>
                    <a:pt x="1428157" y="291243"/>
                  </a:lnTo>
                  <a:lnTo>
                    <a:pt x="1666183" y="339783"/>
                  </a:lnTo>
                  <a:lnTo>
                    <a:pt x="1904209" y="388324"/>
                  </a:lnTo>
                  <a:lnTo>
                    <a:pt x="2142236" y="436864"/>
                  </a:lnTo>
                  <a:lnTo>
                    <a:pt x="2380262" y="485405"/>
                  </a:lnTo>
                </a:path>
              </a:pathLst>
            </a:custGeom>
            <a:ln w="13550" cap="flat">
              <a:solidFill>
                <a:srgbClr val="000000">
                  <a:alpha val="100000"/>
                </a:srgbClr>
              </a:solidFill>
              <a:prstDash val="solid"/>
              <a:round/>
            </a:ln>
          </p:spPr>
          <p:txBody>
            <a:bodyPr/>
            <a:lstStyle/>
            <a:p/>
          </p:txBody>
        </p:sp>
        <p:sp>
          <p:nvSpPr>
            <p:cNvPr id="69" name="pt69"/>
            <p:cNvSpPr/>
            <p:nvPr/>
          </p:nvSpPr>
          <p:spPr>
            <a:xfrm>
              <a:off x="6194460" y="40549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32486" y="41035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70512" y="41520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08538" y="42005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46565" y="42491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84591" y="42976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22617" y="43462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60643" y="43947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8670" y="44432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6696" y="44918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4722" y="45403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13522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2" name="tx82"/>
            <p:cNvSpPr/>
            <p:nvPr/>
          </p:nvSpPr>
          <p:spPr>
            <a:xfrm>
              <a:off x="571671" y="327726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3" name="tx83"/>
            <p:cNvSpPr/>
            <p:nvPr/>
          </p:nvSpPr>
          <p:spPr>
            <a:xfrm>
              <a:off x="571671" y="241930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84" name="tx84"/>
            <p:cNvSpPr/>
            <p:nvPr/>
          </p:nvSpPr>
          <p:spPr>
            <a:xfrm>
              <a:off x="508103" y="156134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85" name="tx85"/>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93168" y="5900002"/>
              <a:ext cx="201456" cy="201456"/>
            </a:xfrm>
            <a:prstGeom prst="rect">
              <a:avLst/>
            </a:prstGeom>
            <a:solidFill>
              <a:srgbClr val="0058AB">
                <a:alpha val="100000"/>
              </a:srgbClr>
            </a:solidFill>
          </p:spPr>
          <p:txBody>
            <a:bodyPr/>
            <a:lstStyle/>
            <a:p/>
          </p:txBody>
        </p:sp>
        <p:sp>
          <p:nvSpPr>
            <p:cNvPr id="115" name="rc115"/>
            <p:cNvSpPr/>
            <p:nvPr/>
          </p:nvSpPr>
          <p:spPr>
            <a:xfrm>
              <a:off x="4595254" y="5900002"/>
              <a:ext cx="201456" cy="201456"/>
            </a:xfrm>
            <a:prstGeom prst="rect">
              <a:avLst/>
            </a:prstGeom>
            <a:solidFill>
              <a:srgbClr val="69DBFF">
                <a:alpha val="100000"/>
              </a:srgbClr>
            </a:solidFill>
          </p:spPr>
          <p:txBody>
            <a:bodyPr/>
            <a:lstStyle/>
            <a:p/>
          </p:txBody>
        </p:sp>
        <p:sp>
          <p:nvSpPr>
            <p:cNvPr id="116" name="tx116"/>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19001" y="1330710"/>
              <a:ext cx="60203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Senegal</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27%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27%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Senegal</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57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711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465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19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834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588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342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76283"/>
              <a:ext cx="239888" cy="731738"/>
            </a:xfrm>
            <a:prstGeom prst="rect">
              <a:avLst/>
            </a:prstGeom>
            <a:solidFill>
              <a:srgbClr val="80BD41">
                <a:alpha val="100000"/>
              </a:srgbClr>
            </a:solidFill>
          </p:spPr>
          <p:txBody>
            <a:bodyPr/>
            <a:lstStyle/>
            <a:p/>
          </p:txBody>
        </p:sp>
        <p:sp>
          <p:nvSpPr>
            <p:cNvPr id="25" name="rc25"/>
            <p:cNvSpPr/>
            <p:nvPr/>
          </p:nvSpPr>
          <p:spPr>
            <a:xfrm>
              <a:off x="1296273" y="3381781"/>
              <a:ext cx="239888" cy="194502"/>
            </a:xfrm>
            <a:prstGeom prst="rect">
              <a:avLst/>
            </a:prstGeom>
            <a:solidFill>
              <a:srgbClr val="1CABE2">
                <a:alpha val="100000"/>
              </a:srgbClr>
            </a:solidFill>
          </p:spPr>
          <p:txBody>
            <a:bodyPr/>
            <a:lstStyle/>
            <a:p/>
          </p:txBody>
        </p:sp>
        <p:sp>
          <p:nvSpPr>
            <p:cNvPr id="26" name="rc26"/>
            <p:cNvSpPr/>
            <p:nvPr/>
          </p:nvSpPr>
          <p:spPr>
            <a:xfrm>
              <a:off x="1562816" y="3565640"/>
              <a:ext cx="239888" cy="742381"/>
            </a:xfrm>
            <a:prstGeom prst="rect">
              <a:avLst/>
            </a:prstGeom>
            <a:solidFill>
              <a:srgbClr val="80BD41">
                <a:alpha val="100000"/>
              </a:srgbClr>
            </a:solidFill>
          </p:spPr>
          <p:txBody>
            <a:bodyPr/>
            <a:lstStyle/>
            <a:p/>
          </p:txBody>
        </p:sp>
        <p:sp>
          <p:nvSpPr>
            <p:cNvPr id="27" name="rc27"/>
            <p:cNvSpPr/>
            <p:nvPr/>
          </p:nvSpPr>
          <p:spPr>
            <a:xfrm>
              <a:off x="1562816" y="3368289"/>
              <a:ext cx="239888" cy="197350"/>
            </a:xfrm>
            <a:prstGeom prst="rect">
              <a:avLst/>
            </a:prstGeom>
            <a:solidFill>
              <a:srgbClr val="1CABE2">
                <a:alpha val="100000"/>
              </a:srgbClr>
            </a:solidFill>
          </p:spPr>
          <p:txBody>
            <a:bodyPr/>
            <a:lstStyle/>
            <a:p/>
          </p:txBody>
        </p:sp>
        <p:sp>
          <p:nvSpPr>
            <p:cNvPr id="28" name="rc28"/>
            <p:cNvSpPr/>
            <p:nvPr/>
          </p:nvSpPr>
          <p:spPr>
            <a:xfrm>
              <a:off x="1829360" y="3636745"/>
              <a:ext cx="239888" cy="671276"/>
            </a:xfrm>
            <a:prstGeom prst="rect">
              <a:avLst/>
            </a:prstGeom>
            <a:solidFill>
              <a:srgbClr val="80BD41">
                <a:alpha val="100000"/>
              </a:srgbClr>
            </a:solidFill>
          </p:spPr>
          <p:txBody>
            <a:bodyPr/>
            <a:lstStyle/>
            <a:p/>
          </p:txBody>
        </p:sp>
        <p:sp>
          <p:nvSpPr>
            <p:cNvPr id="29" name="rc29"/>
            <p:cNvSpPr/>
            <p:nvPr/>
          </p:nvSpPr>
          <p:spPr>
            <a:xfrm>
              <a:off x="1829360" y="3349051"/>
              <a:ext cx="239888" cy="287693"/>
            </a:xfrm>
            <a:prstGeom prst="rect">
              <a:avLst/>
            </a:prstGeom>
            <a:solidFill>
              <a:srgbClr val="1CABE2">
                <a:alpha val="100000"/>
              </a:srgbClr>
            </a:solidFill>
          </p:spPr>
          <p:txBody>
            <a:bodyPr/>
            <a:lstStyle/>
            <a:p/>
          </p:txBody>
        </p:sp>
        <p:sp>
          <p:nvSpPr>
            <p:cNvPr id="30" name="rc30"/>
            <p:cNvSpPr/>
            <p:nvPr/>
          </p:nvSpPr>
          <p:spPr>
            <a:xfrm>
              <a:off x="2095903" y="3509625"/>
              <a:ext cx="239888" cy="798396"/>
            </a:xfrm>
            <a:prstGeom prst="rect">
              <a:avLst/>
            </a:prstGeom>
            <a:solidFill>
              <a:srgbClr val="80BD41">
                <a:alpha val="100000"/>
              </a:srgbClr>
            </a:solidFill>
          </p:spPr>
          <p:txBody>
            <a:bodyPr/>
            <a:lstStyle/>
            <a:p/>
          </p:txBody>
        </p:sp>
        <p:sp>
          <p:nvSpPr>
            <p:cNvPr id="31" name="rc31"/>
            <p:cNvSpPr/>
            <p:nvPr/>
          </p:nvSpPr>
          <p:spPr>
            <a:xfrm>
              <a:off x="2095903" y="3322343"/>
              <a:ext cx="239888" cy="187281"/>
            </a:xfrm>
            <a:prstGeom prst="rect">
              <a:avLst/>
            </a:prstGeom>
            <a:solidFill>
              <a:srgbClr val="1CABE2">
                <a:alpha val="100000"/>
              </a:srgbClr>
            </a:solidFill>
          </p:spPr>
          <p:txBody>
            <a:bodyPr/>
            <a:lstStyle/>
            <a:p/>
          </p:txBody>
        </p:sp>
        <p:sp>
          <p:nvSpPr>
            <p:cNvPr id="32" name="rc32"/>
            <p:cNvSpPr/>
            <p:nvPr/>
          </p:nvSpPr>
          <p:spPr>
            <a:xfrm>
              <a:off x="2362446" y="3354648"/>
              <a:ext cx="239888" cy="953373"/>
            </a:xfrm>
            <a:prstGeom prst="rect">
              <a:avLst/>
            </a:prstGeom>
            <a:solidFill>
              <a:srgbClr val="80BD41">
                <a:alpha val="100000"/>
              </a:srgbClr>
            </a:solidFill>
          </p:spPr>
          <p:txBody>
            <a:bodyPr/>
            <a:lstStyle/>
            <a:p/>
          </p:txBody>
        </p:sp>
        <p:sp>
          <p:nvSpPr>
            <p:cNvPr id="33" name="rc33"/>
            <p:cNvSpPr/>
            <p:nvPr/>
          </p:nvSpPr>
          <p:spPr>
            <a:xfrm>
              <a:off x="2362446" y="3304479"/>
              <a:ext cx="239888" cy="50168"/>
            </a:xfrm>
            <a:prstGeom prst="rect">
              <a:avLst/>
            </a:prstGeom>
            <a:solidFill>
              <a:srgbClr val="1CABE2">
                <a:alpha val="100000"/>
              </a:srgbClr>
            </a:solidFill>
          </p:spPr>
          <p:txBody>
            <a:bodyPr/>
            <a:lstStyle/>
            <a:p/>
          </p:txBody>
        </p:sp>
        <p:sp>
          <p:nvSpPr>
            <p:cNvPr id="34" name="rc34"/>
            <p:cNvSpPr/>
            <p:nvPr/>
          </p:nvSpPr>
          <p:spPr>
            <a:xfrm>
              <a:off x="2628989" y="3319745"/>
              <a:ext cx="239888" cy="988276"/>
            </a:xfrm>
            <a:prstGeom prst="rect">
              <a:avLst/>
            </a:prstGeom>
            <a:solidFill>
              <a:srgbClr val="80BD41">
                <a:alpha val="100000"/>
              </a:srgbClr>
            </a:solidFill>
          </p:spPr>
          <p:txBody>
            <a:bodyPr/>
            <a:lstStyle/>
            <a:p/>
          </p:txBody>
        </p:sp>
        <p:sp>
          <p:nvSpPr>
            <p:cNvPr id="35" name="rc35"/>
            <p:cNvSpPr/>
            <p:nvPr/>
          </p:nvSpPr>
          <p:spPr>
            <a:xfrm>
              <a:off x="2628989" y="3289189"/>
              <a:ext cx="239888" cy="30555"/>
            </a:xfrm>
            <a:prstGeom prst="rect">
              <a:avLst/>
            </a:prstGeom>
            <a:solidFill>
              <a:srgbClr val="1CABE2">
                <a:alpha val="100000"/>
              </a:srgbClr>
            </a:solidFill>
          </p:spPr>
          <p:txBody>
            <a:bodyPr/>
            <a:lstStyle/>
            <a:p/>
          </p:txBody>
        </p:sp>
        <p:sp>
          <p:nvSpPr>
            <p:cNvPr id="36" name="rc36"/>
            <p:cNvSpPr/>
            <p:nvPr/>
          </p:nvSpPr>
          <p:spPr>
            <a:xfrm>
              <a:off x="2895532" y="3284267"/>
              <a:ext cx="239888" cy="1023753"/>
            </a:xfrm>
            <a:prstGeom prst="rect">
              <a:avLst/>
            </a:prstGeom>
            <a:solidFill>
              <a:srgbClr val="80BD41">
                <a:alpha val="100000"/>
              </a:srgbClr>
            </a:solidFill>
          </p:spPr>
          <p:txBody>
            <a:bodyPr/>
            <a:lstStyle/>
            <a:p/>
          </p:txBody>
        </p:sp>
        <p:sp>
          <p:nvSpPr>
            <p:cNvPr id="37" name="rc37"/>
            <p:cNvSpPr/>
            <p:nvPr/>
          </p:nvSpPr>
          <p:spPr>
            <a:xfrm>
              <a:off x="2895532" y="3273924"/>
              <a:ext cx="239888" cy="10343"/>
            </a:xfrm>
            <a:prstGeom prst="rect">
              <a:avLst/>
            </a:prstGeom>
            <a:solidFill>
              <a:srgbClr val="1CABE2">
                <a:alpha val="100000"/>
              </a:srgbClr>
            </a:solidFill>
          </p:spPr>
          <p:txBody>
            <a:bodyPr/>
            <a:lstStyle/>
            <a:p/>
          </p:txBody>
        </p:sp>
        <p:sp>
          <p:nvSpPr>
            <p:cNvPr id="38" name="rc38"/>
            <p:cNvSpPr/>
            <p:nvPr/>
          </p:nvSpPr>
          <p:spPr>
            <a:xfrm>
              <a:off x="3162075" y="3287815"/>
              <a:ext cx="239888" cy="1020206"/>
            </a:xfrm>
            <a:prstGeom prst="rect">
              <a:avLst/>
            </a:prstGeom>
            <a:solidFill>
              <a:srgbClr val="80BD41">
                <a:alpha val="100000"/>
              </a:srgbClr>
            </a:solidFill>
          </p:spPr>
          <p:txBody>
            <a:bodyPr/>
            <a:lstStyle/>
            <a:p/>
          </p:txBody>
        </p:sp>
        <p:sp>
          <p:nvSpPr>
            <p:cNvPr id="39" name="rc39"/>
            <p:cNvSpPr/>
            <p:nvPr/>
          </p:nvSpPr>
          <p:spPr>
            <a:xfrm>
              <a:off x="3162075" y="3256260"/>
              <a:ext cx="239888" cy="31555"/>
            </a:xfrm>
            <a:prstGeom prst="rect">
              <a:avLst/>
            </a:prstGeom>
            <a:solidFill>
              <a:srgbClr val="1CABE2">
                <a:alpha val="100000"/>
              </a:srgbClr>
            </a:solidFill>
          </p:spPr>
          <p:txBody>
            <a:bodyPr/>
            <a:lstStyle/>
            <a:p/>
          </p:txBody>
        </p:sp>
        <p:sp>
          <p:nvSpPr>
            <p:cNvPr id="40" name="rc40"/>
            <p:cNvSpPr/>
            <p:nvPr/>
          </p:nvSpPr>
          <p:spPr>
            <a:xfrm>
              <a:off x="3428618" y="3292112"/>
              <a:ext cx="239888" cy="1015908"/>
            </a:xfrm>
            <a:prstGeom prst="rect">
              <a:avLst/>
            </a:prstGeom>
            <a:solidFill>
              <a:srgbClr val="80BD41">
                <a:alpha val="100000"/>
              </a:srgbClr>
            </a:solidFill>
          </p:spPr>
          <p:txBody>
            <a:bodyPr/>
            <a:lstStyle/>
            <a:p/>
          </p:txBody>
        </p:sp>
        <p:sp>
          <p:nvSpPr>
            <p:cNvPr id="41" name="rc41"/>
            <p:cNvSpPr/>
            <p:nvPr/>
          </p:nvSpPr>
          <p:spPr>
            <a:xfrm>
              <a:off x="3428618" y="3227278"/>
              <a:ext cx="239888" cy="64834"/>
            </a:xfrm>
            <a:prstGeom prst="rect">
              <a:avLst/>
            </a:prstGeom>
            <a:solidFill>
              <a:srgbClr val="1CABE2">
                <a:alpha val="100000"/>
              </a:srgbClr>
            </a:solidFill>
          </p:spPr>
          <p:txBody>
            <a:bodyPr/>
            <a:lstStyle/>
            <a:p/>
          </p:txBody>
        </p:sp>
        <p:sp>
          <p:nvSpPr>
            <p:cNvPr id="42" name="rc42"/>
            <p:cNvSpPr/>
            <p:nvPr/>
          </p:nvSpPr>
          <p:spPr>
            <a:xfrm>
              <a:off x="3695161" y="3267503"/>
              <a:ext cx="239888" cy="1040518"/>
            </a:xfrm>
            <a:prstGeom prst="rect">
              <a:avLst/>
            </a:prstGeom>
            <a:solidFill>
              <a:srgbClr val="80BD41">
                <a:alpha val="100000"/>
              </a:srgbClr>
            </a:solidFill>
          </p:spPr>
          <p:txBody>
            <a:bodyPr/>
            <a:lstStyle/>
            <a:p/>
          </p:txBody>
        </p:sp>
        <p:sp>
          <p:nvSpPr>
            <p:cNvPr id="43" name="rc43"/>
            <p:cNvSpPr/>
            <p:nvPr/>
          </p:nvSpPr>
          <p:spPr>
            <a:xfrm>
              <a:off x="3695161" y="3201095"/>
              <a:ext cx="239888" cy="66408"/>
            </a:xfrm>
            <a:prstGeom prst="rect">
              <a:avLst/>
            </a:prstGeom>
            <a:solidFill>
              <a:srgbClr val="1CABE2">
                <a:alpha val="100000"/>
              </a:srgbClr>
            </a:solidFill>
          </p:spPr>
          <p:txBody>
            <a:bodyPr/>
            <a:lstStyle/>
            <a:p/>
          </p:txBody>
        </p:sp>
        <p:sp>
          <p:nvSpPr>
            <p:cNvPr id="44" name="rc44"/>
            <p:cNvSpPr/>
            <p:nvPr/>
          </p:nvSpPr>
          <p:spPr>
            <a:xfrm>
              <a:off x="3961705" y="3219033"/>
              <a:ext cx="239888" cy="1088987"/>
            </a:xfrm>
            <a:prstGeom prst="rect">
              <a:avLst/>
            </a:prstGeom>
            <a:solidFill>
              <a:srgbClr val="80BD41">
                <a:alpha val="100000"/>
              </a:srgbClr>
            </a:solidFill>
          </p:spPr>
          <p:txBody>
            <a:bodyPr/>
            <a:lstStyle/>
            <a:p/>
          </p:txBody>
        </p:sp>
        <p:sp>
          <p:nvSpPr>
            <p:cNvPr id="45" name="rc45"/>
            <p:cNvSpPr/>
            <p:nvPr/>
          </p:nvSpPr>
          <p:spPr>
            <a:xfrm>
              <a:off x="3961705" y="3173662"/>
              <a:ext cx="239888" cy="45371"/>
            </a:xfrm>
            <a:prstGeom prst="rect">
              <a:avLst/>
            </a:prstGeom>
            <a:solidFill>
              <a:srgbClr val="1CABE2">
                <a:alpha val="100000"/>
              </a:srgbClr>
            </a:solidFill>
          </p:spPr>
          <p:txBody>
            <a:bodyPr/>
            <a:lstStyle/>
            <a:p/>
          </p:txBody>
        </p:sp>
        <p:sp>
          <p:nvSpPr>
            <p:cNvPr id="46" name="rc46"/>
            <p:cNvSpPr/>
            <p:nvPr/>
          </p:nvSpPr>
          <p:spPr>
            <a:xfrm>
              <a:off x="4228248" y="3173687"/>
              <a:ext cx="239888" cy="1134334"/>
            </a:xfrm>
            <a:prstGeom prst="rect">
              <a:avLst/>
            </a:prstGeom>
            <a:solidFill>
              <a:srgbClr val="80BD41">
                <a:alpha val="100000"/>
              </a:srgbClr>
            </a:solidFill>
          </p:spPr>
          <p:txBody>
            <a:bodyPr/>
            <a:lstStyle/>
            <a:p/>
          </p:txBody>
        </p:sp>
        <p:sp>
          <p:nvSpPr>
            <p:cNvPr id="47" name="rc47"/>
            <p:cNvSpPr/>
            <p:nvPr/>
          </p:nvSpPr>
          <p:spPr>
            <a:xfrm>
              <a:off x="4228248" y="3138609"/>
              <a:ext cx="239888" cy="35077"/>
            </a:xfrm>
            <a:prstGeom prst="rect">
              <a:avLst/>
            </a:prstGeom>
            <a:solidFill>
              <a:srgbClr val="1CABE2">
                <a:alpha val="100000"/>
              </a:srgbClr>
            </a:solidFill>
          </p:spPr>
          <p:txBody>
            <a:bodyPr/>
            <a:lstStyle/>
            <a:p/>
          </p:txBody>
        </p:sp>
        <p:sp>
          <p:nvSpPr>
            <p:cNvPr id="48" name="rc48"/>
            <p:cNvSpPr/>
            <p:nvPr/>
          </p:nvSpPr>
          <p:spPr>
            <a:xfrm>
              <a:off x="4494791" y="3148828"/>
              <a:ext cx="239888" cy="1159193"/>
            </a:xfrm>
            <a:prstGeom prst="rect">
              <a:avLst/>
            </a:prstGeom>
            <a:solidFill>
              <a:srgbClr val="80BD41">
                <a:alpha val="100000"/>
              </a:srgbClr>
            </a:solidFill>
          </p:spPr>
          <p:txBody>
            <a:bodyPr/>
            <a:lstStyle/>
            <a:p/>
          </p:txBody>
        </p:sp>
        <p:sp>
          <p:nvSpPr>
            <p:cNvPr id="49" name="rc49"/>
            <p:cNvSpPr/>
            <p:nvPr/>
          </p:nvSpPr>
          <p:spPr>
            <a:xfrm>
              <a:off x="4494791" y="3100533"/>
              <a:ext cx="239888" cy="48294"/>
            </a:xfrm>
            <a:prstGeom prst="rect">
              <a:avLst/>
            </a:prstGeom>
            <a:solidFill>
              <a:srgbClr val="1CABE2">
                <a:alpha val="100000"/>
              </a:srgbClr>
            </a:solidFill>
          </p:spPr>
          <p:txBody>
            <a:bodyPr/>
            <a:lstStyle/>
            <a:p/>
          </p:txBody>
        </p:sp>
        <p:sp>
          <p:nvSpPr>
            <p:cNvPr id="50" name="rc50"/>
            <p:cNvSpPr/>
            <p:nvPr/>
          </p:nvSpPr>
          <p:spPr>
            <a:xfrm>
              <a:off x="4761334" y="3137460"/>
              <a:ext cx="239888" cy="1170561"/>
            </a:xfrm>
            <a:prstGeom prst="rect">
              <a:avLst/>
            </a:prstGeom>
            <a:solidFill>
              <a:srgbClr val="80BD41">
                <a:alpha val="100000"/>
              </a:srgbClr>
            </a:solidFill>
          </p:spPr>
          <p:txBody>
            <a:bodyPr/>
            <a:lstStyle/>
            <a:p/>
          </p:txBody>
        </p:sp>
        <p:sp>
          <p:nvSpPr>
            <p:cNvPr id="51" name="rc51"/>
            <p:cNvSpPr/>
            <p:nvPr/>
          </p:nvSpPr>
          <p:spPr>
            <a:xfrm>
              <a:off x="4761334" y="3088691"/>
              <a:ext cx="239888" cy="48769"/>
            </a:xfrm>
            <a:prstGeom prst="rect">
              <a:avLst/>
            </a:prstGeom>
            <a:solidFill>
              <a:srgbClr val="1CABE2">
                <a:alpha val="100000"/>
              </a:srgbClr>
            </a:solidFill>
          </p:spPr>
          <p:txBody>
            <a:bodyPr/>
            <a:lstStyle/>
            <a:p/>
          </p:txBody>
        </p:sp>
        <p:sp>
          <p:nvSpPr>
            <p:cNvPr id="52" name="rc52"/>
            <p:cNvSpPr/>
            <p:nvPr/>
          </p:nvSpPr>
          <p:spPr>
            <a:xfrm>
              <a:off x="5027877" y="3164268"/>
              <a:ext cx="239888" cy="1143753"/>
            </a:xfrm>
            <a:prstGeom prst="rect">
              <a:avLst/>
            </a:prstGeom>
            <a:solidFill>
              <a:srgbClr val="80BD41">
                <a:alpha val="100000"/>
              </a:srgbClr>
            </a:solidFill>
          </p:spPr>
          <p:txBody>
            <a:bodyPr/>
            <a:lstStyle/>
            <a:p/>
          </p:txBody>
        </p:sp>
        <p:sp>
          <p:nvSpPr>
            <p:cNvPr id="53" name="rc53"/>
            <p:cNvSpPr/>
            <p:nvPr/>
          </p:nvSpPr>
          <p:spPr>
            <a:xfrm>
              <a:off x="5027877" y="3091264"/>
              <a:ext cx="239888" cy="73003"/>
            </a:xfrm>
            <a:prstGeom prst="rect">
              <a:avLst/>
            </a:prstGeom>
            <a:solidFill>
              <a:srgbClr val="1CABE2">
                <a:alpha val="100000"/>
              </a:srgbClr>
            </a:solidFill>
          </p:spPr>
          <p:txBody>
            <a:bodyPr/>
            <a:lstStyle/>
            <a:p/>
          </p:txBody>
        </p:sp>
        <p:sp>
          <p:nvSpPr>
            <p:cNvPr id="54" name="rc54"/>
            <p:cNvSpPr/>
            <p:nvPr/>
          </p:nvSpPr>
          <p:spPr>
            <a:xfrm>
              <a:off x="5294420" y="3159596"/>
              <a:ext cx="239888" cy="1148425"/>
            </a:xfrm>
            <a:prstGeom prst="rect">
              <a:avLst/>
            </a:prstGeom>
            <a:solidFill>
              <a:srgbClr val="80BD41">
                <a:alpha val="100000"/>
              </a:srgbClr>
            </a:solidFill>
          </p:spPr>
          <p:txBody>
            <a:bodyPr/>
            <a:lstStyle/>
            <a:p/>
          </p:txBody>
        </p:sp>
        <p:sp>
          <p:nvSpPr>
            <p:cNvPr id="55" name="rc55"/>
            <p:cNvSpPr/>
            <p:nvPr/>
          </p:nvSpPr>
          <p:spPr>
            <a:xfrm>
              <a:off x="5294420" y="3086292"/>
              <a:ext cx="239888" cy="73303"/>
            </a:xfrm>
            <a:prstGeom prst="rect">
              <a:avLst/>
            </a:prstGeom>
            <a:solidFill>
              <a:srgbClr val="1CABE2">
                <a:alpha val="100000"/>
              </a:srgbClr>
            </a:solidFill>
          </p:spPr>
          <p:txBody>
            <a:bodyPr/>
            <a:lstStyle/>
            <a:p/>
          </p:txBody>
        </p:sp>
        <p:sp>
          <p:nvSpPr>
            <p:cNvPr id="56" name="rc56"/>
            <p:cNvSpPr/>
            <p:nvPr/>
          </p:nvSpPr>
          <p:spPr>
            <a:xfrm>
              <a:off x="5560963" y="3122020"/>
              <a:ext cx="239888" cy="1186001"/>
            </a:xfrm>
            <a:prstGeom prst="rect">
              <a:avLst/>
            </a:prstGeom>
            <a:solidFill>
              <a:srgbClr val="80BD41">
                <a:alpha val="100000"/>
              </a:srgbClr>
            </a:solidFill>
          </p:spPr>
          <p:txBody>
            <a:bodyPr/>
            <a:lstStyle/>
            <a:p/>
          </p:txBody>
        </p:sp>
        <p:sp>
          <p:nvSpPr>
            <p:cNvPr id="57" name="rc57"/>
            <p:cNvSpPr/>
            <p:nvPr/>
          </p:nvSpPr>
          <p:spPr>
            <a:xfrm>
              <a:off x="5560963" y="3072601"/>
              <a:ext cx="239888" cy="49418"/>
            </a:xfrm>
            <a:prstGeom prst="rect">
              <a:avLst/>
            </a:prstGeom>
            <a:solidFill>
              <a:srgbClr val="1CABE2">
                <a:alpha val="100000"/>
              </a:srgbClr>
            </a:solidFill>
          </p:spPr>
          <p:txBody>
            <a:bodyPr/>
            <a:lstStyle/>
            <a:p/>
          </p:txBody>
        </p:sp>
        <p:sp>
          <p:nvSpPr>
            <p:cNvPr id="58" name="rc58"/>
            <p:cNvSpPr/>
            <p:nvPr/>
          </p:nvSpPr>
          <p:spPr>
            <a:xfrm>
              <a:off x="5827506" y="3110652"/>
              <a:ext cx="239888" cy="1197369"/>
            </a:xfrm>
            <a:prstGeom prst="rect">
              <a:avLst/>
            </a:prstGeom>
            <a:solidFill>
              <a:srgbClr val="80BD41">
                <a:alpha val="100000"/>
              </a:srgbClr>
            </a:solidFill>
          </p:spPr>
          <p:txBody>
            <a:bodyPr/>
            <a:lstStyle/>
            <a:p/>
          </p:txBody>
        </p:sp>
        <p:sp>
          <p:nvSpPr>
            <p:cNvPr id="59" name="rc59"/>
            <p:cNvSpPr/>
            <p:nvPr/>
          </p:nvSpPr>
          <p:spPr>
            <a:xfrm>
              <a:off x="5827506" y="3073625"/>
              <a:ext cx="239888" cy="37026"/>
            </a:xfrm>
            <a:prstGeom prst="rect">
              <a:avLst/>
            </a:prstGeom>
            <a:solidFill>
              <a:srgbClr val="1CABE2">
                <a:alpha val="100000"/>
              </a:srgbClr>
            </a:solidFill>
          </p:spPr>
          <p:txBody>
            <a:bodyPr/>
            <a:lstStyle/>
            <a:p/>
          </p:txBody>
        </p:sp>
        <p:sp>
          <p:nvSpPr>
            <p:cNvPr id="60" name="rc60"/>
            <p:cNvSpPr/>
            <p:nvPr/>
          </p:nvSpPr>
          <p:spPr>
            <a:xfrm>
              <a:off x="6094049" y="3132913"/>
              <a:ext cx="239888" cy="1175108"/>
            </a:xfrm>
            <a:prstGeom prst="rect">
              <a:avLst/>
            </a:prstGeom>
            <a:solidFill>
              <a:srgbClr val="80BD41">
                <a:alpha val="100000"/>
              </a:srgbClr>
            </a:solidFill>
          </p:spPr>
          <p:txBody>
            <a:bodyPr/>
            <a:lstStyle/>
            <a:p/>
          </p:txBody>
        </p:sp>
        <p:sp>
          <p:nvSpPr>
            <p:cNvPr id="61" name="rc61"/>
            <p:cNvSpPr/>
            <p:nvPr/>
          </p:nvSpPr>
          <p:spPr>
            <a:xfrm>
              <a:off x="6094049" y="3083944"/>
              <a:ext cx="239888" cy="48969"/>
            </a:xfrm>
            <a:prstGeom prst="rect">
              <a:avLst/>
            </a:prstGeom>
            <a:solidFill>
              <a:srgbClr val="1CABE2">
                <a:alpha val="100000"/>
              </a:srgbClr>
            </a:solidFill>
          </p:spPr>
          <p:txBody>
            <a:bodyPr/>
            <a:lstStyle/>
            <a:p/>
          </p:txBody>
        </p:sp>
        <p:sp>
          <p:nvSpPr>
            <p:cNvPr id="62" name="rc62"/>
            <p:cNvSpPr/>
            <p:nvPr/>
          </p:nvSpPr>
          <p:spPr>
            <a:xfrm>
              <a:off x="6360593" y="3181232"/>
              <a:ext cx="239888" cy="1126788"/>
            </a:xfrm>
            <a:prstGeom prst="rect">
              <a:avLst/>
            </a:prstGeom>
            <a:solidFill>
              <a:srgbClr val="80BD41">
                <a:alpha val="100000"/>
              </a:srgbClr>
            </a:solidFill>
          </p:spPr>
          <p:txBody>
            <a:bodyPr/>
            <a:lstStyle/>
            <a:p/>
          </p:txBody>
        </p:sp>
        <p:sp>
          <p:nvSpPr>
            <p:cNvPr id="63" name="rc63"/>
            <p:cNvSpPr/>
            <p:nvPr/>
          </p:nvSpPr>
          <p:spPr>
            <a:xfrm>
              <a:off x="6360593" y="3096411"/>
              <a:ext cx="239888" cy="84821"/>
            </a:xfrm>
            <a:prstGeom prst="rect">
              <a:avLst/>
            </a:prstGeom>
            <a:solidFill>
              <a:srgbClr val="1CABE2">
                <a:alpha val="100000"/>
              </a:srgbClr>
            </a:solidFill>
          </p:spPr>
          <p:txBody>
            <a:bodyPr/>
            <a:lstStyle/>
            <a:p/>
          </p:txBody>
        </p:sp>
        <p:sp>
          <p:nvSpPr>
            <p:cNvPr id="64" name="rc64"/>
            <p:cNvSpPr/>
            <p:nvPr/>
          </p:nvSpPr>
          <p:spPr>
            <a:xfrm>
              <a:off x="6627136" y="3217234"/>
              <a:ext cx="239888" cy="1090786"/>
            </a:xfrm>
            <a:prstGeom prst="rect">
              <a:avLst/>
            </a:prstGeom>
            <a:solidFill>
              <a:srgbClr val="80BD41">
                <a:alpha val="100000"/>
              </a:srgbClr>
            </a:solidFill>
          </p:spPr>
          <p:txBody>
            <a:bodyPr/>
            <a:lstStyle/>
            <a:p/>
          </p:txBody>
        </p:sp>
        <p:sp>
          <p:nvSpPr>
            <p:cNvPr id="65" name="rc65"/>
            <p:cNvSpPr/>
            <p:nvPr/>
          </p:nvSpPr>
          <p:spPr>
            <a:xfrm>
              <a:off x="6627136" y="3082420"/>
              <a:ext cx="239888" cy="134814"/>
            </a:xfrm>
            <a:prstGeom prst="rect">
              <a:avLst/>
            </a:prstGeom>
            <a:solidFill>
              <a:srgbClr val="1CABE2">
                <a:alpha val="100000"/>
              </a:srgbClr>
            </a:solidFill>
          </p:spPr>
          <p:txBody>
            <a:bodyPr/>
            <a:lstStyle/>
            <a:p/>
          </p:txBody>
        </p:sp>
        <p:sp>
          <p:nvSpPr>
            <p:cNvPr id="66" name="rc66"/>
            <p:cNvSpPr/>
            <p:nvPr/>
          </p:nvSpPr>
          <p:spPr>
            <a:xfrm>
              <a:off x="6893679" y="3171538"/>
              <a:ext cx="239888" cy="1136482"/>
            </a:xfrm>
            <a:prstGeom prst="rect">
              <a:avLst/>
            </a:prstGeom>
            <a:solidFill>
              <a:srgbClr val="80BD41">
                <a:alpha val="100000"/>
              </a:srgbClr>
            </a:solidFill>
          </p:spPr>
          <p:txBody>
            <a:bodyPr/>
            <a:lstStyle/>
            <a:p/>
          </p:txBody>
        </p:sp>
        <p:sp>
          <p:nvSpPr>
            <p:cNvPr id="67" name="rc67"/>
            <p:cNvSpPr/>
            <p:nvPr/>
          </p:nvSpPr>
          <p:spPr>
            <a:xfrm>
              <a:off x="6893679" y="3059134"/>
              <a:ext cx="239888" cy="112404"/>
            </a:xfrm>
            <a:prstGeom prst="rect">
              <a:avLst/>
            </a:prstGeom>
            <a:solidFill>
              <a:srgbClr val="1CABE2">
                <a:alpha val="100000"/>
              </a:srgbClr>
            </a:solidFill>
          </p:spPr>
          <p:txBody>
            <a:bodyPr/>
            <a:lstStyle/>
            <a:p/>
          </p:txBody>
        </p:sp>
        <p:sp>
          <p:nvSpPr>
            <p:cNvPr id="68" name="rc68"/>
            <p:cNvSpPr/>
            <p:nvPr/>
          </p:nvSpPr>
          <p:spPr>
            <a:xfrm>
              <a:off x="7160222" y="3126592"/>
              <a:ext cx="239888" cy="1181429"/>
            </a:xfrm>
            <a:prstGeom prst="rect">
              <a:avLst/>
            </a:prstGeom>
            <a:solidFill>
              <a:srgbClr val="80BD41">
                <a:alpha val="100000"/>
              </a:srgbClr>
            </a:solidFill>
          </p:spPr>
          <p:txBody>
            <a:bodyPr/>
            <a:lstStyle/>
            <a:p/>
          </p:txBody>
        </p:sp>
        <p:sp>
          <p:nvSpPr>
            <p:cNvPr id="69" name="rc69"/>
            <p:cNvSpPr/>
            <p:nvPr/>
          </p:nvSpPr>
          <p:spPr>
            <a:xfrm>
              <a:off x="7160222" y="3037673"/>
              <a:ext cx="239888" cy="88918"/>
            </a:xfrm>
            <a:prstGeom prst="rect">
              <a:avLst/>
            </a:prstGeom>
            <a:solidFill>
              <a:srgbClr val="1CABE2">
                <a:alpha val="100000"/>
              </a:srgbClr>
            </a:solidFill>
          </p:spPr>
          <p:txBody>
            <a:bodyPr/>
            <a:lstStyle/>
            <a:p/>
          </p:txBody>
        </p:sp>
        <p:sp>
          <p:nvSpPr>
            <p:cNvPr id="70" name="rc70"/>
            <p:cNvSpPr/>
            <p:nvPr/>
          </p:nvSpPr>
          <p:spPr>
            <a:xfrm>
              <a:off x="7426765" y="3111651"/>
              <a:ext cx="239888" cy="1196370"/>
            </a:xfrm>
            <a:prstGeom prst="rect">
              <a:avLst/>
            </a:prstGeom>
            <a:solidFill>
              <a:srgbClr val="80BD41">
                <a:alpha val="100000"/>
              </a:srgbClr>
            </a:solidFill>
          </p:spPr>
          <p:txBody>
            <a:bodyPr/>
            <a:lstStyle/>
            <a:p/>
          </p:txBody>
        </p:sp>
        <p:sp>
          <p:nvSpPr>
            <p:cNvPr id="71" name="rc71"/>
            <p:cNvSpPr/>
            <p:nvPr/>
          </p:nvSpPr>
          <p:spPr>
            <a:xfrm>
              <a:off x="7426765" y="3007617"/>
              <a:ext cx="239888" cy="104034"/>
            </a:xfrm>
            <a:prstGeom prst="rect">
              <a:avLst/>
            </a:prstGeom>
            <a:solidFill>
              <a:srgbClr val="1CABE2">
                <a:alpha val="100000"/>
              </a:srgbClr>
            </a:solidFill>
          </p:spPr>
          <p:txBody>
            <a:bodyPr/>
            <a:lstStyle/>
            <a:p/>
          </p:txBody>
        </p:sp>
        <p:sp>
          <p:nvSpPr>
            <p:cNvPr id="72" name="rc72"/>
            <p:cNvSpPr/>
            <p:nvPr/>
          </p:nvSpPr>
          <p:spPr>
            <a:xfrm>
              <a:off x="7693308" y="3039647"/>
              <a:ext cx="239888" cy="1268374"/>
            </a:xfrm>
            <a:prstGeom prst="rect">
              <a:avLst/>
            </a:prstGeom>
            <a:solidFill>
              <a:srgbClr val="80BD41">
                <a:alpha val="100000"/>
              </a:srgbClr>
            </a:solidFill>
          </p:spPr>
          <p:txBody>
            <a:bodyPr/>
            <a:lstStyle/>
            <a:p/>
          </p:txBody>
        </p:sp>
        <p:sp>
          <p:nvSpPr>
            <p:cNvPr id="73" name="rc73"/>
            <p:cNvSpPr/>
            <p:nvPr/>
          </p:nvSpPr>
          <p:spPr>
            <a:xfrm>
              <a:off x="7693308" y="2986805"/>
              <a:ext cx="239888" cy="52841"/>
            </a:xfrm>
            <a:prstGeom prst="rect">
              <a:avLst/>
            </a:prstGeom>
            <a:solidFill>
              <a:srgbClr val="1CABE2">
                <a:alpha val="100000"/>
              </a:srgbClr>
            </a:solidFill>
          </p:spPr>
          <p:txBody>
            <a:bodyPr/>
            <a:lstStyle/>
            <a:p/>
          </p:txBody>
        </p:sp>
        <p:sp>
          <p:nvSpPr>
            <p:cNvPr id="74" name="rc74"/>
            <p:cNvSpPr/>
            <p:nvPr/>
          </p:nvSpPr>
          <p:spPr>
            <a:xfrm>
              <a:off x="7959851" y="3047292"/>
              <a:ext cx="239888" cy="1260729"/>
            </a:xfrm>
            <a:prstGeom prst="rect">
              <a:avLst/>
            </a:prstGeom>
            <a:solidFill>
              <a:srgbClr val="80BD41">
                <a:alpha val="100000"/>
              </a:srgbClr>
            </a:solidFill>
          </p:spPr>
          <p:txBody>
            <a:bodyPr/>
            <a:lstStyle/>
            <a:p/>
          </p:txBody>
        </p:sp>
        <p:sp>
          <p:nvSpPr>
            <p:cNvPr id="75" name="rc75"/>
            <p:cNvSpPr/>
            <p:nvPr/>
          </p:nvSpPr>
          <p:spPr>
            <a:xfrm>
              <a:off x="7959851" y="2966817"/>
              <a:ext cx="239888" cy="80474"/>
            </a:xfrm>
            <a:prstGeom prst="rect">
              <a:avLst/>
            </a:prstGeom>
            <a:solidFill>
              <a:srgbClr val="1CABE2">
                <a:alpha val="100000"/>
              </a:srgbClr>
            </a:solidFill>
          </p:spPr>
          <p:txBody>
            <a:bodyPr/>
            <a:lstStyle/>
            <a:p/>
          </p:txBody>
        </p:sp>
        <p:sp>
          <p:nvSpPr>
            <p:cNvPr id="76" name="pl76"/>
            <p:cNvSpPr/>
            <p:nvPr/>
          </p:nvSpPr>
          <p:spPr>
            <a:xfrm>
              <a:off x="1416218" y="2095023"/>
              <a:ext cx="6663577" cy="648252"/>
            </a:xfrm>
            <a:custGeom>
              <a:avLst/>
              <a:pathLst>
                <a:path w="6663577" h="648252">
                  <a:moveTo>
                    <a:pt x="0" y="447070"/>
                  </a:moveTo>
                  <a:lnTo>
                    <a:pt x="266543" y="447070"/>
                  </a:lnTo>
                  <a:lnTo>
                    <a:pt x="533086" y="648252"/>
                  </a:lnTo>
                  <a:lnTo>
                    <a:pt x="799629" y="402363"/>
                  </a:lnTo>
                  <a:lnTo>
                    <a:pt x="1066172" y="89414"/>
                  </a:lnTo>
                  <a:lnTo>
                    <a:pt x="1332715" y="44707"/>
                  </a:lnTo>
                  <a:lnTo>
                    <a:pt x="1599258" y="0"/>
                  </a:lnTo>
                  <a:lnTo>
                    <a:pt x="1865801" y="44707"/>
                  </a:lnTo>
                  <a:lnTo>
                    <a:pt x="2132344" y="111767"/>
                  </a:lnTo>
                  <a:lnTo>
                    <a:pt x="2398888" y="111767"/>
                  </a:lnTo>
                  <a:lnTo>
                    <a:pt x="2665431" y="67060"/>
                  </a:lnTo>
                  <a:lnTo>
                    <a:pt x="2931974" y="44707"/>
                  </a:lnTo>
                  <a:lnTo>
                    <a:pt x="3198517" y="67060"/>
                  </a:lnTo>
                  <a:lnTo>
                    <a:pt x="3465060" y="67060"/>
                  </a:lnTo>
                  <a:lnTo>
                    <a:pt x="3731603" y="111767"/>
                  </a:lnTo>
                  <a:lnTo>
                    <a:pt x="3998146" y="111767"/>
                  </a:lnTo>
                  <a:lnTo>
                    <a:pt x="4264689" y="67060"/>
                  </a:lnTo>
                  <a:lnTo>
                    <a:pt x="4531233" y="44707"/>
                  </a:lnTo>
                  <a:lnTo>
                    <a:pt x="4797776" y="67060"/>
                  </a:lnTo>
                  <a:lnTo>
                    <a:pt x="5064319" y="134121"/>
                  </a:lnTo>
                  <a:lnTo>
                    <a:pt x="5330862" y="223535"/>
                  </a:lnTo>
                  <a:lnTo>
                    <a:pt x="5597405" y="178828"/>
                  </a:lnTo>
                  <a:lnTo>
                    <a:pt x="5863948" y="134121"/>
                  </a:lnTo>
                  <a:lnTo>
                    <a:pt x="6130491" y="156474"/>
                  </a:lnTo>
                  <a:lnTo>
                    <a:pt x="6397034" y="67060"/>
                  </a:lnTo>
                  <a:lnTo>
                    <a:pt x="6663577" y="11176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1298664" y="32458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370.7</a:t>
              </a:r>
            </a:p>
          </p:txBody>
        </p:sp>
        <p:sp>
          <p:nvSpPr>
            <p:cNvPr id="89" name="tx89"/>
            <p:cNvSpPr/>
            <p:nvPr/>
          </p:nvSpPr>
          <p:spPr>
            <a:xfrm>
              <a:off x="2631380" y="31532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407.8</a:t>
              </a:r>
            </a:p>
          </p:txBody>
        </p:sp>
        <p:sp>
          <p:nvSpPr>
            <p:cNvPr id="90" name="tx90"/>
            <p:cNvSpPr/>
            <p:nvPr/>
          </p:nvSpPr>
          <p:spPr>
            <a:xfrm>
              <a:off x="4003272" y="3038011"/>
              <a:ext cx="156753"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a:t>
              </a:r>
            </a:p>
          </p:txBody>
        </p:sp>
        <p:sp>
          <p:nvSpPr>
            <p:cNvPr id="91" name="tx91"/>
            <p:cNvSpPr/>
            <p:nvPr/>
          </p:nvSpPr>
          <p:spPr>
            <a:xfrm>
              <a:off x="5335988" y="29503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92" name="tx92"/>
            <p:cNvSpPr/>
            <p:nvPr/>
          </p:nvSpPr>
          <p:spPr>
            <a:xfrm>
              <a:off x="6362984" y="29605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484.9</a:t>
              </a:r>
            </a:p>
          </p:txBody>
        </p:sp>
        <p:sp>
          <p:nvSpPr>
            <p:cNvPr id="93" name="tx93"/>
            <p:cNvSpPr/>
            <p:nvPr/>
          </p:nvSpPr>
          <p:spPr>
            <a:xfrm>
              <a:off x="6629527" y="29464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490.6</a:t>
              </a:r>
            </a:p>
          </p:txBody>
        </p:sp>
        <p:sp>
          <p:nvSpPr>
            <p:cNvPr id="94" name="tx94"/>
            <p:cNvSpPr/>
            <p:nvPr/>
          </p:nvSpPr>
          <p:spPr>
            <a:xfrm>
              <a:off x="6896070" y="29232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5" name="tx95"/>
            <p:cNvSpPr/>
            <p:nvPr/>
          </p:nvSpPr>
          <p:spPr>
            <a:xfrm>
              <a:off x="7162613" y="29017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508.5</a:t>
              </a:r>
            </a:p>
          </p:txBody>
        </p:sp>
        <p:sp>
          <p:nvSpPr>
            <p:cNvPr id="96" name="tx96"/>
            <p:cNvSpPr/>
            <p:nvPr/>
          </p:nvSpPr>
          <p:spPr>
            <a:xfrm>
              <a:off x="7429156" y="2871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520.5</a:t>
              </a:r>
            </a:p>
          </p:txBody>
        </p:sp>
        <p:sp>
          <p:nvSpPr>
            <p:cNvPr id="97" name="tx97"/>
            <p:cNvSpPr/>
            <p:nvPr/>
          </p:nvSpPr>
          <p:spPr>
            <a:xfrm>
              <a:off x="7695699" y="2850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528.8</a:t>
              </a:r>
            </a:p>
          </p:txBody>
        </p:sp>
        <p:sp>
          <p:nvSpPr>
            <p:cNvPr id="98" name="tx98"/>
            <p:cNvSpPr/>
            <p:nvPr/>
          </p:nvSpPr>
          <p:spPr>
            <a:xfrm>
              <a:off x="7962242" y="28308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536.8</a:t>
              </a:r>
            </a:p>
          </p:txBody>
        </p:sp>
        <p:sp>
          <p:nvSpPr>
            <p:cNvPr id="99" name="pl99"/>
            <p:cNvSpPr/>
            <p:nvPr/>
          </p:nvSpPr>
          <p:spPr>
            <a:xfrm>
              <a:off x="1416218"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9071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292.9</a:t>
              </a:r>
            </a:p>
          </p:txBody>
        </p:sp>
        <p:sp>
          <p:nvSpPr>
            <p:cNvPr id="111" name="tx111"/>
            <p:cNvSpPr/>
            <p:nvPr/>
          </p:nvSpPr>
          <p:spPr>
            <a:xfrm>
              <a:off x="1324790" y="34439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77.8</a:t>
              </a:r>
            </a:p>
          </p:txBody>
        </p:sp>
        <p:sp>
          <p:nvSpPr>
            <p:cNvPr id="112" name="tx112"/>
            <p:cNvSpPr/>
            <p:nvPr/>
          </p:nvSpPr>
          <p:spPr>
            <a:xfrm>
              <a:off x="2631380" y="37787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395.6</a:t>
              </a:r>
            </a:p>
          </p:txBody>
        </p:sp>
        <p:sp>
          <p:nvSpPr>
            <p:cNvPr id="113" name="tx113"/>
            <p:cNvSpPr/>
            <p:nvPr/>
          </p:nvSpPr>
          <p:spPr>
            <a:xfrm>
              <a:off x="2657505" y="327056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14" name="tx114"/>
            <p:cNvSpPr/>
            <p:nvPr/>
          </p:nvSpPr>
          <p:spPr>
            <a:xfrm>
              <a:off x="3964096" y="37284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435.9</a:t>
              </a:r>
            </a:p>
          </p:txBody>
        </p:sp>
        <p:sp>
          <p:nvSpPr>
            <p:cNvPr id="115" name="tx115"/>
            <p:cNvSpPr/>
            <p:nvPr/>
          </p:nvSpPr>
          <p:spPr>
            <a:xfrm>
              <a:off x="3990221" y="31613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16" name="tx116"/>
            <p:cNvSpPr/>
            <p:nvPr/>
          </p:nvSpPr>
          <p:spPr>
            <a:xfrm>
              <a:off x="5296811" y="36987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459.7</a:t>
              </a:r>
            </a:p>
          </p:txBody>
        </p:sp>
        <p:sp>
          <p:nvSpPr>
            <p:cNvPr id="117" name="tx117"/>
            <p:cNvSpPr/>
            <p:nvPr/>
          </p:nvSpPr>
          <p:spPr>
            <a:xfrm>
              <a:off x="5322937" y="30878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18" name="tx118"/>
            <p:cNvSpPr/>
            <p:nvPr/>
          </p:nvSpPr>
          <p:spPr>
            <a:xfrm>
              <a:off x="6402160" y="370957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451</a:t>
              </a:r>
            </a:p>
          </p:txBody>
        </p:sp>
        <p:sp>
          <p:nvSpPr>
            <p:cNvPr id="119" name="tx119"/>
            <p:cNvSpPr/>
            <p:nvPr/>
          </p:nvSpPr>
          <p:spPr>
            <a:xfrm>
              <a:off x="6428286" y="310372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0" name="tx120"/>
            <p:cNvSpPr/>
            <p:nvPr/>
          </p:nvSpPr>
          <p:spPr>
            <a:xfrm>
              <a:off x="6629527" y="37275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436.6</a:t>
              </a:r>
            </a:p>
          </p:txBody>
        </p:sp>
        <p:sp>
          <p:nvSpPr>
            <p:cNvPr id="121" name="tx121"/>
            <p:cNvSpPr/>
            <p:nvPr/>
          </p:nvSpPr>
          <p:spPr>
            <a:xfrm>
              <a:off x="6694829" y="3115054"/>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2" name="tx122"/>
            <p:cNvSpPr/>
            <p:nvPr/>
          </p:nvSpPr>
          <p:spPr>
            <a:xfrm>
              <a:off x="6896070" y="37047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454.9</a:t>
              </a:r>
            </a:p>
          </p:txBody>
        </p:sp>
        <p:sp>
          <p:nvSpPr>
            <p:cNvPr id="123" name="tx123"/>
            <p:cNvSpPr/>
            <p:nvPr/>
          </p:nvSpPr>
          <p:spPr>
            <a:xfrm>
              <a:off x="6961372" y="3080563"/>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4" name="tx124"/>
            <p:cNvSpPr/>
            <p:nvPr/>
          </p:nvSpPr>
          <p:spPr>
            <a:xfrm>
              <a:off x="7162613" y="36822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472.9</a:t>
              </a:r>
            </a:p>
          </p:txBody>
        </p:sp>
        <p:sp>
          <p:nvSpPr>
            <p:cNvPr id="125" name="tx125"/>
            <p:cNvSpPr/>
            <p:nvPr/>
          </p:nvSpPr>
          <p:spPr>
            <a:xfrm>
              <a:off x="7188738" y="30470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a:t>
              </a:r>
            </a:p>
          </p:txBody>
        </p:sp>
        <p:sp>
          <p:nvSpPr>
            <p:cNvPr id="126" name="tx126"/>
            <p:cNvSpPr/>
            <p:nvPr/>
          </p:nvSpPr>
          <p:spPr>
            <a:xfrm>
              <a:off x="7429156" y="36747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478.9</a:t>
              </a:r>
            </a:p>
          </p:txBody>
        </p:sp>
        <p:sp>
          <p:nvSpPr>
            <p:cNvPr id="127" name="tx127"/>
            <p:cNvSpPr/>
            <p:nvPr/>
          </p:nvSpPr>
          <p:spPr>
            <a:xfrm>
              <a:off x="7455282" y="30245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28" name="tx128"/>
            <p:cNvSpPr/>
            <p:nvPr/>
          </p:nvSpPr>
          <p:spPr>
            <a:xfrm>
              <a:off x="7695699" y="36387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507.7</a:t>
              </a:r>
            </a:p>
          </p:txBody>
        </p:sp>
        <p:sp>
          <p:nvSpPr>
            <p:cNvPr id="129" name="tx129"/>
            <p:cNvSpPr/>
            <p:nvPr/>
          </p:nvSpPr>
          <p:spPr>
            <a:xfrm>
              <a:off x="7721825" y="29793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30" name="tx130"/>
            <p:cNvSpPr/>
            <p:nvPr/>
          </p:nvSpPr>
          <p:spPr>
            <a:xfrm>
              <a:off x="7962242" y="36426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504.6</a:t>
              </a:r>
            </a:p>
          </p:txBody>
        </p:sp>
        <p:sp>
          <p:nvSpPr>
            <p:cNvPr id="131" name="tx131"/>
            <p:cNvSpPr/>
            <p:nvPr/>
          </p:nvSpPr>
          <p:spPr>
            <a:xfrm>
              <a:off x="7988368" y="29719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313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30066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3820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81351"/>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Senegal, 2000-2025</a:t>
              </a:r>
            </a:p>
          </p:txBody>
        </p:sp>
        <p:sp>
          <p:nvSpPr>
            <p:cNvPr id="162" name="pl162"/>
            <p:cNvSpPr/>
            <p:nvPr/>
          </p:nvSpPr>
          <p:spPr>
            <a:xfrm>
              <a:off x="25210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9705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42004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4578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19529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523645" cy="129091"/>
            </a:xfrm>
            <a:prstGeom prst="rect">
              <a:avLst/>
            </a:prstGeom>
            <a:solidFill>
              <a:srgbClr val="80BD41">
                <a:alpha val="100000"/>
              </a:srgbClr>
            </a:solidFill>
          </p:spPr>
          <p:txBody>
            <a:bodyPr/>
            <a:lstStyle/>
            <a:p/>
          </p:txBody>
        </p:sp>
        <p:sp>
          <p:nvSpPr>
            <p:cNvPr id="172" name="rc172"/>
            <p:cNvSpPr/>
            <p:nvPr/>
          </p:nvSpPr>
          <p:spPr>
            <a:xfrm>
              <a:off x="6819919" y="5954972"/>
              <a:ext cx="415804" cy="129091"/>
            </a:xfrm>
            <a:prstGeom prst="rect">
              <a:avLst/>
            </a:prstGeom>
            <a:solidFill>
              <a:srgbClr val="1CABE2">
                <a:alpha val="100000"/>
              </a:srgbClr>
            </a:solidFill>
          </p:spPr>
          <p:txBody>
            <a:bodyPr/>
            <a:lstStyle/>
            <a:p/>
          </p:txBody>
        </p:sp>
        <p:sp>
          <p:nvSpPr>
            <p:cNvPr id="173" name="rc173"/>
            <p:cNvSpPr/>
            <p:nvPr/>
          </p:nvSpPr>
          <p:spPr>
            <a:xfrm>
              <a:off x="1296273" y="5793607"/>
              <a:ext cx="6217714" cy="129091"/>
            </a:xfrm>
            <a:prstGeom prst="rect">
              <a:avLst/>
            </a:prstGeom>
            <a:solidFill>
              <a:srgbClr val="80BD41">
                <a:alpha val="100000"/>
              </a:srgbClr>
            </a:solidFill>
          </p:spPr>
          <p:txBody>
            <a:bodyPr/>
            <a:lstStyle/>
            <a:p/>
          </p:txBody>
        </p:sp>
        <p:sp>
          <p:nvSpPr>
            <p:cNvPr id="174" name="rc174"/>
            <p:cNvSpPr/>
            <p:nvPr/>
          </p:nvSpPr>
          <p:spPr>
            <a:xfrm>
              <a:off x="7513988" y="5793607"/>
              <a:ext cx="259035" cy="129091"/>
            </a:xfrm>
            <a:prstGeom prst="rect">
              <a:avLst/>
            </a:prstGeom>
            <a:solidFill>
              <a:srgbClr val="1CABE2">
                <a:alpha val="100000"/>
              </a:srgbClr>
            </a:solidFill>
          </p:spPr>
          <p:txBody>
            <a:bodyPr/>
            <a:lstStyle/>
            <a:p/>
          </p:txBody>
        </p:sp>
        <p:sp>
          <p:nvSpPr>
            <p:cNvPr id="175" name="rc175"/>
            <p:cNvSpPr/>
            <p:nvPr/>
          </p:nvSpPr>
          <p:spPr>
            <a:xfrm>
              <a:off x="1296273" y="5632243"/>
              <a:ext cx="6180236" cy="129091"/>
            </a:xfrm>
            <a:prstGeom prst="rect">
              <a:avLst/>
            </a:prstGeom>
            <a:solidFill>
              <a:srgbClr val="80BD41">
                <a:alpha val="100000"/>
              </a:srgbClr>
            </a:solidFill>
          </p:spPr>
          <p:txBody>
            <a:bodyPr/>
            <a:lstStyle/>
            <a:p/>
          </p:txBody>
        </p:sp>
        <p:sp>
          <p:nvSpPr>
            <p:cNvPr id="176" name="rc176"/>
            <p:cNvSpPr/>
            <p:nvPr/>
          </p:nvSpPr>
          <p:spPr>
            <a:xfrm>
              <a:off x="7476510" y="5632243"/>
              <a:ext cx="394493" cy="129091"/>
            </a:xfrm>
            <a:prstGeom prst="rect">
              <a:avLst/>
            </a:prstGeom>
            <a:solidFill>
              <a:srgbClr val="1CABE2">
                <a:alpha val="100000"/>
              </a:srgbClr>
            </a:solidFill>
          </p:spPr>
          <p:txBody>
            <a:bodyPr/>
            <a:lstStyle/>
            <a:p/>
          </p:txBody>
        </p:sp>
        <p:sp>
          <p:nvSpPr>
            <p:cNvPr id="177" name="tx177"/>
            <p:cNvSpPr/>
            <p:nvPr/>
          </p:nvSpPr>
          <p:spPr>
            <a:xfrm>
              <a:off x="7387886"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484.9</a:t>
              </a:r>
            </a:p>
          </p:txBody>
        </p:sp>
        <p:sp>
          <p:nvSpPr>
            <p:cNvPr id="178" name="tx178"/>
            <p:cNvSpPr/>
            <p:nvPr/>
          </p:nvSpPr>
          <p:spPr>
            <a:xfrm>
              <a:off x="7952180"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528.8</a:t>
              </a:r>
            </a:p>
          </p:txBody>
        </p:sp>
        <p:sp>
          <p:nvSpPr>
            <p:cNvPr id="179" name="tx179"/>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536.8</a:t>
              </a:r>
            </a:p>
          </p:txBody>
        </p:sp>
        <p:sp>
          <p:nvSpPr>
            <p:cNvPr id="180" name="tx180"/>
            <p:cNvSpPr/>
            <p:nvPr/>
          </p:nvSpPr>
          <p:spPr>
            <a:xfrm>
              <a:off x="3967662" y="59790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451</a:t>
              </a:r>
            </a:p>
          </p:txBody>
        </p:sp>
        <p:sp>
          <p:nvSpPr>
            <p:cNvPr id="181" name="tx181"/>
            <p:cNvSpPr/>
            <p:nvPr/>
          </p:nvSpPr>
          <p:spPr>
            <a:xfrm>
              <a:off x="6967531" y="59790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82" name="tx182"/>
            <p:cNvSpPr/>
            <p:nvPr/>
          </p:nvSpPr>
          <p:spPr>
            <a:xfrm>
              <a:off x="4269492"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507.7</a:t>
              </a:r>
            </a:p>
          </p:txBody>
        </p:sp>
        <p:sp>
          <p:nvSpPr>
            <p:cNvPr id="183" name="tx183"/>
            <p:cNvSpPr/>
            <p:nvPr/>
          </p:nvSpPr>
          <p:spPr>
            <a:xfrm>
              <a:off x="7538012"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184" name="tx184"/>
            <p:cNvSpPr/>
            <p:nvPr/>
          </p:nvSpPr>
          <p:spPr>
            <a:xfrm>
              <a:off x="4250753"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504.6</a:t>
              </a:r>
            </a:p>
          </p:txBody>
        </p:sp>
        <p:sp>
          <p:nvSpPr>
            <p:cNvPr id="185" name="tx185"/>
            <p:cNvSpPr/>
            <p:nvPr/>
          </p:nvSpPr>
          <p:spPr>
            <a:xfrm>
              <a:off x="7568263"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2924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1" name="tx191"/>
            <p:cNvSpPr/>
            <p:nvPr/>
          </p:nvSpPr>
          <p:spPr>
            <a:xfrm>
              <a:off x="607875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(94%) was relatively constant within 1% compared to 2019 (93%).
The number of children vaccinated with DTP1 increased 12% compared to in 2019.
The number of surviving infants increased approximately 11%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03788"/>
              <a:ext cx="3397293" cy="918596"/>
            </a:xfrm>
            <a:custGeom>
              <a:avLst/>
              <a:pathLst>
                <a:path w="3397293" h="918596">
                  <a:moveTo>
                    <a:pt x="0" y="918596"/>
                  </a:moveTo>
                  <a:lnTo>
                    <a:pt x="135891" y="918596"/>
                  </a:lnTo>
                  <a:lnTo>
                    <a:pt x="271783" y="743625"/>
                  </a:lnTo>
                  <a:lnTo>
                    <a:pt x="407675" y="459298"/>
                  </a:lnTo>
                  <a:lnTo>
                    <a:pt x="543566" y="153099"/>
                  </a:lnTo>
                  <a:lnTo>
                    <a:pt x="679458" y="218713"/>
                  </a:lnTo>
                  <a:lnTo>
                    <a:pt x="815350" y="109356"/>
                  </a:lnTo>
                  <a:lnTo>
                    <a:pt x="951242" y="0"/>
                  </a:lnTo>
                  <a:lnTo>
                    <a:pt x="1087133" y="131228"/>
                  </a:lnTo>
                  <a:lnTo>
                    <a:pt x="1223025" y="174970"/>
                  </a:lnTo>
                  <a:lnTo>
                    <a:pt x="1358917" y="109356"/>
                  </a:lnTo>
                  <a:lnTo>
                    <a:pt x="1494809" y="43742"/>
                  </a:lnTo>
                  <a:lnTo>
                    <a:pt x="1630700" y="65614"/>
                  </a:lnTo>
                  <a:lnTo>
                    <a:pt x="1766592" y="43742"/>
                  </a:lnTo>
                  <a:lnTo>
                    <a:pt x="1902484" y="109356"/>
                  </a:lnTo>
                  <a:lnTo>
                    <a:pt x="2038375" y="109356"/>
                  </a:lnTo>
                  <a:lnTo>
                    <a:pt x="2174267" y="21871"/>
                  </a:lnTo>
                  <a:lnTo>
                    <a:pt x="2310159" y="21871"/>
                  </a:lnTo>
                  <a:lnTo>
                    <a:pt x="2446051" y="43742"/>
                  </a:lnTo>
                  <a:lnTo>
                    <a:pt x="2581942" y="65614"/>
                  </a:lnTo>
                  <a:lnTo>
                    <a:pt x="2717834" y="240584"/>
                  </a:lnTo>
                  <a:lnTo>
                    <a:pt x="2853726" y="196842"/>
                  </a:lnTo>
                  <a:lnTo>
                    <a:pt x="2989618" y="21871"/>
                  </a:lnTo>
                  <a:lnTo>
                    <a:pt x="3125509" y="43742"/>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03788"/>
              <a:ext cx="3397293" cy="918596"/>
            </a:xfrm>
            <a:custGeom>
              <a:avLst/>
              <a:pathLst>
                <a:path w="3397293" h="918596">
                  <a:moveTo>
                    <a:pt x="0" y="918596"/>
                  </a:moveTo>
                  <a:lnTo>
                    <a:pt x="135891" y="918596"/>
                  </a:lnTo>
                  <a:lnTo>
                    <a:pt x="271783" y="743625"/>
                  </a:lnTo>
                  <a:lnTo>
                    <a:pt x="407675" y="459298"/>
                  </a:lnTo>
                  <a:lnTo>
                    <a:pt x="543566" y="153099"/>
                  </a:lnTo>
                  <a:lnTo>
                    <a:pt x="679458" y="218713"/>
                  </a:lnTo>
                  <a:lnTo>
                    <a:pt x="815350" y="109356"/>
                  </a:lnTo>
                  <a:lnTo>
                    <a:pt x="951242" y="0"/>
                  </a:lnTo>
                  <a:lnTo>
                    <a:pt x="1087133" y="131228"/>
                  </a:lnTo>
                  <a:lnTo>
                    <a:pt x="1223025" y="174970"/>
                  </a:lnTo>
                  <a:lnTo>
                    <a:pt x="1358917" y="109356"/>
                  </a:lnTo>
                  <a:lnTo>
                    <a:pt x="1494809" y="43742"/>
                  </a:lnTo>
                  <a:lnTo>
                    <a:pt x="1630700" y="65614"/>
                  </a:lnTo>
                  <a:lnTo>
                    <a:pt x="1766592" y="43742"/>
                  </a:lnTo>
                  <a:lnTo>
                    <a:pt x="1902484" y="109356"/>
                  </a:lnTo>
                  <a:lnTo>
                    <a:pt x="2038375" y="109356"/>
                  </a:lnTo>
                  <a:lnTo>
                    <a:pt x="2174267" y="21871"/>
                  </a:lnTo>
                  <a:lnTo>
                    <a:pt x="2310159" y="21871"/>
                  </a:lnTo>
                  <a:lnTo>
                    <a:pt x="2446051" y="43742"/>
                  </a:lnTo>
                  <a:lnTo>
                    <a:pt x="2581942" y="65614"/>
                  </a:lnTo>
                  <a:lnTo>
                    <a:pt x="2717834" y="240584"/>
                  </a:lnTo>
                  <a:lnTo>
                    <a:pt x="2853726" y="196842"/>
                  </a:lnTo>
                  <a:lnTo>
                    <a:pt x="2989618" y="21871"/>
                  </a:lnTo>
                  <a:lnTo>
                    <a:pt x="3125509" y="43742"/>
                  </a:lnTo>
                  <a:lnTo>
                    <a:pt x="3261401" y="65614"/>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7"/>
            </a:xfrm>
            <a:custGeom>
              <a:avLst/>
              <a:pathLst>
                <a:path w="0" h="1093567">
                  <a:moveTo>
                    <a:pt x="0" y="0"/>
                  </a:moveTo>
                  <a:lnTo>
                    <a:pt x="0" y="109356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2003788"/>
              <a:ext cx="3397293" cy="918596"/>
            </a:xfrm>
            <a:custGeom>
              <a:avLst/>
              <a:pathLst>
                <a:path w="3397293" h="918596">
                  <a:moveTo>
                    <a:pt x="0" y="918596"/>
                  </a:moveTo>
                  <a:lnTo>
                    <a:pt x="135891" y="918596"/>
                  </a:lnTo>
                  <a:lnTo>
                    <a:pt x="271783" y="743625"/>
                  </a:lnTo>
                  <a:lnTo>
                    <a:pt x="407675" y="459298"/>
                  </a:lnTo>
                  <a:lnTo>
                    <a:pt x="543566" y="153099"/>
                  </a:lnTo>
                  <a:lnTo>
                    <a:pt x="679458" y="218713"/>
                  </a:lnTo>
                  <a:lnTo>
                    <a:pt x="815350" y="109356"/>
                  </a:lnTo>
                  <a:lnTo>
                    <a:pt x="951242" y="0"/>
                  </a:lnTo>
                  <a:lnTo>
                    <a:pt x="1087133" y="131228"/>
                  </a:lnTo>
                  <a:lnTo>
                    <a:pt x="1223025" y="174970"/>
                  </a:lnTo>
                  <a:lnTo>
                    <a:pt x="1358917" y="109356"/>
                  </a:lnTo>
                  <a:lnTo>
                    <a:pt x="1494809" y="43742"/>
                  </a:lnTo>
                  <a:lnTo>
                    <a:pt x="1630700" y="65614"/>
                  </a:lnTo>
                  <a:lnTo>
                    <a:pt x="1766592" y="43742"/>
                  </a:lnTo>
                  <a:lnTo>
                    <a:pt x="1902484" y="109356"/>
                  </a:lnTo>
                  <a:lnTo>
                    <a:pt x="2038375" y="109356"/>
                  </a:lnTo>
                  <a:lnTo>
                    <a:pt x="2174267" y="21871"/>
                  </a:lnTo>
                  <a:lnTo>
                    <a:pt x="2310159" y="21871"/>
                  </a:lnTo>
                  <a:lnTo>
                    <a:pt x="2446051" y="43742"/>
                  </a:lnTo>
                  <a:lnTo>
                    <a:pt x="2581942" y="65614"/>
                  </a:lnTo>
                  <a:lnTo>
                    <a:pt x="2717834" y="240584"/>
                  </a:lnTo>
                  <a:lnTo>
                    <a:pt x="2853726" y="196842"/>
                  </a:lnTo>
                  <a:lnTo>
                    <a:pt x="2989618" y="21871"/>
                  </a:lnTo>
                  <a:lnTo>
                    <a:pt x="3125509" y="43742"/>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674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74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80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5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841" y="4961275"/>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Senegal</a:t>
              </a:r>
            </a:p>
          </p:txBody>
        </p:sp>
        <p:sp>
          <p:nvSpPr>
            <p:cNvPr id="60" name="tx60"/>
            <p:cNvSpPr/>
            <p:nvPr/>
          </p:nvSpPr>
          <p:spPr>
            <a:xfrm>
              <a:off x="28051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618"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61456" y="1403693"/>
              <a:ext cx="251631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Senegal, 2000-2025</a:t>
              </a:r>
            </a:p>
          </p:txBody>
        </p:sp>
        <p:sp>
          <p:nvSpPr>
            <p:cNvPr id="63" name="pl63"/>
            <p:cNvSpPr/>
            <p:nvPr/>
          </p:nvSpPr>
          <p:spPr>
            <a:xfrm>
              <a:off x="5267799" y="36622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789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956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038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205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37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204836"/>
              <a:ext cx="3397293" cy="1854858"/>
            </a:xfrm>
            <a:custGeom>
              <a:avLst/>
              <a:pathLst>
                <a:path w="3397293" h="1854858">
                  <a:moveTo>
                    <a:pt x="0" y="1854858"/>
                  </a:moveTo>
                  <a:lnTo>
                    <a:pt x="135891" y="1854858"/>
                  </a:lnTo>
                  <a:lnTo>
                    <a:pt x="271783" y="1501552"/>
                  </a:lnTo>
                  <a:lnTo>
                    <a:pt x="407675" y="927429"/>
                  </a:lnTo>
                  <a:lnTo>
                    <a:pt x="543566" y="309143"/>
                  </a:lnTo>
                  <a:lnTo>
                    <a:pt x="679458" y="441633"/>
                  </a:lnTo>
                  <a:lnTo>
                    <a:pt x="815350" y="220816"/>
                  </a:lnTo>
                  <a:lnTo>
                    <a:pt x="951242" y="0"/>
                  </a:lnTo>
                  <a:lnTo>
                    <a:pt x="1087133" y="264979"/>
                  </a:lnTo>
                  <a:lnTo>
                    <a:pt x="1223025" y="353306"/>
                  </a:lnTo>
                  <a:lnTo>
                    <a:pt x="1358917" y="220816"/>
                  </a:lnTo>
                  <a:lnTo>
                    <a:pt x="1494809" y="88326"/>
                  </a:lnTo>
                  <a:lnTo>
                    <a:pt x="1630700" y="132489"/>
                  </a:lnTo>
                  <a:lnTo>
                    <a:pt x="1766592" y="88326"/>
                  </a:lnTo>
                  <a:lnTo>
                    <a:pt x="1902484" y="220816"/>
                  </a:lnTo>
                  <a:lnTo>
                    <a:pt x="2038375" y="220816"/>
                  </a:lnTo>
                  <a:lnTo>
                    <a:pt x="2174267" y="44163"/>
                  </a:lnTo>
                  <a:lnTo>
                    <a:pt x="2310159" y="44163"/>
                  </a:lnTo>
                  <a:lnTo>
                    <a:pt x="2446051" y="88326"/>
                  </a:lnTo>
                  <a:lnTo>
                    <a:pt x="2581942" y="132489"/>
                  </a:lnTo>
                  <a:lnTo>
                    <a:pt x="2717834" y="485796"/>
                  </a:lnTo>
                  <a:lnTo>
                    <a:pt x="2853726" y="397469"/>
                  </a:lnTo>
                  <a:lnTo>
                    <a:pt x="2989618" y="44163"/>
                  </a:lnTo>
                  <a:lnTo>
                    <a:pt x="3125509" y="88326"/>
                  </a:lnTo>
                  <a:lnTo>
                    <a:pt x="3261401" y="132489"/>
                  </a:lnTo>
                  <a:lnTo>
                    <a:pt x="3397293" y="132489"/>
                  </a:lnTo>
                </a:path>
              </a:pathLst>
            </a:custGeom>
            <a:ln w="27101" cap="flat">
              <a:solidFill>
                <a:srgbClr val="0058AB">
                  <a:alpha val="100000"/>
                </a:srgbClr>
              </a:solidFill>
              <a:prstDash val="solid"/>
              <a:round/>
            </a:ln>
          </p:spPr>
          <p:txBody>
            <a:bodyPr/>
            <a:lstStyle/>
            <a:p/>
          </p:txBody>
        </p:sp>
        <p:sp>
          <p:nvSpPr>
            <p:cNvPr id="77" name="pl77"/>
            <p:cNvSpPr/>
            <p:nvPr/>
          </p:nvSpPr>
          <p:spPr>
            <a:xfrm>
              <a:off x="5437664" y="2337326"/>
              <a:ext cx="3397293" cy="618286"/>
            </a:xfrm>
            <a:custGeom>
              <a:avLst/>
              <a:pathLst>
                <a:path w="3397293" h="618286">
                  <a:moveTo>
                    <a:pt x="0" y="618286"/>
                  </a:moveTo>
                  <a:lnTo>
                    <a:pt x="135891" y="618286"/>
                  </a:lnTo>
                  <a:lnTo>
                    <a:pt x="271783" y="618286"/>
                  </a:lnTo>
                  <a:lnTo>
                    <a:pt x="407675" y="529959"/>
                  </a:lnTo>
                  <a:lnTo>
                    <a:pt x="543566" y="441633"/>
                  </a:lnTo>
                  <a:lnTo>
                    <a:pt x="679458" y="397469"/>
                  </a:lnTo>
                  <a:lnTo>
                    <a:pt x="815350" y="353306"/>
                  </a:lnTo>
                  <a:lnTo>
                    <a:pt x="951242" y="353306"/>
                  </a:lnTo>
                  <a:lnTo>
                    <a:pt x="1087133" y="220816"/>
                  </a:lnTo>
                  <a:lnTo>
                    <a:pt x="1223025" y="132489"/>
                  </a:lnTo>
                  <a:lnTo>
                    <a:pt x="1358917" y="132489"/>
                  </a:lnTo>
                  <a:lnTo>
                    <a:pt x="1494809" y="88326"/>
                  </a:lnTo>
                  <a:lnTo>
                    <a:pt x="1630700" y="88326"/>
                  </a:lnTo>
                  <a:lnTo>
                    <a:pt x="1766592" y="88326"/>
                  </a:lnTo>
                  <a:lnTo>
                    <a:pt x="1902484" y="88326"/>
                  </a:lnTo>
                  <a:lnTo>
                    <a:pt x="2038375" y="44163"/>
                  </a:lnTo>
                  <a:lnTo>
                    <a:pt x="2174267" y="0"/>
                  </a:lnTo>
                  <a:lnTo>
                    <a:pt x="2310159" y="0"/>
                  </a:lnTo>
                  <a:lnTo>
                    <a:pt x="2446051" y="0"/>
                  </a:lnTo>
                  <a:lnTo>
                    <a:pt x="2581942" y="0"/>
                  </a:lnTo>
                  <a:lnTo>
                    <a:pt x="2717834" y="132489"/>
                  </a:lnTo>
                  <a:lnTo>
                    <a:pt x="2853726" y="220816"/>
                  </a:lnTo>
                  <a:lnTo>
                    <a:pt x="2989618" y="44163"/>
                  </a:lnTo>
                  <a:lnTo>
                    <a:pt x="3125509" y="88326"/>
                  </a:lnTo>
                  <a:lnTo>
                    <a:pt x="3261401" y="88326"/>
                  </a:lnTo>
                  <a:lnTo>
                    <a:pt x="3397293" y="44163"/>
                  </a:lnTo>
                </a:path>
              </a:pathLst>
            </a:custGeom>
            <a:ln w="27101" cap="flat">
              <a:solidFill>
                <a:srgbClr val="80BD41">
                  <a:alpha val="100000"/>
                </a:srgbClr>
              </a:solidFill>
              <a:prstDash val="solid"/>
              <a:round/>
            </a:ln>
          </p:spPr>
          <p:txBody>
            <a:bodyPr/>
            <a:lstStyle/>
            <a:p/>
          </p:txBody>
        </p:sp>
        <p:sp>
          <p:nvSpPr>
            <p:cNvPr id="78" name="pl78"/>
            <p:cNvSpPr/>
            <p:nvPr/>
          </p:nvSpPr>
          <p:spPr>
            <a:xfrm>
              <a:off x="5437664" y="2337326"/>
              <a:ext cx="3397293" cy="1413225"/>
            </a:xfrm>
            <a:custGeom>
              <a:avLst/>
              <a:pathLst>
                <a:path w="3397293" h="1413225">
                  <a:moveTo>
                    <a:pt x="0" y="1369062"/>
                  </a:moveTo>
                  <a:lnTo>
                    <a:pt x="135891" y="1413225"/>
                  </a:lnTo>
                  <a:lnTo>
                    <a:pt x="271783" y="1324899"/>
                  </a:lnTo>
                  <a:lnTo>
                    <a:pt x="407675" y="1148245"/>
                  </a:lnTo>
                  <a:lnTo>
                    <a:pt x="543566" y="927429"/>
                  </a:lnTo>
                  <a:lnTo>
                    <a:pt x="679458" y="750776"/>
                  </a:lnTo>
                  <a:lnTo>
                    <a:pt x="815350" y="618286"/>
                  </a:lnTo>
                  <a:lnTo>
                    <a:pt x="951242" y="529959"/>
                  </a:lnTo>
                  <a:lnTo>
                    <a:pt x="1087133" y="309143"/>
                  </a:lnTo>
                  <a:lnTo>
                    <a:pt x="1223025" y="88326"/>
                  </a:lnTo>
                  <a:lnTo>
                    <a:pt x="1358917" y="264979"/>
                  </a:lnTo>
                  <a:lnTo>
                    <a:pt x="1494809" y="353306"/>
                  </a:lnTo>
                  <a:lnTo>
                    <a:pt x="1630700" y="441633"/>
                  </a:lnTo>
                  <a:lnTo>
                    <a:pt x="1766592" y="441633"/>
                  </a:lnTo>
                  <a:lnTo>
                    <a:pt x="1902484" y="397469"/>
                  </a:lnTo>
                  <a:lnTo>
                    <a:pt x="2038375" y="441633"/>
                  </a:lnTo>
                  <a:lnTo>
                    <a:pt x="2174267" y="220816"/>
                  </a:lnTo>
                  <a:lnTo>
                    <a:pt x="2310159" y="176653"/>
                  </a:lnTo>
                  <a:lnTo>
                    <a:pt x="2446051" y="88326"/>
                  </a:lnTo>
                  <a:lnTo>
                    <a:pt x="2581942" y="0"/>
                  </a:lnTo>
                  <a:lnTo>
                    <a:pt x="2717834" y="132489"/>
                  </a:lnTo>
                  <a:lnTo>
                    <a:pt x="2853726" y="309143"/>
                  </a:lnTo>
                  <a:lnTo>
                    <a:pt x="2989618" y="220816"/>
                  </a:lnTo>
                  <a:lnTo>
                    <a:pt x="3125509" y="88326"/>
                  </a:lnTo>
                  <a:lnTo>
                    <a:pt x="3261401" y="44163"/>
                  </a:lnTo>
                  <a:lnTo>
                    <a:pt x="3397293" y="44163"/>
                  </a:lnTo>
                </a:path>
              </a:pathLst>
            </a:custGeom>
            <a:ln w="27101" cap="flat">
              <a:solidFill>
                <a:srgbClr val="961A49">
                  <a:alpha val="100000"/>
                </a:srgbClr>
              </a:solidFill>
              <a:prstDash val="solid"/>
              <a:round/>
            </a:ln>
          </p:spPr>
          <p:txBody>
            <a:bodyPr/>
            <a:lstStyle/>
            <a:p/>
          </p:txBody>
        </p:sp>
        <p:sp>
          <p:nvSpPr>
            <p:cNvPr id="79" name="pl79"/>
            <p:cNvSpPr/>
            <p:nvPr/>
          </p:nvSpPr>
          <p:spPr>
            <a:xfrm>
              <a:off x="5437664" y="233732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204836"/>
              <a:ext cx="3397293" cy="1854858"/>
            </a:xfrm>
            <a:custGeom>
              <a:avLst/>
              <a:pathLst>
                <a:path w="3397293" h="1854858">
                  <a:moveTo>
                    <a:pt x="0" y="1854858"/>
                  </a:moveTo>
                  <a:lnTo>
                    <a:pt x="135891" y="1854858"/>
                  </a:lnTo>
                  <a:lnTo>
                    <a:pt x="271783" y="1501552"/>
                  </a:lnTo>
                  <a:lnTo>
                    <a:pt x="407675" y="927429"/>
                  </a:lnTo>
                  <a:lnTo>
                    <a:pt x="543566" y="309143"/>
                  </a:lnTo>
                  <a:lnTo>
                    <a:pt x="679458" y="441633"/>
                  </a:lnTo>
                  <a:lnTo>
                    <a:pt x="815350" y="220816"/>
                  </a:lnTo>
                  <a:lnTo>
                    <a:pt x="951242" y="0"/>
                  </a:lnTo>
                  <a:lnTo>
                    <a:pt x="1087133" y="264979"/>
                  </a:lnTo>
                  <a:lnTo>
                    <a:pt x="1223025" y="353306"/>
                  </a:lnTo>
                  <a:lnTo>
                    <a:pt x="1358917" y="220816"/>
                  </a:lnTo>
                  <a:lnTo>
                    <a:pt x="1494809" y="88326"/>
                  </a:lnTo>
                  <a:lnTo>
                    <a:pt x="1630700" y="132489"/>
                  </a:lnTo>
                  <a:lnTo>
                    <a:pt x="1766592" y="88326"/>
                  </a:lnTo>
                  <a:lnTo>
                    <a:pt x="1902484" y="220816"/>
                  </a:lnTo>
                  <a:lnTo>
                    <a:pt x="2038375" y="220816"/>
                  </a:lnTo>
                  <a:lnTo>
                    <a:pt x="2174267" y="44163"/>
                  </a:lnTo>
                  <a:lnTo>
                    <a:pt x="2310159" y="44163"/>
                  </a:lnTo>
                  <a:lnTo>
                    <a:pt x="2446051" y="88326"/>
                  </a:lnTo>
                  <a:lnTo>
                    <a:pt x="2581942" y="132489"/>
                  </a:lnTo>
                  <a:lnTo>
                    <a:pt x="2717834" y="485796"/>
                  </a:lnTo>
                  <a:lnTo>
                    <a:pt x="2853726" y="397469"/>
                  </a:lnTo>
                  <a:lnTo>
                    <a:pt x="2989618" y="44163"/>
                  </a:lnTo>
                  <a:lnTo>
                    <a:pt x="3125509" y="88326"/>
                  </a:lnTo>
                  <a:lnTo>
                    <a:pt x="3261401" y="132489"/>
                  </a:lnTo>
                  <a:lnTo>
                    <a:pt x="3397293" y="132489"/>
                  </a:lnTo>
                </a:path>
              </a:pathLst>
            </a:custGeom>
            <a:ln w="43362" cap="flat">
              <a:solidFill>
                <a:srgbClr val="000000">
                  <a:alpha val="100000"/>
                </a:srgbClr>
              </a:solidFill>
              <a:prstDash val="solid"/>
              <a:round/>
            </a:ln>
          </p:spPr>
          <p:txBody>
            <a:bodyPr/>
            <a:lstStyle/>
            <a:p/>
          </p:txBody>
        </p:sp>
        <p:sp>
          <p:nvSpPr>
            <p:cNvPr id="81" name="pl81"/>
            <p:cNvSpPr/>
            <p:nvPr/>
          </p:nvSpPr>
          <p:spPr>
            <a:xfrm>
              <a:off x="5437664" y="1957521"/>
              <a:ext cx="0" cy="2102173"/>
            </a:xfrm>
            <a:custGeom>
              <a:avLst/>
              <a:pathLst>
                <a:path w="0" h="2102173">
                  <a:moveTo>
                    <a:pt x="0" y="2102173"/>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1957521"/>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1957521"/>
              <a:ext cx="0" cy="468131"/>
            </a:xfrm>
            <a:custGeom>
              <a:avLst/>
              <a:pathLst>
                <a:path w="0" h="468131">
                  <a:moveTo>
                    <a:pt x="0" y="46813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1957521"/>
              <a:ext cx="0" cy="468131"/>
            </a:xfrm>
            <a:custGeom>
              <a:avLst/>
              <a:pathLst>
                <a:path w="0" h="468131">
                  <a:moveTo>
                    <a:pt x="0" y="46813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1957521"/>
              <a:ext cx="0" cy="379804"/>
            </a:xfrm>
            <a:custGeom>
              <a:avLst/>
              <a:pathLst>
                <a:path w="0" h="379804">
                  <a:moveTo>
                    <a:pt x="0" y="37980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1957521"/>
              <a:ext cx="0" cy="379804"/>
            </a:xfrm>
            <a:custGeom>
              <a:avLst/>
              <a:pathLst>
                <a:path w="0" h="379804">
                  <a:moveTo>
                    <a:pt x="0" y="37980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957521"/>
              <a:ext cx="0" cy="379804"/>
            </a:xfrm>
            <a:custGeom>
              <a:avLst/>
              <a:pathLst>
                <a:path w="0" h="379804">
                  <a:moveTo>
                    <a:pt x="0" y="37980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204836"/>
              <a:ext cx="3397293" cy="1854858"/>
            </a:xfrm>
            <a:custGeom>
              <a:avLst/>
              <a:pathLst>
                <a:path w="3397293" h="1854858">
                  <a:moveTo>
                    <a:pt x="0" y="1854858"/>
                  </a:moveTo>
                  <a:lnTo>
                    <a:pt x="135891" y="1854858"/>
                  </a:lnTo>
                  <a:lnTo>
                    <a:pt x="271783" y="1501552"/>
                  </a:lnTo>
                  <a:lnTo>
                    <a:pt x="407675" y="927429"/>
                  </a:lnTo>
                  <a:lnTo>
                    <a:pt x="543566" y="309143"/>
                  </a:lnTo>
                  <a:lnTo>
                    <a:pt x="679458" y="441633"/>
                  </a:lnTo>
                  <a:lnTo>
                    <a:pt x="815350" y="220816"/>
                  </a:lnTo>
                  <a:lnTo>
                    <a:pt x="951242" y="0"/>
                  </a:lnTo>
                  <a:lnTo>
                    <a:pt x="1087133" y="264979"/>
                  </a:lnTo>
                  <a:lnTo>
                    <a:pt x="1223025" y="353306"/>
                  </a:lnTo>
                  <a:lnTo>
                    <a:pt x="1358917" y="220816"/>
                  </a:lnTo>
                  <a:lnTo>
                    <a:pt x="1494809" y="88326"/>
                  </a:lnTo>
                  <a:lnTo>
                    <a:pt x="1630700" y="132489"/>
                  </a:lnTo>
                  <a:lnTo>
                    <a:pt x="1766592" y="88326"/>
                  </a:lnTo>
                  <a:lnTo>
                    <a:pt x="1902484" y="220816"/>
                  </a:lnTo>
                  <a:lnTo>
                    <a:pt x="2038375" y="220816"/>
                  </a:lnTo>
                  <a:lnTo>
                    <a:pt x="2174267" y="44163"/>
                  </a:lnTo>
                  <a:lnTo>
                    <a:pt x="2310159" y="44163"/>
                  </a:lnTo>
                  <a:lnTo>
                    <a:pt x="2446051" y="88326"/>
                  </a:lnTo>
                  <a:lnTo>
                    <a:pt x="2581942" y="132489"/>
                  </a:lnTo>
                  <a:lnTo>
                    <a:pt x="2717834" y="485796"/>
                  </a:lnTo>
                  <a:lnTo>
                    <a:pt x="2853726" y="397469"/>
                  </a:lnTo>
                  <a:lnTo>
                    <a:pt x="2989618" y="44163"/>
                  </a:lnTo>
                  <a:lnTo>
                    <a:pt x="3125509" y="88326"/>
                  </a:lnTo>
                  <a:lnTo>
                    <a:pt x="3261401" y="132489"/>
                  </a:lnTo>
                  <a:lnTo>
                    <a:pt x="3397293" y="132489"/>
                  </a:lnTo>
                </a:path>
              </a:pathLst>
            </a:custGeom>
            <a:ln w="27101" cap="flat">
              <a:solidFill>
                <a:srgbClr val="0058AB">
                  <a:alpha val="100000"/>
                </a:srgbClr>
              </a:solidFill>
              <a:prstDash val="solid"/>
              <a:round/>
            </a:ln>
          </p:spPr>
          <p:txBody>
            <a:bodyPr/>
            <a:lstStyle/>
            <a:p/>
          </p:txBody>
        </p:sp>
        <p:sp>
          <p:nvSpPr>
            <p:cNvPr id="89" name="tx89"/>
            <p:cNvSpPr/>
            <p:nvPr/>
          </p:nvSpPr>
          <p:spPr>
            <a:xfrm>
              <a:off x="5359324" y="189936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0" name="tx90"/>
            <p:cNvSpPr/>
            <p:nvPr/>
          </p:nvSpPr>
          <p:spPr>
            <a:xfrm>
              <a:off x="6068928" y="190206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748386" y="19007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427845" y="19007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989462" y="18994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18994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4812" y="18994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2429" y="234237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234237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405174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1684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28521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834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834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5476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1721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50540" y="4961275"/>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Senegal</a:t>
              </a:r>
            </a:p>
          </p:txBody>
        </p:sp>
        <p:sp>
          <p:nvSpPr>
            <p:cNvPr id="114" name="tx114"/>
            <p:cNvSpPr/>
            <p:nvPr/>
          </p:nvSpPr>
          <p:spPr>
            <a:xfrm>
              <a:off x="71218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84317"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0748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5902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1057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6211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13653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8325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3480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8634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37882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8942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6614018" cy="114824"/>
            </a:xfrm>
            <a:prstGeom prst="rect">
              <a:avLst/>
            </a:prstGeom>
            <a:solidFill>
              <a:srgbClr val="1CABE2">
                <a:alpha val="80000"/>
              </a:srgbClr>
            </a:solidFill>
          </p:spPr>
          <p:txBody>
            <a:bodyPr/>
            <a:lstStyle/>
            <a:p/>
          </p:txBody>
        </p:sp>
        <p:sp>
          <p:nvSpPr>
            <p:cNvPr id="132" name="rc132"/>
            <p:cNvSpPr/>
            <p:nvPr/>
          </p:nvSpPr>
          <p:spPr>
            <a:xfrm>
              <a:off x="1317178" y="5743865"/>
              <a:ext cx="7212455" cy="114824"/>
            </a:xfrm>
            <a:prstGeom prst="rect">
              <a:avLst/>
            </a:prstGeom>
            <a:solidFill>
              <a:srgbClr val="1CABE2">
                <a:alpha val="80000"/>
              </a:srgbClr>
            </a:solidFill>
          </p:spPr>
          <p:txBody>
            <a:bodyPr/>
            <a:lstStyle/>
            <a:p/>
          </p:txBody>
        </p:sp>
        <p:sp>
          <p:nvSpPr>
            <p:cNvPr id="133" name="rc133"/>
            <p:cNvSpPr/>
            <p:nvPr/>
          </p:nvSpPr>
          <p:spPr>
            <a:xfrm>
              <a:off x="1317178" y="5600334"/>
              <a:ext cx="7321564"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40530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392071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543613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695154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2" name="tx142"/>
            <p:cNvSpPr/>
            <p:nvPr/>
          </p:nvSpPr>
          <p:spPr>
            <a:xfrm>
              <a:off x="846695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Senegal (91%) was 6 percentage points higher than the global average (85%) and 20 percentage points higher than the average across all WCAR countries (71%).
National DTP3 coverage was the same as in 2019 (91%).
This equates to 48,000 un- and undervaccinated children in 2025 compared to 44,000 un- and undervaccinated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Senegal DTP3 coverage was 91%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Senegal ranked number 20 out of 24 countries for lowest DTP3 coverage (based on tied ranks).
Senegal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Senegal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18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16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113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110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17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114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11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49127"/>
              <a:ext cx="239888" cy="462881"/>
            </a:xfrm>
            <a:prstGeom prst="rect">
              <a:avLst/>
            </a:prstGeom>
            <a:solidFill>
              <a:srgbClr val="80BD41">
                <a:alpha val="100000"/>
              </a:srgbClr>
            </a:solidFill>
          </p:spPr>
          <p:txBody>
            <a:bodyPr/>
            <a:lstStyle/>
            <a:p/>
          </p:txBody>
        </p:sp>
        <p:sp>
          <p:nvSpPr>
            <p:cNvPr id="25" name="rc25"/>
            <p:cNvSpPr/>
            <p:nvPr/>
          </p:nvSpPr>
          <p:spPr>
            <a:xfrm>
              <a:off x="1296273" y="3321853"/>
              <a:ext cx="239888" cy="427273"/>
            </a:xfrm>
            <a:prstGeom prst="rect">
              <a:avLst/>
            </a:prstGeom>
            <a:solidFill>
              <a:srgbClr val="1CABE2">
                <a:alpha val="100000"/>
              </a:srgbClr>
            </a:solidFill>
          </p:spPr>
          <p:txBody>
            <a:bodyPr/>
            <a:lstStyle/>
            <a:p/>
          </p:txBody>
        </p:sp>
        <p:sp>
          <p:nvSpPr>
            <p:cNvPr id="26" name="rc26"/>
            <p:cNvSpPr/>
            <p:nvPr/>
          </p:nvSpPr>
          <p:spPr>
            <a:xfrm>
              <a:off x="1562816" y="3742404"/>
              <a:ext cx="239888" cy="469604"/>
            </a:xfrm>
            <a:prstGeom prst="rect">
              <a:avLst/>
            </a:prstGeom>
            <a:solidFill>
              <a:srgbClr val="80BD41">
                <a:alpha val="100000"/>
              </a:srgbClr>
            </a:solidFill>
          </p:spPr>
          <p:txBody>
            <a:bodyPr/>
            <a:lstStyle/>
            <a:p/>
          </p:txBody>
        </p:sp>
        <p:sp>
          <p:nvSpPr>
            <p:cNvPr id="27" name="rc27"/>
            <p:cNvSpPr/>
            <p:nvPr/>
          </p:nvSpPr>
          <p:spPr>
            <a:xfrm>
              <a:off x="1562816" y="3308912"/>
              <a:ext cx="239888" cy="433492"/>
            </a:xfrm>
            <a:prstGeom prst="rect">
              <a:avLst/>
            </a:prstGeom>
            <a:solidFill>
              <a:srgbClr val="1CABE2">
                <a:alpha val="100000"/>
              </a:srgbClr>
            </a:solidFill>
          </p:spPr>
          <p:txBody>
            <a:bodyPr/>
            <a:lstStyle/>
            <a:p/>
          </p:txBody>
        </p:sp>
        <p:sp>
          <p:nvSpPr>
            <p:cNvPr id="28" name="rc28"/>
            <p:cNvSpPr/>
            <p:nvPr/>
          </p:nvSpPr>
          <p:spPr>
            <a:xfrm>
              <a:off x="1829360" y="3659062"/>
              <a:ext cx="239888" cy="552946"/>
            </a:xfrm>
            <a:prstGeom prst="rect">
              <a:avLst/>
            </a:prstGeom>
            <a:solidFill>
              <a:srgbClr val="80BD41">
                <a:alpha val="100000"/>
              </a:srgbClr>
            </a:solidFill>
          </p:spPr>
          <p:txBody>
            <a:bodyPr/>
            <a:lstStyle/>
            <a:p/>
          </p:txBody>
        </p:sp>
        <p:sp>
          <p:nvSpPr>
            <p:cNvPr id="29" name="rc29"/>
            <p:cNvSpPr/>
            <p:nvPr/>
          </p:nvSpPr>
          <p:spPr>
            <a:xfrm>
              <a:off x="1829360" y="3290423"/>
              <a:ext cx="239888" cy="368639"/>
            </a:xfrm>
            <a:prstGeom prst="rect">
              <a:avLst/>
            </a:prstGeom>
            <a:solidFill>
              <a:srgbClr val="1CABE2">
                <a:alpha val="100000"/>
              </a:srgbClr>
            </a:solidFill>
          </p:spPr>
          <p:txBody>
            <a:bodyPr/>
            <a:lstStyle/>
            <a:p/>
          </p:txBody>
        </p:sp>
        <p:sp>
          <p:nvSpPr>
            <p:cNvPr id="30" name="rc30"/>
            <p:cNvSpPr/>
            <p:nvPr/>
          </p:nvSpPr>
          <p:spPr>
            <a:xfrm>
              <a:off x="2095903" y="3520496"/>
              <a:ext cx="239888" cy="691513"/>
            </a:xfrm>
            <a:prstGeom prst="rect">
              <a:avLst/>
            </a:prstGeom>
            <a:solidFill>
              <a:srgbClr val="80BD41">
                <a:alpha val="100000"/>
              </a:srgbClr>
            </a:solidFill>
          </p:spPr>
          <p:txBody>
            <a:bodyPr/>
            <a:lstStyle/>
            <a:p/>
          </p:txBody>
        </p:sp>
        <p:sp>
          <p:nvSpPr>
            <p:cNvPr id="31" name="rc31"/>
            <p:cNvSpPr/>
            <p:nvPr/>
          </p:nvSpPr>
          <p:spPr>
            <a:xfrm>
              <a:off x="2095903" y="3264732"/>
              <a:ext cx="239888" cy="255763"/>
            </a:xfrm>
            <a:prstGeom prst="rect">
              <a:avLst/>
            </a:prstGeom>
            <a:solidFill>
              <a:srgbClr val="1CABE2">
                <a:alpha val="100000"/>
              </a:srgbClr>
            </a:solidFill>
          </p:spPr>
          <p:txBody>
            <a:bodyPr/>
            <a:lstStyle/>
            <a:p/>
          </p:txBody>
        </p:sp>
        <p:sp>
          <p:nvSpPr>
            <p:cNvPr id="32" name="rc32"/>
            <p:cNvSpPr/>
            <p:nvPr/>
          </p:nvSpPr>
          <p:spPr>
            <a:xfrm>
              <a:off x="2362446" y="3372925"/>
              <a:ext cx="239888" cy="839084"/>
            </a:xfrm>
            <a:prstGeom prst="rect">
              <a:avLst/>
            </a:prstGeom>
            <a:solidFill>
              <a:srgbClr val="80BD41">
                <a:alpha val="100000"/>
              </a:srgbClr>
            </a:solidFill>
          </p:spPr>
          <p:txBody>
            <a:bodyPr/>
            <a:lstStyle/>
            <a:p/>
          </p:txBody>
        </p:sp>
        <p:sp>
          <p:nvSpPr>
            <p:cNvPr id="33" name="rc33"/>
            <p:cNvSpPr/>
            <p:nvPr/>
          </p:nvSpPr>
          <p:spPr>
            <a:xfrm>
              <a:off x="2362446" y="3247540"/>
              <a:ext cx="239888" cy="125384"/>
            </a:xfrm>
            <a:prstGeom prst="rect">
              <a:avLst/>
            </a:prstGeom>
            <a:solidFill>
              <a:srgbClr val="1CABE2">
                <a:alpha val="100000"/>
              </a:srgbClr>
            </a:solidFill>
          </p:spPr>
          <p:txBody>
            <a:bodyPr/>
            <a:lstStyle/>
            <a:p/>
          </p:txBody>
        </p:sp>
        <p:sp>
          <p:nvSpPr>
            <p:cNvPr id="34" name="rc34"/>
            <p:cNvSpPr/>
            <p:nvPr/>
          </p:nvSpPr>
          <p:spPr>
            <a:xfrm>
              <a:off x="2628989" y="3389516"/>
              <a:ext cx="239888" cy="822492"/>
            </a:xfrm>
            <a:prstGeom prst="rect">
              <a:avLst/>
            </a:prstGeom>
            <a:solidFill>
              <a:srgbClr val="80BD41">
                <a:alpha val="100000"/>
              </a:srgbClr>
            </a:solidFill>
          </p:spPr>
          <p:txBody>
            <a:bodyPr/>
            <a:lstStyle/>
            <a:p/>
          </p:txBody>
        </p:sp>
        <p:sp>
          <p:nvSpPr>
            <p:cNvPr id="35" name="rc35"/>
            <p:cNvSpPr/>
            <p:nvPr/>
          </p:nvSpPr>
          <p:spPr>
            <a:xfrm>
              <a:off x="2628989" y="3232845"/>
              <a:ext cx="239888" cy="156671"/>
            </a:xfrm>
            <a:prstGeom prst="rect">
              <a:avLst/>
            </a:prstGeom>
            <a:solidFill>
              <a:srgbClr val="1CABE2">
                <a:alpha val="100000"/>
              </a:srgbClr>
            </a:solidFill>
          </p:spPr>
          <p:txBody>
            <a:bodyPr/>
            <a:lstStyle/>
            <a:p/>
          </p:txBody>
        </p:sp>
        <p:sp>
          <p:nvSpPr>
            <p:cNvPr id="36" name="rc36"/>
            <p:cNvSpPr/>
            <p:nvPr/>
          </p:nvSpPr>
          <p:spPr>
            <a:xfrm>
              <a:off x="2895532" y="3327520"/>
              <a:ext cx="239888" cy="884489"/>
            </a:xfrm>
            <a:prstGeom prst="rect">
              <a:avLst/>
            </a:prstGeom>
            <a:solidFill>
              <a:srgbClr val="80BD41">
                <a:alpha val="100000"/>
              </a:srgbClr>
            </a:solidFill>
          </p:spPr>
          <p:txBody>
            <a:bodyPr/>
            <a:lstStyle/>
            <a:p/>
          </p:txBody>
        </p:sp>
        <p:sp>
          <p:nvSpPr>
            <p:cNvPr id="37" name="rc37"/>
            <p:cNvSpPr/>
            <p:nvPr/>
          </p:nvSpPr>
          <p:spPr>
            <a:xfrm>
              <a:off x="2895532" y="3218198"/>
              <a:ext cx="239888" cy="109321"/>
            </a:xfrm>
            <a:prstGeom prst="rect">
              <a:avLst/>
            </a:prstGeom>
            <a:solidFill>
              <a:srgbClr val="1CABE2">
                <a:alpha val="100000"/>
              </a:srgbClr>
            </a:solidFill>
          </p:spPr>
          <p:txBody>
            <a:bodyPr/>
            <a:lstStyle/>
            <a:p/>
          </p:txBody>
        </p:sp>
        <p:sp>
          <p:nvSpPr>
            <p:cNvPr id="38" name="rc38"/>
            <p:cNvSpPr/>
            <p:nvPr/>
          </p:nvSpPr>
          <p:spPr>
            <a:xfrm>
              <a:off x="3162075" y="3261874"/>
              <a:ext cx="239888" cy="950134"/>
            </a:xfrm>
            <a:prstGeom prst="rect">
              <a:avLst/>
            </a:prstGeom>
            <a:solidFill>
              <a:srgbClr val="80BD41">
                <a:alpha val="100000"/>
              </a:srgbClr>
            </a:solidFill>
          </p:spPr>
          <p:txBody>
            <a:bodyPr/>
            <a:lstStyle/>
            <a:p/>
          </p:txBody>
        </p:sp>
        <p:sp>
          <p:nvSpPr>
            <p:cNvPr id="39" name="rc39"/>
            <p:cNvSpPr/>
            <p:nvPr/>
          </p:nvSpPr>
          <p:spPr>
            <a:xfrm>
              <a:off x="3162075" y="3201223"/>
              <a:ext cx="239888" cy="60651"/>
            </a:xfrm>
            <a:prstGeom prst="rect">
              <a:avLst/>
            </a:prstGeom>
            <a:solidFill>
              <a:srgbClr val="1CABE2">
                <a:alpha val="100000"/>
              </a:srgbClr>
            </a:solidFill>
          </p:spPr>
          <p:txBody>
            <a:bodyPr/>
            <a:lstStyle/>
            <a:p/>
          </p:txBody>
        </p:sp>
        <p:sp>
          <p:nvSpPr>
            <p:cNvPr id="40" name="rc40"/>
            <p:cNvSpPr/>
            <p:nvPr/>
          </p:nvSpPr>
          <p:spPr>
            <a:xfrm>
              <a:off x="3428618" y="3298011"/>
              <a:ext cx="239888" cy="913998"/>
            </a:xfrm>
            <a:prstGeom prst="rect">
              <a:avLst/>
            </a:prstGeom>
            <a:solidFill>
              <a:srgbClr val="80BD41">
                <a:alpha val="100000"/>
              </a:srgbClr>
            </a:solidFill>
          </p:spPr>
          <p:txBody>
            <a:bodyPr/>
            <a:lstStyle/>
            <a:p/>
          </p:txBody>
        </p:sp>
        <p:sp>
          <p:nvSpPr>
            <p:cNvPr id="41" name="rc41"/>
            <p:cNvSpPr/>
            <p:nvPr/>
          </p:nvSpPr>
          <p:spPr>
            <a:xfrm>
              <a:off x="3428618" y="3173370"/>
              <a:ext cx="239888" cy="124640"/>
            </a:xfrm>
            <a:prstGeom prst="rect">
              <a:avLst/>
            </a:prstGeom>
            <a:solidFill>
              <a:srgbClr val="1CABE2">
                <a:alpha val="100000"/>
              </a:srgbClr>
            </a:solidFill>
          </p:spPr>
          <p:txBody>
            <a:bodyPr/>
            <a:lstStyle/>
            <a:p/>
          </p:txBody>
        </p:sp>
        <p:sp>
          <p:nvSpPr>
            <p:cNvPr id="42" name="rc42"/>
            <p:cNvSpPr/>
            <p:nvPr/>
          </p:nvSpPr>
          <p:spPr>
            <a:xfrm>
              <a:off x="3695161" y="3297146"/>
              <a:ext cx="239888" cy="914862"/>
            </a:xfrm>
            <a:prstGeom prst="rect">
              <a:avLst/>
            </a:prstGeom>
            <a:solidFill>
              <a:srgbClr val="80BD41">
                <a:alpha val="100000"/>
              </a:srgbClr>
            </a:solidFill>
          </p:spPr>
          <p:txBody>
            <a:bodyPr/>
            <a:lstStyle/>
            <a:p/>
          </p:txBody>
        </p:sp>
        <p:sp>
          <p:nvSpPr>
            <p:cNvPr id="43" name="rc43"/>
            <p:cNvSpPr/>
            <p:nvPr/>
          </p:nvSpPr>
          <p:spPr>
            <a:xfrm>
              <a:off x="3695161" y="3148207"/>
              <a:ext cx="239888" cy="148939"/>
            </a:xfrm>
            <a:prstGeom prst="rect">
              <a:avLst/>
            </a:prstGeom>
            <a:solidFill>
              <a:srgbClr val="1CABE2">
                <a:alpha val="100000"/>
              </a:srgbClr>
            </a:solidFill>
          </p:spPr>
          <p:txBody>
            <a:bodyPr/>
            <a:lstStyle/>
            <a:p/>
          </p:txBody>
        </p:sp>
        <p:sp>
          <p:nvSpPr>
            <p:cNvPr id="44" name="rc44"/>
            <p:cNvSpPr/>
            <p:nvPr/>
          </p:nvSpPr>
          <p:spPr>
            <a:xfrm>
              <a:off x="3961705" y="3241753"/>
              <a:ext cx="239888" cy="970256"/>
            </a:xfrm>
            <a:prstGeom prst="rect">
              <a:avLst/>
            </a:prstGeom>
            <a:solidFill>
              <a:srgbClr val="80BD41">
                <a:alpha val="100000"/>
              </a:srgbClr>
            </a:solidFill>
          </p:spPr>
          <p:txBody>
            <a:bodyPr/>
            <a:lstStyle/>
            <a:p/>
          </p:txBody>
        </p:sp>
        <p:sp>
          <p:nvSpPr>
            <p:cNvPr id="45" name="rc45"/>
            <p:cNvSpPr/>
            <p:nvPr/>
          </p:nvSpPr>
          <p:spPr>
            <a:xfrm>
              <a:off x="3961705" y="3121843"/>
              <a:ext cx="239888" cy="119910"/>
            </a:xfrm>
            <a:prstGeom prst="rect">
              <a:avLst/>
            </a:prstGeom>
            <a:solidFill>
              <a:srgbClr val="1CABE2">
                <a:alpha val="100000"/>
              </a:srgbClr>
            </a:solidFill>
          </p:spPr>
          <p:txBody>
            <a:bodyPr/>
            <a:lstStyle/>
            <a:p/>
          </p:txBody>
        </p:sp>
        <p:sp>
          <p:nvSpPr>
            <p:cNvPr id="46" name="rc46"/>
            <p:cNvSpPr/>
            <p:nvPr/>
          </p:nvSpPr>
          <p:spPr>
            <a:xfrm>
              <a:off x="4228248" y="3178052"/>
              <a:ext cx="239888" cy="1033956"/>
            </a:xfrm>
            <a:prstGeom prst="rect">
              <a:avLst/>
            </a:prstGeom>
            <a:solidFill>
              <a:srgbClr val="80BD41">
                <a:alpha val="100000"/>
              </a:srgbClr>
            </a:solidFill>
          </p:spPr>
          <p:txBody>
            <a:bodyPr/>
            <a:lstStyle/>
            <a:p/>
          </p:txBody>
        </p:sp>
        <p:sp>
          <p:nvSpPr>
            <p:cNvPr id="47" name="rc47"/>
            <p:cNvSpPr/>
            <p:nvPr/>
          </p:nvSpPr>
          <p:spPr>
            <a:xfrm>
              <a:off x="4228248" y="3088156"/>
              <a:ext cx="239888" cy="89896"/>
            </a:xfrm>
            <a:prstGeom prst="rect">
              <a:avLst/>
            </a:prstGeom>
            <a:solidFill>
              <a:srgbClr val="1CABE2">
                <a:alpha val="100000"/>
              </a:srgbClr>
            </a:solidFill>
          </p:spPr>
          <p:txBody>
            <a:bodyPr/>
            <a:lstStyle/>
            <a:p/>
          </p:txBody>
        </p:sp>
        <p:sp>
          <p:nvSpPr>
            <p:cNvPr id="48" name="rc48"/>
            <p:cNvSpPr/>
            <p:nvPr/>
          </p:nvSpPr>
          <p:spPr>
            <a:xfrm>
              <a:off x="4494791" y="3155986"/>
              <a:ext cx="239888" cy="1056022"/>
            </a:xfrm>
            <a:prstGeom prst="rect">
              <a:avLst/>
            </a:prstGeom>
            <a:solidFill>
              <a:srgbClr val="80BD41">
                <a:alpha val="100000"/>
              </a:srgbClr>
            </a:solidFill>
          </p:spPr>
          <p:txBody>
            <a:bodyPr/>
            <a:lstStyle/>
            <a:p/>
          </p:txBody>
        </p:sp>
        <p:sp>
          <p:nvSpPr>
            <p:cNvPr id="49" name="rc49"/>
            <p:cNvSpPr/>
            <p:nvPr/>
          </p:nvSpPr>
          <p:spPr>
            <a:xfrm>
              <a:off x="4494791" y="3051539"/>
              <a:ext cx="239888" cy="104447"/>
            </a:xfrm>
            <a:prstGeom prst="rect">
              <a:avLst/>
            </a:prstGeom>
            <a:solidFill>
              <a:srgbClr val="1CABE2">
                <a:alpha val="100000"/>
              </a:srgbClr>
            </a:solidFill>
          </p:spPr>
          <p:txBody>
            <a:bodyPr/>
            <a:lstStyle/>
            <a:p/>
          </p:txBody>
        </p:sp>
        <p:sp>
          <p:nvSpPr>
            <p:cNvPr id="50" name="rc50"/>
            <p:cNvSpPr/>
            <p:nvPr/>
          </p:nvSpPr>
          <p:spPr>
            <a:xfrm>
              <a:off x="4761334" y="3133920"/>
              <a:ext cx="239888" cy="1078088"/>
            </a:xfrm>
            <a:prstGeom prst="rect">
              <a:avLst/>
            </a:prstGeom>
            <a:solidFill>
              <a:srgbClr val="80BD41">
                <a:alpha val="100000"/>
              </a:srgbClr>
            </a:solidFill>
          </p:spPr>
          <p:txBody>
            <a:bodyPr/>
            <a:lstStyle/>
            <a:p/>
          </p:txBody>
        </p:sp>
        <p:sp>
          <p:nvSpPr>
            <p:cNvPr id="51" name="rc51"/>
            <p:cNvSpPr/>
            <p:nvPr/>
          </p:nvSpPr>
          <p:spPr>
            <a:xfrm>
              <a:off x="4761334" y="3040182"/>
              <a:ext cx="239888" cy="93738"/>
            </a:xfrm>
            <a:prstGeom prst="rect">
              <a:avLst/>
            </a:prstGeom>
            <a:solidFill>
              <a:srgbClr val="1CABE2">
                <a:alpha val="100000"/>
              </a:srgbClr>
            </a:solidFill>
          </p:spPr>
          <p:txBody>
            <a:bodyPr/>
            <a:lstStyle/>
            <a:p/>
          </p:txBody>
        </p:sp>
        <p:sp>
          <p:nvSpPr>
            <p:cNvPr id="52" name="rc52"/>
            <p:cNvSpPr/>
            <p:nvPr/>
          </p:nvSpPr>
          <p:spPr>
            <a:xfrm>
              <a:off x="5027877" y="3171281"/>
              <a:ext cx="239888" cy="1040727"/>
            </a:xfrm>
            <a:prstGeom prst="rect">
              <a:avLst/>
            </a:prstGeom>
            <a:solidFill>
              <a:srgbClr val="80BD41">
                <a:alpha val="100000"/>
              </a:srgbClr>
            </a:solidFill>
          </p:spPr>
          <p:txBody>
            <a:bodyPr/>
            <a:lstStyle/>
            <a:p/>
          </p:txBody>
        </p:sp>
        <p:sp>
          <p:nvSpPr>
            <p:cNvPr id="53" name="rc53"/>
            <p:cNvSpPr/>
            <p:nvPr/>
          </p:nvSpPr>
          <p:spPr>
            <a:xfrm>
              <a:off x="5027877" y="3042655"/>
              <a:ext cx="239888" cy="128626"/>
            </a:xfrm>
            <a:prstGeom prst="rect">
              <a:avLst/>
            </a:prstGeom>
            <a:solidFill>
              <a:srgbClr val="1CABE2">
                <a:alpha val="100000"/>
              </a:srgbClr>
            </a:solidFill>
          </p:spPr>
          <p:txBody>
            <a:bodyPr/>
            <a:lstStyle/>
            <a:p/>
          </p:txBody>
        </p:sp>
        <p:sp>
          <p:nvSpPr>
            <p:cNvPr id="54" name="rc54"/>
            <p:cNvSpPr/>
            <p:nvPr/>
          </p:nvSpPr>
          <p:spPr>
            <a:xfrm>
              <a:off x="5294420" y="3167031"/>
              <a:ext cx="239888" cy="1044977"/>
            </a:xfrm>
            <a:prstGeom prst="rect">
              <a:avLst/>
            </a:prstGeom>
            <a:solidFill>
              <a:srgbClr val="80BD41">
                <a:alpha val="100000"/>
              </a:srgbClr>
            </a:solidFill>
          </p:spPr>
          <p:txBody>
            <a:bodyPr/>
            <a:lstStyle/>
            <a:p/>
          </p:txBody>
        </p:sp>
        <p:sp>
          <p:nvSpPr>
            <p:cNvPr id="55" name="rc55"/>
            <p:cNvSpPr/>
            <p:nvPr/>
          </p:nvSpPr>
          <p:spPr>
            <a:xfrm>
              <a:off x="5294420" y="3037877"/>
              <a:ext cx="239888" cy="129154"/>
            </a:xfrm>
            <a:prstGeom prst="rect">
              <a:avLst/>
            </a:prstGeom>
            <a:solidFill>
              <a:srgbClr val="1CABE2">
                <a:alpha val="100000"/>
              </a:srgbClr>
            </a:solidFill>
          </p:spPr>
          <p:txBody>
            <a:bodyPr/>
            <a:lstStyle/>
            <a:p/>
          </p:txBody>
        </p:sp>
        <p:sp>
          <p:nvSpPr>
            <p:cNvPr id="56" name="rc56"/>
            <p:cNvSpPr/>
            <p:nvPr/>
          </p:nvSpPr>
          <p:spPr>
            <a:xfrm>
              <a:off x="5560963" y="3107844"/>
              <a:ext cx="239888" cy="1104164"/>
            </a:xfrm>
            <a:prstGeom prst="rect">
              <a:avLst/>
            </a:prstGeom>
            <a:solidFill>
              <a:srgbClr val="80BD41">
                <a:alpha val="100000"/>
              </a:srgbClr>
            </a:solidFill>
          </p:spPr>
          <p:txBody>
            <a:bodyPr/>
            <a:lstStyle/>
            <a:p/>
          </p:txBody>
        </p:sp>
        <p:sp>
          <p:nvSpPr>
            <p:cNvPr id="57" name="rc57"/>
            <p:cNvSpPr/>
            <p:nvPr/>
          </p:nvSpPr>
          <p:spPr>
            <a:xfrm>
              <a:off x="5560963" y="3024743"/>
              <a:ext cx="239888" cy="83101"/>
            </a:xfrm>
            <a:prstGeom prst="rect">
              <a:avLst/>
            </a:prstGeom>
            <a:solidFill>
              <a:srgbClr val="1CABE2">
                <a:alpha val="100000"/>
              </a:srgbClr>
            </a:solidFill>
          </p:spPr>
          <p:txBody>
            <a:bodyPr/>
            <a:lstStyle/>
            <a:p/>
          </p:txBody>
        </p:sp>
        <p:sp>
          <p:nvSpPr>
            <p:cNvPr id="58" name="rc58"/>
            <p:cNvSpPr/>
            <p:nvPr/>
          </p:nvSpPr>
          <p:spPr>
            <a:xfrm>
              <a:off x="5827506" y="3108733"/>
              <a:ext cx="239888" cy="1103276"/>
            </a:xfrm>
            <a:prstGeom prst="rect">
              <a:avLst/>
            </a:prstGeom>
            <a:solidFill>
              <a:srgbClr val="80BD41">
                <a:alpha val="100000"/>
              </a:srgbClr>
            </a:solidFill>
          </p:spPr>
          <p:txBody>
            <a:bodyPr/>
            <a:lstStyle/>
            <a:p/>
          </p:txBody>
        </p:sp>
        <p:sp>
          <p:nvSpPr>
            <p:cNvPr id="59" name="rc59"/>
            <p:cNvSpPr/>
            <p:nvPr/>
          </p:nvSpPr>
          <p:spPr>
            <a:xfrm>
              <a:off x="5827506" y="3025703"/>
              <a:ext cx="239888" cy="83029"/>
            </a:xfrm>
            <a:prstGeom prst="rect">
              <a:avLst/>
            </a:prstGeom>
            <a:solidFill>
              <a:srgbClr val="1CABE2">
                <a:alpha val="100000"/>
              </a:srgbClr>
            </a:solidFill>
          </p:spPr>
          <p:txBody>
            <a:bodyPr/>
            <a:lstStyle/>
            <a:p/>
          </p:txBody>
        </p:sp>
        <p:sp>
          <p:nvSpPr>
            <p:cNvPr id="60" name="rc60"/>
            <p:cNvSpPr/>
            <p:nvPr/>
          </p:nvSpPr>
          <p:spPr>
            <a:xfrm>
              <a:off x="6094049" y="3129718"/>
              <a:ext cx="239888" cy="1082290"/>
            </a:xfrm>
            <a:prstGeom prst="rect">
              <a:avLst/>
            </a:prstGeom>
            <a:solidFill>
              <a:srgbClr val="80BD41">
                <a:alpha val="100000"/>
              </a:srgbClr>
            </a:solidFill>
          </p:spPr>
          <p:txBody>
            <a:bodyPr/>
            <a:lstStyle/>
            <a:p/>
          </p:txBody>
        </p:sp>
        <p:sp>
          <p:nvSpPr>
            <p:cNvPr id="61" name="rc61"/>
            <p:cNvSpPr/>
            <p:nvPr/>
          </p:nvSpPr>
          <p:spPr>
            <a:xfrm>
              <a:off x="6094049" y="3035596"/>
              <a:ext cx="239888" cy="94122"/>
            </a:xfrm>
            <a:prstGeom prst="rect">
              <a:avLst/>
            </a:prstGeom>
            <a:solidFill>
              <a:srgbClr val="1CABE2">
                <a:alpha val="100000"/>
              </a:srgbClr>
            </a:solidFill>
          </p:spPr>
          <p:txBody>
            <a:bodyPr/>
            <a:lstStyle/>
            <a:p/>
          </p:txBody>
        </p:sp>
        <p:sp>
          <p:nvSpPr>
            <p:cNvPr id="62" name="rc62"/>
            <p:cNvSpPr/>
            <p:nvPr/>
          </p:nvSpPr>
          <p:spPr>
            <a:xfrm>
              <a:off x="6360593" y="3152409"/>
              <a:ext cx="239888" cy="1059600"/>
            </a:xfrm>
            <a:prstGeom prst="rect">
              <a:avLst/>
            </a:prstGeom>
            <a:solidFill>
              <a:srgbClr val="80BD41">
                <a:alpha val="100000"/>
              </a:srgbClr>
            </a:solidFill>
          </p:spPr>
          <p:txBody>
            <a:bodyPr/>
            <a:lstStyle/>
            <a:p/>
          </p:txBody>
        </p:sp>
        <p:sp>
          <p:nvSpPr>
            <p:cNvPr id="63" name="rc63"/>
            <p:cNvSpPr/>
            <p:nvPr/>
          </p:nvSpPr>
          <p:spPr>
            <a:xfrm>
              <a:off x="6360593" y="3047601"/>
              <a:ext cx="239888" cy="104807"/>
            </a:xfrm>
            <a:prstGeom prst="rect">
              <a:avLst/>
            </a:prstGeom>
            <a:solidFill>
              <a:srgbClr val="1CABE2">
                <a:alpha val="100000"/>
              </a:srgbClr>
            </a:solidFill>
          </p:spPr>
          <p:txBody>
            <a:bodyPr/>
            <a:lstStyle/>
            <a:p/>
          </p:txBody>
        </p:sp>
        <p:sp>
          <p:nvSpPr>
            <p:cNvPr id="64" name="rc64"/>
            <p:cNvSpPr/>
            <p:nvPr/>
          </p:nvSpPr>
          <p:spPr>
            <a:xfrm>
              <a:off x="6627136" y="3234382"/>
              <a:ext cx="239888" cy="977627"/>
            </a:xfrm>
            <a:prstGeom prst="rect">
              <a:avLst/>
            </a:prstGeom>
            <a:solidFill>
              <a:srgbClr val="80BD41">
                <a:alpha val="100000"/>
              </a:srgbClr>
            </a:solidFill>
          </p:spPr>
          <p:txBody>
            <a:bodyPr/>
            <a:lstStyle/>
            <a:p/>
          </p:txBody>
        </p:sp>
        <p:sp>
          <p:nvSpPr>
            <p:cNvPr id="65" name="rc65"/>
            <p:cNvSpPr/>
            <p:nvPr/>
          </p:nvSpPr>
          <p:spPr>
            <a:xfrm>
              <a:off x="6627136" y="3034155"/>
              <a:ext cx="239888" cy="200226"/>
            </a:xfrm>
            <a:prstGeom prst="rect">
              <a:avLst/>
            </a:prstGeom>
            <a:solidFill>
              <a:srgbClr val="1CABE2">
                <a:alpha val="100000"/>
              </a:srgbClr>
            </a:solidFill>
          </p:spPr>
          <p:txBody>
            <a:bodyPr/>
            <a:lstStyle/>
            <a:p/>
          </p:txBody>
        </p:sp>
        <p:sp>
          <p:nvSpPr>
            <p:cNvPr id="66" name="rc66"/>
            <p:cNvSpPr/>
            <p:nvPr/>
          </p:nvSpPr>
          <p:spPr>
            <a:xfrm>
              <a:off x="6893679" y="3191811"/>
              <a:ext cx="239888" cy="1020198"/>
            </a:xfrm>
            <a:prstGeom prst="rect">
              <a:avLst/>
            </a:prstGeom>
            <a:solidFill>
              <a:srgbClr val="80BD41">
                <a:alpha val="100000"/>
              </a:srgbClr>
            </a:solidFill>
          </p:spPr>
          <p:txBody>
            <a:bodyPr/>
            <a:lstStyle/>
            <a:p/>
          </p:txBody>
        </p:sp>
        <p:sp>
          <p:nvSpPr>
            <p:cNvPr id="67" name="rc67"/>
            <p:cNvSpPr/>
            <p:nvPr/>
          </p:nvSpPr>
          <p:spPr>
            <a:xfrm>
              <a:off x="6893679" y="3011777"/>
              <a:ext cx="239888" cy="180033"/>
            </a:xfrm>
            <a:prstGeom prst="rect">
              <a:avLst/>
            </a:prstGeom>
            <a:solidFill>
              <a:srgbClr val="1CABE2">
                <a:alpha val="100000"/>
              </a:srgbClr>
            </a:solidFill>
          </p:spPr>
          <p:txBody>
            <a:bodyPr/>
            <a:lstStyle/>
            <a:p/>
          </p:txBody>
        </p:sp>
        <p:sp>
          <p:nvSpPr>
            <p:cNvPr id="68" name="rc68"/>
            <p:cNvSpPr/>
            <p:nvPr/>
          </p:nvSpPr>
          <p:spPr>
            <a:xfrm>
              <a:off x="7160222" y="3076606"/>
              <a:ext cx="239888" cy="1135402"/>
            </a:xfrm>
            <a:prstGeom prst="rect">
              <a:avLst/>
            </a:prstGeom>
            <a:solidFill>
              <a:srgbClr val="80BD41">
                <a:alpha val="100000"/>
              </a:srgbClr>
            </a:solidFill>
          </p:spPr>
          <p:txBody>
            <a:bodyPr/>
            <a:lstStyle/>
            <a:p/>
          </p:txBody>
        </p:sp>
        <p:sp>
          <p:nvSpPr>
            <p:cNvPr id="69" name="rc69"/>
            <p:cNvSpPr/>
            <p:nvPr/>
          </p:nvSpPr>
          <p:spPr>
            <a:xfrm>
              <a:off x="7160222" y="2991152"/>
              <a:ext cx="239888" cy="85454"/>
            </a:xfrm>
            <a:prstGeom prst="rect">
              <a:avLst/>
            </a:prstGeom>
            <a:solidFill>
              <a:srgbClr val="1CABE2">
                <a:alpha val="100000"/>
              </a:srgbClr>
            </a:solidFill>
          </p:spPr>
          <p:txBody>
            <a:bodyPr/>
            <a:lstStyle/>
            <a:p/>
          </p:txBody>
        </p:sp>
        <p:sp>
          <p:nvSpPr>
            <p:cNvPr id="70" name="rc70"/>
            <p:cNvSpPr/>
            <p:nvPr/>
          </p:nvSpPr>
          <p:spPr>
            <a:xfrm>
              <a:off x="7426765" y="3062248"/>
              <a:ext cx="239888" cy="1149761"/>
            </a:xfrm>
            <a:prstGeom prst="rect">
              <a:avLst/>
            </a:prstGeom>
            <a:solidFill>
              <a:srgbClr val="80BD41">
                <a:alpha val="100000"/>
              </a:srgbClr>
            </a:solidFill>
          </p:spPr>
          <p:txBody>
            <a:bodyPr/>
            <a:lstStyle/>
            <a:p/>
          </p:txBody>
        </p:sp>
        <p:sp>
          <p:nvSpPr>
            <p:cNvPr id="71" name="rc71"/>
            <p:cNvSpPr/>
            <p:nvPr/>
          </p:nvSpPr>
          <p:spPr>
            <a:xfrm>
              <a:off x="7426765" y="2962266"/>
              <a:ext cx="239888" cy="99981"/>
            </a:xfrm>
            <a:prstGeom prst="rect">
              <a:avLst/>
            </a:prstGeom>
            <a:solidFill>
              <a:srgbClr val="1CABE2">
                <a:alpha val="100000"/>
              </a:srgbClr>
            </a:solidFill>
          </p:spPr>
          <p:txBody>
            <a:bodyPr/>
            <a:lstStyle/>
            <a:p/>
          </p:txBody>
        </p:sp>
        <p:sp>
          <p:nvSpPr>
            <p:cNvPr id="72" name="rc72"/>
            <p:cNvSpPr/>
            <p:nvPr/>
          </p:nvSpPr>
          <p:spPr>
            <a:xfrm>
              <a:off x="7693308" y="3056533"/>
              <a:ext cx="239888" cy="1155476"/>
            </a:xfrm>
            <a:prstGeom prst="rect">
              <a:avLst/>
            </a:prstGeom>
            <a:solidFill>
              <a:srgbClr val="80BD41">
                <a:alpha val="100000"/>
              </a:srgbClr>
            </a:solidFill>
          </p:spPr>
          <p:txBody>
            <a:bodyPr/>
            <a:lstStyle/>
            <a:p/>
          </p:txBody>
        </p:sp>
        <p:sp>
          <p:nvSpPr>
            <p:cNvPr id="73" name="rc73"/>
            <p:cNvSpPr/>
            <p:nvPr/>
          </p:nvSpPr>
          <p:spPr>
            <a:xfrm>
              <a:off x="7693308" y="2942265"/>
              <a:ext cx="239888" cy="114267"/>
            </a:xfrm>
            <a:prstGeom prst="rect">
              <a:avLst/>
            </a:prstGeom>
            <a:solidFill>
              <a:srgbClr val="1CABE2">
                <a:alpha val="100000"/>
              </a:srgbClr>
            </a:solidFill>
          </p:spPr>
          <p:txBody>
            <a:bodyPr/>
            <a:lstStyle/>
            <a:p/>
          </p:txBody>
        </p:sp>
        <p:sp>
          <p:nvSpPr>
            <p:cNvPr id="74" name="rc74"/>
            <p:cNvSpPr/>
            <p:nvPr/>
          </p:nvSpPr>
          <p:spPr>
            <a:xfrm>
              <a:off x="7959851" y="3039053"/>
              <a:ext cx="239888" cy="1172955"/>
            </a:xfrm>
            <a:prstGeom prst="rect">
              <a:avLst/>
            </a:prstGeom>
            <a:solidFill>
              <a:srgbClr val="80BD41">
                <a:alpha val="100000"/>
              </a:srgbClr>
            </a:solidFill>
          </p:spPr>
          <p:txBody>
            <a:bodyPr/>
            <a:lstStyle/>
            <a:p/>
          </p:txBody>
        </p:sp>
        <p:sp>
          <p:nvSpPr>
            <p:cNvPr id="75" name="rc75"/>
            <p:cNvSpPr/>
            <p:nvPr/>
          </p:nvSpPr>
          <p:spPr>
            <a:xfrm>
              <a:off x="7959851" y="2923057"/>
              <a:ext cx="239888" cy="115996"/>
            </a:xfrm>
            <a:prstGeom prst="rect">
              <a:avLst/>
            </a:prstGeom>
            <a:solidFill>
              <a:srgbClr val="1CABE2">
                <a:alpha val="100000"/>
              </a:srgbClr>
            </a:solidFill>
          </p:spPr>
          <p:txBody>
            <a:bodyPr/>
            <a:lstStyle/>
            <a:p/>
          </p:txBody>
        </p:sp>
        <p:sp>
          <p:nvSpPr>
            <p:cNvPr id="76" name="pl76"/>
            <p:cNvSpPr/>
            <p:nvPr/>
          </p:nvSpPr>
          <p:spPr>
            <a:xfrm>
              <a:off x="1416218" y="2192639"/>
              <a:ext cx="6663577" cy="902271"/>
            </a:xfrm>
            <a:custGeom>
              <a:avLst/>
              <a:pathLst>
                <a:path w="6663577" h="902271">
                  <a:moveTo>
                    <a:pt x="0" y="902271"/>
                  </a:moveTo>
                  <a:lnTo>
                    <a:pt x="266543" y="902271"/>
                  </a:lnTo>
                  <a:lnTo>
                    <a:pt x="533086" y="730410"/>
                  </a:lnTo>
                  <a:lnTo>
                    <a:pt x="799629" y="451135"/>
                  </a:lnTo>
                  <a:lnTo>
                    <a:pt x="1066172" y="150378"/>
                  </a:lnTo>
                  <a:lnTo>
                    <a:pt x="1332715" y="214826"/>
                  </a:lnTo>
                  <a:lnTo>
                    <a:pt x="1599258" y="107413"/>
                  </a:lnTo>
                  <a:lnTo>
                    <a:pt x="1865801" y="0"/>
                  </a:lnTo>
                  <a:lnTo>
                    <a:pt x="2132344" y="128895"/>
                  </a:lnTo>
                  <a:lnTo>
                    <a:pt x="2398888" y="171861"/>
                  </a:lnTo>
                  <a:lnTo>
                    <a:pt x="2665431" y="107413"/>
                  </a:lnTo>
                  <a:lnTo>
                    <a:pt x="2931974" y="42965"/>
                  </a:lnTo>
                  <a:lnTo>
                    <a:pt x="3198517" y="64447"/>
                  </a:lnTo>
                  <a:lnTo>
                    <a:pt x="3465060" y="42965"/>
                  </a:lnTo>
                  <a:lnTo>
                    <a:pt x="3731603" y="107413"/>
                  </a:lnTo>
                  <a:lnTo>
                    <a:pt x="3998146" y="107413"/>
                  </a:lnTo>
                  <a:lnTo>
                    <a:pt x="4264689" y="21482"/>
                  </a:lnTo>
                  <a:lnTo>
                    <a:pt x="4531233" y="21482"/>
                  </a:lnTo>
                  <a:lnTo>
                    <a:pt x="4797776" y="42965"/>
                  </a:lnTo>
                  <a:lnTo>
                    <a:pt x="5064319" y="64447"/>
                  </a:lnTo>
                  <a:lnTo>
                    <a:pt x="5330862" y="236309"/>
                  </a:lnTo>
                  <a:lnTo>
                    <a:pt x="5597405" y="193343"/>
                  </a:lnTo>
                  <a:lnTo>
                    <a:pt x="5863948" y="21482"/>
                  </a:lnTo>
                  <a:lnTo>
                    <a:pt x="6130491" y="42965"/>
                  </a:lnTo>
                  <a:lnTo>
                    <a:pt x="6397034" y="64447"/>
                  </a:lnTo>
                  <a:lnTo>
                    <a:pt x="6663577" y="6444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8" name="tx88"/>
            <p:cNvSpPr/>
            <p:nvPr/>
          </p:nvSpPr>
          <p:spPr>
            <a:xfrm>
              <a:off x="1298664" y="31858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370.7</a:t>
              </a:r>
            </a:p>
          </p:txBody>
        </p:sp>
        <p:sp>
          <p:nvSpPr>
            <p:cNvPr id="89" name="tx89"/>
            <p:cNvSpPr/>
            <p:nvPr/>
          </p:nvSpPr>
          <p:spPr>
            <a:xfrm>
              <a:off x="2631380" y="30969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407.8</a:t>
              </a:r>
            </a:p>
          </p:txBody>
        </p:sp>
        <p:sp>
          <p:nvSpPr>
            <p:cNvPr id="90" name="tx90"/>
            <p:cNvSpPr/>
            <p:nvPr/>
          </p:nvSpPr>
          <p:spPr>
            <a:xfrm>
              <a:off x="4003272" y="2986192"/>
              <a:ext cx="156753"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a:t>
              </a:r>
            </a:p>
          </p:txBody>
        </p:sp>
        <p:sp>
          <p:nvSpPr>
            <p:cNvPr id="91" name="tx91"/>
            <p:cNvSpPr/>
            <p:nvPr/>
          </p:nvSpPr>
          <p:spPr>
            <a:xfrm>
              <a:off x="5335988" y="290195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92" name="tx92"/>
            <p:cNvSpPr/>
            <p:nvPr/>
          </p:nvSpPr>
          <p:spPr>
            <a:xfrm>
              <a:off x="6362984" y="29116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484.9</a:t>
              </a:r>
            </a:p>
          </p:txBody>
        </p:sp>
        <p:sp>
          <p:nvSpPr>
            <p:cNvPr id="93" name="tx93"/>
            <p:cNvSpPr/>
            <p:nvPr/>
          </p:nvSpPr>
          <p:spPr>
            <a:xfrm>
              <a:off x="6629527" y="28982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490.6</a:t>
              </a:r>
            </a:p>
          </p:txBody>
        </p:sp>
        <p:sp>
          <p:nvSpPr>
            <p:cNvPr id="94" name="tx94"/>
            <p:cNvSpPr/>
            <p:nvPr/>
          </p:nvSpPr>
          <p:spPr>
            <a:xfrm>
              <a:off x="6896070" y="28758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5" name="tx95"/>
            <p:cNvSpPr/>
            <p:nvPr/>
          </p:nvSpPr>
          <p:spPr>
            <a:xfrm>
              <a:off x="7162613" y="28552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508.5</a:t>
              </a:r>
            </a:p>
          </p:txBody>
        </p:sp>
        <p:sp>
          <p:nvSpPr>
            <p:cNvPr id="96" name="tx96"/>
            <p:cNvSpPr/>
            <p:nvPr/>
          </p:nvSpPr>
          <p:spPr>
            <a:xfrm>
              <a:off x="7429156" y="28263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520.5</a:t>
              </a:r>
            </a:p>
          </p:txBody>
        </p:sp>
        <p:sp>
          <p:nvSpPr>
            <p:cNvPr id="97" name="tx97"/>
            <p:cNvSpPr/>
            <p:nvPr/>
          </p:nvSpPr>
          <p:spPr>
            <a:xfrm>
              <a:off x="7695699" y="28063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528.8</a:t>
              </a:r>
            </a:p>
          </p:txBody>
        </p:sp>
        <p:sp>
          <p:nvSpPr>
            <p:cNvPr id="98" name="tx98"/>
            <p:cNvSpPr/>
            <p:nvPr/>
          </p:nvSpPr>
          <p:spPr>
            <a:xfrm>
              <a:off x="7962242" y="27870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536.8</a:t>
              </a:r>
            </a:p>
          </p:txBody>
        </p:sp>
        <p:sp>
          <p:nvSpPr>
            <p:cNvPr id="99" name="pl99"/>
            <p:cNvSpPr/>
            <p:nvPr/>
          </p:nvSpPr>
          <p:spPr>
            <a:xfrm>
              <a:off x="1416218" y="2063743"/>
              <a:ext cx="0" cy="1031167"/>
            </a:xfrm>
            <a:custGeom>
              <a:avLst/>
              <a:pathLst>
                <a:path w="0" h="1031167">
                  <a:moveTo>
                    <a:pt x="0" y="10311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9455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192.8</a:t>
              </a:r>
            </a:p>
          </p:txBody>
        </p:sp>
        <p:sp>
          <p:nvSpPr>
            <p:cNvPr id="111" name="tx111"/>
            <p:cNvSpPr/>
            <p:nvPr/>
          </p:nvSpPr>
          <p:spPr>
            <a:xfrm>
              <a:off x="1298664" y="35004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177.9</a:t>
              </a:r>
            </a:p>
          </p:txBody>
        </p:sp>
        <p:sp>
          <p:nvSpPr>
            <p:cNvPr id="112" name="tx112"/>
            <p:cNvSpPr/>
            <p:nvPr/>
          </p:nvSpPr>
          <p:spPr>
            <a:xfrm>
              <a:off x="2631380" y="3765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342.6</a:t>
              </a:r>
            </a:p>
          </p:txBody>
        </p:sp>
        <p:sp>
          <p:nvSpPr>
            <p:cNvPr id="113" name="tx113"/>
            <p:cNvSpPr/>
            <p:nvPr/>
          </p:nvSpPr>
          <p:spPr>
            <a:xfrm>
              <a:off x="2657505" y="32761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65.2</a:t>
              </a:r>
            </a:p>
          </p:txBody>
        </p:sp>
        <p:sp>
          <p:nvSpPr>
            <p:cNvPr id="114" name="tx114"/>
            <p:cNvSpPr/>
            <p:nvPr/>
          </p:nvSpPr>
          <p:spPr>
            <a:xfrm>
              <a:off x="3964096" y="3691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404.1</a:t>
              </a:r>
            </a:p>
          </p:txBody>
        </p:sp>
        <p:sp>
          <p:nvSpPr>
            <p:cNvPr id="115" name="tx115"/>
            <p:cNvSpPr/>
            <p:nvPr/>
          </p:nvSpPr>
          <p:spPr>
            <a:xfrm>
              <a:off x="3990221" y="31467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49.9</a:t>
              </a:r>
            </a:p>
          </p:txBody>
        </p:sp>
        <p:sp>
          <p:nvSpPr>
            <p:cNvPr id="116" name="tx116"/>
            <p:cNvSpPr/>
            <p:nvPr/>
          </p:nvSpPr>
          <p:spPr>
            <a:xfrm>
              <a:off x="5296811" y="36544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435.2</a:t>
              </a:r>
            </a:p>
          </p:txBody>
        </p:sp>
        <p:sp>
          <p:nvSpPr>
            <p:cNvPr id="117" name="tx117"/>
            <p:cNvSpPr/>
            <p:nvPr/>
          </p:nvSpPr>
          <p:spPr>
            <a:xfrm>
              <a:off x="5322937" y="30673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53.8</a:t>
              </a:r>
            </a:p>
          </p:txBody>
        </p:sp>
        <p:sp>
          <p:nvSpPr>
            <p:cNvPr id="118" name="tx118"/>
            <p:cNvSpPr/>
            <p:nvPr/>
          </p:nvSpPr>
          <p:spPr>
            <a:xfrm>
              <a:off x="6362984" y="36471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441.3</a:t>
              </a:r>
            </a:p>
          </p:txBody>
        </p:sp>
        <p:sp>
          <p:nvSpPr>
            <p:cNvPr id="119" name="tx119"/>
            <p:cNvSpPr/>
            <p:nvPr/>
          </p:nvSpPr>
          <p:spPr>
            <a:xfrm>
              <a:off x="6389109" y="30649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20" name="tx120"/>
            <p:cNvSpPr/>
            <p:nvPr/>
          </p:nvSpPr>
          <p:spPr>
            <a:xfrm>
              <a:off x="6629527" y="36881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407.2</a:t>
              </a:r>
            </a:p>
          </p:txBody>
        </p:sp>
        <p:sp>
          <p:nvSpPr>
            <p:cNvPr id="121" name="tx121"/>
            <p:cNvSpPr/>
            <p:nvPr/>
          </p:nvSpPr>
          <p:spPr>
            <a:xfrm>
              <a:off x="6655652" y="30991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83.4</a:t>
              </a:r>
            </a:p>
          </p:txBody>
        </p:sp>
        <p:sp>
          <p:nvSpPr>
            <p:cNvPr id="122" name="tx122"/>
            <p:cNvSpPr/>
            <p:nvPr/>
          </p:nvSpPr>
          <p:spPr>
            <a:xfrm>
              <a:off x="6896070" y="36668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424.9</a:t>
              </a:r>
            </a:p>
          </p:txBody>
        </p:sp>
        <p:sp>
          <p:nvSpPr>
            <p:cNvPr id="123" name="tx123"/>
            <p:cNvSpPr/>
            <p:nvPr/>
          </p:nvSpPr>
          <p:spPr>
            <a:xfrm>
              <a:off x="6961372" y="306789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24" name="tx124"/>
            <p:cNvSpPr/>
            <p:nvPr/>
          </p:nvSpPr>
          <p:spPr>
            <a:xfrm>
              <a:off x="7162613" y="36092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472.9</a:t>
              </a:r>
            </a:p>
          </p:txBody>
        </p:sp>
        <p:sp>
          <p:nvSpPr>
            <p:cNvPr id="125" name="tx125"/>
            <p:cNvSpPr/>
            <p:nvPr/>
          </p:nvSpPr>
          <p:spPr>
            <a:xfrm>
              <a:off x="7188738" y="29987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a:t>
              </a:r>
            </a:p>
          </p:txBody>
        </p:sp>
        <p:sp>
          <p:nvSpPr>
            <p:cNvPr id="126" name="tx126"/>
            <p:cNvSpPr/>
            <p:nvPr/>
          </p:nvSpPr>
          <p:spPr>
            <a:xfrm>
              <a:off x="7429156" y="3602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478.9</a:t>
              </a:r>
            </a:p>
          </p:txBody>
        </p:sp>
        <p:sp>
          <p:nvSpPr>
            <p:cNvPr id="127" name="tx127"/>
            <p:cNvSpPr/>
            <p:nvPr/>
          </p:nvSpPr>
          <p:spPr>
            <a:xfrm>
              <a:off x="7455282" y="29772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28" name="tx128"/>
            <p:cNvSpPr/>
            <p:nvPr/>
          </p:nvSpPr>
          <p:spPr>
            <a:xfrm>
              <a:off x="7695699" y="35992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481.2</a:t>
              </a:r>
            </a:p>
          </p:txBody>
        </p:sp>
        <p:sp>
          <p:nvSpPr>
            <p:cNvPr id="129" name="tx129"/>
            <p:cNvSpPr/>
            <p:nvPr/>
          </p:nvSpPr>
          <p:spPr>
            <a:xfrm>
              <a:off x="7721825" y="29643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47.6</a:t>
              </a:r>
            </a:p>
          </p:txBody>
        </p:sp>
        <p:sp>
          <p:nvSpPr>
            <p:cNvPr id="130" name="tx130"/>
            <p:cNvSpPr/>
            <p:nvPr/>
          </p:nvSpPr>
          <p:spPr>
            <a:xfrm>
              <a:off x="7962242" y="35904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488.5</a:t>
              </a:r>
            </a:p>
          </p:txBody>
        </p:sp>
        <p:sp>
          <p:nvSpPr>
            <p:cNvPr id="131" name="tx131"/>
            <p:cNvSpPr/>
            <p:nvPr/>
          </p:nvSpPr>
          <p:spPr>
            <a:xfrm>
              <a:off x="7988368" y="29459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596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9593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3590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81351"/>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Senegal, 2000-2025</a:t>
              </a:r>
            </a:p>
          </p:txBody>
        </p:sp>
        <p:sp>
          <p:nvSpPr>
            <p:cNvPr id="162" name="pl162"/>
            <p:cNvSpPr/>
            <p:nvPr/>
          </p:nvSpPr>
          <p:spPr>
            <a:xfrm>
              <a:off x="25210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9705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42004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457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19529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5404844" cy="124062"/>
            </a:xfrm>
            <a:prstGeom prst="rect">
              <a:avLst/>
            </a:prstGeom>
            <a:solidFill>
              <a:srgbClr val="80BD41">
                <a:alpha val="100000"/>
              </a:srgbClr>
            </a:solidFill>
          </p:spPr>
          <p:txBody>
            <a:bodyPr/>
            <a:lstStyle/>
            <a:p/>
          </p:txBody>
        </p:sp>
        <p:sp>
          <p:nvSpPr>
            <p:cNvPr id="172" name="rc172"/>
            <p:cNvSpPr/>
            <p:nvPr/>
          </p:nvSpPr>
          <p:spPr>
            <a:xfrm>
              <a:off x="6701118" y="5840557"/>
              <a:ext cx="534605" cy="124062"/>
            </a:xfrm>
            <a:prstGeom prst="rect">
              <a:avLst/>
            </a:prstGeom>
            <a:solidFill>
              <a:srgbClr val="1CABE2">
                <a:alpha val="100000"/>
              </a:srgbClr>
            </a:solidFill>
          </p:spPr>
          <p:txBody>
            <a:bodyPr/>
            <a:lstStyle/>
            <a:p/>
          </p:txBody>
        </p:sp>
        <p:sp>
          <p:nvSpPr>
            <p:cNvPr id="173" name="rc173"/>
            <p:cNvSpPr/>
            <p:nvPr/>
          </p:nvSpPr>
          <p:spPr>
            <a:xfrm>
              <a:off x="1296273" y="5685479"/>
              <a:ext cx="5893888" cy="124062"/>
            </a:xfrm>
            <a:prstGeom prst="rect">
              <a:avLst/>
            </a:prstGeom>
            <a:solidFill>
              <a:srgbClr val="80BD41">
                <a:alpha val="100000"/>
              </a:srgbClr>
            </a:solidFill>
          </p:spPr>
          <p:txBody>
            <a:bodyPr/>
            <a:lstStyle/>
            <a:p/>
          </p:txBody>
        </p:sp>
        <p:sp>
          <p:nvSpPr>
            <p:cNvPr id="174" name="rc174"/>
            <p:cNvSpPr/>
            <p:nvPr/>
          </p:nvSpPr>
          <p:spPr>
            <a:xfrm>
              <a:off x="7190162" y="5685479"/>
              <a:ext cx="582860" cy="124062"/>
            </a:xfrm>
            <a:prstGeom prst="rect">
              <a:avLst/>
            </a:prstGeom>
            <a:solidFill>
              <a:srgbClr val="1CABE2">
                <a:alpha val="100000"/>
              </a:srgbClr>
            </a:solidFill>
          </p:spPr>
          <p:txBody>
            <a:bodyPr/>
            <a:lstStyle/>
            <a:p/>
          </p:txBody>
        </p:sp>
        <p:sp>
          <p:nvSpPr>
            <p:cNvPr id="175" name="rc175"/>
            <p:cNvSpPr/>
            <p:nvPr/>
          </p:nvSpPr>
          <p:spPr>
            <a:xfrm>
              <a:off x="1296273" y="5530401"/>
              <a:ext cx="5983051" cy="124062"/>
            </a:xfrm>
            <a:prstGeom prst="rect">
              <a:avLst/>
            </a:prstGeom>
            <a:solidFill>
              <a:srgbClr val="80BD41">
                <a:alpha val="100000"/>
              </a:srgbClr>
            </a:solidFill>
          </p:spPr>
          <p:txBody>
            <a:bodyPr/>
            <a:lstStyle/>
            <a:p/>
          </p:txBody>
        </p:sp>
        <p:sp>
          <p:nvSpPr>
            <p:cNvPr id="176" name="rc176"/>
            <p:cNvSpPr/>
            <p:nvPr/>
          </p:nvSpPr>
          <p:spPr>
            <a:xfrm>
              <a:off x="7279324" y="5530401"/>
              <a:ext cx="591679" cy="124062"/>
            </a:xfrm>
            <a:prstGeom prst="rect">
              <a:avLst/>
            </a:prstGeom>
            <a:solidFill>
              <a:srgbClr val="1CABE2">
                <a:alpha val="100000"/>
              </a:srgbClr>
            </a:solidFill>
          </p:spPr>
          <p:txBody>
            <a:bodyPr/>
            <a:lstStyle/>
            <a:p/>
          </p:txBody>
        </p:sp>
        <p:sp>
          <p:nvSpPr>
            <p:cNvPr id="177" name="tx177"/>
            <p:cNvSpPr/>
            <p:nvPr/>
          </p:nvSpPr>
          <p:spPr>
            <a:xfrm>
              <a:off x="7387886"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484.9</a:t>
              </a:r>
            </a:p>
          </p:txBody>
        </p:sp>
        <p:sp>
          <p:nvSpPr>
            <p:cNvPr id="178" name="tx178"/>
            <p:cNvSpPr/>
            <p:nvPr/>
          </p:nvSpPr>
          <p:spPr>
            <a:xfrm>
              <a:off x="7952180"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528.8</a:t>
              </a:r>
            </a:p>
          </p:txBody>
        </p:sp>
        <p:sp>
          <p:nvSpPr>
            <p:cNvPr id="179" name="tx179"/>
            <p:cNvSpPr/>
            <p:nvPr/>
          </p:nvSpPr>
          <p:spPr>
            <a:xfrm>
              <a:off x="8055059"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536.8</a:t>
              </a:r>
            </a:p>
          </p:txBody>
        </p:sp>
        <p:sp>
          <p:nvSpPr>
            <p:cNvPr id="180" name="tx180"/>
            <p:cNvSpPr/>
            <p:nvPr/>
          </p:nvSpPr>
          <p:spPr>
            <a:xfrm>
              <a:off x="3863057"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441.3</a:t>
              </a:r>
            </a:p>
          </p:txBody>
        </p:sp>
        <p:sp>
          <p:nvSpPr>
            <p:cNvPr id="181" name="tx181"/>
            <p:cNvSpPr/>
            <p:nvPr/>
          </p:nvSpPr>
          <p:spPr>
            <a:xfrm>
              <a:off x="6862927"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182" name="tx182"/>
            <p:cNvSpPr/>
            <p:nvPr/>
          </p:nvSpPr>
          <p:spPr>
            <a:xfrm>
              <a:off x="4107579"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481.2</a:t>
              </a:r>
            </a:p>
          </p:txBody>
        </p:sp>
        <p:sp>
          <p:nvSpPr>
            <p:cNvPr id="183" name="tx183"/>
            <p:cNvSpPr/>
            <p:nvPr/>
          </p:nvSpPr>
          <p:spPr>
            <a:xfrm>
              <a:off x="7376099"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47.6</a:t>
              </a:r>
            </a:p>
          </p:txBody>
        </p:sp>
        <p:sp>
          <p:nvSpPr>
            <p:cNvPr id="184" name="tx184"/>
            <p:cNvSpPr/>
            <p:nvPr/>
          </p:nvSpPr>
          <p:spPr>
            <a:xfrm>
              <a:off x="4152160"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488.5</a:t>
              </a:r>
            </a:p>
          </p:txBody>
        </p:sp>
        <p:sp>
          <p:nvSpPr>
            <p:cNvPr id="185" name="tx185"/>
            <p:cNvSpPr/>
            <p:nvPr/>
          </p:nvSpPr>
          <p:spPr>
            <a:xfrm>
              <a:off x="7469670"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48.3</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2924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1" name="tx191"/>
            <p:cNvSpPr/>
            <p:nvPr/>
          </p:nvSpPr>
          <p:spPr>
            <a:xfrm>
              <a:off x="607875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(91%) was the same as in 2019 (91%).
The number of children vaccinated with DTP3 increased 11% compared to in 2019.
The number of surviving infants increased approximately 11% compared to in 2019.
In 2025,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4501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41101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87701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34302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67801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14401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61002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07602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3800234"/>
              <a:ext cx="235719" cy="411775"/>
            </a:xfrm>
            <a:prstGeom prst="rect">
              <a:avLst/>
            </a:prstGeom>
            <a:solidFill>
              <a:srgbClr val="E2231A">
                <a:alpha val="90196"/>
              </a:srgbClr>
            </a:solidFill>
          </p:spPr>
          <p:txBody>
            <a:bodyPr/>
            <a:lstStyle/>
            <a:p/>
          </p:txBody>
        </p:sp>
        <p:sp>
          <p:nvSpPr>
            <p:cNvPr id="26" name="rc26"/>
            <p:cNvSpPr/>
            <p:nvPr/>
          </p:nvSpPr>
          <p:spPr>
            <a:xfrm>
              <a:off x="1684176" y="3794245"/>
              <a:ext cx="235719" cy="417764"/>
            </a:xfrm>
            <a:prstGeom prst="rect">
              <a:avLst/>
            </a:prstGeom>
            <a:solidFill>
              <a:srgbClr val="E2231A">
                <a:alpha val="90196"/>
              </a:srgbClr>
            </a:solidFill>
          </p:spPr>
          <p:txBody>
            <a:bodyPr/>
            <a:lstStyle/>
            <a:p/>
          </p:txBody>
        </p:sp>
        <p:sp>
          <p:nvSpPr>
            <p:cNvPr id="27" name="rc27"/>
            <p:cNvSpPr/>
            <p:nvPr/>
          </p:nvSpPr>
          <p:spPr>
            <a:xfrm>
              <a:off x="1946086" y="3834882"/>
              <a:ext cx="235719" cy="377127"/>
            </a:xfrm>
            <a:prstGeom prst="rect">
              <a:avLst/>
            </a:prstGeom>
            <a:solidFill>
              <a:srgbClr val="E2231A">
                <a:alpha val="90196"/>
              </a:srgbClr>
            </a:solidFill>
          </p:spPr>
          <p:txBody>
            <a:bodyPr/>
            <a:lstStyle/>
            <a:p/>
          </p:txBody>
        </p:sp>
        <p:sp>
          <p:nvSpPr>
            <p:cNvPr id="28" name="rc28"/>
            <p:cNvSpPr/>
            <p:nvPr/>
          </p:nvSpPr>
          <p:spPr>
            <a:xfrm>
              <a:off x="2207996" y="3874938"/>
              <a:ext cx="235719" cy="337071"/>
            </a:xfrm>
            <a:prstGeom prst="rect">
              <a:avLst/>
            </a:prstGeom>
            <a:solidFill>
              <a:srgbClr val="E2231A">
                <a:alpha val="90196"/>
              </a:srgbClr>
            </a:solidFill>
          </p:spPr>
          <p:txBody>
            <a:bodyPr/>
            <a:lstStyle/>
            <a:p/>
          </p:txBody>
        </p:sp>
        <p:sp>
          <p:nvSpPr>
            <p:cNvPr id="29" name="rc29"/>
            <p:cNvSpPr/>
            <p:nvPr/>
          </p:nvSpPr>
          <p:spPr>
            <a:xfrm>
              <a:off x="2469906" y="3843078"/>
              <a:ext cx="235719" cy="368931"/>
            </a:xfrm>
            <a:prstGeom prst="rect">
              <a:avLst/>
            </a:prstGeom>
            <a:solidFill>
              <a:srgbClr val="E2231A">
                <a:alpha val="90196"/>
              </a:srgbClr>
            </a:solidFill>
          </p:spPr>
          <p:txBody>
            <a:bodyPr/>
            <a:lstStyle/>
            <a:p/>
          </p:txBody>
        </p:sp>
        <p:sp>
          <p:nvSpPr>
            <p:cNvPr id="30" name="rc30"/>
            <p:cNvSpPr/>
            <p:nvPr/>
          </p:nvSpPr>
          <p:spPr>
            <a:xfrm>
              <a:off x="2731817" y="3985539"/>
              <a:ext cx="235719" cy="226469"/>
            </a:xfrm>
            <a:prstGeom prst="rect">
              <a:avLst/>
            </a:prstGeom>
            <a:solidFill>
              <a:srgbClr val="E2231A">
                <a:alpha val="90196"/>
              </a:srgbClr>
            </a:solidFill>
          </p:spPr>
          <p:txBody>
            <a:bodyPr/>
            <a:lstStyle/>
            <a:p/>
          </p:txBody>
        </p:sp>
        <p:sp>
          <p:nvSpPr>
            <p:cNvPr id="31" name="rc31"/>
            <p:cNvSpPr/>
            <p:nvPr/>
          </p:nvSpPr>
          <p:spPr>
            <a:xfrm>
              <a:off x="2993727" y="4035192"/>
              <a:ext cx="235719" cy="176816"/>
            </a:xfrm>
            <a:prstGeom prst="rect">
              <a:avLst/>
            </a:prstGeom>
            <a:solidFill>
              <a:srgbClr val="E2231A">
                <a:alpha val="90196"/>
              </a:srgbClr>
            </a:solidFill>
          </p:spPr>
          <p:txBody>
            <a:bodyPr/>
            <a:lstStyle/>
            <a:p/>
          </p:txBody>
        </p:sp>
        <p:sp>
          <p:nvSpPr>
            <p:cNvPr id="32" name="rc32"/>
            <p:cNvSpPr/>
            <p:nvPr/>
          </p:nvSpPr>
          <p:spPr>
            <a:xfrm>
              <a:off x="3255637" y="4068140"/>
              <a:ext cx="235719" cy="143869"/>
            </a:xfrm>
            <a:prstGeom prst="rect">
              <a:avLst/>
            </a:prstGeom>
            <a:solidFill>
              <a:srgbClr val="E2231A">
                <a:alpha val="90196"/>
              </a:srgbClr>
            </a:solidFill>
          </p:spPr>
          <p:txBody>
            <a:bodyPr/>
            <a:lstStyle/>
            <a:p/>
          </p:txBody>
        </p:sp>
        <p:sp>
          <p:nvSpPr>
            <p:cNvPr id="33" name="rc33"/>
            <p:cNvSpPr/>
            <p:nvPr/>
          </p:nvSpPr>
          <p:spPr>
            <a:xfrm>
              <a:off x="3517547" y="3999496"/>
              <a:ext cx="235719" cy="212513"/>
            </a:xfrm>
            <a:prstGeom prst="rect">
              <a:avLst/>
            </a:prstGeom>
            <a:solidFill>
              <a:srgbClr val="E2231A">
                <a:alpha val="90196"/>
              </a:srgbClr>
            </a:solidFill>
          </p:spPr>
          <p:txBody>
            <a:bodyPr/>
            <a:lstStyle/>
            <a:p/>
          </p:txBody>
        </p:sp>
        <p:sp>
          <p:nvSpPr>
            <p:cNvPr id="34" name="rc34"/>
            <p:cNvSpPr/>
            <p:nvPr/>
          </p:nvSpPr>
          <p:spPr>
            <a:xfrm>
              <a:off x="3779457" y="4013275"/>
              <a:ext cx="235719" cy="198734"/>
            </a:xfrm>
            <a:prstGeom prst="rect">
              <a:avLst/>
            </a:prstGeom>
            <a:solidFill>
              <a:srgbClr val="E2231A">
                <a:alpha val="90196"/>
              </a:srgbClr>
            </a:solidFill>
          </p:spPr>
          <p:txBody>
            <a:bodyPr/>
            <a:lstStyle/>
            <a:p/>
          </p:txBody>
        </p:sp>
        <p:sp>
          <p:nvSpPr>
            <p:cNvPr id="35" name="rc35"/>
            <p:cNvSpPr/>
            <p:nvPr/>
          </p:nvSpPr>
          <p:spPr>
            <a:xfrm>
              <a:off x="4041368" y="4027746"/>
              <a:ext cx="235719" cy="184262"/>
            </a:xfrm>
            <a:prstGeom prst="rect">
              <a:avLst/>
            </a:prstGeom>
            <a:solidFill>
              <a:srgbClr val="E2231A">
                <a:alpha val="90196"/>
              </a:srgbClr>
            </a:solidFill>
          </p:spPr>
          <p:txBody>
            <a:bodyPr/>
            <a:lstStyle/>
            <a:p/>
          </p:txBody>
        </p:sp>
        <p:sp>
          <p:nvSpPr>
            <p:cNvPr id="36" name="rc36"/>
            <p:cNvSpPr/>
            <p:nvPr/>
          </p:nvSpPr>
          <p:spPr>
            <a:xfrm>
              <a:off x="4303278" y="4052045"/>
              <a:ext cx="235719" cy="159963"/>
            </a:xfrm>
            <a:prstGeom prst="rect">
              <a:avLst/>
            </a:prstGeom>
            <a:solidFill>
              <a:srgbClr val="E2231A">
                <a:alpha val="90196"/>
              </a:srgbClr>
            </a:solidFill>
          </p:spPr>
          <p:txBody>
            <a:bodyPr/>
            <a:lstStyle/>
            <a:p/>
          </p:txBody>
        </p:sp>
        <p:sp>
          <p:nvSpPr>
            <p:cNvPr id="37" name="rc37"/>
            <p:cNvSpPr/>
            <p:nvPr/>
          </p:nvSpPr>
          <p:spPr>
            <a:xfrm>
              <a:off x="4565188" y="4036512"/>
              <a:ext cx="235719" cy="175496"/>
            </a:xfrm>
            <a:prstGeom prst="rect">
              <a:avLst/>
            </a:prstGeom>
            <a:solidFill>
              <a:srgbClr val="E2231A">
                <a:alpha val="90196"/>
              </a:srgbClr>
            </a:solidFill>
          </p:spPr>
          <p:txBody>
            <a:bodyPr/>
            <a:lstStyle/>
            <a:p/>
          </p:txBody>
        </p:sp>
        <p:sp>
          <p:nvSpPr>
            <p:cNvPr id="38" name="rc38"/>
            <p:cNvSpPr/>
            <p:nvPr/>
          </p:nvSpPr>
          <p:spPr>
            <a:xfrm>
              <a:off x="4827098" y="4045217"/>
              <a:ext cx="235719" cy="166792"/>
            </a:xfrm>
            <a:prstGeom prst="rect">
              <a:avLst/>
            </a:prstGeom>
            <a:solidFill>
              <a:srgbClr val="E2231A">
                <a:alpha val="90196"/>
              </a:srgbClr>
            </a:solidFill>
          </p:spPr>
          <p:txBody>
            <a:bodyPr/>
            <a:lstStyle/>
            <a:p/>
          </p:txBody>
        </p:sp>
        <p:sp>
          <p:nvSpPr>
            <p:cNvPr id="39" name="rc39"/>
            <p:cNvSpPr/>
            <p:nvPr/>
          </p:nvSpPr>
          <p:spPr>
            <a:xfrm>
              <a:off x="5089008" y="4003960"/>
              <a:ext cx="235719" cy="208049"/>
            </a:xfrm>
            <a:prstGeom prst="rect">
              <a:avLst/>
            </a:prstGeom>
            <a:solidFill>
              <a:srgbClr val="E2231A">
                <a:alpha val="90196"/>
              </a:srgbClr>
            </a:solidFill>
          </p:spPr>
          <p:txBody>
            <a:bodyPr/>
            <a:lstStyle/>
            <a:p/>
          </p:txBody>
        </p:sp>
        <p:sp>
          <p:nvSpPr>
            <p:cNvPr id="40" name="rc40"/>
            <p:cNvSpPr/>
            <p:nvPr/>
          </p:nvSpPr>
          <p:spPr>
            <a:xfrm>
              <a:off x="5350919" y="4003108"/>
              <a:ext cx="235719" cy="208901"/>
            </a:xfrm>
            <a:prstGeom prst="rect">
              <a:avLst/>
            </a:prstGeom>
            <a:solidFill>
              <a:srgbClr val="E2231A">
                <a:alpha val="90196"/>
              </a:srgbClr>
            </a:solidFill>
          </p:spPr>
          <p:txBody>
            <a:bodyPr/>
            <a:lstStyle/>
            <a:p/>
          </p:txBody>
        </p:sp>
        <p:sp>
          <p:nvSpPr>
            <p:cNvPr id="41" name="rc41"/>
            <p:cNvSpPr/>
            <p:nvPr/>
          </p:nvSpPr>
          <p:spPr>
            <a:xfrm>
              <a:off x="5612829" y="4138074"/>
              <a:ext cx="235719" cy="73934"/>
            </a:xfrm>
            <a:prstGeom prst="rect">
              <a:avLst/>
            </a:prstGeom>
            <a:solidFill>
              <a:srgbClr val="E2231A">
                <a:alpha val="90196"/>
              </a:srgbClr>
            </a:solidFill>
          </p:spPr>
          <p:txBody>
            <a:bodyPr/>
            <a:lstStyle/>
            <a:p/>
          </p:txBody>
        </p:sp>
        <p:sp>
          <p:nvSpPr>
            <p:cNvPr id="42" name="rc42"/>
            <p:cNvSpPr/>
            <p:nvPr/>
          </p:nvSpPr>
          <p:spPr>
            <a:xfrm>
              <a:off x="5874739" y="4106477"/>
              <a:ext cx="235719" cy="105532"/>
            </a:xfrm>
            <a:prstGeom prst="rect">
              <a:avLst/>
            </a:prstGeom>
            <a:solidFill>
              <a:srgbClr val="E2231A">
                <a:alpha val="90196"/>
              </a:srgbClr>
            </a:solidFill>
          </p:spPr>
          <p:txBody>
            <a:bodyPr/>
            <a:lstStyle/>
            <a:p/>
          </p:txBody>
        </p:sp>
        <p:sp>
          <p:nvSpPr>
            <p:cNvPr id="43" name="rc43"/>
            <p:cNvSpPr/>
            <p:nvPr/>
          </p:nvSpPr>
          <p:spPr>
            <a:xfrm>
              <a:off x="6136649" y="4065498"/>
              <a:ext cx="235719" cy="146511"/>
            </a:xfrm>
            <a:prstGeom prst="rect">
              <a:avLst/>
            </a:prstGeom>
            <a:solidFill>
              <a:srgbClr val="E2231A">
                <a:alpha val="90196"/>
              </a:srgbClr>
            </a:solidFill>
          </p:spPr>
          <p:txBody>
            <a:bodyPr/>
            <a:lstStyle/>
            <a:p/>
          </p:txBody>
        </p:sp>
        <p:sp>
          <p:nvSpPr>
            <p:cNvPr id="44" name="rc44"/>
            <p:cNvSpPr/>
            <p:nvPr/>
          </p:nvSpPr>
          <p:spPr>
            <a:xfrm>
              <a:off x="6398559" y="4066993"/>
              <a:ext cx="235719" cy="145016"/>
            </a:xfrm>
            <a:prstGeom prst="rect">
              <a:avLst/>
            </a:prstGeom>
            <a:solidFill>
              <a:srgbClr val="E2231A">
                <a:alpha val="90196"/>
              </a:srgbClr>
            </a:solidFill>
          </p:spPr>
          <p:txBody>
            <a:bodyPr/>
            <a:lstStyle/>
            <a:p/>
          </p:txBody>
        </p:sp>
        <p:sp>
          <p:nvSpPr>
            <p:cNvPr id="45" name="rc45"/>
            <p:cNvSpPr/>
            <p:nvPr/>
          </p:nvSpPr>
          <p:spPr>
            <a:xfrm>
              <a:off x="6660470" y="4023402"/>
              <a:ext cx="235719" cy="188607"/>
            </a:xfrm>
            <a:prstGeom prst="rect">
              <a:avLst/>
            </a:prstGeom>
            <a:solidFill>
              <a:srgbClr val="E2231A">
                <a:alpha val="90196"/>
              </a:srgbClr>
            </a:solidFill>
          </p:spPr>
          <p:txBody>
            <a:bodyPr/>
            <a:lstStyle/>
            <a:p/>
          </p:txBody>
        </p:sp>
        <p:sp>
          <p:nvSpPr>
            <p:cNvPr id="46" name="rc46"/>
            <p:cNvSpPr/>
            <p:nvPr/>
          </p:nvSpPr>
          <p:spPr>
            <a:xfrm>
              <a:off x="6922380" y="4083884"/>
              <a:ext cx="235719" cy="128124"/>
            </a:xfrm>
            <a:prstGeom prst="rect">
              <a:avLst/>
            </a:prstGeom>
            <a:solidFill>
              <a:srgbClr val="E2231A">
                <a:alpha val="90196"/>
              </a:srgbClr>
            </a:solidFill>
          </p:spPr>
          <p:txBody>
            <a:bodyPr/>
            <a:lstStyle/>
            <a:p/>
          </p:txBody>
        </p:sp>
        <p:sp>
          <p:nvSpPr>
            <p:cNvPr id="47" name="rc47"/>
            <p:cNvSpPr/>
            <p:nvPr/>
          </p:nvSpPr>
          <p:spPr>
            <a:xfrm>
              <a:off x="7184290" y="4070821"/>
              <a:ext cx="235719" cy="141188"/>
            </a:xfrm>
            <a:prstGeom prst="rect">
              <a:avLst/>
            </a:prstGeom>
            <a:solidFill>
              <a:srgbClr val="E2231A">
                <a:alpha val="90196"/>
              </a:srgbClr>
            </a:solidFill>
          </p:spPr>
          <p:txBody>
            <a:bodyPr/>
            <a:lstStyle/>
            <a:p/>
          </p:txBody>
        </p:sp>
        <p:sp>
          <p:nvSpPr>
            <p:cNvPr id="48" name="rc48"/>
            <p:cNvSpPr/>
            <p:nvPr/>
          </p:nvSpPr>
          <p:spPr>
            <a:xfrm>
              <a:off x="7446200" y="4067482"/>
              <a:ext cx="235719" cy="144527"/>
            </a:xfrm>
            <a:prstGeom prst="rect">
              <a:avLst/>
            </a:prstGeom>
            <a:solidFill>
              <a:srgbClr val="E2231A">
                <a:alpha val="90196"/>
              </a:srgbClr>
            </a:solidFill>
          </p:spPr>
          <p:txBody>
            <a:bodyPr/>
            <a:lstStyle/>
            <a:p/>
          </p:txBody>
        </p:sp>
        <p:sp>
          <p:nvSpPr>
            <p:cNvPr id="49" name="rc49"/>
            <p:cNvSpPr/>
            <p:nvPr/>
          </p:nvSpPr>
          <p:spPr>
            <a:xfrm>
              <a:off x="7708110" y="4065167"/>
              <a:ext cx="235719" cy="146842"/>
            </a:xfrm>
            <a:prstGeom prst="rect">
              <a:avLst/>
            </a:prstGeom>
            <a:solidFill>
              <a:srgbClr val="E2231A">
                <a:alpha val="90196"/>
              </a:srgbClr>
            </a:solidFill>
          </p:spPr>
          <p:txBody>
            <a:bodyPr/>
            <a:lstStyle/>
            <a:p/>
          </p:txBody>
        </p:sp>
        <p:sp>
          <p:nvSpPr>
            <p:cNvPr id="50" name="rc50"/>
            <p:cNvSpPr/>
            <p:nvPr/>
          </p:nvSpPr>
          <p:spPr>
            <a:xfrm>
              <a:off x="7970021" y="4120277"/>
              <a:ext cx="235719" cy="91731"/>
            </a:xfrm>
            <a:prstGeom prst="rect">
              <a:avLst/>
            </a:prstGeom>
            <a:solidFill>
              <a:srgbClr val="E2231A">
                <a:alpha val="90196"/>
              </a:srgbClr>
            </a:solidFill>
          </p:spPr>
          <p:txBody>
            <a:bodyPr/>
            <a:lstStyle/>
            <a:p/>
          </p:txBody>
        </p:sp>
        <p:sp>
          <p:nvSpPr>
            <p:cNvPr id="51" name="rc51"/>
            <p:cNvSpPr/>
            <p:nvPr/>
          </p:nvSpPr>
          <p:spPr>
            <a:xfrm>
              <a:off x="5089008" y="3352703"/>
              <a:ext cx="235719" cy="651257"/>
            </a:xfrm>
            <a:prstGeom prst="rect">
              <a:avLst/>
            </a:prstGeom>
            <a:solidFill>
              <a:srgbClr val="B3B3B3">
                <a:alpha val="90196"/>
              </a:srgbClr>
            </a:solidFill>
          </p:spPr>
          <p:txBody>
            <a:bodyPr/>
            <a:lstStyle/>
            <a:p/>
          </p:txBody>
        </p:sp>
        <p:sp>
          <p:nvSpPr>
            <p:cNvPr id="52" name="rc52"/>
            <p:cNvSpPr/>
            <p:nvPr/>
          </p:nvSpPr>
          <p:spPr>
            <a:xfrm>
              <a:off x="5350919" y="3750765"/>
              <a:ext cx="235719" cy="252343"/>
            </a:xfrm>
            <a:prstGeom prst="rect">
              <a:avLst/>
            </a:prstGeom>
            <a:solidFill>
              <a:srgbClr val="B3B3B3">
                <a:alpha val="90196"/>
              </a:srgbClr>
            </a:solidFill>
          </p:spPr>
          <p:txBody>
            <a:bodyPr/>
            <a:lstStyle/>
            <a:p/>
          </p:txBody>
        </p:sp>
        <p:sp>
          <p:nvSpPr>
            <p:cNvPr id="53" name="rc53"/>
            <p:cNvSpPr/>
            <p:nvPr/>
          </p:nvSpPr>
          <p:spPr>
            <a:xfrm>
              <a:off x="5612829" y="3778090"/>
              <a:ext cx="235719" cy="359983"/>
            </a:xfrm>
            <a:prstGeom prst="rect">
              <a:avLst/>
            </a:prstGeom>
            <a:solidFill>
              <a:srgbClr val="B3B3B3">
                <a:alpha val="90196"/>
              </a:srgbClr>
            </a:solidFill>
          </p:spPr>
          <p:txBody>
            <a:bodyPr/>
            <a:lstStyle/>
            <a:p/>
          </p:txBody>
        </p:sp>
        <p:sp>
          <p:nvSpPr>
            <p:cNvPr id="54" name="rc54"/>
            <p:cNvSpPr/>
            <p:nvPr/>
          </p:nvSpPr>
          <p:spPr>
            <a:xfrm>
              <a:off x="5874739" y="3796712"/>
              <a:ext cx="235719" cy="309764"/>
            </a:xfrm>
            <a:prstGeom prst="rect">
              <a:avLst/>
            </a:prstGeom>
            <a:solidFill>
              <a:srgbClr val="B3B3B3">
                <a:alpha val="90196"/>
              </a:srgbClr>
            </a:solidFill>
          </p:spPr>
          <p:txBody>
            <a:bodyPr/>
            <a:lstStyle/>
            <a:p/>
          </p:txBody>
        </p:sp>
        <p:sp>
          <p:nvSpPr>
            <p:cNvPr id="55" name="rc55"/>
            <p:cNvSpPr/>
            <p:nvPr/>
          </p:nvSpPr>
          <p:spPr>
            <a:xfrm>
              <a:off x="6136649" y="3825804"/>
              <a:ext cx="235719" cy="239693"/>
            </a:xfrm>
            <a:prstGeom prst="rect">
              <a:avLst/>
            </a:prstGeom>
            <a:solidFill>
              <a:srgbClr val="B3B3B3">
                <a:alpha val="90196"/>
              </a:srgbClr>
            </a:solidFill>
          </p:spPr>
          <p:txBody>
            <a:bodyPr/>
            <a:lstStyle/>
            <a:p/>
          </p:txBody>
        </p:sp>
        <p:sp>
          <p:nvSpPr>
            <p:cNvPr id="56" name="rc56"/>
            <p:cNvSpPr/>
            <p:nvPr/>
          </p:nvSpPr>
          <p:spPr>
            <a:xfrm>
              <a:off x="6398559" y="3834717"/>
              <a:ext cx="235719" cy="232275"/>
            </a:xfrm>
            <a:prstGeom prst="rect">
              <a:avLst/>
            </a:prstGeom>
            <a:solidFill>
              <a:srgbClr val="B3B3B3">
                <a:alpha val="90196"/>
              </a:srgbClr>
            </a:solidFill>
          </p:spPr>
          <p:txBody>
            <a:bodyPr/>
            <a:lstStyle/>
            <a:p/>
          </p:txBody>
        </p:sp>
        <p:sp>
          <p:nvSpPr>
            <p:cNvPr id="57" name="rc57"/>
            <p:cNvSpPr/>
            <p:nvPr/>
          </p:nvSpPr>
          <p:spPr>
            <a:xfrm>
              <a:off x="6660470" y="3833353"/>
              <a:ext cx="235719" cy="190049"/>
            </a:xfrm>
            <a:prstGeom prst="rect">
              <a:avLst/>
            </a:prstGeom>
            <a:solidFill>
              <a:srgbClr val="B3B3B3">
                <a:alpha val="90196"/>
              </a:srgbClr>
            </a:solidFill>
          </p:spPr>
          <p:txBody>
            <a:bodyPr/>
            <a:lstStyle/>
            <a:p/>
          </p:txBody>
        </p:sp>
        <p:sp>
          <p:nvSpPr>
            <p:cNvPr id="58" name="rc58"/>
            <p:cNvSpPr/>
            <p:nvPr/>
          </p:nvSpPr>
          <p:spPr>
            <a:xfrm>
              <a:off x="6922380" y="3842112"/>
              <a:ext cx="235719" cy="241772"/>
            </a:xfrm>
            <a:prstGeom prst="rect">
              <a:avLst/>
            </a:prstGeom>
            <a:solidFill>
              <a:srgbClr val="B3B3B3">
                <a:alpha val="90196"/>
              </a:srgbClr>
            </a:solidFill>
          </p:spPr>
          <p:txBody>
            <a:bodyPr/>
            <a:lstStyle/>
            <a:p/>
          </p:txBody>
        </p:sp>
        <p:sp>
          <p:nvSpPr>
            <p:cNvPr id="59" name="rc59"/>
            <p:cNvSpPr/>
            <p:nvPr/>
          </p:nvSpPr>
          <p:spPr>
            <a:xfrm>
              <a:off x="7184290" y="3892169"/>
              <a:ext cx="235719" cy="178651"/>
            </a:xfrm>
            <a:prstGeom prst="rect">
              <a:avLst/>
            </a:prstGeom>
            <a:solidFill>
              <a:srgbClr val="B3B3B3">
                <a:alpha val="90196"/>
              </a:srgbClr>
            </a:solidFill>
          </p:spPr>
          <p:txBody>
            <a:bodyPr/>
            <a:lstStyle/>
            <a:p/>
          </p:txBody>
        </p:sp>
        <p:sp>
          <p:nvSpPr>
            <p:cNvPr id="60" name="rc60"/>
            <p:cNvSpPr/>
            <p:nvPr/>
          </p:nvSpPr>
          <p:spPr>
            <a:xfrm>
              <a:off x="7446200" y="3941976"/>
              <a:ext cx="235719" cy="125506"/>
            </a:xfrm>
            <a:prstGeom prst="rect">
              <a:avLst/>
            </a:prstGeom>
            <a:solidFill>
              <a:srgbClr val="B3B3B3">
                <a:alpha val="90196"/>
              </a:srgbClr>
            </a:solidFill>
          </p:spPr>
          <p:txBody>
            <a:bodyPr/>
            <a:lstStyle/>
            <a:p/>
          </p:txBody>
        </p:sp>
        <p:sp>
          <p:nvSpPr>
            <p:cNvPr id="61" name="rc61"/>
            <p:cNvSpPr/>
            <p:nvPr/>
          </p:nvSpPr>
          <p:spPr>
            <a:xfrm>
              <a:off x="7708110" y="3989991"/>
              <a:ext cx="235719" cy="75175"/>
            </a:xfrm>
            <a:prstGeom prst="rect">
              <a:avLst/>
            </a:prstGeom>
            <a:solidFill>
              <a:srgbClr val="B3B3B3">
                <a:alpha val="90196"/>
              </a:srgbClr>
            </a:solidFill>
          </p:spPr>
          <p:txBody>
            <a:bodyPr/>
            <a:lstStyle/>
            <a:p/>
          </p:txBody>
        </p:sp>
        <p:sp>
          <p:nvSpPr>
            <p:cNvPr id="62" name="rc62"/>
            <p:cNvSpPr/>
            <p:nvPr/>
          </p:nvSpPr>
          <p:spPr>
            <a:xfrm>
              <a:off x="7970021" y="3973003"/>
              <a:ext cx="235719" cy="147273"/>
            </a:xfrm>
            <a:prstGeom prst="rect">
              <a:avLst/>
            </a:prstGeom>
            <a:solidFill>
              <a:srgbClr val="B3B3B3">
                <a:alpha val="90196"/>
              </a:srgbClr>
            </a:solidFill>
          </p:spPr>
          <p:txBody>
            <a:bodyPr/>
            <a:lstStyle/>
            <a:p/>
          </p:txBody>
        </p:sp>
        <p:sp>
          <p:nvSpPr>
            <p:cNvPr id="63" name="pl63"/>
            <p:cNvSpPr/>
            <p:nvPr/>
          </p:nvSpPr>
          <p:spPr>
            <a:xfrm>
              <a:off x="1540125" y="2214122"/>
              <a:ext cx="6547754" cy="966719"/>
            </a:xfrm>
            <a:custGeom>
              <a:avLst/>
              <a:pathLst>
                <a:path w="6547754" h="966719">
                  <a:moveTo>
                    <a:pt x="0" y="966719"/>
                  </a:moveTo>
                  <a:lnTo>
                    <a:pt x="261910" y="966719"/>
                  </a:lnTo>
                  <a:lnTo>
                    <a:pt x="523820" y="837823"/>
                  </a:lnTo>
                  <a:lnTo>
                    <a:pt x="785730" y="708927"/>
                  </a:lnTo>
                  <a:lnTo>
                    <a:pt x="1047640" y="773375"/>
                  </a:lnTo>
                  <a:lnTo>
                    <a:pt x="1309550" y="408170"/>
                  </a:lnTo>
                  <a:lnTo>
                    <a:pt x="1571461" y="279274"/>
                  </a:lnTo>
                  <a:lnTo>
                    <a:pt x="1833371" y="193343"/>
                  </a:lnTo>
                  <a:lnTo>
                    <a:pt x="2095281" y="343722"/>
                  </a:lnTo>
                  <a:lnTo>
                    <a:pt x="2357191" y="300757"/>
                  </a:lnTo>
                  <a:lnTo>
                    <a:pt x="2619101" y="257791"/>
                  </a:lnTo>
                  <a:lnTo>
                    <a:pt x="2881012" y="193343"/>
                  </a:lnTo>
                  <a:lnTo>
                    <a:pt x="3142922" y="214826"/>
                  </a:lnTo>
                  <a:lnTo>
                    <a:pt x="3404832" y="193343"/>
                  </a:lnTo>
                  <a:lnTo>
                    <a:pt x="3666742" y="279274"/>
                  </a:lnTo>
                  <a:lnTo>
                    <a:pt x="3928652" y="279274"/>
                  </a:lnTo>
                  <a:lnTo>
                    <a:pt x="4190563" y="0"/>
                  </a:lnTo>
                  <a:lnTo>
                    <a:pt x="4452473" y="64447"/>
                  </a:lnTo>
                  <a:lnTo>
                    <a:pt x="4714383" y="150378"/>
                  </a:lnTo>
                  <a:lnTo>
                    <a:pt x="4976293" y="150378"/>
                  </a:lnTo>
                  <a:lnTo>
                    <a:pt x="5238203" y="236309"/>
                  </a:lnTo>
                  <a:lnTo>
                    <a:pt x="5500114" y="107413"/>
                  </a:lnTo>
                  <a:lnTo>
                    <a:pt x="5762024" y="128895"/>
                  </a:lnTo>
                  <a:lnTo>
                    <a:pt x="6023934" y="128895"/>
                  </a:lnTo>
                  <a:lnTo>
                    <a:pt x="6285844" y="128895"/>
                  </a:lnTo>
                  <a:lnTo>
                    <a:pt x="6547754" y="21482"/>
                  </a:lnTo>
                </a:path>
              </a:pathLst>
            </a:custGeom>
            <a:ln w="27101" cap="flat">
              <a:solidFill>
                <a:srgbClr val="3283FE">
                  <a:alpha val="100000"/>
                </a:srgbClr>
              </a:solidFill>
              <a:prstDash val="solid"/>
              <a:round/>
            </a:ln>
          </p:spPr>
          <p:txBody>
            <a:bodyPr/>
            <a:lstStyle/>
            <a:p/>
          </p:txBody>
        </p:sp>
        <p:sp>
          <p:nvSpPr>
            <p:cNvPr id="64" name="pl64"/>
            <p:cNvSpPr/>
            <p:nvPr/>
          </p:nvSpPr>
          <p:spPr>
            <a:xfrm>
              <a:off x="5206868" y="2514879"/>
              <a:ext cx="2881012" cy="1417855"/>
            </a:xfrm>
            <a:custGeom>
              <a:avLst/>
              <a:pathLst>
                <a:path w="2881012" h="1417855">
                  <a:moveTo>
                    <a:pt x="0" y="1417855"/>
                  </a:moveTo>
                  <a:lnTo>
                    <a:pt x="261910" y="537066"/>
                  </a:lnTo>
                  <a:lnTo>
                    <a:pt x="523820" y="472618"/>
                  </a:lnTo>
                  <a:lnTo>
                    <a:pt x="785730" y="429653"/>
                  </a:lnTo>
                  <a:lnTo>
                    <a:pt x="1047640" y="365205"/>
                  </a:lnTo>
                  <a:lnTo>
                    <a:pt x="1309550" y="343722"/>
                  </a:lnTo>
                  <a:lnTo>
                    <a:pt x="1571461" y="343722"/>
                  </a:lnTo>
                  <a:lnTo>
                    <a:pt x="1833371" y="322239"/>
                  </a:lnTo>
                  <a:lnTo>
                    <a:pt x="2095281" y="214826"/>
                  </a:lnTo>
                  <a:lnTo>
                    <a:pt x="2357191" y="107413"/>
                  </a:lnTo>
                  <a:lnTo>
                    <a:pt x="2619101" y="0"/>
                  </a:lnTo>
                  <a:lnTo>
                    <a:pt x="2881012" y="21482"/>
                  </a:lnTo>
                </a:path>
              </a:pathLst>
            </a:custGeom>
            <a:ln w="27101" cap="flat">
              <a:solidFill>
                <a:srgbClr val="FFA500">
                  <a:alpha val="100000"/>
                </a:srgbClr>
              </a:solidFill>
              <a:prstDash val="solid"/>
              <a:round/>
            </a:ln>
          </p:spPr>
          <p:txBody>
            <a:bodyPr/>
            <a:lstStyle/>
            <a:p/>
          </p:txBody>
        </p:sp>
        <p:sp>
          <p:nvSpPr>
            <p:cNvPr id="65" name="tx65"/>
            <p:cNvSpPr/>
            <p:nvPr/>
          </p:nvSpPr>
          <p:spPr>
            <a:xfrm>
              <a:off x="1469787" y="29978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48</a:t>
              </a:r>
            </a:p>
          </p:txBody>
        </p:sp>
        <p:sp>
          <p:nvSpPr>
            <p:cNvPr id="66" name="tx66"/>
            <p:cNvSpPr/>
            <p:nvPr/>
          </p:nvSpPr>
          <p:spPr>
            <a:xfrm>
              <a:off x="2779338"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7" name="tx67"/>
            <p:cNvSpPr/>
            <p:nvPr/>
          </p:nvSpPr>
          <p:spPr>
            <a:xfrm>
              <a:off x="4088889"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68" name="tx68"/>
            <p:cNvSpPr/>
            <p:nvPr/>
          </p:nvSpPr>
          <p:spPr>
            <a:xfrm>
              <a:off x="5398440"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69" name="tx69"/>
            <p:cNvSpPr/>
            <p:nvPr/>
          </p:nvSpPr>
          <p:spPr>
            <a:xfrm>
              <a:off x="5398440" y="31137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70" name="tx70"/>
            <p:cNvSpPr/>
            <p:nvPr/>
          </p:nvSpPr>
          <p:spPr>
            <a:xfrm>
              <a:off x="6446081"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1" name="tx71"/>
            <p:cNvSpPr/>
            <p:nvPr/>
          </p:nvSpPr>
          <p:spPr>
            <a:xfrm>
              <a:off x="6446081"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72" name="tx72"/>
            <p:cNvSpPr/>
            <p:nvPr/>
          </p:nvSpPr>
          <p:spPr>
            <a:xfrm>
              <a:off x="6707991"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3" name="tx73"/>
            <p:cNvSpPr/>
            <p:nvPr/>
          </p:nvSpPr>
          <p:spPr>
            <a:xfrm>
              <a:off x="6707991"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74" name="tx74"/>
            <p:cNvSpPr/>
            <p:nvPr/>
          </p:nvSpPr>
          <p:spPr>
            <a:xfrm>
              <a:off x="6969901"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5" name="tx75"/>
            <p:cNvSpPr/>
            <p:nvPr/>
          </p:nvSpPr>
          <p:spPr>
            <a:xfrm>
              <a:off x="6969901" y="2898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64</a:t>
              </a:r>
            </a:p>
          </p:txBody>
        </p:sp>
        <p:sp>
          <p:nvSpPr>
            <p:cNvPr id="76" name="tx76"/>
            <p:cNvSpPr/>
            <p:nvPr/>
          </p:nvSpPr>
          <p:spPr>
            <a:xfrm>
              <a:off x="723181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7" name="tx77"/>
            <p:cNvSpPr/>
            <p:nvPr/>
          </p:nvSpPr>
          <p:spPr>
            <a:xfrm>
              <a:off x="7231812"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78" name="tx78"/>
            <p:cNvSpPr/>
            <p:nvPr/>
          </p:nvSpPr>
          <p:spPr>
            <a:xfrm>
              <a:off x="749372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9" name="tx79"/>
            <p:cNvSpPr/>
            <p:nvPr/>
          </p:nvSpPr>
          <p:spPr>
            <a:xfrm>
              <a:off x="7493722"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80" name="tx80"/>
            <p:cNvSpPr/>
            <p:nvPr/>
          </p:nvSpPr>
          <p:spPr>
            <a:xfrm>
              <a:off x="775563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1" name="tx81"/>
            <p:cNvSpPr/>
            <p:nvPr/>
          </p:nvSpPr>
          <p:spPr>
            <a:xfrm>
              <a:off x="7755632"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2" name="tx82"/>
            <p:cNvSpPr/>
            <p:nvPr/>
          </p:nvSpPr>
          <p:spPr>
            <a:xfrm>
              <a:off x="8017542"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3" name="tx83"/>
            <p:cNvSpPr/>
            <p:nvPr/>
          </p:nvSpPr>
          <p:spPr>
            <a:xfrm>
              <a:off x="8017542"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84" name="tx84"/>
            <p:cNvSpPr/>
            <p:nvPr/>
          </p:nvSpPr>
          <p:spPr>
            <a:xfrm>
              <a:off x="1449691" y="396562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85" name="tx85"/>
            <p:cNvSpPr/>
            <p:nvPr/>
          </p:nvSpPr>
          <p:spPr>
            <a:xfrm>
              <a:off x="2759242" y="405833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86" name="tx86"/>
            <p:cNvSpPr/>
            <p:nvPr/>
          </p:nvSpPr>
          <p:spPr>
            <a:xfrm>
              <a:off x="4098938" y="4079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7" name="tx87"/>
            <p:cNvSpPr/>
            <p:nvPr/>
          </p:nvSpPr>
          <p:spPr>
            <a:xfrm>
              <a:off x="5408489" y="4067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88" name="tx88"/>
            <p:cNvSpPr/>
            <p:nvPr/>
          </p:nvSpPr>
          <p:spPr>
            <a:xfrm>
              <a:off x="6456129" y="4099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89" name="tx89"/>
            <p:cNvSpPr/>
            <p:nvPr/>
          </p:nvSpPr>
          <p:spPr>
            <a:xfrm>
              <a:off x="6718039" y="4077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90" name="tx90"/>
            <p:cNvSpPr/>
            <p:nvPr/>
          </p:nvSpPr>
          <p:spPr>
            <a:xfrm>
              <a:off x="6979950" y="4107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91" name="tx91"/>
            <p:cNvSpPr/>
            <p:nvPr/>
          </p:nvSpPr>
          <p:spPr>
            <a:xfrm>
              <a:off x="7241860" y="410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92" name="tx92"/>
            <p:cNvSpPr/>
            <p:nvPr/>
          </p:nvSpPr>
          <p:spPr>
            <a:xfrm>
              <a:off x="7503770" y="4099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3" name="tx93"/>
            <p:cNvSpPr/>
            <p:nvPr/>
          </p:nvSpPr>
          <p:spPr>
            <a:xfrm>
              <a:off x="7765680" y="4098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4" name="tx94"/>
            <p:cNvSpPr/>
            <p:nvPr/>
          </p:nvSpPr>
          <p:spPr>
            <a:xfrm>
              <a:off x="8027590" y="41256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5" name="tx95"/>
            <p:cNvSpPr/>
            <p:nvPr/>
          </p:nvSpPr>
          <p:spPr>
            <a:xfrm>
              <a:off x="5378344" y="38364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96" name="tx96"/>
            <p:cNvSpPr/>
            <p:nvPr/>
          </p:nvSpPr>
          <p:spPr>
            <a:xfrm>
              <a:off x="6425984" y="39104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97" name="tx97"/>
            <p:cNvSpPr/>
            <p:nvPr/>
          </p:nvSpPr>
          <p:spPr>
            <a:xfrm>
              <a:off x="6718039" y="3887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98" name="tx98"/>
            <p:cNvSpPr/>
            <p:nvPr/>
          </p:nvSpPr>
          <p:spPr>
            <a:xfrm>
              <a:off x="6949805" y="392250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99" name="tx99"/>
            <p:cNvSpPr/>
            <p:nvPr/>
          </p:nvSpPr>
          <p:spPr>
            <a:xfrm>
              <a:off x="7241860" y="3941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00" name="tx100"/>
            <p:cNvSpPr/>
            <p:nvPr/>
          </p:nvSpPr>
          <p:spPr>
            <a:xfrm>
              <a:off x="7503770" y="3964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1" name="tx101"/>
            <p:cNvSpPr/>
            <p:nvPr/>
          </p:nvSpPr>
          <p:spPr>
            <a:xfrm>
              <a:off x="7765680" y="39870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2" name="tx102"/>
            <p:cNvSpPr/>
            <p:nvPr/>
          </p:nvSpPr>
          <p:spPr>
            <a:xfrm>
              <a:off x="8027590" y="400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3" name="tx103"/>
            <p:cNvSpPr/>
            <p:nvPr/>
          </p:nvSpPr>
          <p:spPr>
            <a:xfrm>
              <a:off x="5387387" y="364453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216</a:t>
              </a:r>
            </a:p>
          </p:txBody>
        </p:sp>
        <p:sp>
          <p:nvSpPr>
            <p:cNvPr id="104" name="tx104"/>
            <p:cNvSpPr/>
            <p:nvPr/>
          </p:nvSpPr>
          <p:spPr>
            <a:xfrm>
              <a:off x="6435028" y="3729674"/>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177</a:t>
              </a:r>
            </a:p>
          </p:txBody>
        </p:sp>
        <p:sp>
          <p:nvSpPr>
            <p:cNvPr id="105" name="tx105"/>
            <p:cNvSpPr/>
            <p:nvPr/>
          </p:nvSpPr>
          <p:spPr>
            <a:xfrm>
              <a:off x="6696938" y="3728309"/>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177</a:t>
              </a:r>
            </a:p>
          </p:txBody>
        </p:sp>
        <p:sp>
          <p:nvSpPr>
            <p:cNvPr id="106" name="tx106"/>
            <p:cNvSpPr/>
            <p:nvPr/>
          </p:nvSpPr>
          <p:spPr>
            <a:xfrm>
              <a:off x="6958848" y="373583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173</a:t>
              </a:r>
            </a:p>
          </p:txBody>
        </p:sp>
        <p:sp>
          <p:nvSpPr>
            <p:cNvPr id="107" name="tx107"/>
            <p:cNvSpPr/>
            <p:nvPr/>
          </p:nvSpPr>
          <p:spPr>
            <a:xfrm>
              <a:off x="7220758" y="378593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150</a:t>
              </a:r>
            </a:p>
          </p:txBody>
        </p:sp>
        <p:sp>
          <p:nvSpPr>
            <p:cNvPr id="108" name="tx108"/>
            <p:cNvSpPr/>
            <p:nvPr/>
          </p:nvSpPr>
          <p:spPr>
            <a:xfrm>
              <a:off x="7482669" y="383574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126</a:t>
              </a:r>
            </a:p>
          </p:txBody>
        </p:sp>
        <p:sp>
          <p:nvSpPr>
            <p:cNvPr id="109" name="tx109"/>
            <p:cNvSpPr/>
            <p:nvPr/>
          </p:nvSpPr>
          <p:spPr>
            <a:xfrm>
              <a:off x="7744579" y="388375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104</a:t>
              </a:r>
            </a:p>
          </p:txBody>
        </p:sp>
        <p:sp>
          <p:nvSpPr>
            <p:cNvPr id="110" name="tx110"/>
            <p:cNvSpPr/>
            <p:nvPr/>
          </p:nvSpPr>
          <p:spPr>
            <a:xfrm>
              <a:off x="8006489" y="3867959"/>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11" name="tx111"/>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694200" y="362589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13" name="tx113"/>
            <p:cNvSpPr/>
            <p:nvPr/>
          </p:nvSpPr>
          <p:spPr>
            <a:xfrm>
              <a:off x="694200" y="309190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4" name="tx114"/>
            <p:cNvSpPr/>
            <p:nvPr/>
          </p:nvSpPr>
          <p:spPr>
            <a:xfrm>
              <a:off x="694200" y="255790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15" name="tx115"/>
            <p:cNvSpPr/>
            <p:nvPr/>
          </p:nvSpPr>
          <p:spPr>
            <a:xfrm>
              <a:off x="577692" y="202391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6" name="tx11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3" name="tx13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4" name="pl134"/>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5" name="pl135"/>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6" name="tx136"/>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7" name="tx137"/>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8" name="rc138"/>
            <p:cNvSpPr/>
            <p:nvPr/>
          </p:nvSpPr>
          <p:spPr>
            <a:xfrm>
              <a:off x="4744786" y="5080163"/>
              <a:ext cx="201456" cy="201456"/>
            </a:xfrm>
            <a:prstGeom prst="rect">
              <a:avLst/>
            </a:prstGeom>
            <a:solidFill>
              <a:srgbClr val="E2231A">
                <a:alpha val="90196"/>
              </a:srgbClr>
            </a:solidFill>
          </p:spPr>
          <p:txBody>
            <a:bodyPr/>
            <a:lstStyle/>
            <a:p/>
          </p:txBody>
        </p:sp>
        <p:sp>
          <p:nvSpPr>
            <p:cNvPr id="139" name="rc139"/>
            <p:cNvSpPr/>
            <p:nvPr/>
          </p:nvSpPr>
          <p:spPr>
            <a:xfrm>
              <a:off x="5708946" y="5080163"/>
              <a:ext cx="201456" cy="201456"/>
            </a:xfrm>
            <a:prstGeom prst="rect">
              <a:avLst/>
            </a:prstGeom>
            <a:solidFill>
              <a:srgbClr val="B3B3B3">
                <a:alpha val="90196"/>
              </a:srgbClr>
            </a:solidFill>
          </p:spPr>
          <p:txBody>
            <a:bodyPr/>
            <a:lstStyle/>
            <a:p/>
          </p:txBody>
        </p:sp>
        <p:sp>
          <p:nvSpPr>
            <p:cNvPr id="140" name="tx140"/>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1" name="tx141"/>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2" name="tx142"/>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3" name="tx143"/>
            <p:cNvSpPr/>
            <p:nvPr/>
          </p:nvSpPr>
          <p:spPr>
            <a:xfrm>
              <a:off x="1083092" y="1581351"/>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Senegal, 2000-2025</a:t>
              </a:r>
            </a:p>
          </p:txBody>
        </p:sp>
        <p:sp>
          <p:nvSpPr>
            <p:cNvPr id="144" name="pl144"/>
            <p:cNvSpPr/>
            <p:nvPr/>
          </p:nvSpPr>
          <p:spPr>
            <a:xfrm>
              <a:off x="23823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3025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2227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81429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9" name="pl149"/>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0" name="pl150"/>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1" name="pl151"/>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34245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2626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1828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422266" y="5840557"/>
              <a:ext cx="2607303" cy="124062"/>
            </a:xfrm>
            <a:prstGeom prst="rect">
              <a:avLst/>
            </a:prstGeom>
            <a:solidFill>
              <a:srgbClr val="E2231A">
                <a:alpha val="90196"/>
              </a:srgbClr>
            </a:solidFill>
          </p:spPr>
          <p:txBody>
            <a:bodyPr/>
            <a:lstStyle/>
            <a:p/>
          </p:txBody>
        </p:sp>
        <p:sp>
          <p:nvSpPr>
            <p:cNvPr id="156" name="rc156"/>
            <p:cNvSpPr/>
            <p:nvPr/>
          </p:nvSpPr>
          <p:spPr>
            <a:xfrm>
              <a:off x="1422266" y="5685479"/>
              <a:ext cx="2640138" cy="124062"/>
            </a:xfrm>
            <a:prstGeom prst="rect">
              <a:avLst/>
            </a:prstGeom>
            <a:solidFill>
              <a:srgbClr val="E2231A">
                <a:alpha val="90196"/>
              </a:srgbClr>
            </a:solidFill>
          </p:spPr>
          <p:txBody>
            <a:bodyPr/>
            <a:lstStyle/>
            <a:p/>
          </p:txBody>
        </p:sp>
        <p:sp>
          <p:nvSpPr>
            <p:cNvPr id="157" name="rc157"/>
            <p:cNvSpPr/>
            <p:nvPr/>
          </p:nvSpPr>
          <p:spPr>
            <a:xfrm>
              <a:off x="1422266" y="5530401"/>
              <a:ext cx="1649284" cy="124062"/>
            </a:xfrm>
            <a:prstGeom prst="rect">
              <a:avLst/>
            </a:prstGeom>
            <a:solidFill>
              <a:srgbClr val="E2231A">
                <a:alpha val="90196"/>
              </a:srgbClr>
            </a:solidFill>
          </p:spPr>
          <p:txBody>
            <a:bodyPr/>
            <a:lstStyle/>
            <a:p/>
          </p:txBody>
        </p:sp>
        <p:sp>
          <p:nvSpPr>
            <p:cNvPr id="158" name="rc158"/>
            <p:cNvSpPr/>
            <p:nvPr/>
          </p:nvSpPr>
          <p:spPr>
            <a:xfrm>
              <a:off x="4029569" y="5840557"/>
              <a:ext cx="4176170" cy="124062"/>
            </a:xfrm>
            <a:prstGeom prst="rect">
              <a:avLst/>
            </a:prstGeom>
            <a:solidFill>
              <a:srgbClr val="B3B3B3">
                <a:alpha val="90196"/>
              </a:srgbClr>
            </a:solidFill>
          </p:spPr>
          <p:txBody>
            <a:bodyPr/>
            <a:lstStyle/>
            <a:p/>
          </p:txBody>
        </p:sp>
        <p:sp>
          <p:nvSpPr>
            <p:cNvPr id="159" name="rc159"/>
            <p:cNvSpPr/>
            <p:nvPr/>
          </p:nvSpPr>
          <p:spPr>
            <a:xfrm>
              <a:off x="4062404" y="5685479"/>
              <a:ext cx="1351617" cy="124062"/>
            </a:xfrm>
            <a:prstGeom prst="rect">
              <a:avLst/>
            </a:prstGeom>
            <a:solidFill>
              <a:srgbClr val="B3B3B3">
                <a:alpha val="90196"/>
              </a:srgbClr>
            </a:solidFill>
          </p:spPr>
          <p:txBody>
            <a:bodyPr/>
            <a:lstStyle/>
            <a:p/>
          </p:txBody>
        </p:sp>
        <p:sp>
          <p:nvSpPr>
            <p:cNvPr id="160" name="rc160"/>
            <p:cNvSpPr/>
            <p:nvPr/>
          </p:nvSpPr>
          <p:spPr>
            <a:xfrm>
              <a:off x="3071551" y="5530401"/>
              <a:ext cx="2647895" cy="124062"/>
            </a:xfrm>
            <a:prstGeom prst="rect">
              <a:avLst/>
            </a:prstGeom>
            <a:solidFill>
              <a:srgbClr val="B3B3B3">
                <a:alpha val="90196"/>
              </a:srgbClr>
            </a:solidFill>
          </p:spPr>
          <p:txBody>
            <a:bodyPr/>
            <a:lstStyle/>
            <a:p/>
          </p:txBody>
        </p:sp>
        <p:sp>
          <p:nvSpPr>
            <p:cNvPr id="161" name="tx161"/>
            <p:cNvSpPr/>
            <p:nvPr/>
          </p:nvSpPr>
          <p:spPr>
            <a:xfrm>
              <a:off x="8350421"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176.6</a:t>
              </a:r>
            </a:p>
          </p:txBody>
        </p:sp>
        <p:sp>
          <p:nvSpPr>
            <p:cNvPr id="162" name="tx162"/>
            <p:cNvSpPr/>
            <p:nvPr/>
          </p:nvSpPr>
          <p:spPr>
            <a:xfrm>
              <a:off x="5558703"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103.9</a:t>
              </a:r>
            </a:p>
          </p:txBody>
        </p:sp>
        <p:sp>
          <p:nvSpPr>
            <p:cNvPr id="163" name="tx163"/>
            <p:cNvSpPr/>
            <p:nvPr/>
          </p:nvSpPr>
          <p:spPr>
            <a:xfrm>
              <a:off x="5864128"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111.9</a:t>
              </a:r>
            </a:p>
          </p:txBody>
        </p:sp>
        <p:sp>
          <p:nvSpPr>
            <p:cNvPr id="164" name="tx164"/>
            <p:cNvSpPr/>
            <p:nvPr/>
          </p:nvSpPr>
          <p:spPr>
            <a:xfrm>
              <a:off x="2613391"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67.9</a:t>
              </a:r>
            </a:p>
          </p:txBody>
        </p:sp>
        <p:sp>
          <p:nvSpPr>
            <p:cNvPr id="165" name="tx165"/>
            <p:cNvSpPr/>
            <p:nvPr/>
          </p:nvSpPr>
          <p:spPr>
            <a:xfrm>
              <a:off x="2629808"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68.7</a:t>
              </a:r>
            </a:p>
          </p:txBody>
        </p:sp>
        <p:sp>
          <p:nvSpPr>
            <p:cNvPr id="166" name="tx166"/>
            <p:cNvSpPr/>
            <p:nvPr/>
          </p:nvSpPr>
          <p:spPr>
            <a:xfrm>
              <a:off x="213438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42.9</a:t>
              </a:r>
            </a:p>
          </p:txBody>
        </p:sp>
        <p:sp>
          <p:nvSpPr>
            <p:cNvPr id="167" name="tx167"/>
            <p:cNvSpPr/>
            <p:nvPr/>
          </p:nvSpPr>
          <p:spPr>
            <a:xfrm>
              <a:off x="5972973"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108.7</a:t>
              </a:r>
            </a:p>
          </p:txBody>
        </p:sp>
        <p:sp>
          <p:nvSpPr>
            <p:cNvPr id="168" name="tx168"/>
            <p:cNvSpPr/>
            <p:nvPr/>
          </p:nvSpPr>
          <p:spPr>
            <a:xfrm>
              <a:off x="4625686"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35.2</a:t>
              </a:r>
            </a:p>
          </p:txBody>
        </p:sp>
        <p:sp>
          <p:nvSpPr>
            <p:cNvPr id="169" name="tx169"/>
            <p:cNvSpPr/>
            <p:nvPr/>
          </p:nvSpPr>
          <p:spPr>
            <a:xfrm>
              <a:off x="4282972"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68.9</a:t>
              </a:r>
            </a:p>
          </p:txBody>
        </p:sp>
        <p:sp>
          <p:nvSpPr>
            <p:cNvPr id="170" name="tx170"/>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3" name="tx173"/>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21816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5" name="tx175"/>
            <p:cNvSpPr/>
            <p:nvPr/>
          </p:nvSpPr>
          <p:spPr>
            <a:xfrm>
              <a:off x="509950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6" name="tx176"/>
            <p:cNvSpPr/>
            <p:nvPr/>
          </p:nvSpPr>
          <p:spPr>
            <a:xfrm>
              <a:off x="7019688"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77" name="tx177"/>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92%. This is greater than in 2019, where coverage was 86%.
43,000 children missed their routine first dose of measles vaccine.
MCV2 is typically administered to children between 18 months and five years old. MCV2 coverage remained relatively constant (within 1%) at 78% in 2025.</a:t>
            </a:r>
          </a:p>
        </p:txBody>
      </p:sp>
      <p:sp>
        <p:nvSpPr>
          <p:cNvPr id="18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87% in 2024 to 92% in 2025 - below the 95% level needed to prevent outbreaks and, leaving 43,000 children without any protection against measles. MCV2 coverage remained relatively constant (within 1%) at 79% - below the IA2030 target of 90%.</a:t>
            </a:r>
          </a:p>
        </p:txBody>
      </p:sp>
      <p:grpSp xmlns:pic="http://schemas.openxmlformats.org/drawingml/2006/picture">
        <p:nvGrpSpPr>
          <p:cNvPr id="182" name=""/>
          <p:cNvGrpSpPr/>
          <p:nvPr/>
        </p:nvGrpSpPr>
        <p:grpSpPr>
          <a:xfrm>
            <a:off x="292608" y="1097280"/>
            <a:ext cx="8595360" cy="28575"/>
            <a:chOff x="292608" y="1097280"/>
            <a:chExt cx="8595360" cy="28575"/>
          </a:xfrm>
        </p:grpSpPr>
        <p:sp>
          <p:nvSpPr>
            <p:cNvPr id="18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984210"/>
            </a:xfrm>
            <a:custGeom>
              <a:avLst/>
              <a:pathLst>
                <a:path w="3397293" h="984210">
                  <a:moveTo>
                    <a:pt x="0" y="984210"/>
                  </a:moveTo>
                  <a:lnTo>
                    <a:pt x="135891" y="984210"/>
                  </a:lnTo>
                  <a:lnTo>
                    <a:pt x="271783" y="852982"/>
                  </a:lnTo>
                  <a:lnTo>
                    <a:pt x="407675" y="721754"/>
                  </a:lnTo>
                  <a:lnTo>
                    <a:pt x="543566" y="787368"/>
                  </a:lnTo>
                  <a:lnTo>
                    <a:pt x="679458" y="415555"/>
                  </a:lnTo>
                  <a:lnTo>
                    <a:pt x="815350" y="284327"/>
                  </a:lnTo>
                  <a:lnTo>
                    <a:pt x="951242" y="196842"/>
                  </a:lnTo>
                  <a:lnTo>
                    <a:pt x="1087133" y="349941"/>
                  </a:lnTo>
                  <a:lnTo>
                    <a:pt x="1223025" y="306198"/>
                  </a:lnTo>
                  <a:lnTo>
                    <a:pt x="1358917" y="262456"/>
                  </a:lnTo>
                  <a:lnTo>
                    <a:pt x="1494809" y="196842"/>
                  </a:lnTo>
                  <a:lnTo>
                    <a:pt x="1630700" y="218713"/>
                  </a:lnTo>
                  <a:lnTo>
                    <a:pt x="1766592" y="196842"/>
                  </a:lnTo>
                  <a:lnTo>
                    <a:pt x="1902484" y="284327"/>
                  </a:lnTo>
                  <a:lnTo>
                    <a:pt x="2038375" y="284327"/>
                  </a:lnTo>
                  <a:lnTo>
                    <a:pt x="2174267" y="0"/>
                  </a:lnTo>
                  <a:lnTo>
                    <a:pt x="2310159" y="65614"/>
                  </a:lnTo>
                  <a:lnTo>
                    <a:pt x="2446051" y="153099"/>
                  </a:lnTo>
                  <a:lnTo>
                    <a:pt x="2581942" y="153099"/>
                  </a:lnTo>
                  <a:lnTo>
                    <a:pt x="2717834" y="240584"/>
                  </a:lnTo>
                  <a:lnTo>
                    <a:pt x="2853726" y="109356"/>
                  </a:lnTo>
                  <a:lnTo>
                    <a:pt x="2989618" y="131228"/>
                  </a:lnTo>
                  <a:lnTo>
                    <a:pt x="3125509" y="131228"/>
                  </a:lnTo>
                  <a:lnTo>
                    <a:pt x="3261401" y="131228"/>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984210"/>
            </a:xfrm>
            <a:custGeom>
              <a:avLst/>
              <a:pathLst>
                <a:path w="3397293" h="984210">
                  <a:moveTo>
                    <a:pt x="0" y="984210"/>
                  </a:moveTo>
                  <a:lnTo>
                    <a:pt x="135891" y="984210"/>
                  </a:lnTo>
                  <a:lnTo>
                    <a:pt x="271783" y="852982"/>
                  </a:lnTo>
                  <a:lnTo>
                    <a:pt x="407675" y="721754"/>
                  </a:lnTo>
                  <a:lnTo>
                    <a:pt x="543566" y="787368"/>
                  </a:lnTo>
                  <a:lnTo>
                    <a:pt x="679458" y="415555"/>
                  </a:lnTo>
                  <a:lnTo>
                    <a:pt x="815350" y="284327"/>
                  </a:lnTo>
                  <a:lnTo>
                    <a:pt x="951242" y="196842"/>
                  </a:lnTo>
                  <a:lnTo>
                    <a:pt x="1087133" y="349941"/>
                  </a:lnTo>
                  <a:lnTo>
                    <a:pt x="1223025" y="306198"/>
                  </a:lnTo>
                  <a:lnTo>
                    <a:pt x="1358917" y="262456"/>
                  </a:lnTo>
                  <a:lnTo>
                    <a:pt x="1494809" y="196842"/>
                  </a:lnTo>
                  <a:lnTo>
                    <a:pt x="1630700" y="218713"/>
                  </a:lnTo>
                  <a:lnTo>
                    <a:pt x="1766592" y="196842"/>
                  </a:lnTo>
                  <a:lnTo>
                    <a:pt x="1902484" y="284327"/>
                  </a:lnTo>
                  <a:lnTo>
                    <a:pt x="2038375" y="284327"/>
                  </a:lnTo>
                  <a:lnTo>
                    <a:pt x="2174267" y="0"/>
                  </a:lnTo>
                  <a:lnTo>
                    <a:pt x="2310159" y="65614"/>
                  </a:lnTo>
                  <a:lnTo>
                    <a:pt x="2446051" y="153099"/>
                  </a:lnTo>
                  <a:lnTo>
                    <a:pt x="2581942" y="153099"/>
                  </a:lnTo>
                  <a:lnTo>
                    <a:pt x="2717834" y="240584"/>
                  </a:lnTo>
                  <a:lnTo>
                    <a:pt x="2853726" y="109356"/>
                  </a:lnTo>
                  <a:lnTo>
                    <a:pt x="2989618" y="131228"/>
                  </a:lnTo>
                  <a:lnTo>
                    <a:pt x="3125509" y="131228"/>
                  </a:lnTo>
                  <a:lnTo>
                    <a:pt x="3261401" y="131228"/>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181052"/>
            </a:xfrm>
            <a:custGeom>
              <a:avLst/>
              <a:pathLst>
                <a:path w="0" h="1181052">
                  <a:moveTo>
                    <a:pt x="0" y="0"/>
                  </a:moveTo>
                  <a:lnTo>
                    <a:pt x="0" y="118105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984210"/>
            </a:xfrm>
            <a:custGeom>
              <a:avLst/>
              <a:pathLst>
                <a:path w="3397293" h="984210">
                  <a:moveTo>
                    <a:pt x="0" y="984210"/>
                  </a:moveTo>
                  <a:lnTo>
                    <a:pt x="135891" y="984210"/>
                  </a:lnTo>
                  <a:lnTo>
                    <a:pt x="271783" y="852982"/>
                  </a:lnTo>
                  <a:lnTo>
                    <a:pt x="407675" y="721754"/>
                  </a:lnTo>
                  <a:lnTo>
                    <a:pt x="543566" y="787368"/>
                  </a:lnTo>
                  <a:lnTo>
                    <a:pt x="679458" y="415555"/>
                  </a:lnTo>
                  <a:lnTo>
                    <a:pt x="815350" y="284327"/>
                  </a:lnTo>
                  <a:lnTo>
                    <a:pt x="951242" y="196842"/>
                  </a:lnTo>
                  <a:lnTo>
                    <a:pt x="1087133" y="349941"/>
                  </a:lnTo>
                  <a:lnTo>
                    <a:pt x="1223025" y="306198"/>
                  </a:lnTo>
                  <a:lnTo>
                    <a:pt x="1358917" y="262456"/>
                  </a:lnTo>
                  <a:lnTo>
                    <a:pt x="1494809" y="196842"/>
                  </a:lnTo>
                  <a:lnTo>
                    <a:pt x="1630700" y="218713"/>
                  </a:lnTo>
                  <a:lnTo>
                    <a:pt x="1766592" y="196842"/>
                  </a:lnTo>
                  <a:lnTo>
                    <a:pt x="1902484" y="284327"/>
                  </a:lnTo>
                  <a:lnTo>
                    <a:pt x="2038375" y="284327"/>
                  </a:lnTo>
                  <a:lnTo>
                    <a:pt x="2174267" y="0"/>
                  </a:lnTo>
                  <a:lnTo>
                    <a:pt x="2310159" y="65614"/>
                  </a:lnTo>
                  <a:lnTo>
                    <a:pt x="2446051" y="153099"/>
                  </a:lnTo>
                  <a:lnTo>
                    <a:pt x="2581942" y="153099"/>
                  </a:lnTo>
                  <a:lnTo>
                    <a:pt x="2717834" y="240584"/>
                  </a:lnTo>
                  <a:lnTo>
                    <a:pt x="2853726" y="109356"/>
                  </a:lnTo>
                  <a:lnTo>
                    <a:pt x="2989618" y="131228"/>
                  </a:lnTo>
                  <a:lnTo>
                    <a:pt x="3125509" y="131228"/>
                  </a:lnTo>
                  <a:lnTo>
                    <a:pt x="3261401" y="131228"/>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4" name="tx34"/>
            <p:cNvSpPr/>
            <p:nvPr/>
          </p:nvSpPr>
          <p:spPr>
            <a:xfrm>
              <a:off x="1740134"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674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74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80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5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841" y="4961275"/>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Senegal</a:t>
              </a:r>
            </a:p>
          </p:txBody>
        </p:sp>
        <p:sp>
          <p:nvSpPr>
            <p:cNvPr id="60" name="tx60"/>
            <p:cNvSpPr/>
            <p:nvPr/>
          </p:nvSpPr>
          <p:spPr>
            <a:xfrm>
              <a:off x="28051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618"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44526" y="1403693"/>
              <a:ext cx="25501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Senegal, 2000-2025</a:t>
              </a:r>
            </a:p>
          </p:txBody>
        </p:sp>
        <p:sp>
          <p:nvSpPr>
            <p:cNvPr id="63" name="pl63"/>
            <p:cNvSpPr/>
            <p:nvPr/>
          </p:nvSpPr>
          <p:spPr>
            <a:xfrm>
              <a:off x="5267799" y="372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90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554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4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081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73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80747"/>
              <a:ext cx="3397293" cy="1878947"/>
            </a:xfrm>
            <a:custGeom>
              <a:avLst/>
              <a:pathLst>
                <a:path w="3397293" h="1878947">
                  <a:moveTo>
                    <a:pt x="0" y="1878947"/>
                  </a:moveTo>
                  <a:lnTo>
                    <a:pt x="135891" y="1878947"/>
                  </a:lnTo>
                  <a:lnTo>
                    <a:pt x="271783" y="1628421"/>
                  </a:lnTo>
                  <a:lnTo>
                    <a:pt x="407675" y="1377895"/>
                  </a:lnTo>
                  <a:lnTo>
                    <a:pt x="543566" y="1503158"/>
                  </a:lnTo>
                  <a:lnTo>
                    <a:pt x="679458" y="793333"/>
                  </a:lnTo>
                  <a:lnTo>
                    <a:pt x="815350" y="542807"/>
                  </a:lnTo>
                  <a:lnTo>
                    <a:pt x="951242" y="375789"/>
                  </a:lnTo>
                  <a:lnTo>
                    <a:pt x="1087133" y="668070"/>
                  </a:lnTo>
                  <a:lnTo>
                    <a:pt x="1223025" y="584561"/>
                  </a:lnTo>
                  <a:lnTo>
                    <a:pt x="1358917" y="501052"/>
                  </a:lnTo>
                  <a:lnTo>
                    <a:pt x="1494809" y="375789"/>
                  </a:lnTo>
                  <a:lnTo>
                    <a:pt x="1630700" y="417543"/>
                  </a:lnTo>
                  <a:lnTo>
                    <a:pt x="1766592" y="375789"/>
                  </a:lnTo>
                  <a:lnTo>
                    <a:pt x="1902484" y="542807"/>
                  </a:lnTo>
                  <a:lnTo>
                    <a:pt x="2038375" y="542807"/>
                  </a:lnTo>
                  <a:lnTo>
                    <a:pt x="2174267" y="0"/>
                  </a:lnTo>
                  <a:lnTo>
                    <a:pt x="2310159" y="125263"/>
                  </a:lnTo>
                  <a:lnTo>
                    <a:pt x="2446051" y="292280"/>
                  </a:lnTo>
                  <a:lnTo>
                    <a:pt x="2581942" y="292280"/>
                  </a:lnTo>
                  <a:lnTo>
                    <a:pt x="2717834" y="459298"/>
                  </a:lnTo>
                  <a:lnTo>
                    <a:pt x="2853726" y="208771"/>
                  </a:lnTo>
                  <a:lnTo>
                    <a:pt x="2989618" y="250526"/>
                  </a:lnTo>
                  <a:lnTo>
                    <a:pt x="3125509" y="250526"/>
                  </a:lnTo>
                  <a:lnTo>
                    <a:pt x="3261401" y="250526"/>
                  </a:lnTo>
                  <a:lnTo>
                    <a:pt x="3397293" y="41754"/>
                  </a:lnTo>
                </a:path>
              </a:pathLst>
            </a:custGeom>
            <a:ln w="27101" cap="flat">
              <a:solidFill>
                <a:srgbClr val="0058AB">
                  <a:alpha val="100000"/>
                </a:srgbClr>
              </a:solidFill>
              <a:prstDash val="solid"/>
              <a:round/>
            </a:ln>
          </p:spPr>
          <p:txBody>
            <a:bodyPr/>
            <a:lstStyle/>
            <a:p/>
          </p:txBody>
        </p:sp>
        <p:sp>
          <p:nvSpPr>
            <p:cNvPr id="77" name="pl77"/>
            <p:cNvSpPr/>
            <p:nvPr/>
          </p:nvSpPr>
          <p:spPr>
            <a:xfrm>
              <a:off x="5437664" y="2473027"/>
              <a:ext cx="3397293" cy="626315"/>
            </a:xfrm>
            <a:custGeom>
              <a:avLst/>
              <a:pathLst>
                <a:path w="3397293" h="626315">
                  <a:moveTo>
                    <a:pt x="0" y="626315"/>
                  </a:moveTo>
                  <a:lnTo>
                    <a:pt x="135891" y="584561"/>
                  </a:lnTo>
                  <a:lnTo>
                    <a:pt x="271783" y="584561"/>
                  </a:lnTo>
                  <a:lnTo>
                    <a:pt x="407675" y="542807"/>
                  </a:lnTo>
                  <a:lnTo>
                    <a:pt x="543566" y="459298"/>
                  </a:lnTo>
                  <a:lnTo>
                    <a:pt x="679458" y="375789"/>
                  </a:lnTo>
                  <a:lnTo>
                    <a:pt x="815350" y="292280"/>
                  </a:lnTo>
                  <a:lnTo>
                    <a:pt x="951242" y="292280"/>
                  </a:lnTo>
                  <a:lnTo>
                    <a:pt x="1087133" y="208771"/>
                  </a:lnTo>
                  <a:lnTo>
                    <a:pt x="1223025" y="125263"/>
                  </a:lnTo>
                  <a:lnTo>
                    <a:pt x="1358917" y="83508"/>
                  </a:lnTo>
                  <a:lnTo>
                    <a:pt x="1494809" y="83508"/>
                  </a:lnTo>
                  <a:lnTo>
                    <a:pt x="1630700" y="83508"/>
                  </a:lnTo>
                  <a:lnTo>
                    <a:pt x="1766592" y="83508"/>
                  </a:lnTo>
                  <a:lnTo>
                    <a:pt x="1902484" y="83508"/>
                  </a:lnTo>
                  <a:lnTo>
                    <a:pt x="2038375" y="83508"/>
                  </a:lnTo>
                  <a:lnTo>
                    <a:pt x="2174267" y="41754"/>
                  </a:lnTo>
                  <a:lnTo>
                    <a:pt x="2310159" y="41754"/>
                  </a:lnTo>
                  <a:lnTo>
                    <a:pt x="2446051" y="0"/>
                  </a:lnTo>
                  <a:lnTo>
                    <a:pt x="2581942" y="0"/>
                  </a:lnTo>
                  <a:lnTo>
                    <a:pt x="2717834" y="125263"/>
                  </a:lnTo>
                  <a:lnTo>
                    <a:pt x="2853726" y="208771"/>
                  </a:lnTo>
                  <a:lnTo>
                    <a:pt x="2989618" y="125263"/>
                  </a:lnTo>
                  <a:lnTo>
                    <a:pt x="3125509" y="125263"/>
                  </a:lnTo>
                  <a:lnTo>
                    <a:pt x="3261401" y="83508"/>
                  </a:lnTo>
                  <a:lnTo>
                    <a:pt x="3397293" y="83508"/>
                  </a:lnTo>
                </a:path>
              </a:pathLst>
            </a:custGeom>
            <a:ln w="27101" cap="flat">
              <a:solidFill>
                <a:srgbClr val="80BD41">
                  <a:alpha val="100000"/>
                </a:srgbClr>
              </a:solidFill>
              <a:prstDash val="solid"/>
              <a:round/>
            </a:ln>
          </p:spPr>
          <p:txBody>
            <a:bodyPr/>
            <a:lstStyle/>
            <a:p/>
          </p:txBody>
        </p:sp>
        <p:sp>
          <p:nvSpPr>
            <p:cNvPr id="78" name="pl78"/>
            <p:cNvSpPr/>
            <p:nvPr/>
          </p:nvSpPr>
          <p:spPr>
            <a:xfrm>
              <a:off x="5437664" y="2347764"/>
              <a:ext cx="3397293" cy="1127368"/>
            </a:xfrm>
            <a:custGeom>
              <a:avLst/>
              <a:pathLst>
                <a:path w="3397293" h="1127368">
                  <a:moveTo>
                    <a:pt x="0" y="1127368"/>
                  </a:moveTo>
                  <a:lnTo>
                    <a:pt x="135891" y="1043859"/>
                  </a:lnTo>
                  <a:lnTo>
                    <a:pt x="271783" y="1002105"/>
                  </a:lnTo>
                  <a:lnTo>
                    <a:pt x="407675" y="835087"/>
                  </a:lnTo>
                  <a:lnTo>
                    <a:pt x="543566" y="668070"/>
                  </a:lnTo>
                  <a:lnTo>
                    <a:pt x="679458" y="501052"/>
                  </a:lnTo>
                  <a:lnTo>
                    <a:pt x="815350" y="417543"/>
                  </a:lnTo>
                  <a:lnTo>
                    <a:pt x="951242" y="417543"/>
                  </a:lnTo>
                  <a:lnTo>
                    <a:pt x="1087133" y="250526"/>
                  </a:lnTo>
                  <a:lnTo>
                    <a:pt x="1223025" y="0"/>
                  </a:lnTo>
                  <a:lnTo>
                    <a:pt x="1358917" y="125263"/>
                  </a:lnTo>
                  <a:lnTo>
                    <a:pt x="1494809" y="250526"/>
                  </a:lnTo>
                  <a:lnTo>
                    <a:pt x="1630700" y="292280"/>
                  </a:lnTo>
                  <a:lnTo>
                    <a:pt x="1766592" y="292280"/>
                  </a:lnTo>
                  <a:lnTo>
                    <a:pt x="1902484" y="334035"/>
                  </a:lnTo>
                  <a:lnTo>
                    <a:pt x="2038375" y="334035"/>
                  </a:lnTo>
                  <a:lnTo>
                    <a:pt x="2174267" y="250526"/>
                  </a:lnTo>
                  <a:lnTo>
                    <a:pt x="2310159" y="167017"/>
                  </a:lnTo>
                  <a:lnTo>
                    <a:pt x="2446051" y="167017"/>
                  </a:lnTo>
                  <a:lnTo>
                    <a:pt x="2581942" y="125263"/>
                  </a:lnTo>
                  <a:lnTo>
                    <a:pt x="2717834" y="167017"/>
                  </a:lnTo>
                  <a:lnTo>
                    <a:pt x="2853726" y="334035"/>
                  </a:lnTo>
                  <a:lnTo>
                    <a:pt x="2989618" y="334035"/>
                  </a:lnTo>
                  <a:lnTo>
                    <a:pt x="3125509" y="250526"/>
                  </a:lnTo>
                  <a:lnTo>
                    <a:pt x="3261401" y="125263"/>
                  </a:lnTo>
                  <a:lnTo>
                    <a:pt x="3397293" y="167017"/>
                  </a:lnTo>
                </a:path>
              </a:pathLst>
            </a:custGeom>
            <a:ln w="27101" cap="flat">
              <a:solidFill>
                <a:srgbClr val="961A49">
                  <a:alpha val="100000"/>
                </a:srgbClr>
              </a:solidFill>
              <a:prstDash val="solid"/>
              <a:round/>
            </a:ln>
          </p:spPr>
          <p:txBody>
            <a:bodyPr/>
            <a:lstStyle/>
            <a:p/>
          </p:txBody>
        </p:sp>
        <p:sp>
          <p:nvSpPr>
            <p:cNvPr id="79" name="pl79"/>
            <p:cNvSpPr/>
            <p:nvPr/>
          </p:nvSpPr>
          <p:spPr>
            <a:xfrm>
              <a:off x="5437664" y="247302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80747"/>
              <a:ext cx="3397293" cy="1878947"/>
            </a:xfrm>
            <a:custGeom>
              <a:avLst/>
              <a:pathLst>
                <a:path w="3397293" h="1878947">
                  <a:moveTo>
                    <a:pt x="0" y="1878947"/>
                  </a:moveTo>
                  <a:lnTo>
                    <a:pt x="135891" y="1878947"/>
                  </a:lnTo>
                  <a:lnTo>
                    <a:pt x="271783" y="1628421"/>
                  </a:lnTo>
                  <a:lnTo>
                    <a:pt x="407675" y="1377895"/>
                  </a:lnTo>
                  <a:lnTo>
                    <a:pt x="543566" y="1503158"/>
                  </a:lnTo>
                  <a:lnTo>
                    <a:pt x="679458" y="793333"/>
                  </a:lnTo>
                  <a:lnTo>
                    <a:pt x="815350" y="542807"/>
                  </a:lnTo>
                  <a:lnTo>
                    <a:pt x="951242" y="375789"/>
                  </a:lnTo>
                  <a:lnTo>
                    <a:pt x="1087133" y="668070"/>
                  </a:lnTo>
                  <a:lnTo>
                    <a:pt x="1223025" y="584561"/>
                  </a:lnTo>
                  <a:lnTo>
                    <a:pt x="1358917" y="501052"/>
                  </a:lnTo>
                  <a:lnTo>
                    <a:pt x="1494809" y="375789"/>
                  </a:lnTo>
                  <a:lnTo>
                    <a:pt x="1630700" y="417543"/>
                  </a:lnTo>
                  <a:lnTo>
                    <a:pt x="1766592" y="375789"/>
                  </a:lnTo>
                  <a:lnTo>
                    <a:pt x="1902484" y="542807"/>
                  </a:lnTo>
                  <a:lnTo>
                    <a:pt x="2038375" y="542807"/>
                  </a:lnTo>
                  <a:lnTo>
                    <a:pt x="2174267" y="0"/>
                  </a:lnTo>
                  <a:lnTo>
                    <a:pt x="2310159" y="125263"/>
                  </a:lnTo>
                  <a:lnTo>
                    <a:pt x="2446051" y="292280"/>
                  </a:lnTo>
                  <a:lnTo>
                    <a:pt x="2581942" y="292280"/>
                  </a:lnTo>
                  <a:lnTo>
                    <a:pt x="2717834" y="459298"/>
                  </a:lnTo>
                  <a:lnTo>
                    <a:pt x="2853726" y="208771"/>
                  </a:lnTo>
                  <a:lnTo>
                    <a:pt x="2989618" y="250526"/>
                  </a:lnTo>
                  <a:lnTo>
                    <a:pt x="3125509" y="250526"/>
                  </a:lnTo>
                  <a:lnTo>
                    <a:pt x="3261401" y="250526"/>
                  </a:lnTo>
                  <a:lnTo>
                    <a:pt x="3397293" y="41754"/>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13940"/>
              <a:ext cx="0" cy="1945754"/>
            </a:xfrm>
            <a:custGeom>
              <a:avLst/>
              <a:pathLst>
                <a:path w="0" h="1945754">
                  <a:moveTo>
                    <a:pt x="0" y="194575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113940"/>
              <a:ext cx="0" cy="860140"/>
            </a:xfrm>
            <a:custGeom>
              <a:avLst/>
              <a:pathLst>
                <a:path w="0" h="860140">
                  <a:moveTo>
                    <a:pt x="0" y="86014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113940"/>
              <a:ext cx="0" cy="567859"/>
            </a:xfrm>
            <a:custGeom>
              <a:avLst/>
              <a:pathLst>
                <a:path w="0" h="567859">
                  <a:moveTo>
                    <a:pt x="0" y="56785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113940"/>
              <a:ext cx="0" cy="609614"/>
            </a:xfrm>
            <a:custGeom>
              <a:avLst/>
              <a:pathLst>
                <a:path w="0" h="609614">
                  <a:moveTo>
                    <a:pt x="0" y="60961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113940"/>
              <a:ext cx="0" cy="359087"/>
            </a:xfrm>
            <a:custGeom>
              <a:avLst/>
              <a:pathLst>
                <a:path w="0" h="359087">
                  <a:moveTo>
                    <a:pt x="0" y="35908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113940"/>
              <a:ext cx="0" cy="317333"/>
            </a:xfrm>
            <a:custGeom>
              <a:avLst/>
              <a:pathLst>
                <a:path w="0" h="317333">
                  <a:moveTo>
                    <a:pt x="0" y="31733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13940"/>
              <a:ext cx="0" cy="108561"/>
            </a:xfrm>
            <a:custGeom>
              <a:avLst/>
              <a:pathLst>
                <a:path w="0" h="108561">
                  <a:moveTo>
                    <a:pt x="0" y="1085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80747"/>
              <a:ext cx="3397293" cy="1878947"/>
            </a:xfrm>
            <a:custGeom>
              <a:avLst/>
              <a:pathLst>
                <a:path w="3397293" h="1878947">
                  <a:moveTo>
                    <a:pt x="0" y="1878947"/>
                  </a:moveTo>
                  <a:lnTo>
                    <a:pt x="135891" y="1878947"/>
                  </a:lnTo>
                  <a:lnTo>
                    <a:pt x="271783" y="1628421"/>
                  </a:lnTo>
                  <a:lnTo>
                    <a:pt x="407675" y="1377895"/>
                  </a:lnTo>
                  <a:lnTo>
                    <a:pt x="543566" y="1503158"/>
                  </a:lnTo>
                  <a:lnTo>
                    <a:pt x="679458" y="793333"/>
                  </a:lnTo>
                  <a:lnTo>
                    <a:pt x="815350" y="542807"/>
                  </a:lnTo>
                  <a:lnTo>
                    <a:pt x="951242" y="375789"/>
                  </a:lnTo>
                  <a:lnTo>
                    <a:pt x="1087133" y="668070"/>
                  </a:lnTo>
                  <a:lnTo>
                    <a:pt x="1223025" y="584561"/>
                  </a:lnTo>
                  <a:lnTo>
                    <a:pt x="1358917" y="501052"/>
                  </a:lnTo>
                  <a:lnTo>
                    <a:pt x="1494809" y="375789"/>
                  </a:lnTo>
                  <a:lnTo>
                    <a:pt x="1630700" y="417543"/>
                  </a:lnTo>
                  <a:lnTo>
                    <a:pt x="1766592" y="375789"/>
                  </a:lnTo>
                  <a:lnTo>
                    <a:pt x="1902484" y="542807"/>
                  </a:lnTo>
                  <a:lnTo>
                    <a:pt x="2038375" y="542807"/>
                  </a:lnTo>
                  <a:lnTo>
                    <a:pt x="2174267" y="0"/>
                  </a:lnTo>
                  <a:lnTo>
                    <a:pt x="2310159" y="125263"/>
                  </a:lnTo>
                  <a:lnTo>
                    <a:pt x="2446051" y="292280"/>
                  </a:lnTo>
                  <a:lnTo>
                    <a:pt x="2581942" y="292280"/>
                  </a:lnTo>
                  <a:lnTo>
                    <a:pt x="2717834" y="459298"/>
                  </a:lnTo>
                  <a:lnTo>
                    <a:pt x="2853726" y="208771"/>
                  </a:lnTo>
                  <a:lnTo>
                    <a:pt x="2989618" y="250526"/>
                  </a:lnTo>
                  <a:lnTo>
                    <a:pt x="3125509" y="250526"/>
                  </a:lnTo>
                  <a:lnTo>
                    <a:pt x="3261401" y="250526"/>
                  </a:lnTo>
                  <a:lnTo>
                    <a:pt x="3397293" y="41754"/>
                  </a:lnTo>
                </a:path>
              </a:pathLst>
            </a:custGeom>
            <a:ln w="27101" cap="flat">
              <a:solidFill>
                <a:srgbClr val="0058AB">
                  <a:alpha val="100000"/>
                </a:srgbClr>
              </a:solidFill>
              <a:prstDash val="solid"/>
              <a:round/>
            </a:ln>
          </p:spPr>
          <p:txBody>
            <a:bodyPr/>
            <a:lstStyle/>
            <a:p/>
          </p:txBody>
        </p:sp>
        <p:sp>
          <p:nvSpPr>
            <p:cNvPr id="89" name="tx89"/>
            <p:cNvSpPr/>
            <p:nvPr/>
          </p:nvSpPr>
          <p:spPr>
            <a:xfrm>
              <a:off x="5359324" y="205674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90" name="tx90"/>
            <p:cNvSpPr/>
            <p:nvPr/>
          </p:nvSpPr>
          <p:spPr>
            <a:xfrm>
              <a:off x="6038783" y="205812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1" name="tx91"/>
            <p:cNvSpPr/>
            <p:nvPr/>
          </p:nvSpPr>
          <p:spPr>
            <a:xfrm>
              <a:off x="6748386" y="205817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7427845" y="205679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989462" y="2056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0581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2056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902429" y="2517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4756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409108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2560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42091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834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834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5476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1721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50540" y="4961275"/>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Senegal</a:t>
              </a:r>
            </a:p>
          </p:txBody>
        </p:sp>
        <p:sp>
          <p:nvSpPr>
            <p:cNvPr id="114" name="tx114"/>
            <p:cNvSpPr/>
            <p:nvPr/>
          </p:nvSpPr>
          <p:spPr>
            <a:xfrm>
              <a:off x="71218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84317"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821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5121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6421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7721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4471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57718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7071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7230507" cy="114824"/>
            </a:xfrm>
            <a:prstGeom prst="rect">
              <a:avLst/>
            </a:prstGeom>
            <a:solidFill>
              <a:srgbClr val="E2231A">
                <a:alpha val="80000"/>
              </a:srgbClr>
            </a:solidFill>
          </p:spPr>
          <p:txBody>
            <a:bodyPr/>
            <a:lstStyle/>
            <a:p/>
          </p:txBody>
        </p:sp>
        <p:sp>
          <p:nvSpPr>
            <p:cNvPr id="129" name="rc129"/>
            <p:cNvSpPr/>
            <p:nvPr/>
          </p:nvSpPr>
          <p:spPr>
            <a:xfrm>
              <a:off x="1317178" y="5743865"/>
              <a:ext cx="7321564" cy="114824"/>
            </a:xfrm>
            <a:prstGeom prst="rect">
              <a:avLst/>
            </a:prstGeom>
            <a:solidFill>
              <a:srgbClr val="E2231A">
                <a:alpha val="80000"/>
              </a:srgbClr>
            </a:solidFill>
          </p:spPr>
          <p:txBody>
            <a:bodyPr/>
            <a:lstStyle/>
            <a:p/>
          </p:txBody>
        </p:sp>
        <p:sp>
          <p:nvSpPr>
            <p:cNvPr id="130" name="rc130"/>
            <p:cNvSpPr/>
            <p:nvPr/>
          </p:nvSpPr>
          <p:spPr>
            <a:xfrm>
              <a:off x="1317178" y="5600334"/>
              <a:ext cx="4573754" cy="114824"/>
            </a:xfrm>
            <a:prstGeom prst="rect">
              <a:avLst/>
            </a:prstGeom>
            <a:solidFill>
              <a:srgbClr val="E2231A">
                <a:alpha val="80000"/>
              </a:srgbClr>
            </a:solidFill>
          </p:spPr>
          <p:txBody>
            <a:bodyPr/>
            <a:lstStyle/>
            <a:p/>
          </p:txBody>
        </p:sp>
        <p:sp>
          <p:nvSpPr>
            <p:cNvPr id="131" name="tx131"/>
            <p:cNvSpPr/>
            <p:nvPr/>
          </p:nvSpPr>
          <p:spPr>
            <a:xfrm>
              <a:off x="8116649"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68,000</a:t>
              </a:r>
            </a:p>
          </p:txBody>
        </p:sp>
        <p:sp>
          <p:nvSpPr>
            <p:cNvPr id="132" name="tx132"/>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69,000</a:t>
              </a:r>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01989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514989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9" name="tx139"/>
            <p:cNvSpPr/>
            <p:nvPr/>
          </p:nvSpPr>
          <p:spPr>
            <a:xfrm>
              <a:off x="727990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Senegal (92%) was 8 percentage points higher than the global average (84%) and 28 percentage points higher than the average across all WCAR countries (64%).
National MCV1 coverage was 6 percentage points higher than in 2019 (86%).
This equates to 43,000 unvaccinated children in 2025 compared to 68,000 unvaccinated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Senegal MCV1 coverage was 92% - this is 6 percentage points higher than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Senegal ranked number 21 out of 24 countries for lowest MCV1 coverage (based on tied ranks).
Senegal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Senegal had MCV1 coverage of 92%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57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711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465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19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834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588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342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863427"/>
              <a:ext cx="239888" cy="444594"/>
            </a:xfrm>
            <a:prstGeom prst="rect">
              <a:avLst/>
            </a:prstGeom>
            <a:solidFill>
              <a:srgbClr val="80BD41">
                <a:alpha val="100000"/>
              </a:srgbClr>
            </a:solidFill>
          </p:spPr>
          <p:txBody>
            <a:bodyPr/>
            <a:lstStyle/>
            <a:p/>
          </p:txBody>
        </p:sp>
        <p:sp>
          <p:nvSpPr>
            <p:cNvPr id="25" name="rc25"/>
            <p:cNvSpPr/>
            <p:nvPr/>
          </p:nvSpPr>
          <p:spPr>
            <a:xfrm>
              <a:off x="1296273" y="3381781"/>
              <a:ext cx="239888" cy="481646"/>
            </a:xfrm>
            <a:prstGeom prst="rect">
              <a:avLst/>
            </a:prstGeom>
            <a:solidFill>
              <a:srgbClr val="E2231A">
                <a:alpha val="100000"/>
              </a:srgbClr>
            </a:solidFill>
          </p:spPr>
          <p:txBody>
            <a:bodyPr/>
            <a:lstStyle/>
            <a:p/>
          </p:txBody>
        </p:sp>
        <p:sp>
          <p:nvSpPr>
            <p:cNvPr id="26" name="rc26"/>
            <p:cNvSpPr/>
            <p:nvPr/>
          </p:nvSpPr>
          <p:spPr>
            <a:xfrm>
              <a:off x="1562816" y="3856956"/>
              <a:ext cx="239888" cy="451065"/>
            </a:xfrm>
            <a:prstGeom prst="rect">
              <a:avLst/>
            </a:prstGeom>
            <a:solidFill>
              <a:srgbClr val="80BD41">
                <a:alpha val="100000"/>
              </a:srgbClr>
            </a:solidFill>
          </p:spPr>
          <p:txBody>
            <a:bodyPr/>
            <a:lstStyle/>
            <a:p/>
          </p:txBody>
        </p:sp>
        <p:sp>
          <p:nvSpPr>
            <p:cNvPr id="27" name="rc27"/>
            <p:cNvSpPr/>
            <p:nvPr/>
          </p:nvSpPr>
          <p:spPr>
            <a:xfrm>
              <a:off x="1562816" y="3368314"/>
              <a:ext cx="239888" cy="488641"/>
            </a:xfrm>
            <a:prstGeom prst="rect">
              <a:avLst/>
            </a:prstGeom>
            <a:solidFill>
              <a:srgbClr val="E2231A">
                <a:alpha val="100000"/>
              </a:srgbClr>
            </a:solidFill>
          </p:spPr>
          <p:txBody>
            <a:bodyPr/>
            <a:lstStyle/>
            <a:p/>
          </p:txBody>
        </p:sp>
        <p:sp>
          <p:nvSpPr>
            <p:cNvPr id="28" name="rc28"/>
            <p:cNvSpPr/>
            <p:nvPr/>
          </p:nvSpPr>
          <p:spPr>
            <a:xfrm>
              <a:off x="1829360" y="3790198"/>
              <a:ext cx="239888" cy="517823"/>
            </a:xfrm>
            <a:prstGeom prst="rect">
              <a:avLst/>
            </a:prstGeom>
            <a:solidFill>
              <a:srgbClr val="80BD41">
                <a:alpha val="100000"/>
              </a:srgbClr>
            </a:solidFill>
          </p:spPr>
          <p:txBody>
            <a:bodyPr/>
            <a:lstStyle/>
            <a:p/>
          </p:txBody>
        </p:sp>
        <p:sp>
          <p:nvSpPr>
            <p:cNvPr id="29" name="rc29"/>
            <p:cNvSpPr/>
            <p:nvPr/>
          </p:nvSpPr>
          <p:spPr>
            <a:xfrm>
              <a:off x="1829360" y="3349076"/>
              <a:ext cx="239888" cy="441121"/>
            </a:xfrm>
            <a:prstGeom prst="rect">
              <a:avLst/>
            </a:prstGeom>
            <a:solidFill>
              <a:srgbClr val="E2231A">
                <a:alpha val="100000"/>
              </a:srgbClr>
            </a:solidFill>
          </p:spPr>
          <p:txBody>
            <a:bodyPr/>
            <a:lstStyle/>
            <a:p/>
          </p:txBody>
        </p:sp>
        <p:sp>
          <p:nvSpPr>
            <p:cNvPr id="30" name="rc30"/>
            <p:cNvSpPr/>
            <p:nvPr/>
          </p:nvSpPr>
          <p:spPr>
            <a:xfrm>
              <a:off x="2095903" y="3716619"/>
              <a:ext cx="239888" cy="591401"/>
            </a:xfrm>
            <a:prstGeom prst="rect">
              <a:avLst/>
            </a:prstGeom>
            <a:solidFill>
              <a:srgbClr val="80BD41">
                <a:alpha val="100000"/>
              </a:srgbClr>
            </a:solidFill>
          </p:spPr>
          <p:txBody>
            <a:bodyPr/>
            <a:lstStyle/>
            <a:p/>
          </p:txBody>
        </p:sp>
        <p:sp>
          <p:nvSpPr>
            <p:cNvPr id="31" name="rc31"/>
            <p:cNvSpPr/>
            <p:nvPr/>
          </p:nvSpPr>
          <p:spPr>
            <a:xfrm>
              <a:off x="2095903" y="3322343"/>
              <a:ext cx="239888" cy="394276"/>
            </a:xfrm>
            <a:prstGeom prst="rect">
              <a:avLst/>
            </a:prstGeom>
            <a:solidFill>
              <a:srgbClr val="E2231A">
                <a:alpha val="100000"/>
              </a:srgbClr>
            </a:solidFill>
          </p:spPr>
          <p:txBody>
            <a:bodyPr/>
            <a:lstStyle/>
            <a:p/>
          </p:txBody>
        </p:sp>
        <p:sp>
          <p:nvSpPr>
            <p:cNvPr id="32" name="rc32"/>
            <p:cNvSpPr/>
            <p:nvPr/>
          </p:nvSpPr>
          <p:spPr>
            <a:xfrm>
              <a:off x="2362446" y="3735982"/>
              <a:ext cx="239888" cy="572039"/>
            </a:xfrm>
            <a:prstGeom prst="rect">
              <a:avLst/>
            </a:prstGeom>
            <a:solidFill>
              <a:srgbClr val="80BD41">
                <a:alpha val="100000"/>
              </a:srgbClr>
            </a:solidFill>
          </p:spPr>
          <p:txBody>
            <a:bodyPr/>
            <a:lstStyle/>
            <a:p/>
          </p:txBody>
        </p:sp>
        <p:sp>
          <p:nvSpPr>
            <p:cNvPr id="33" name="rc33"/>
            <p:cNvSpPr/>
            <p:nvPr/>
          </p:nvSpPr>
          <p:spPr>
            <a:xfrm>
              <a:off x="2362446" y="3304454"/>
              <a:ext cx="239888" cy="431527"/>
            </a:xfrm>
            <a:prstGeom prst="rect">
              <a:avLst/>
            </a:prstGeom>
            <a:solidFill>
              <a:srgbClr val="E2231A">
                <a:alpha val="100000"/>
              </a:srgbClr>
            </a:solidFill>
          </p:spPr>
          <p:txBody>
            <a:bodyPr/>
            <a:lstStyle/>
            <a:p/>
          </p:txBody>
        </p:sp>
        <p:sp>
          <p:nvSpPr>
            <p:cNvPr id="34" name="rc34"/>
            <p:cNvSpPr/>
            <p:nvPr/>
          </p:nvSpPr>
          <p:spPr>
            <a:xfrm>
              <a:off x="2628989" y="3554072"/>
              <a:ext cx="239888" cy="753949"/>
            </a:xfrm>
            <a:prstGeom prst="rect">
              <a:avLst/>
            </a:prstGeom>
            <a:solidFill>
              <a:srgbClr val="80BD41">
                <a:alpha val="100000"/>
              </a:srgbClr>
            </a:solidFill>
          </p:spPr>
          <p:txBody>
            <a:bodyPr/>
            <a:lstStyle/>
            <a:p/>
          </p:txBody>
        </p:sp>
        <p:sp>
          <p:nvSpPr>
            <p:cNvPr id="35" name="rc35"/>
            <p:cNvSpPr/>
            <p:nvPr/>
          </p:nvSpPr>
          <p:spPr>
            <a:xfrm>
              <a:off x="2628989" y="3289164"/>
              <a:ext cx="239888" cy="264907"/>
            </a:xfrm>
            <a:prstGeom prst="rect">
              <a:avLst/>
            </a:prstGeom>
            <a:solidFill>
              <a:srgbClr val="E2231A">
                <a:alpha val="100000"/>
              </a:srgbClr>
            </a:solidFill>
          </p:spPr>
          <p:txBody>
            <a:bodyPr/>
            <a:lstStyle/>
            <a:p/>
          </p:txBody>
        </p:sp>
        <p:sp>
          <p:nvSpPr>
            <p:cNvPr id="36" name="rc36"/>
            <p:cNvSpPr/>
            <p:nvPr/>
          </p:nvSpPr>
          <p:spPr>
            <a:xfrm>
              <a:off x="2895532" y="3480743"/>
              <a:ext cx="239888" cy="827277"/>
            </a:xfrm>
            <a:prstGeom prst="rect">
              <a:avLst/>
            </a:prstGeom>
            <a:solidFill>
              <a:srgbClr val="80BD41">
                <a:alpha val="100000"/>
              </a:srgbClr>
            </a:solidFill>
          </p:spPr>
          <p:txBody>
            <a:bodyPr/>
            <a:lstStyle/>
            <a:p/>
          </p:txBody>
        </p:sp>
        <p:sp>
          <p:nvSpPr>
            <p:cNvPr id="37" name="rc37"/>
            <p:cNvSpPr/>
            <p:nvPr/>
          </p:nvSpPr>
          <p:spPr>
            <a:xfrm>
              <a:off x="2895532" y="3273924"/>
              <a:ext cx="239888" cy="206819"/>
            </a:xfrm>
            <a:prstGeom prst="rect">
              <a:avLst/>
            </a:prstGeom>
            <a:solidFill>
              <a:srgbClr val="E2231A">
                <a:alpha val="100000"/>
              </a:srgbClr>
            </a:solidFill>
          </p:spPr>
          <p:txBody>
            <a:bodyPr/>
            <a:lstStyle/>
            <a:p/>
          </p:txBody>
        </p:sp>
        <p:sp>
          <p:nvSpPr>
            <p:cNvPr id="38" name="rc38"/>
            <p:cNvSpPr/>
            <p:nvPr/>
          </p:nvSpPr>
          <p:spPr>
            <a:xfrm>
              <a:off x="3162075" y="3424529"/>
              <a:ext cx="239888" cy="883492"/>
            </a:xfrm>
            <a:prstGeom prst="rect">
              <a:avLst/>
            </a:prstGeom>
            <a:solidFill>
              <a:srgbClr val="80BD41">
                <a:alpha val="100000"/>
              </a:srgbClr>
            </a:solidFill>
          </p:spPr>
          <p:txBody>
            <a:bodyPr/>
            <a:lstStyle/>
            <a:p/>
          </p:txBody>
        </p:sp>
        <p:sp>
          <p:nvSpPr>
            <p:cNvPr id="39" name="rc39"/>
            <p:cNvSpPr/>
            <p:nvPr/>
          </p:nvSpPr>
          <p:spPr>
            <a:xfrm>
              <a:off x="3162075" y="3256235"/>
              <a:ext cx="239888" cy="168293"/>
            </a:xfrm>
            <a:prstGeom prst="rect">
              <a:avLst/>
            </a:prstGeom>
            <a:solidFill>
              <a:srgbClr val="E2231A">
                <a:alpha val="100000"/>
              </a:srgbClr>
            </a:solidFill>
          </p:spPr>
          <p:txBody>
            <a:bodyPr/>
            <a:lstStyle/>
            <a:p/>
          </p:txBody>
        </p:sp>
        <p:sp>
          <p:nvSpPr>
            <p:cNvPr id="40" name="rc40"/>
            <p:cNvSpPr/>
            <p:nvPr/>
          </p:nvSpPr>
          <p:spPr>
            <a:xfrm>
              <a:off x="3428618" y="3475846"/>
              <a:ext cx="239888" cy="832174"/>
            </a:xfrm>
            <a:prstGeom prst="rect">
              <a:avLst/>
            </a:prstGeom>
            <a:solidFill>
              <a:srgbClr val="80BD41">
                <a:alpha val="100000"/>
              </a:srgbClr>
            </a:solidFill>
          </p:spPr>
          <p:txBody>
            <a:bodyPr/>
            <a:lstStyle/>
            <a:p/>
          </p:txBody>
        </p:sp>
        <p:sp>
          <p:nvSpPr>
            <p:cNvPr id="41" name="rc41"/>
            <p:cNvSpPr/>
            <p:nvPr/>
          </p:nvSpPr>
          <p:spPr>
            <a:xfrm>
              <a:off x="3428618" y="3227278"/>
              <a:ext cx="239888" cy="248568"/>
            </a:xfrm>
            <a:prstGeom prst="rect">
              <a:avLst/>
            </a:prstGeom>
            <a:solidFill>
              <a:srgbClr val="E2231A">
                <a:alpha val="100000"/>
              </a:srgbClr>
            </a:solidFill>
          </p:spPr>
          <p:txBody>
            <a:bodyPr/>
            <a:lstStyle/>
            <a:p/>
          </p:txBody>
        </p:sp>
        <p:sp>
          <p:nvSpPr>
            <p:cNvPr id="42" name="rc42"/>
            <p:cNvSpPr/>
            <p:nvPr/>
          </p:nvSpPr>
          <p:spPr>
            <a:xfrm>
              <a:off x="3695161" y="3433548"/>
              <a:ext cx="239888" cy="874473"/>
            </a:xfrm>
            <a:prstGeom prst="rect">
              <a:avLst/>
            </a:prstGeom>
            <a:solidFill>
              <a:srgbClr val="80BD41">
                <a:alpha val="100000"/>
              </a:srgbClr>
            </a:solidFill>
          </p:spPr>
          <p:txBody>
            <a:bodyPr/>
            <a:lstStyle/>
            <a:p/>
          </p:txBody>
        </p:sp>
        <p:sp>
          <p:nvSpPr>
            <p:cNvPr id="43" name="rc43"/>
            <p:cNvSpPr/>
            <p:nvPr/>
          </p:nvSpPr>
          <p:spPr>
            <a:xfrm>
              <a:off x="3695161" y="3201095"/>
              <a:ext cx="239888" cy="232453"/>
            </a:xfrm>
            <a:prstGeom prst="rect">
              <a:avLst/>
            </a:prstGeom>
            <a:solidFill>
              <a:srgbClr val="E2231A">
                <a:alpha val="100000"/>
              </a:srgbClr>
            </a:solidFill>
          </p:spPr>
          <p:txBody>
            <a:bodyPr/>
            <a:lstStyle/>
            <a:p/>
          </p:txBody>
        </p:sp>
        <p:sp>
          <p:nvSpPr>
            <p:cNvPr id="44" name="rc44"/>
            <p:cNvSpPr/>
            <p:nvPr/>
          </p:nvSpPr>
          <p:spPr>
            <a:xfrm>
              <a:off x="3961705" y="3389201"/>
              <a:ext cx="239888" cy="918820"/>
            </a:xfrm>
            <a:prstGeom prst="rect">
              <a:avLst/>
            </a:prstGeom>
            <a:solidFill>
              <a:srgbClr val="80BD41">
                <a:alpha val="100000"/>
              </a:srgbClr>
            </a:solidFill>
          </p:spPr>
          <p:txBody>
            <a:bodyPr/>
            <a:lstStyle/>
            <a:p/>
          </p:txBody>
        </p:sp>
        <p:sp>
          <p:nvSpPr>
            <p:cNvPr id="45" name="rc45"/>
            <p:cNvSpPr/>
            <p:nvPr/>
          </p:nvSpPr>
          <p:spPr>
            <a:xfrm>
              <a:off x="3961705" y="3173662"/>
              <a:ext cx="239888" cy="215538"/>
            </a:xfrm>
            <a:prstGeom prst="rect">
              <a:avLst/>
            </a:prstGeom>
            <a:solidFill>
              <a:srgbClr val="E2231A">
                <a:alpha val="100000"/>
              </a:srgbClr>
            </a:solidFill>
          </p:spPr>
          <p:txBody>
            <a:bodyPr/>
            <a:lstStyle/>
            <a:p/>
          </p:txBody>
        </p:sp>
        <p:sp>
          <p:nvSpPr>
            <p:cNvPr id="46" name="rc46"/>
            <p:cNvSpPr/>
            <p:nvPr/>
          </p:nvSpPr>
          <p:spPr>
            <a:xfrm>
              <a:off x="4228248" y="3325716"/>
              <a:ext cx="239888" cy="982305"/>
            </a:xfrm>
            <a:prstGeom prst="rect">
              <a:avLst/>
            </a:prstGeom>
            <a:solidFill>
              <a:srgbClr val="80BD41">
                <a:alpha val="100000"/>
              </a:srgbClr>
            </a:solidFill>
          </p:spPr>
          <p:txBody>
            <a:bodyPr/>
            <a:lstStyle/>
            <a:p/>
          </p:txBody>
        </p:sp>
        <p:sp>
          <p:nvSpPr>
            <p:cNvPr id="47" name="rc47"/>
            <p:cNvSpPr/>
            <p:nvPr/>
          </p:nvSpPr>
          <p:spPr>
            <a:xfrm>
              <a:off x="4228248" y="3138609"/>
              <a:ext cx="239888" cy="187106"/>
            </a:xfrm>
            <a:prstGeom prst="rect">
              <a:avLst/>
            </a:prstGeom>
            <a:solidFill>
              <a:srgbClr val="E2231A">
                <a:alpha val="100000"/>
              </a:srgbClr>
            </a:solidFill>
          </p:spPr>
          <p:txBody>
            <a:bodyPr/>
            <a:lstStyle/>
            <a:p/>
          </p:txBody>
        </p:sp>
        <p:sp>
          <p:nvSpPr>
            <p:cNvPr id="48" name="rc48"/>
            <p:cNvSpPr/>
            <p:nvPr/>
          </p:nvSpPr>
          <p:spPr>
            <a:xfrm>
              <a:off x="4494791" y="3305804"/>
              <a:ext cx="239888" cy="1002217"/>
            </a:xfrm>
            <a:prstGeom prst="rect">
              <a:avLst/>
            </a:prstGeom>
            <a:solidFill>
              <a:srgbClr val="80BD41">
                <a:alpha val="100000"/>
              </a:srgbClr>
            </a:solidFill>
          </p:spPr>
          <p:txBody>
            <a:bodyPr/>
            <a:lstStyle/>
            <a:p/>
          </p:txBody>
        </p:sp>
        <p:sp>
          <p:nvSpPr>
            <p:cNvPr id="49" name="rc49"/>
            <p:cNvSpPr/>
            <p:nvPr/>
          </p:nvSpPr>
          <p:spPr>
            <a:xfrm>
              <a:off x="4494791" y="3100533"/>
              <a:ext cx="239888" cy="205270"/>
            </a:xfrm>
            <a:prstGeom prst="rect">
              <a:avLst/>
            </a:prstGeom>
            <a:solidFill>
              <a:srgbClr val="E2231A">
                <a:alpha val="100000"/>
              </a:srgbClr>
            </a:solidFill>
          </p:spPr>
          <p:txBody>
            <a:bodyPr/>
            <a:lstStyle/>
            <a:p/>
          </p:txBody>
        </p:sp>
        <p:sp>
          <p:nvSpPr>
            <p:cNvPr id="50" name="rc50"/>
            <p:cNvSpPr/>
            <p:nvPr/>
          </p:nvSpPr>
          <p:spPr>
            <a:xfrm>
              <a:off x="4761334" y="3283767"/>
              <a:ext cx="239888" cy="1024253"/>
            </a:xfrm>
            <a:prstGeom prst="rect">
              <a:avLst/>
            </a:prstGeom>
            <a:solidFill>
              <a:srgbClr val="80BD41">
                <a:alpha val="100000"/>
              </a:srgbClr>
            </a:solidFill>
          </p:spPr>
          <p:txBody>
            <a:bodyPr/>
            <a:lstStyle/>
            <a:p/>
          </p:txBody>
        </p:sp>
        <p:sp>
          <p:nvSpPr>
            <p:cNvPr id="51" name="rc51"/>
            <p:cNvSpPr/>
            <p:nvPr/>
          </p:nvSpPr>
          <p:spPr>
            <a:xfrm>
              <a:off x="4761334" y="3088666"/>
              <a:ext cx="239888" cy="195101"/>
            </a:xfrm>
            <a:prstGeom prst="rect">
              <a:avLst/>
            </a:prstGeom>
            <a:solidFill>
              <a:srgbClr val="E2231A">
                <a:alpha val="100000"/>
              </a:srgbClr>
            </a:solidFill>
          </p:spPr>
          <p:txBody>
            <a:bodyPr/>
            <a:lstStyle/>
            <a:p/>
          </p:txBody>
        </p:sp>
        <p:sp>
          <p:nvSpPr>
            <p:cNvPr id="52" name="rc52"/>
            <p:cNvSpPr/>
            <p:nvPr/>
          </p:nvSpPr>
          <p:spPr>
            <a:xfrm>
              <a:off x="5027877" y="3334610"/>
              <a:ext cx="239888" cy="973410"/>
            </a:xfrm>
            <a:prstGeom prst="rect">
              <a:avLst/>
            </a:prstGeom>
            <a:solidFill>
              <a:srgbClr val="80BD41">
                <a:alpha val="100000"/>
              </a:srgbClr>
            </a:solidFill>
          </p:spPr>
          <p:txBody>
            <a:bodyPr/>
            <a:lstStyle/>
            <a:p/>
          </p:txBody>
        </p:sp>
        <p:sp>
          <p:nvSpPr>
            <p:cNvPr id="53" name="rc53"/>
            <p:cNvSpPr/>
            <p:nvPr/>
          </p:nvSpPr>
          <p:spPr>
            <a:xfrm>
              <a:off x="5027877" y="3091264"/>
              <a:ext cx="239888" cy="243346"/>
            </a:xfrm>
            <a:prstGeom prst="rect">
              <a:avLst/>
            </a:prstGeom>
            <a:solidFill>
              <a:srgbClr val="E2231A">
                <a:alpha val="100000"/>
              </a:srgbClr>
            </a:solidFill>
          </p:spPr>
          <p:txBody>
            <a:bodyPr/>
            <a:lstStyle/>
            <a:p/>
          </p:txBody>
        </p:sp>
        <p:sp>
          <p:nvSpPr>
            <p:cNvPr id="54" name="rc54"/>
            <p:cNvSpPr/>
            <p:nvPr/>
          </p:nvSpPr>
          <p:spPr>
            <a:xfrm>
              <a:off x="5294420" y="3330638"/>
              <a:ext cx="239888" cy="977383"/>
            </a:xfrm>
            <a:prstGeom prst="rect">
              <a:avLst/>
            </a:prstGeom>
            <a:solidFill>
              <a:srgbClr val="80BD41">
                <a:alpha val="100000"/>
              </a:srgbClr>
            </a:solidFill>
          </p:spPr>
          <p:txBody>
            <a:bodyPr/>
            <a:lstStyle/>
            <a:p/>
          </p:txBody>
        </p:sp>
        <p:sp>
          <p:nvSpPr>
            <p:cNvPr id="55" name="rc55"/>
            <p:cNvSpPr/>
            <p:nvPr/>
          </p:nvSpPr>
          <p:spPr>
            <a:xfrm>
              <a:off x="5294420" y="3086292"/>
              <a:ext cx="239888" cy="244345"/>
            </a:xfrm>
            <a:prstGeom prst="rect">
              <a:avLst/>
            </a:prstGeom>
            <a:solidFill>
              <a:srgbClr val="E2231A">
                <a:alpha val="100000"/>
              </a:srgbClr>
            </a:solidFill>
          </p:spPr>
          <p:txBody>
            <a:bodyPr/>
            <a:lstStyle/>
            <a:p/>
          </p:txBody>
        </p:sp>
        <p:sp>
          <p:nvSpPr>
            <p:cNvPr id="56" name="rc56"/>
            <p:cNvSpPr/>
            <p:nvPr/>
          </p:nvSpPr>
          <p:spPr>
            <a:xfrm>
              <a:off x="5560963" y="3159096"/>
              <a:ext cx="239888" cy="1148925"/>
            </a:xfrm>
            <a:prstGeom prst="rect">
              <a:avLst/>
            </a:prstGeom>
            <a:solidFill>
              <a:srgbClr val="80BD41">
                <a:alpha val="100000"/>
              </a:srgbClr>
            </a:solidFill>
          </p:spPr>
          <p:txBody>
            <a:bodyPr/>
            <a:lstStyle/>
            <a:p/>
          </p:txBody>
        </p:sp>
        <p:sp>
          <p:nvSpPr>
            <p:cNvPr id="57" name="rc57"/>
            <p:cNvSpPr/>
            <p:nvPr/>
          </p:nvSpPr>
          <p:spPr>
            <a:xfrm>
              <a:off x="5560963" y="3072626"/>
              <a:ext cx="239888" cy="86470"/>
            </a:xfrm>
            <a:prstGeom prst="rect">
              <a:avLst/>
            </a:prstGeom>
            <a:solidFill>
              <a:srgbClr val="E2231A">
                <a:alpha val="100000"/>
              </a:srgbClr>
            </a:solidFill>
          </p:spPr>
          <p:txBody>
            <a:bodyPr/>
            <a:lstStyle/>
            <a:p/>
          </p:txBody>
        </p:sp>
        <p:sp>
          <p:nvSpPr>
            <p:cNvPr id="58" name="rc58"/>
            <p:cNvSpPr/>
            <p:nvPr/>
          </p:nvSpPr>
          <p:spPr>
            <a:xfrm>
              <a:off x="5827506" y="3197047"/>
              <a:ext cx="239888" cy="1110973"/>
            </a:xfrm>
            <a:prstGeom prst="rect">
              <a:avLst/>
            </a:prstGeom>
            <a:solidFill>
              <a:srgbClr val="80BD41">
                <a:alpha val="100000"/>
              </a:srgbClr>
            </a:solidFill>
          </p:spPr>
          <p:txBody>
            <a:bodyPr/>
            <a:lstStyle/>
            <a:p/>
          </p:txBody>
        </p:sp>
        <p:sp>
          <p:nvSpPr>
            <p:cNvPr id="59" name="rc59"/>
            <p:cNvSpPr/>
            <p:nvPr/>
          </p:nvSpPr>
          <p:spPr>
            <a:xfrm>
              <a:off x="5827506" y="3073600"/>
              <a:ext cx="239888" cy="123447"/>
            </a:xfrm>
            <a:prstGeom prst="rect">
              <a:avLst/>
            </a:prstGeom>
            <a:solidFill>
              <a:srgbClr val="E2231A">
                <a:alpha val="100000"/>
              </a:srgbClr>
            </a:solidFill>
          </p:spPr>
          <p:txBody>
            <a:bodyPr/>
            <a:lstStyle/>
            <a:p/>
          </p:txBody>
        </p:sp>
        <p:sp>
          <p:nvSpPr>
            <p:cNvPr id="60" name="rc60"/>
            <p:cNvSpPr/>
            <p:nvPr/>
          </p:nvSpPr>
          <p:spPr>
            <a:xfrm>
              <a:off x="6094049" y="3255310"/>
              <a:ext cx="239888" cy="1052710"/>
            </a:xfrm>
            <a:prstGeom prst="rect">
              <a:avLst/>
            </a:prstGeom>
            <a:solidFill>
              <a:srgbClr val="80BD41">
                <a:alpha val="100000"/>
              </a:srgbClr>
            </a:solidFill>
          </p:spPr>
          <p:txBody>
            <a:bodyPr/>
            <a:lstStyle/>
            <a:p/>
          </p:txBody>
        </p:sp>
        <p:sp>
          <p:nvSpPr>
            <p:cNvPr id="61" name="rc61"/>
            <p:cNvSpPr/>
            <p:nvPr/>
          </p:nvSpPr>
          <p:spPr>
            <a:xfrm>
              <a:off x="6094049" y="3083944"/>
              <a:ext cx="239888" cy="171366"/>
            </a:xfrm>
            <a:prstGeom prst="rect">
              <a:avLst/>
            </a:prstGeom>
            <a:solidFill>
              <a:srgbClr val="E2231A">
                <a:alpha val="100000"/>
              </a:srgbClr>
            </a:solidFill>
          </p:spPr>
          <p:txBody>
            <a:bodyPr/>
            <a:lstStyle/>
            <a:p/>
          </p:txBody>
        </p:sp>
        <p:sp>
          <p:nvSpPr>
            <p:cNvPr id="62" name="rc62"/>
            <p:cNvSpPr/>
            <p:nvPr/>
          </p:nvSpPr>
          <p:spPr>
            <a:xfrm>
              <a:off x="6360593" y="3266054"/>
              <a:ext cx="239888" cy="1041967"/>
            </a:xfrm>
            <a:prstGeom prst="rect">
              <a:avLst/>
            </a:prstGeom>
            <a:solidFill>
              <a:srgbClr val="80BD41">
                <a:alpha val="100000"/>
              </a:srgbClr>
            </a:solidFill>
          </p:spPr>
          <p:txBody>
            <a:bodyPr/>
            <a:lstStyle/>
            <a:p/>
          </p:txBody>
        </p:sp>
        <p:sp>
          <p:nvSpPr>
            <p:cNvPr id="63" name="rc63"/>
            <p:cNvSpPr/>
            <p:nvPr/>
          </p:nvSpPr>
          <p:spPr>
            <a:xfrm>
              <a:off x="6360593" y="3096436"/>
              <a:ext cx="239888" cy="169617"/>
            </a:xfrm>
            <a:prstGeom prst="rect">
              <a:avLst/>
            </a:prstGeom>
            <a:solidFill>
              <a:srgbClr val="E2231A">
                <a:alpha val="100000"/>
              </a:srgbClr>
            </a:solidFill>
          </p:spPr>
          <p:txBody>
            <a:bodyPr/>
            <a:lstStyle/>
            <a:p/>
          </p:txBody>
        </p:sp>
        <p:sp>
          <p:nvSpPr>
            <p:cNvPr id="64" name="rc64"/>
            <p:cNvSpPr/>
            <p:nvPr/>
          </p:nvSpPr>
          <p:spPr>
            <a:xfrm>
              <a:off x="6627136" y="3303005"/>
              <a:ext cx="239888" cy="1005015"/>
            </a:xfrm>
            <a:prstGeom prst="rect">
              <a:avLst/>
            </a:prstGeom>
            <a:solidFill>
              <a:srgbClr val="80BD41">
                <a:alpha val="100000"/>
              </a:srgbClr>
            </a:solidFill>
          </p:spPr>
          <p:txBody>
            <a:bodyPr/>
            <a:lstStyle/>
            <a:p/>
          </p:txBody>
        </p:sp>
        <p:sp>
          <p:nvSpPr>
            <p:cNvPr id="65" name="rc65"/>
            <p:cNvSpPr/>
            <p:nvPr/>
          </p:nvSpPr>
          <p:spPr>
            <a:xfrm>
              <a:off x="6627136" y="3082395"/>
              <a:ext cx="239888" cy="220610"/>
            </a:xfrm>
            <a:prstGeom prst="rect">
              <a:avLst/>
            </a:prstGeom>
            <a:solidFill>
              <a:srgbClr val="E2231A">
                <a:alpha val="100000"/>
              </a:srgbClr>
            </a:solidFill>
          </p:spPr>
          <p:txBody>
            <a:bodyPr/>
            <a:lstStyle/>
            <a:p/>
          </p:txBody>
        </p:sp>
        <p:sp>
          <p:nvSpPr>
            <p:cNvPr id="66" name="rc66"/>
            <p:cNvSpPr/>
            <p:nvPr/>
          </p:nvSpPr>
          <p:spPr>
            <a:xfrm>
              <a:off x="6893679" y="3209015"/>
              <a:ext cx="239888" cy="1099006"/>
            </a:xfrm>
            <a:prstGeom prst="rect">
              <a:avLst/>
            </a:prstGeom>
            <a:solidFill>
              <a:srgbClr val="80BD41">
                <a:alpha val="100000"/>
              </a:srgbClr>
            </a:solidFill>
          </p:spPr>
          <p:txBody>
            <a:bodyPr/>
            <a:lstStyle/>
            <a:p/>
          </p:txBody>
        </p:sp>
        <p:sp>
          <p:nvSpPr>
            <p:cNvPr id="67" name="rc67"/>
            <p:cNvSpPr/>
            <p:nvPr/>
          </p:nvSpPr>
          <p:spPr>
            <a:xfrm>
              <a:off x="6893679" y="3059159"/>
              <a:ext cx="239888" cy="149855"/>
            </a:xfrm>
            <a:prstGeom prst="rect">
              <a:avLst/>
            </a:prstGeom>
            <a:solidFill>
              <a:srgbClr val="E2231A">
                <a:alpha val="100000"/>
              </a:srgbClr>
            </a:solidFill>
          </p:spPr>
          <p:txBody>
            <a:bodyPr/>
            <a:lstStyle/>
            <a:p/>
          </p:txBody>
        </p:sp>
        <p:sp>
          <p:nvSpPr>
            <p:cNvPr id="68" name="rc68"/>
            <p:cNvSpPr/>
            <p:nvPr/>
          </p:nvSpPr>
          <p:spPr>
            <a:xfrm>
              <a:off x="7160222" y="3202819"/>
              <a:ext cx="239888" cy="1105202"/>
            </a:xfrm>
            <a:prstGeom prst="rect">
              <a:avLst/>
            </a:prstGeom>
            <a:solidFill>
              <a:srgbClr val="80BD41">
                <a:alpha val="100000"/>
              </a:srgbClr>
            </a:solidFill>
          </p:spPr>
          <p:txBody>
            <a:bodyPr/>
            <a:lstStyle/>
            <a:p/>
          </p:txBody>
        </p:sp>
        <p:sp>
          <p:nvSpPr>
            <p:cNvPr id="69" name="rc69"/>
            <p:cNvSpPr/>
            <p:nvPr/>
          </p:nvSpPr>
          <p:spPr>
            <a:xfrm>
              <a:off x="7160222" y="3037673"/>
              <a:ext cx="239888" cy="165145"/>
            </a:xfrm>
            <a:prstGeom prst="rect">
              <a:avLst/>
            </a:prstGeom>
            <a:solidFill>
              <a:srgbClr val="E2231A">
                <a:alpha val="100000"/>
              </a:srgbClr>
            </a:solidFill>
          </p:spPr>
          <p:txBody>
            <a:bodyPr/>
            <a:lstStyle/>
            <a:p/>
          </p:txBody>
        </p:sp>
        <p:sp>
          <p:nvSpPr>
            <p:cNvPr id="70" name="rc70"/>
            <p:cNvSpPr/>
            <p:nvPr/>
          </p:nvSpPr>
          <p:spPr>
            <a:xfrm>
              <a:off x="7426765" y="3176685"/>
              <a:ext cx="239888" cy="1131336"/>
            </a:xfrm>
            <a:prstGeom prst="rect">
              <a:avLst/>
            </a:prstGeom>
            <a:solidFill>
              <a:srgbClr val="80BD41">
                <a:alpha val="100000"/>
              </a:srgbClr>
            </a:solidFill>
          </p:spPr>
          <p:txBody>
            <a:bodyPr/>
            <a:lstStyle/>
            <a:p/>
          </p:txBody>
        </p:sp>
        <p:sp>
          <p:nvSpPr>
            <p:cNvPr id="71" name="rc71"/>
            <p:cNvSpPr/>
            <p:nvPr/>
          </p:nvSpPr>
          <p:spPr>
            <a:xfrm>
              <a:off x="7426765" y="3007642"/>
              <a:ext cx="239888" cy="169043"/>
            </a:xfrm>
            <a:prstGeom prst="rect">
              <a:avLst/>
            </a:prstGeom>
            <a:solidFill>
              <a:srgbClr val="E2231A">
                <a:alpha val="100000"/>
              </a:srgbClr>
            </a:solidFill>
          </p:spPr>
          <p:txBody>
            <a:bodyPr/>
            <a:lstStyle/>
            <a:p/>
          </p:txBody>
        </p:sp>
        <p:sp>
          <p:nvSpPr>
            <p:cNvPr id="72" name="rc72"/>
            <p:cNvSpPr/>
            <p:nvPr/>
          </p:nvSpPr>
          <p:spPr>
            <a:xfrm>
              <a:off x="7693308" y="3158571"/>
              <a:ext cx="239888" cy="1149449"/>
            </a:xfrm>
            <a:prstGeom prst="rect">
              <a:avLst/>
            </a:prstGeom>
            <a:solidFill>
              <a:srgbClr val="80BD41">
                <a:alpha val="100000"/>
              </a:srgbClr>
            </a:solidFill>
          </p:spPr>
          <p:txBody>
            <a:bodyPr/>
            <a:lstStyle/>
            <a:p/>
          </p:txBody>
        </p:sp>
        <p:sp>
          <p:nvSpPr>
            <p:cNvPr id="73" name="rc73"/>
            <p:cNvSpPr/>
            <p:nvPr/>
          </p:nvSpPr>
          <p:spPr>
            <a:xfrm>
              <a:off x="7693308" y="2986805"/>
              <a:ext cx="239888" cy="171766"/>
            </a:xfrm>
            <a:prstGeom prst="rect">
              <a:avLst/>
            </a:prstGeom>
            <a:solidFill>
              <a:srgbClr val="E2231A">
                <a:alpha val="100000"/>
              </a:srgbClr>
            </a:solidFill>
          </p:spPr>
          <p:txBody>
            <a:bodyPr/>
            <a:lstStyle/>
            <a:p/>
          </p:txBody>
        </p:sp>
        <p:sp>
          <p:nvSpPr>
            <p:cNvPr id="74" name="rc74"/>
            <p:cNvSpPr/>
            <p:nvPr/>
          </p:nvSpPr>
          <p:spPr>
            <a:xfrm>
              <a:off x="7959851" y="3074100"/>
              <a:ext cx="239888" cy="1233921"/>
            </a:xfrm>
            <a:prstGeom prst="rect">
              <a:avLst/>
            </a:prstGeom>
            <a:solidFill>
              <a:srgbClr val="80BD41">
                <a:alpha val="100000"/>
              </a:srgbClr>
            </a:solidFill>
          </p:spPr>
          <p:txBody>
            <a:bodyPr/>
            <a:lstStyle/>
            <a:p/>
          </p:txBody>
        </p:sp>
        <p:sp>
          <p:nvSpPr>
            <p:cNvPr id="75" name="rc75"/>
            <p:cNvSpPr/>
            <p:nvPr/>
          </p:nvSpPr>
          <p:spPr>
            <a:xfrm>
              <a:off x="7959851" y="2966793"/>
              <a:ext cx="239888" cy="107307"/>
            </a:xfrm>
            <a:prstGeom prst="rect">
              <a:avLst/>
            </a:prstGeom>
            <a:solidFill>
              <a:srgbClr val="E2231A">
                <a:alpha val="100000"/>
              </a:srgbClr>
            </a:solidFill>
          </p:spPr>
          <p:txBody>
            <a:bodyPr/>
            <a:lstStyle/>
            <a:p/>
          </p:txBody>
        </p:sp>
        <p:sp>
          <p:nvSpPr>
            <p:cNvPr id="76" name="pl76"/>
            <p:cNvSpPr/>
            <p:nvPr/>
          </p:nvSpPr>
          <p:spPr>
            <a:xfrm>
              <a:off x="1416218" y="2229144"/>
              <a:ext cx="6663577" cy="1005908"/>
            </a:xfrm>
            <a:custGeom>
              <a:avLst/>
              <a:pathLst>
                <a:path w="6663577" h="1005908">
                  <a:moveTo>
                    <a:pt x="0" y="1005908"/>
                  </a:moveTo>
                  <a:lnTo>
                    <a:pt x="266543" y="1005908"/>
                  </a:lnTo>
                  <a:lnTo>
                    <a:pt x="533086" y="871787"/>
                  </a:lnTo>
                  <a:lnTo>
                    <a:pt x="799629" y="737666"/>
                  </a:lnTo>
                  <a:lnTo>
                    <a:pt x="1066172" y="804726"/>
                  </a:lnTo>
                  <a:lnTo>
                    <a:pt x="1332715" y="424716"/>
                  </a:lnTo>
                  <a:lnTo>
                    <a:pt x="1599258" y="290595"/>
                  </a:lnTo>
                  <a:lnTo>
                    <a:pt x="1865801" y="201181"/>
                  </a:lnTo>
                  <a:lnTo>
                    <a:pt x="2132344" y="357656"/>
                  </a:lnTo>
                  <a:lnTo>
                    <a:pt x="2398888" y="312949"/>
                  </a:lnTo>
                  <a:lnTo>
                    <a:pt x="2665431" y="268242"/>
                  </a:lnTo>
                  <a:lnTo>
                    <a:pt x="2931974" y="201181"/>
                  </a:lnTo>
                  <a:lnTo>
                    <a:pt x="3198517" y="223535"/>
                  </a:lnTo>
                  <a:lnTo>
                    <a:pt x="3465060" y="201181"/>
                  </a:lnTo>
                  <a:lnTo>
                    <a:pt x="3731603" y="290595"/>
                  </a:lnTo>
                  <a:lnTo>
                    <a:pt x="3998146" y="290595"/>
                  </a:lnTo>
                  <a:lnTo>
                    <a:pt x="4264689" y="0"/>
                  </a:lnTo>
                  <a:lnTo>
                    <a:pt x="4531233" y="67060"/>
                  </a:lnTo>
                  <a:lnTo>
                    <a:pt x="4797776" y="156474"/>
                  </a:lnTo>
                  <a:lnTo>
                    <a:pt x="5064319" y="156474"/>
                  </a:lnTo>
                  <a:lnTo>
                    <a:pt x="5330862" y="245888"/>
                  </a:lnTo>
                  <a:lnTo>
                    <a:pt x="5597405" y="111767"/>
                  </a:lnTo>
                  <a:lnTo>
                    <a:pt x="5863948" y="134121"/>
                  </a:lnTo>
                  <a:lnTo>
                    <a:pt x="6130491" y="134121"/>
                  </a:lnTo>
                  <a:lnTo>
                    <a:pt x="6397034" y="134121"/>
                  </a:lnTo>
                  <a:lnTo>
                    <a:pt x="6663577" y="223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8" name="tx78"/>
            <p:cNvSpPr/>
            <p:nvPr/>
          </p:nvSpPr>
          <p:spPr>
            <a:xfrm>
              <a:off x="2688644"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1298664" y="32458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370.7</a:t>
              </a:r>
            </a:p>
          </p:txBody>
        </p:sp>
        <p:sp>
          <p:nvSpPr>
            <p:cNvPr id="89" name="tx89"/>
            <p:cNvSpPr/>
            <p:nvPr/>
          </p:nvSpPr>
          <p:spPr>
            <a:xfrm>
              <a:off x="2631380" y="31532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407.8</a:t>
              </a:r>
            </a:p>
          </p:txBody>
        </p:sp>
        <p:sp>
          <p:nvSpPr>
            <p:cNvPr id="90" name="tx90"/>
            <p:cNvSpPr/>
            <p:nvPr/>
          </p:nvSpPr>
          <p:spPr>
            <a:xfrm>
              <a:off x="4003272" y="3038011"/>
              <a:ext cx="156753"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a:t>
              </a:r>
            </a:p>
          </p:txBody>
        </p:sp>
        <p:sp>
          <p:nvSpPr>
            <p:cNvPr id="91" name="tx91"/>
            <p:cNvSpPr/>
            <p:nvPr/>
          </p:nvSpPr>
          <p:spPr>
            <a:xfrm>
              <a:off x="5335988" y="29503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92" name="tx92"/>
            <p:cNvSpPr/>
            <p:nvPr/>
          </p:nvSpPr>
          <p:spPr>
            <a:xfrm>
              <a:off x="6362984" y="29605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484.9</a:t>
              </a:r>
            </a:p>
          </p:txBody>
        </p:sp>
        <p:sp>
          <p:nvSpPr>
            <p:cNvPr id="93" name="tx93"/>
            <p:cNvSpPr/>
            <p:nvPr/>
          </p:nvSpPr>
          <p:spPr>
            <a:xfrm>
              <a:off x="6629527" y="29464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490.6</a:t>
              </a:r>
            </a:p>
          </p:txBody>
        </p:sp>
        <p:sp>
          <p:nvSpPr>
            <p:cNvPr id="94" name="tx94"/>
            <p:cNvSpPr/>
            <p:nvPr/>
          </p:nvSpPr>
          <p:spPr>
            <a:xfrm>
              <a:off x="6896070" y="29232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5" name="tx95"/>
            <p:cNvSpPr/>
            <p:nvPr/>
          </p:nvSpPr>
          <p:spPr>
            <a:xfrm>
              <a:off x="7162613" y="29017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508.5</a:t>
              </a:r>
            </a:p>
          </p:txBody>
        </p:sp>
        <p:sp>
          <p:nvSpPr>
            <p:cNvPr id="96" name="tx96"/>
            <p:cNvSpPr/>
            <p:nvPr/>
          </p:nvSpPr>
          <p:spPr>
            <a:xfrm>
              <a:off x="7429156" y="2871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520.5</a:t>
              </a:r>
            </a:p>
          </p:txBody>
        </p:sp>
        <p:sp>
          <p:nvSpPr>
            <p:cNvPr id="97" name="tx97"/>
            <p:cNvSpPr/>
            <p:nvPr/>
          </p:nvSpPr>
          <p:spPr>
            <a:xfrm>
              <a:off x="7695699" y="2850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528.8</a:t>
              </a:r>
            </a:p>
          </p:txBody>
        </p:sp>
        <p:sp>
          <p:nvSpPr>
            <p:cNvPr id="98" name="tx98"/>
            <p:cNvSpPr/>
            <p:nvPr/>
          </p:nvSpPr>
          <p:spPr>
            <a:xfrm>
              <a:off x="7962242" y="28308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536.8</a:t>
              </a:r>
            </a:p>
          </p:txBody>
        </p:sp>
        <p:sp>
          <p:nvSpPr>
            <p:cNvPr id="99" name="pl99"/>
            <p:cNvSpPr/>
            <p:nvPr/>
          </p:nvSpPr>
          <p:spPr>
            <a:xfrm>
              <a:off x="1416218" y="2072669"/>
              <a:ext cx="0" cy="1162383"/>
            </a:xfrm>
            <a:custGeom>
              <a:avLst/>
              <a:pathLst>
                <a:path w="0" h="1162383">
                  <a:moveTo>
                    <a:pt x="0" y="116238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40506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177.9</a:t>
              </a:r>
            </a:p>
          </p:txBody>
        </p:sp>
        <p:sp>
          <p:nvSpPr>
            <p:cNvPr id="111" name="tx111"/>
            <p:cNvSpPr/>
            <p:nvPr/>
          </p:nvSpPr>
          <p:spPr>
            <a:xfrm>
              <a:off x="1298664" y="35875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192.8</a:t>
              </a:r>
            </a:p>
          </p:txBody>
        </p:sp>
        <p:sp>
          <p:nvSpPr>
            <p:cNvPr id="112" name="tx112"/>
            <p:cNvSpPr/>
            <p:nvPr/>
          </p:nvSpPr>
          <p:spPr>
            <a:xfrm>
              <a:off x="2631380" y="38959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301.8</a:t>
              </a:r>
            </a:p>
          </p:txBody>
        </p:sp>
        <p:sp>
          <p:nvSpPr>
            <p:cNvPr id="113" name="tx113"/>
            <p:cNvSpPr/>
            <p:nvPr/>
          </p:nvSpPr>
          <p:spPr>
            <a:xfrm>
              <a:off x="2670557" y="338657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4" name="tx114"/>
            <p:cNvSpPr/>
            <p:nvPr/>
          </p:nvSpPr>
          <p:spPr>
            <a:xfrm>
              <a:off x="3964096" y="38135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367.8</a:t>
              </a:r>
            </a:p>
          </p:txBody>
        </p:sp>
        <p:sp>
          <p:nvSpPr>
            <p:cNvPr id="115" name="tx115"/>
            <p:cNvSpPr/>
            <p:nvPr/>
          </p:nvSpPr>
          <p:spPr>
            <a:xfrm>
              <a:off x="3990221" y="32463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86.3</a:t>
              </a:r>
            </a:p>
          </p:txBody>
        </p:sp>
        <p:sp>
          <p:nvSpPr>
            <p:cNvPr id="116" name="tx116"/>
            <p:cNvSpPr/>
            <p:nvPr/>
          </p:nvSpPr>
          <p:spPr>
            <a:xfrm>
              <a:off x="5296811" y="37842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391.2</a:t>
              </a:r>
            </a:p>
          </p:txBody>
        </p:sp>
        <p:sp>
          <p:nvSpPr>
            <p:cNvPr id="117" name="tx117"/>
            <p:cNvSpPr/>
            <p:nvPr/>
          </p:nvSpPr>
          <p:spPr>
            <a:xfrm>
              <a:off x="5322937" y="31734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97.8</a:t>
              </a:r>
            </a:p>
          </p:txBody>
        </p:sp>
        <p:sp>
          <p:nvSpPr>
            <p:cNvPr id="118" name="tx118"/>
            <p:cNvSpPr/>
            <p:nvPr/>
          </p:nvSpPr>
          <p:spPr>
            <a:xfrm>
              <a:off x="6402160" y="3753136"/>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a:t>
              </a:r>
            </a:p>
          </p:txBody>
        </p:sp>
        <p:sp>
          <p:nvSpPr>
            <p:cNvPr id="119" name="tx119"/>
            <p:cNvSpPr/>
            <p:nvPr/>
          </p:nvSpPr>
          <p:spPr>
            <a:xfrm>
              <a:off x="6389109" y="31461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a:t>
              </a:r>
            </a:p>
          </p:txBody>
        </p:sp>
        <p:sp>
          <p:nvSpPr>
            <p:cNvPr id="120" name="tx120"/>
            <p:cNvSpPr/>
            <p:nvPr/>
          </p:nvSpPr>
          <p:spPr>
            <a:xfrm>
              <a:off x="6629527" y="37704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402.3</a:t>
              </a:r>
            </a:p>
          </p:txBody>
        </p:sp>
        <p:sp>
          <p:nvSpPr>
            <p:cNvPr id="121" name="tx121"/>
            <p:cNvSpPr/>
            <p:nvPr/>
          </p:nvSpPr>
          <p:spPr>
            <a:xfrm>
              <a:off x="6655652" y="31576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88.3</a:t>
              </a:r>
            </a:p>
          </p:txBody>
        </p:sp>
        <p:sp>
          <p:nvSpPr>
            <p:cNvPr id="122" name="tx122"/>
            <p:cNvSpPr/>
            <p:nvPr/>
          </p:nvSpPr>
          <p:spPr>
            <a:xfrm>
              <a:off x="6896070" y="37234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439.9</a:t>
              </a:r>
            </a:p>
          </p:txBody>
        </p:sp>
        <p:sp>
          <p:nvSpPr>
            <p:cNvPr id="123" name="tx123"/>
            <p:cNvSpPr/>
            <p:nvPr/>
          </p:nvSpPr>
          <p:spPr>
            <a:xfrm>
              <a:off x="6961372" y="309903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a:t>
              </a:r>
            </a:p>
          </p:txBody>
        </p:sp>
        <p:sp>
          <p:nvSpPr>
            <p:cNvPr id="124" name="tx124"/>
            <p:cNvSpPr/>
            <p:nvPr/>
          </p:nvSpPr>
          <p:spPr>
            <a:xfrm>
              <a:off x="7162613" y="372151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442.4</a:t>
              </a:r>
            </a:p>
          </p:txBody>
        </p:sp>
        <p:sp>
          <p:nvSpPr>
            <p:cNvPr id="125" name="tx125"/>
            <p:cNvSpPr/>
            <p:nvPr/>
          </p:nvSpPr>
          <p:spPr>
            <a:xfrm>
              <a:off x="7188738" y="3085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66.1</a:t>
              </a:r>
            </a:p>
          </p:txBody>
        </p:sp>
        <p:sp>
          <p:nvSpPr>
            <p:cNvPr id="126" name="tx126"/>
            <p:cNvSpPr/>
            <p:nvPr/>
          </p:nvSpPr>
          <p:spPr>
            <a:xfrm>
              <a:off x="7429156" y="37073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452.8</a:t>
              </a:r>
            </a:p>
          </p:txBody>
        </p:sp>
        <p:sp>
          <p:nvSpPr>
            <p:cNvPr id="127" name="tx127"/>
            <p:cNvSpPr/>
            <p:nvPr/>
          </p:nvSpPr>
          <p:spPr>
            <a:xfrm>
              <a:off x="7455282" y="30571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67.7</a:t>
              </a:r>
            </a:p>
          </p:txBody>
        </p:sp>
        <p:sp>
          <p:nvSpPr>
            <p:cNvPr id="128" name="tx128"/>
            <p:cNvSpPr/>
            <p:nvPr/>
          </p:nvSpPr>
          <p:spPr>
            <a:xfrm>
              <a:off x="7695699" y="36982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460.1</a:t>
              </a:r>
            </a:p>
          </p:txBody>
        </p:sp>
        <p:sp>
          <p:nvSpPr>
            <p:cNvPr id="129" name="tx129"/>
            <p:cNvSpPr/>
            <p:nvPr/>
          </p:nvSpPr>
          <p:spPr>
            <a:xfrm>
              <a:off x="7721825" y="30376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68.8</a:t>
              </a:r>
            </a:p>
          </p:txBody>
        </p:sp>
        <p:sp>
          <p:nvSpPr>
            <p:cNvPr id="130" name="tx130"/>
            <p:cNvSpPr/>
            <p:nvPr/>
          </p:nvSpPr>
          <p:spPr>
            <a:xfrm>
              <a:off x="7962242" y="36559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493.9</a:t>
              </a:r>
            </a:p>
          </p:txBody>
        </p:sp>
        <p:sp>
          <p:nvSpPr>
            <p:cNvPr id="131" name="tx131"/>
            <p:cNvSpPr/>
            <p:nvPr/>
          </p:nvSpPr>
          <p:spPr>
            <a:xfrm>
              <a:off x="8027545" y="298535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313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30066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3820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81351"/>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Senegal, 2000-2025</a:t>
              </a:r>
            </a:p>
          </p:txBody>
        </p:sp>
        <p:sp>
          <p:nvSpPr>
            <p:cNvPr id="162" name="pl162"/>
            <p:cNvSpPr/>
            <p:nvPr/>
          </p:nvSpPr>
          <p:spPr>
            <a:xfrm>
              <a:off x="25210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9705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42004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4578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19529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107841" cy="129091"/>
            </a:xfrm>
            <a:prstGeom prst="rect">
              <a:avLst/>
            </a:prstGeom>
            <a:solidFill>
              <a:srgbClr val="80BD41">
                <a:alpha val="100000"/>
              </a:srgbClr>
            </a:solidFill>
          </p:spPr>
          <p:txBody>
            <a:bodyPr/>
            <a:lstStyle/>
            <a:p/>
          </p:txBody>
        </p:sp>
        <p:sp>
          <p:nvSpPr>
            <p:cNvPr id="172" name="rc172"/>
            <p:cNvSpPr/>
            <p:nvPr/>
          </p:nvSpPr>
          <p:spPr>
            <a:xfrm>
              <a:off x="6404114" y="5954972"/>
              <a:ext cx="831486" cy="129091"/>
            </a:xfrm>
            <a:prstGeom prst="rect">
              <a:avLst/>
            </a:prstGeom>
            <a:solidFill>
              <a:srgbClr val="E2231A">
                <a:alpha val="100000"/>
              </a:srgbClr>
            </a:solidFill>
          </p:spPr>
          <p:txBody>
            <a:bodyPr/>
            <a:lstStyle/>
            <a:p/>
          </p:txBody>
        </p:sp>
        <p:sp>
          <p:nvSpPr>
            <p:cNvPr id="173" name="rc173"/>
            <p:cNvSpPr/>
            <p:nvPr/>
          </p:nvSpPr>
          <p:spPr>
            <a:xfrm>
              <a:off x="1296273" y="5793607"/>
              <a:ext cx="5634730" cy="129091"/>
            </a:xfrm>
            <a:prstGeom prst="rect">
              <a:avLst/>
            </a:prstGeom>
            <a:solidFill>
              <a:srgbClr val="80BD41">
                <a:alpha val="100000"/>
              </a:srgbClr>
            </a:solidFill>
          </p:spPr>
          <p:txBody>
            <a:bodyPr/>
            <a:lstStyle/>
            <a:p/>
          </p:txBody>
        </p:sp>
        <p:sp>
          <p:nvSpPr>
            <p:cNvPr id="174" name="rc174"/>
            <p:cNvSpPr/>
            <p:nvPr/>
          </p:nvSpPr>
          <p:spPr>
            <a:xfrm>
              <a:off x="6931004" y="5793607"/>
              <a:ext cx="842019" cy="129091"/>
            </a:xfrm>
            <a:prstGeom prst="rect">
              <a:avLst/>
            </a:prstGeom>
            <a:solidFill>
              <a:srgbClr val="E2231A">
                <a:alpha val="100000"/>
              </a:srgbClr>
            </a:solidFill>
          </p:spPr>
          <p:txBody>
            <a:bodyPr/>
            <a:lstStyle/>
            <a:p/>
          </p:txBody>
        </p:sp>
        <p:sp>
          <p:nvSpPr>
            <p:cNvPr id="175" name="rc175"/>
            <p:cNvSpPr/>
            <p:nvPr/>
          </p:nvSpPr>
          <p:spPr>
            <a:xfrm>
              <a:off x="1296273" y="5632243"/>
              <a:ext cx="6048820" cy="129091"/>
            </a:xfrm>
            <a:prstGeom prst="rect">
              <a:avLst/>
            </a:prstGeom>
            <a:solidFill>
              <a:srgbClr val="80BD41">
                <a:alpha val="100000"/>
              </a:srgbClr>
            </a:solidFill>
          </p:spPr>
          <p:txBody>
            <a:bodyPr/>
            <a:lstStyle/>
            <a:p/>
          </p:txBody>
        </p:sp>
        <p:sp>
          <p:nvSpPr>
            <p:cNvPr id="176" name="rc176"/>
            <p:cNvSpPr/>
            <p:nvPr/>
          </p:nvSpPr>
          <p:spPr>
            <a:xfrm>
              <a:off x="7345094" y="5632243"/>
              <a:ext cx="526032" cy="129091"/>
            </a:xfrm>
            <a:prstGeom prst="rect">
              <a:avLst/>
            </a:prstGeom>
            <a:solidFill>
              <a:srgbClr val="E2231A">
                <a:alpha val="100000"/>
              </a:srgbClr>
            </a:solidFill>
          </p:spPr>
          <p:txBody>
            <a:bodyPr/>
            <a:lstStyle/>
            <a:p/>
          </p:txBody>
        </p:sp>
        <p:sp>
          <p:nvSpPr>
            <p:cNvPr id="177" name="tx177"/>
            <p:cNvSpPr/>
            <p:nvPr/>
          </p:nvSpPr>
          <p:spPr>
            <a:xfrm>
              <a:off x="7387886"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484.9</a:t>
              </a:r>
            </a:p>
          </p:txBody>
        </p:sp>
        <p:sp>
          <p:nvSpPr>
            <p:cNvPr id="178" name="tx178"/>
            <p:cNvSpPr/>
            <p:nvPr/>
          </p:nvSpPr>
          <p:spPr>
            <a:xfrm>
              <a:off x="7952180"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528.8</a:t>
              </a:r>
            </a:p>
          </p:txBody>
        </p:sp>
        <p:sp>
          <p:nvSpPr>
            <p:cNvPr id="179" name="tx179"/>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536.8</a:t>
              </a:r>
            </a:p>
          </p:txBody>
        </p:sp>
        <p:sp>
          <p:nvSpPr>
            <p:cNvPr id="180" name="tx180"/>
            <p:cNvSpPr/>
            <p:nvPr/>
          </p:nvSpPr>
          <p:spPr>
            <a:xfrm>
              <a:off x="3759759" y="598040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417</a:t>
              </a:r>
            </a:p>
          </p:txBody>
        </p:sp>
        <p:sp>
          <p:nvSpPr>
            <p:cNvPr id="181" name="tx181"/>
            <p:cNvSpPr/>
            <p:nvPr/>
          </p:nvSpPr>
          <p:spPr>
            <a:xfrm>
              <a:off x="671436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67.9</a:t>
              </a:r>
            </a:p>
          </p:txBody>
        </p:sp>
        <p:sp>
          <p:nvSpPr>
            <p:cNvPr id="182" name="tx182"/>
            <p:cNvSpPr/>
            <p:nvPr/>
          </p:nvSpPr>
          <p:spPr>
            <a:xfrm>
              <a:off x="3978000"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460.1</a:t>
              </a:r>
            </a:p>
          </p:txBody>
        </p:sp>
        <p:sp>
          <p:nvSpPr>
            <p:cNvPr id="183" name="tx183"/>
            <p:cNvSpPr/>
            <p:nvPr/>
          </p:nvSpPr>
          <p:spPr>
            <a:xfrm>
              <a:off x="724652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68.8</a:t>
              </a:r>
            </a:p>
          </p:txBody>
        </p:sp>
        <p:sp>
          <p:nvSpPr>
            <p:cNvPr id="184" name="tx184"/>
            <p:cNvSpPr/>
            <p:nvPr/>
          </p:nvSpPr>
          <p:spPr>
            <a:xfrm>
              <a:off x="4185045"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493.9</a:t>
              </a:r>
            </a:p>
          </p:txBody>
        </p:sp>
        <p:sp>
          <p:nvSpPr>
            <p:cNvPr id="185" name="tx185"/>
            <p:cNvSpPr/>
            <p:nvPr/>
          </p:nvSpPr>
          <p:spPr>
            <a:xfrm>
              <a:off x="7547820" y="56562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2924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1" name="tx191"/>
            <p:cNvSpPr/>
            <p:nvPr/>
          </p:nvSpPr>
          <p:spPr>
            <a:xfrm>
              <a:off x="607875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(92%) was higher than in 2019 (86%).
The number of children vaccinated with MCV1 increased 18% compared to in 2019.
The number of surviving infants increased approximately 11%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6781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9817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02853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25890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8299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41335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64372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87408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869512"/>
              <a:ext cx="420026" cy="83120"/>
            </a:xfrm>
            <a:prstGeom prst="rect">
              <a:avLst/>
            </a:prstGeom>
            <a:solidFill>
              <a:srgbClr val="1CABE2">
                <a:alpha val="100000"/>
              </a:srgbClr>
            </a:solidFill>
          </p:spPr>
          <p:txBody>
            <a:bodyPr/>
            <a:lstStyle/>
            <a:p/>
          </p:txBody>
        </p:sp>
        <p:sp>
          <p:nvSpPr>
            <p:cNvPr id="28" name="rc28"/>
            <p:cNvSpPr/>
            <p:nvPr/>
          </p:nvSpPr>
          <p:spPr>
            <a:xfrm>
              <a:off x="1425243" y="4934161"/>
              <a:ext cx="420026" cy="18471"/>
            </a:xfrm>
            <a:prstGeom prst="rect">
              <a:avLst/>
            </a:prstGeom>
            <a:solidFill>
              <a:srgbClr val="1CABE2">
                <a:alpha val="100000"/>
              </a:srgbClr>
            </a:solidFill>
          </p:spPr>
          <p:txBody>
            <a:bodyPr/>
            <a:lstStyle/>
            <a:p/>
          </p:txBody>
        </p:sp>
        <p:sp>
          <p:nvSpPr>
            <p:cNvPr id="29" name="rc29"/>
            <p:cNvSpPr/>
            <p:nvPr/>
          </p:nvSpPr>
          <p:spPr>
            <a:xfrm>
              <a:off x="1891939" y="4897219"/>
              <a:ext cx="420026" cy="55413"/>
            </a:xfrm>
            <a:prstGeom prst="rect">
              <a:avLst/>
            </a:prstGeom>
            <a:solidFill>
              <a:srgbClr val="1CABE2">
                <a:alpha val="100000"/>
              </a:srgbClr>
            </a:solidFill>
          </p:spPr>
          <p:txBody>
            <a:bodyPr/>
            <a:lstStyle/>
            <a:p/>
          </p:txBody>
        </p:sp>
        <p:sp>
          <p:nvSpPr>
            <p:cNvPr id="30" name="rc30"/>
            <p:cNvSpPr/>
            <p:nvPr/>
          </p:nvSpPr>
          <p:spPr>
            <a:xfrm>
              <a:off x="2358635" y="4863355"/>
              <a:ext cx="420026" cy="89277"/>
            </a:xfrm>
            <a:prstGeom prst="rect">
              <a:avLst/>
            </a:prstGeom>
            <a:solidFill>
              <a:srgbClr val="1CABE2">
                <a:alpha val="100000"/>
              </a:srgbClr>
            </a:solidFill>
          </p:spPr>
          <p:txBody>
            <a:bodyPr/>
            <a:lstStyle/>
            <a:p/>
          </p:txBody>
        </p:sp>
        <p:sp>
          <p:nvSpPr>
            <p:cNvPr id="31" name="rc31"/>
            <p:cNvSpPr/>
            <p:nvPr/>
          </p:nvSpPr>
          <p:spPr>
            <a:xfrm>
              <a:off x="2825330" y="4578589"/>
              <a:ext cx="420026" cy="374043"/>
            </a:xfrm>
            <a:prstGeom prst="rect">
              <a:avLst/>
            </a:prstGeom>
            <a:solidFill>
              <a:srgbClr val="1CABE2">
                <a:alpha val="100000"/>
              </a:srgbClr>
            </a:solidFill>
          </p:spPr>
          <p:txBody>
            <a:bodyPr/>
            <a:lstStyle/>
            <a:p/>
          </p:txBody>
        </p:sp>
        <p:sp>
          <p:nvSpPr>
            <p:cNvPr id="32" name="rc32"/>
            <p:cNvSpPr/>
            <p:nvPr/>
          </p:nvSpPr>
          <p:spPr>
            <a:xfrm>
              <a:off x="3292026" y="4907994"/>
              <a:ext cx="420026" cy="44638"/>
            </a:xfrm>
            <a:prstGeom prst="rect">
              <a:avLst/>
            </a:prstGeom>
            <a:solidFill>
              <a:srgbClr val="1CABE2">
                <a:alpha val="100000"/>
              </a:srgbClr>
            </a:solidFill>
          </p:spPr>
          <p:txBody>
            <a:bodyPr/>
            <a:lstStyle/>
            <a:p/>
          </p:txBody>
        </p:sp>
        <p:sp>
          <p:nvSpPr>
            <p:cNvPr id="33" name="rc33"/>
            <p:cNvSpPr/>
            <p:nvPr/>
          </p:nvSpPr>
          <p:spPr>
            <a:xfrm>
              <a:off x="3758722" y="4932622"/>
              <a:ext cx="420026" cy="20010"/>
            </a:xfrm>
            <a:prstGeom prst="rect">
              <a:avLst/>
            </a:prstGeom>
            <a:solidFill>
              <a:srgbClr val="1CABE2">
                <a:alpha val="100000"/>
              </a:srgbClr>
            </a:solidFill>
          </p:spPr>
          <p:txBody>
            <a:bodyPr/>
            <a:lstStyle/>
            <a:p/>
          </p:txBody>
        </p:sp>
        <p:sp>
          <p:nvSpPr>
            <p:cNvPr id="34" name="rc34"/>
            <p:cNvSpPr/>
            <p:nvPr/>
          </p:nvSpPr>
          <p:spPr>
            <a:xfrm>
              <a:off x="4225417" y="4513939"/>
              <a:ext cx="420026" cy="438693"/>
            </a:xfrm>
            <a:prstGeom prst="rect">
              <a:avLst/>
            </a:prstGeom>
            <a:solidFill>
              <a:srgbClr val="1CABE2">
                <a:alpha val="100000"/>
              </a:srgbClr>
            </a:solidFill>
          </p:spPr>
          <p:txBody>
            <a:bodyPr/>
            <a:lstStyle/>
            <a:p/>
          </p:txBody>
        </p:sp>
        <p:sp>
          <p:nvSpPr>
            <p:cNvPr id="35" name="rc35"/>
            <p:cNvSpPr/>
            <p:nvPr/>
          </p:nvSpPr>
          <p:spPr>
            <a:xfrm>
              <a:off x="4692113" y="4527793"/>
              <a:ext cx="420026" cy="424839"/>
            </a:xfrm>
            <a:prstGeom prst="rect">
              <a:avLst/>
            </a:prstGeom>
            <a:solidFill>
              <a:srgbClr val="1CABE2">
                <a:alpha val="100000"/>
              </a:srgbClr>
            </a:solidFill>
          </p:spPr>
          <p:txBody>
            <a:bodyPr/>
            <a:lstStyle/>
            <a:p/>
          </p:txBody>
        </p:sp>
        <p:sp>
          <p:nvSpPr>
            <p:cNvPr id="36" name="rc36"/>
            <p:cNvSpPr/>
            <p:nvPr/>
          </p:nvSpPr>
          <p:spPr>
            <a:xfrm>
              <a:off x="5158809" y="4598599"/>
              <a:ext cx="420026" cy="354033"/>
            </a:xfrm>
            <a:prstGeom prst="rect">
              <a:avLst/>
            </a:prstGeom>
            <a:solidFill>
              <a:srgbClr val="1CABE2">
                <a:alpha val="100000"/>
              </a:srgbClr>
            </a:solidFill>
          </p:spPr>
          <p:txBody>
            <a:bodyPr/>
            <a:lstStyle/>
            <a:p/>
          </p:txBody>
        </p:sp>
        <p:sp>
          <p:nvSpPr>
            <p:cNvPr id="37" name="rc37"/>
            <p:cNvSpPr/>
            <p:nvPr/>
          </p:nvSpPr>
          <p:spPr>
            <a:xfrm>
              <a:off x="5625505" y="4093717"/>
              <a:ext cx="420026" cy="858915"/>
            </a:xfrm>
            <a:prstGeom prst="rect">
              <a:avLst/>
            </a:prstGeom>
            <a:solidFill>
              <a:srgbClr val="1CABE2">
                <a:alpha val="100000"/>
              </a:srgbClr>
            </a:solidFill>
          </p:spPr>
          <p:txBody>
            <a:bodyPr/>
            <a:lstStyle/>
            <a:p/>
          </p:txBody>
        </p:sp>
        <p:sp>
          <p:nvSpPr>
            <p:cNvPr id="38" name="rc38"/>
            <p:cNvSpPr/>
            <p:nvPr/>
          </p:nvSpPr>
          <p:spPr>
            <a:xfrm>
              <a:off x="6092200" y="4016754"/>
              <a:ext cx="420026" cy="935878"/>
            </a:xfrm>
            <a:prstGeom prst="rect">
              <a:avLst/>
            </a:prstGeom>
            <a:solidFill>
              <a:srgbClr val="1CABE2">
                <a:alpha val="100000"/>
              </a:srgbClr>
            </a:solidFill>
          </p:spPr>
          <p:txBody>
            <a:bodyPr/>
            <a:lstStyle/>
            <a:p/>
          </p:txBody>
        </p:sp>
        <p:sp>
          <p:nvSpPr>
            <p:cNvPr id="39" name="rc39"/>
            <p:cNvSpPr/>
            <p:nvPr/>
          </p:nvSpPr>
          <p:spPr>
            <a:xfrm>
              <a:off x="6558896" y="4136817"/>
              <a:ext cx="420026" cy="815815"/>
            </a:xfrm>
            <a:prstGeom prst="rect">
              <a:avLst/>
            </a:prstGeom>
            <a:solidFill>
              <a:srgbClr val="1CABE2">
                <a:alpha val="100000"/>
              </a:srgbClr>
            </a:solidFill>
          </p:spPr>
          <p:txBody>
            <a:bodyPr/>
            <a:lstStyle/>
            <a:p/>
          </p:txBody>
        </p:sp>
        <p:sp>
          <p:nvSpPr>
            <p:cNvPr id="40" name="rc40"/>
            <p:cNvSpPr/>
            <p:nvPr/>
          </p:nvSpPr>
          <p:spPr>
            <a:xfrm>
              <a:off x="7025592" y="4734056"/>
              <a:ext cx="420026" cy="218576"/>
            </a:xfrm>
            <a:prstGeom prst="rect">
              <a:avLst/>
            </a:prstGeom>
            <a:solidFill>
              <a:srgbClr val="1CABE2">
                <a:alpha val="100000"/>
              </a:srgbClr>
            </a:solidFill>
          </p:spPr>
          <p:txBody>
            <a:bodyPr/>
            <a:lstStyle/>
            <a:p/>
          </p:txBody>
        </p:sp>
        <p:sp>
          <p:nvSpPr>
            <p:cNvPr id="41" name="pl41"/>
            <p:cNvSpPr/>
            <p:nvPr/>
          </p:nvSpPr>
          <p:spPr>
            <a:xfrm>
              <a:off x="1168561" y="2051408"/>
              <a:ext cx="6067044" cy="405547"/>
            </a:xfrm>
            <a:custGeom>
              <a:avLst/>
              <a:pathLst>
                <a:path w="6067044" h="405547">
                  <a:moveTo>
                    <a:pt x="0" y="311959"/>
                  </a:moveTo>
                  <a:lnTo>
                    <a:pt x="466695" y="280763"/>
                  </a:lnTo>
                  <a:lnTo>
                    <a:pt x="933391" y="405547"/>
                  </a:lnTo>
                  <a:lnTo>
                    <a:pt x="1400087" y="405547"/>
                  </a:lnTo>
                  <a:lnTo>
                    <a:pt x="1866782" y="0"/>
                  </a:lnTo>
                  <a:lnTo>
                    <a:pt x="2333478" y="93587"/>
                  </a:lnTo>
                  <a:lnTo>
                    <a:pt x="2800174" y="218371"/>
                  </a:lnTo>
                  <a:lnTo>
                    <a:pt x="3266869" y="218371"/>
                  </a:lnTo>
                  <a:lnTo>
                    <a:pt x="3733565" y="343155"/>
                  </a:lnTo>
                  <a:lnTo>
                    <a:pt x="4200261" y="155979"/>
                  </a:lnTo>
                  <a:lnTo>
                    <a:pt x="4666957" y="187175"/>
                  </a:lnTo>
                  <a:lnTo>
                    <a:pt x="5133652" y="187175"/>
                  </a:lnTo>
                  <a:lnTo>
                    <a:pt x="5600348" y="187175"/>
                  </a:lnTo>
                  <a:lnTo>
                    <a:pt x="6067044" y="31195"/>
                  </a:lnTo>
                </a:path>
              </a:pathLst>
            </a:custGeom>
            <a:ln w="27101" cap="flat">
              <a:solidFill>
                <a:srgbClr val="00833D">
                  <a:alpha val="100000"/>
                </a:srgbClr>
              </a:solidFill>
              <a:prstDash val="solid"/>
              <a:round/>
            </a:ln>
          </p:spPr>
          <p:txBody>
            <a:bodyPr/>
            <a:lstStyle/>
            <a:p/>
          </p:txBody>
        </p:sp>
        <p:sp>
          <p:nvSpPr>
            <p:cNvPr id="42" name="pl42"/>
            <p:cNvSpPr/>
            <p:nvPr/>
          </p:nvSpPr>
          <p:spPr>
            <a:xfrm>
              <a:off x="2101952" y="2488151"/>
              <a:ext cx="5133652" cy="2058933"/>
            </a:xfrm>
            <a:custGeom>
              <a:avLst/>
              <a:pathLst>
                <a:path w="5133652" h="2058933">
                  <a:moveTo>
                    <a:pt x="0" y="2058933"/>
                  </a:moveTo>
                  <a:lnTo>
                    <a:pt x="466695" y="779899"/>
                  </a:lnTo>
                  <a:lnTo>
                    <a:pt x="933391" y="686311"/>
                  </a:lnTo>
                  <a:lnTo>
                    <a:pt x="1400087" y="623919"/>
                  </a:lnTo>
                  <a:lnTo>
                    <a:pt x="1866782" y="530331"/>
                  </a:lnTo>
                  <a:lnTo>
                    <a:pt x="2333478" y="499135"/>
                  </a:lnTo>
                  <a:lnTo>
                    <a:pt x="2800174" y="499135"/>
                  </a:lnTo>
                  <a:lnTo>
                    <a:pt x="3266869" y="467939"/>
                  </a:lnTo>
                  <a:lnTo>
                    <a:pt x="3733565" y="311959"/>
                  </a:lnTo>
                  <a:lnTo>
                    <a:pt x="4200261" y="155979"/>
                  </a:lnTo>
                  <a:lnTo>
                    <a:pt x="4666957" y="0"/>
                  </a:lnTo>
                  <a:lnTo>
                    <a:pt x="5133652" y="31195"/>
                  </a:lnTo>
                </a:path>
              </a:pathLst>
            </a:custGeom>
            <a:ln w="27101" cap="flat">
              <a:solidFill>
                <a:srgbClr val="002759">
                  <a:alpha val="100000"/>
                </a:srgbClr>
              </a:solidFill>
              <a:prstDash val="solid"/>
              <a:round/>
            </a:ln>
          </p:spPr>
          <p:txBody>
            <a:bodyPr/>
            <a:lstStyle/>
            <a:p/>
          </p:txBody>
        </p:sp>
        <p:sp>
          <p:nvSpPr>
            <p:cNvPr id="43" name="pt43"/>
            <p:cNvSpPr/>
            <p:nvPr/>
          </p:nvSpPr>
          <p:spPr>
            <a:xfrm>
              <a:off x="1136959"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2070351" y="45154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37046" y="3236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03742" y="31428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70438"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37134" y="29868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03829"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70525"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37221" y="29244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03916"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70612" y="26125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37308"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04004"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102242" y="4740019"/>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a:t>
              </a:r>
            </a:p>
          </p:txBody>
        </p:sp>
        <p:sp>
          <p:nvSpPr>
            <p:cNvPr id="70" name="tx70"/>
            <p:cNvSpPr/>
            <p:nvPr/>
          </p:nvSpPr>
          <p:spPr>
            <a:xfrm>
              <a:off x="1568938" y="480577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1" name="tx71"/>
            <p:cNvSpPr/>
            <p:nvPr/>
          </p:nvSpPr>
          <p:spPr>
            <a:xfrm>
              <a:off x="2035633" y="476731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72" name="tx72"/>
            <p:cNvSpPr/>
            <p:nvPr/>
          </p:nvSpPr>
          <p:spPr>
            <a:xfrm>
              <a:off x="2502329" y="473351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a:t>
              </a:r>
            </a:p>
          </p:txBody>
        </p:sp>
        <p:sp>
          <p:nvSpPr>
            <p:cNvPr id="73" name="tx73"/>
            <p:cNvSpPr/>
            <p:nvPr/>
          </p:nvSpPr>
          <p:spPr>
            <a:xfrm>
              <a:off x="2935865" y="444868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243</a:t>
              </a:r>
            </a:p>
          </p:txBody>
        </p:sp>
        <p:sp>
          <p:nvSpPr>
            <p:cNvPr id="74" name="tx74"/>
            <p:cNvSpPr/>
            <p:nvPr/>
          </p:nvSpPr>
          <p:spPr>
            <a:xfrm>
              <a:off x="3435720" y="477815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a:t>
              </a:r>
            </a:p>
          </p:txBody>
        </p:sp>
        <p:sp>
          <p:nvSpPr>
            <p:cNvPr id="75" name="tx75"/>
            <p:cNvSpPr/>
            <p:nvPr/>
          </p:nvSpPr>
          <p:spPr>
            <a:xfrm>
              <a:off x="3902416" y="4802721"/>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6" name="tx76"/>
            <p:cNvSpPr/>
            <p:nvPr/>
          </p:nvSpPr>
          <p:spPr>
            <a:xfrm>
              <a:off x="4335953" y="438409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285</a:t>
              </a:r>
            </a:p>
          </p:txBody>
        </p:sp>
        <p:sp>
          <p:nvSpPr>
            <p:cNvPr id="77" name="tx77"/>
            <p:cNvSpPr/>
            <p:nvPr/>
          </p:nvSpPr>
          <p:spPr>
            <a:xfrm>
              <a:off x="4802648" y="439795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276</a:t>
              </a:r>
            </a:p>
          </p:txBody>
        </p:sp>
        <p:sp>
          <p:nvSpPr>
            <p:cNvPr id="78" name="tx78"/>
            <p:cNvSpPr/>
            <p:nvPr/>
          </p:nvSpPr>
          <p:spPr>
            <a:xfrm>
              <a:off x="5269344" y="446869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230</a:t>
              </a:r>
            </a:p>
          </p:txBody>
        </p:sp>
        <p:sp>
          <p:nvSpPr>
            <p:cNvPr id="79" name="tx79"/>
            <p:cNvSpPr/>
            <p:nvPr/>
          </p:nvSpPr>
          <p:spPr>
            <a:xfrm>
              <a:off x="5736040" y="396387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558</a:t>
              </a:r>
            </a:p>
          </p:txBody>
        </p:sp>
        <p:sp>
          <p:nvSpPr>
            <p:cNvPr id="80" name="tx80"/>
            <p:cNvSpPr/>
            <p:nvPr/>
          </p:nvSpPr>
          <p:spPr>
            <a:xfrm>
              <a:off x="6202735" y="38869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608</a:t>
              </a:r>
            </a:p>
          </p:txBody>
        </p:sp>
        <p:sp>
          <p:nvSpPr>
            <p:cNvPr id="81" name="tx81"/>
            <p:cNvSpPr/>
            <p:nvPr/>
          </p:nvSpPr>
          <p:spPr>
            <a:xfrm>
              <a:off x="6669431" y="400691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530</a:t>
              </a:r>
            </a:p>
          </p:txBody>
        </p:sp>
        <p:sp>
          <p:nvSpPr>
            <p:cNvPr id="82" name="tx82"/>
            <p:cNvSpPr/>
            <p:nvPr/>
          </p:nvSpPr>
          <p:spPr>
            <a:xfrm>
              <a:off x="7136127" y="460566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142</a:t>
              </a:r>
            </a:p>
          </p:txBody>
        </p:sp>
        <p:sp>
          <p:nvSpPr>
            <p:cNvPr id="83" name="pl83"/>
            <p:cNvSpPr/>
            <p:nvPr/>
          </p:nvSpPr>
          <p:spPr>
            <a:xfrm>
              <a:off x="7254810" y="2082698"/>
              <a:ext cx="607494" cy="2989"/>
            </a:xfrm>
            <a:custGeom>
              <a:avLst/>
              <a:pathLst>
                <a:path w="607494" h="2989">
                  <a:moveTo>
                    <a:pt x="607494" y="2989"/>
                  </a:moveTo>
                  <a:lnTo>
                    <a:pt x="0" y="0"/>
                  </a:lnTo>
                </a:path>
              </a:pathLst>
            </a:custGeom>
          </p:spPr>
          <p:txBody>
            <a:bodyPr/>
            <a:lstStyle/>
            <a:p/>
          </p:txBody>
        </p:sp>
        <p:sp>
          <p:nvSpPr>
            <p:cNvPr id="84" name="pl84"/>
            <p:cNvSpPr/>
            <p:nvPr/>
          </p:nvSpPr>
          <p:spPr>
            <a:xfrm>
              <a:off x="7254808" y="2519484"/>
              <a:ext cx="607495" cy="4329"/>
            </a:xfrm>
            <a:custGeom>
              <a:avLst/>
              <a:pathLst>
                <a:path w="607495" h="4329">
                  <a:moveTo>
                    <a:pt x="607495" y="4329"/>
                  </a:moveTo>
                  <a:lnTo>
                    <a:pt x="0" y="0"/>
                  </a:lnTo>
                </a:path>
              </a:pathLst>
            </a:custGeom>
          </p:spPr>
          <p:txBody>
            <a:bodyPr/>
            <a:lstStyle/>
            <a:p/>
          </p:txBody>
        </p:sp>
        <p:sp>
          <p:nvSpPr>
            <p:cNvPr id="85" name="pg85"/>
            <p:cNvSpPr/>
            <p:nvPr/>
          </p:nvSpPr>
          <p:spPr>
            <a:xfrm>
              <a:off x="7793724" y="199728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203840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92%</a:t>
              </a:r>
            </a:p>
          </p:txBody>
        </p:sp>
        <p:sp>
          <p:nvSpPr>
            <p:cNvPr id="87" name="pg87"/>
            <p:cNvSpPr/>
            <p:nvPr/>
          </p:nvSpPr>
          <p:spPr>
            <a:xfrm>
              <a:off x="7793724" y="243541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47653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78%</a:t>
              </a:r>
            </a:p>
          </p:txBody>
        </p:sp>
        <p:sp>
          <p:nvSpPr>
            <p:cNvPr id="89" name="rc89"/>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90" name="tx90"/>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614019" y="413561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2" name="tx92"/>
            <p:cNvSpPr/>
            <p:nvPr/>
          </p:nvSpPr>
          <p:spPr>
            <a:xfrm>
              <a:off x="508103" y="334954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3" name="tx93"/>
            <p:cNvSpPr/>
            <p:nvPr/>
          </p:nvSpPr>
          <p:spPr>
            <a:xfrm>
              <a:off x="508103" y="257991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4" name="tx94"/>
            <p:cNvSpPr/>
            <p:nvPr/>
          </p:nvSpPr>
          <p:spPr>
            <a:xfrm>
              <a:off x="508103" y="181027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5" name="tx95"/>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334514"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5990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196212"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69329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933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29279" y="5900002"/>
              <a:ext cx="201456" cy="201456"/>
            </a:xfrm>
            <a:prstGeom prst="rect">
              <a:avLst/>
            </a:prstGeom>
            <a:solidFill>
              <a:srgbClr val="1CABE2">
                <a:alpha val="100000"/>
              </a:srgbClr>
            </a:solidFill>
          </p:spPr>
          <p:txBody>
            <a:bodyPr/>
            <a:lstStyle/>
            <a:p/>
          </p:txBody>
        </p:sp>
        <p:sp>
          <p:nvSpPr>
            <p:cNvPr id="129" name="tx129"/>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2025801" y="1334104"/>
              <a:ext cx="547263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Senegal,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142 confirmed measles cases in Senegal. In the same year, MCV1 coverage was 92% and MCV2 coverage was 78%.
The number of cases in 2025 was 73% lower than in 2024 (n=530).
The highest number of measles cases was reported in 2023 (n=608). In this year, MCV1 coverage was 87%.
Senegal reported measles vaccine stockouts in 2004, 2008, 2009, and 2017.
There were measles-containing vaccine supplementary immunization activities/campaigns in 2021 and 2024.</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Senegal saw a decrease in measles cases compared with 2024, while MCV1 coverage was 92% and MCV2 coverage was 78%.</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121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16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42094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7253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0297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643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76874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0731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3775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794911"/>
              <a:ext cx="3520101" cy="2365024"/>
            </a:xfrm>
            <a:custGeom>
              <a:avLst/>
              <a:pathLst>
                <a:path w="3520101" h="2365024">
                  <a:moveTo>
                    <a:pt x="0" y="0"/>
                  </a:moveTo>
                  <a:lnTo>
                    <a:pt x="140804" y="0"/>
                  </a:lnTo>
                  <a:lnTo>
                    <a:pt x="281608" y="1391191"/>
                  </a:lnTo>
                  <a:lnTo>
                    <a:pt x="422412" y="1669429"/>
                  </a:lnTo>
                  <a:lnTo>
                    <a:pt x="563216" y="1808548"/>
                  </a:lnTo>
                  <a:lnTo>
                    <a:pt x="704020" y="1460750"/>
                  </a:lnTo>
                  <a:lnTo>
                    <a:pt x="844824" y="1669429"/>
                  </a:lnTo>
                  <a:lnTo>
                    <a:pt x="985628" y="2156346"/>
                  </a:lnTo>
                  <a:lnTo>
                    <a:pt x="1126432" y="1947667"/>
                  </a:lnTo>
                  <a:lnTo>
                    <a:pt x="1267236" y="1738988"/>
                  </a:lnTo>
                  <a:lnTo>
                    <a:pt x="1408040" y="1878108"/>
                  </a:lnTo>
                  <a:lnTo>
                    <a:pt x="1548844" y="2017227"/>
                  </a:lnTo>
                  <a:lnTo>
                    <a:pt x="1689648" y="2017227"/>
                  </a:lnTo>
                  <a:lnTo>
                    <a:pt x="1830452" y="2086786"/>
                  </a:lnTo>
                  <a:lnTo>
                    <a:pt x="1971256" y="2017227"/>
                  </a:lnTo>
                  <a:lnTo>
                    <a:pt x="2112061" y="2017227"/>
                  </a:lnTo>
                  <a:lnTo>
                    <a:pt x="2252865" y="2156346"/>
                  </a:lnTo>
                  <a:lnTo>
                    <a:pt x="2393669" y="2086786"/>
                  </a:lnTo>
                  <a:lnTo>
                    <a:pt x="2534473" y="2086786"/>
                  </a:lnTo>
                  <a:lnTo>
                    <a:pt x="2675277" y="2225905"/>
                  </a:lnTo>
                  <a:lnTo>
                    <a:pt x="2816081" y="1878108"/>
                  </a:lnTo>
                  <a:lnTo>
                    <a:pt x="2956885" y="1878108"/>
                  </a:lnTo>
                  <a:lnTo>
                    <a:pt x="3097689" y="2365024"/>
                  </a:lnTo>
                  <a:lnTo>
                    <a:pt x="3238493" y="2365024"/>
                  </a:lnTo>
                  <a:lnTo>
                    <a:pt x="3379297" y="2017227"/>
                  </a:lnTo>
                  <a:lnTo>
                    <a:pt x="3520101" y="2156346"/>
                  </a:lnTo>
                </a:path>
              </a:pathLst>
            </a:custGeom>
            <a:ln w="27101" cap="flat">
              <a:solidFill>
                <a:srgbClr val="0058AB">
                  <a:alpha val="80000"/>
                </a:srgbClr>
              </a:solidFill>
              <a:prstDash val="solid"/>
              <a:round/>
            </a:ln>
          </p:spPr>
          <p:txBody>
            <a:bodyPr/>
            <a:lstStyle/>
            <a:p/>
          </p:txBody>
        </p:sp>
        <p:sp>
          <p:nvSpPr>
            <p:cNvPr id="23" name="pl23"/>
            <p:cNvSpPr/>
            <p:nvPr/>
          </p:nvSpPr>
          <p:spPr>
            <a:xfrm>
              <a:off x="943464" y="4255662"/>
              <a:ext cx="3520101" cy="626036"/>
            </a:xfrm>
            <a:custGeom>
              <a:avLst/>
              <a:pathLst>
                <a:path w="3520101" h="626036">
                  <a:moveTo>
                    <a:pt x="0" y="0"/>
                  </a:moveTo>
                  <a:lnTo>
                    <a:pt x="140804" y="69559"/>
                  </a:lnTo>
                  <a:lnTo>
                    <a:pt x="281608" y="0"/>
                  </a:lnTo>
                  <a:lnTo>
                    <a:pt x="422412" y="139119"/>
                  </a:lnTo>
                  <a:lnTo>
                    <a:pt x="563216" y="208678"/>
                  </a:lnTo>
                  <a:lnTo>
                    <a:pt x="704020" y="139119"/>
                  </a:lnTo>
                  <a:lnTo>
                    <a:pt x="844824" y="208678"/>
                  </a:lnTo>
                  <a:lnTo>
                    <a:pt x="985628" y="208678"/>
                  </a:lnTo>
                  <a:lnTo>
                    <a:pt x="1126432" y="347797"/>
                  </a:lnTo>
                  <a:lnTo>
                    <a:pt x="1267236" y="417357"/>
                  </a:lnTo>
                  <a:lnTo>
                    <a:pt x="1408040" y="486916"/>
                  </a:lnTo>
                  <a:lnTo>
                    <a:pt x="1548844" y="486916"/>
                  </a:lnTo>
                  <a:lnTo>
                    <a:pt x="1689648" y="486916"/>
                  </a:lnTo>
                  <a:lnTo>
                    <a:pt x="1830452" y="486916"/>
                  </a:lnTo>
                  <a:lnTo>
                    <a:pt x="1971256" y="556476"/>
                  </a:lnTo>
                  <a:lnTo>
                    <a:pt x="2112061" y="556476"/>
                  </a:lnTo>
                  <a:lnTo>
                    <a:pt x="2252865" y="556476"/>
                  </a:lnTo>
                  <a:lnTo>
                    <a:pt x="2393669" y="556476"/>
                  </a:lnTo>
                  <a:lnTo>
                    <a:pt x="2534473" y="626036"/>
                  </a:lnTo>
                  <a:lnTo>
                    <a:pt x="2675277" y="626036"/>
                  </a:lnTo>
                  <a:lnTo>
                    <a:pt x="2816081" y="556476"/>
                  </a:lnTo>
                  <a:lnTo>
                    <a:pt x="2956885" y="486916"/>
                  </a:lnTo>
                  <a:lnTo>
                    <a:pt x="3097689" y="486916"/>
                  </a:lnTo>
                  <a:lnTo>
                    <a:pt x="3238493" y="486916"/>
                  </a:lnTo>
                  <a:lnTo>
                    <a:pt x="3379297" y="556476"/>
                  </a:lnTo>
                  <a:lnTo>
                    <a:pt x="3520101" y="556476"/>
                  </a:lnTo>
                </a:path>
              </a:pathLst>
            </a:custGeom>
            <a:ln w="27101" cap="flat">
              <a:solidFill>
                <a:srgbClr val="1CABE2">
                  <a:alpha val="80000"/>
                </a:srgbClr>
              </a:solidFill>
              <a:prstDash val="solid"/>
              <a:round/>
            </a:ln>
          </p:spPr>
          <p:txBody>
            <a:bodyPr/>
            <a:lstStyle/>
            <a:p/>
          </p:txBody>
        </p:sp>
        <p:sp>
          <p:nvSpPr>
            <p:cNvPr id="24" name="pl24"/>
            <p:cNvSpPr/>
            <p:nvPr/>
          </p:nvSpPr>
          <p:spPr>
            <a:xfrm>
              <a:off x="943464" y="3142709"/>
              <a:ext cx="3520101" cy="1321631"/>
            </a:xfrm>
            <a:custGeom>
              <a:avLst/>
              <a:pathLst>
                <a:path w="3520101" h="1321631">
                  <a:moveTo>
                    <a:pt x="0" y="69559"/>
                  </a:moveTo>
                  <a:lnTo>
                    <a:pt x="140804" y="0"/>
                  </a:lnTo>
                  <a:lnTo>
                    <a:pt x="281608" y="208678"/>
                  </a:lnTo>
                  <a:lnTo>
                    <a:pt x="422412" y="417357"/>
                  </a:lnTo>
                  <a:lnTo>
                    <a:pt x="563216" y="626036"/>
                  </a:lnTo>
                  <a:lnTo>
                    <a:pt x="704020" y="904274"/>
                  </a:lnTo>
                  <a:lnTo>
                    <a:pt x="844824" y="973833"/>
                  </a:lnTo>
                  <a:lnTo>
                    <a:pt x="985628" y="1043393"/>
                  </a:lnTo>
                  <a:lnTo>
                    <a:pt x="1126432" y="1112952"/>
                  </a:lnTo>
                  <a:lnTo>
                    <a:pt x="1267236" y="1182512"/>
                  </a:lnTo>
                  <a:lnTo>
                    <a:pt x="1408040" y="1321631"/>
                  </a:lnTo>
                  <a:lnTo>
                    <a:pt x="1548844" y="1182512"/>
                  </a:lnTo>
                  <a:lnTo>
                    <a:pt x="1689648" y="1182512"/>
                  </a:lnTo>
                  <a:lnTo>
                    <a:pt x="1830452" y="1252072"/>
                  </a:lnTo>
                  <a:lnTo>
                    <a:pt x="1971256" y="1252072"/>
                  </a:lnTo>
                  <a:lnTo>
                    <a:pt x="2112061" y="1112952"/>
                  </a:lnTo>
                  <a:lnTo>
                    <a:pt x="2252865" y="1182512"/>
                  </a:lnTo>
                  <a:lnTo>
                    <a:pt x="2393669" y="1182512"/>
                  </a:lnTo>
                  <a:lnTo>
                    <a:pt x="2534473" y="1252072"/>
                  </a:lnTo>
                  <a:lnTo>
                    <a:pt x="2675277" y="1321631"/>
                  </a:lnTo>
                  <a:lnTo>
                    <a:pt x="2816081" y="1182512"/>
                  </a:lnTo>
                  <a:lnTo>
                    <a:pt x="2956885" y="1112952"/>
                  </a:lnTo>
                  <a:lnTo>
                    <a:pt x="3097689" y="1112952"/>
                  </a:lnTo>
                  <a:lnTo>
                    <a:pt x="3238493" y="1112952"/>
                  </a:lnTo>
                  <a:lnTo>
                    <a:pt x="3379297" y="1182512"/>
                  </a:lnTo>
                  <a:lnTo>
                    <a:pt x="3520101" y="1182512"/>
                  </a:lnTo>
                </a:path>
              </a:pathLst>
            </a:custGeom>
            <a:ln w="27101" cap="flat">
              <a:solidFill>
                <a:srgbClr val="00833D">
                  <a:alpha val="80000"/>
                </a:srgbClr>
              </a:solidFill>
              <a:prstDash val="solid"/>
              <a:round/>
            </a:ln>
          </p:spPr>
          <p:txBody>
            <a:bodyPr/>
            <a:lstStyle/>
            <a:p/>
          </p:txBody>
        </p:sp>
        <p:sp>
          <p:nvSpPr>
            <p:cNvPr id="25" name="pl25"/>
            <p:cNvSpPr/>
            <p:nvPr/>
          </p:nvSpPr>
          <p:spPr>
            <a:xfrm>
              <a:off x="943464" y="2794911"/>
              <a:ext cx="3520101" cy="2365024"/>
            </a:xfrm>
            <a:custGeom>
              <a:avLst/>
              <a:pathLst>
                <a:path w="3520101" h="2365024">
                  <a:moveTo>
                    <a:pt x="0" y="0"/>
                  </a:moveTo>
                  <a:lnTo>
                    <a:pt x="140804" y="0"/>
                  </a:lnTo>
                  <a:lnTo>
                    <a:pt x="281608" y="1391191"/>
                  </a:lnTo>
                  <a:lnTo>
                    <a:pt x="422412" y="1669429"/>
                  </a:lnTo>
                  <a:lnTo>
                    <a:pt x="563216" y="1808548"/>
                  </a:lnTo>
                  <a:lnTo>
                    <a:pt x="704020" y="1460750"/>
                  </a:lnTo>
                  <a:lnTo>
                    <a:pt x="844824" y="1669429"/>
                  </a:lnTo>
                  <a:lnTo>
                    <a:pt x="985628" y="2156346"/>
                  </a:lnTo>
                  <a:lnTo>
                    <a:pt x="1126432" y="1947667"/>
                  </a:lnTo>
                  <a:lnTo>
                    <a:pt x="1267236" y="1738988"/>
                  </a:lnTo>
                  <a:lnTo>
                    <a:pt x="1408040" y="1878108"/>
                  </a:lnTo>
                  <a:lnTo>
                    <a:pt x="1548844" y="2017227"/>
                  </a:lnTo>
                  <a:lnTo>
                    <a:pt x="1689648" y="2017227"/>
                  </a:lnTo>
                  <a:lnTo>
                    <a:pt x="1830452" y="2086786"/>
                  </a:lnTo>
                  <a:lnTo>
                    <a:pt x="1971256" y="2017227"/>
                  </a:lnTo>
                  <a:lnTo>
                    <a:pt x="2112061" y="2017227"/>
                  </a:lnTo>
                  <a:lnTo>
                    <a:pt x="2252865" y="2156346"/>
                  </a:lnTo>
                  <a:lnTo>
                    <a:pt x="2393669" y="2086786"/>
                  </a:lnTo>
                  <a:lnTo>
                    <a:pt x="2534473" y="2086786"/>
                  </a:lnTo>
                  <a:lnTo>
                    <a:pt x="2675277" y="2225905"/>
                  </a:lnTo>
                  <a:lnTo>
                    <a:pt x="2816081" y="1878108"/>
                  </a:lnTo>
                  <a:lnTo>
                    <a:pt x="2956885" y="1878108"/>
                  </a:lnTo>
                  <a:lnTo>
                    <a:pt x="3097689" y="2365024"/>
                  </a:lnTo>
                  <a:lnTo>
                    <a:pt x="3238493" y="2365024"/>
                  </a:lnTo>
                  <a:lnTo>
                    <a:pt x="3379297" y="2017227"/>
                  </a:lnTo>
                  <a:lnTo>
                    <a:pt x="3520101" y="2156346"/>
                  </a:lnTo>
                </a:path>
              </a:pathLst>
            </a:custGeom>
            <a:ln w="43362" cap="flat">
              <a:solidFill>
                <a:srgbClr val="000000">
                  <a:alpha val="100000"/>
                </a:srgbClr>
              </a:solidFill>
              <a:prstDash val="solid"/>
              <a:round/>
            </a:ln>
          </p:spPr>
          <p:txBody>
            <a:bodyPr/>
            <a:lstStyle/>
            <a:p/>
          </p:txBody>
        </p:sp>
        <p:sp>
          <p:nvSpPr>
            <p:cNvPr id="26" name="pl26"/>
            <p:cNvSpPr/>
            <p:nvPr/>
          </p:nvSpPr>
          <p:spPr>
            <a:xfrm>
              <a:off x="943464" y="2794911"/>
              <a:ext cx="3520101" cy="2365024"/>
            </a:xfrm>
            <a:custGeom>
              <a:avLst/>
              <a:pathLst>
                <a:path w="3520101" h="2365024">
                  <a:moveTo>
                    <a:pt x="0" y="0"/>
                  </a:moveTo>
                  <a:lnTo>
                    <a:pt x="140804" y="0"/>
                  </a:lnTo>
                  <a:lnTo>
                    <a:pt x="281608" y="1391191"/>
                  </a:lnTo>
                  <a:lnTo>
                    <a:pt x="422412" y="1669429"/>
                  </a:lnTo>
                  <a:lnTo>
                    <a:pt x="563216" y="1808548"/>
                  </a:lnTo>
                  <a:lnTo>
                    <a:pt x="704020" y="1460750"/>
                  </a:lnTo>
                  <a:lnTo>
                    <a:pt x="844824" y="1669429"/>
                  </a:lnTo>
                  <a:lnTo>
                    <a:pt x="985628" y="2156346"/>
                  </a:lnTo>
                  <a:lnTo>
                    <a:pt x="1126432" y="1947667"/>
                  </a:lnTo>
                  <a:lnTo>
                    <a:pt x="1267236" y="1738988"/>
                  </a:lnTo>
                  <a:lnTo>
                    <a:pt x="1408040" y="1878108"/>
                  </a:lnTo>
                  <a:lnTo>
                    <a:pt x="1548844" y="2017227"/>
                  </a:lnTo>
                  <a:lnTo>
                    <a:pt x="1689648" y="2017227"/>
                  </a:lnTo>
                  <a:lnTo>
                    <a:pt x="1830452" y="2086786"/>
                  </a:lnTo>
                  <a:lnTo>
                    <a:pt x="1971256" y="2017227"/>
                  </a:lnTo>
                  <a:lnTo>
                    <a:pt x="2112061" y="2017227"/>
                  </a:lnTo>
                  <a:lnTo>
                    <a:pt x="2252865" y="2156346"/>
                  </a:lnTo>
                  <a:lnTo>
                    <a:pt x="2393669" y="2086786"/>
                  </a:lnTo>
                  <a:lnTo>
                    <a:pt x="2534473" y="2086786"/>
                  </a:lnTo>
                  <a:lnTo>
                    <a:pt x="2675277" y="2225905"/>
                  </a:lnTo>
                  <a:lnTo>
                    <a:pt x="2816081" y="1878108"/>
                  </a:lnTo>
                  <a:lnTo>
                    <a:pt x="2956885" y="1878108"/>
                  </a:lnTo>
                  <a:lnTo>
                    <a:pt x="3097689" y="2365024"/>
                  </a:lnTo>
                  <a:lnTo>
                    <a:pt x="3238493" y="2365024"/>
                  </a:lnTo>
                  <a:lnTo>
                    <a:pt x="3379297" y="2017227"/>
                  </a:lnTo>
                  <a:lnTo>
                    <a:pt x="3520101" y="2156346"/>
                  </a:lnTo>
                </a:path>
              </a:pathLst>
            </a:custGeom>
            <a:ln w="27101" cap="flat">
              <a:solidFill>
                <a:srgbClr val="0058AB">
                  <a:alpha val="100000"/>
                </a:srgbClr>
              </a:solidFill>
              <a:prstDash val="solid"/>
              <a:round/>
            </a:ln>
          </p:spPr>
          <p:txBody>
            <a:bodyPr/>
            <a:lstStyle/>
            <a:p/>
          </p:txBody>
        </p:sp>
        <p:sp>
          <p:nvSpPr>
            <p:cNvPr id="27" name="pl27"/>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2586232"/>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046983"/>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464341"/>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603460"/>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812138"/>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603460"/>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742579"/>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251966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254843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37" name="pg37"/>
            <p:cNvSpPr/>
            <p:nvPr/>
          </p:nvSpPr>
          <p:spPr>
            <a:xfrm>
              <a:off x="1560860" y="398041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591214" y="400919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9" name="pg39"/>
            <p:cNvSpPr/>
            <p:nvPr/>
          </p:nvSpPr>
          <p:spPr>
            <a:xfrm>
              <a:off x="2293016"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442906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2997036" y="45368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56700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3" name="pg43"/>
            <p:cNvSpPr/>
            <p:nvPr/>
          </p:nvSpPr>
          <p:spPr>
            <a:xfrm>
              <a:off x="3560252" y="47455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7756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264273" y="45368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456700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7" name="pg47"/>
            <p:cNvSpPr/>
            <p:nvPr/>
          </p:nvSpPr>
          <p:spPr>
            <a:xfrm>
              <a:off x="4405077"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70478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9" name="tx49"/>
            <p:cNvSpPr/>
            <p:nvPr/>
          </p:nvSpPr>
          <p:spPr>
            <a:xfrm>
              <a:off x="4523855" y="477307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84145" y="42861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51" name="tx51"/>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44217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372610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303045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23349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5064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5064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2196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8442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17745" y="6091438"/>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Senegal</a:t>
              </a:r>
            </a:p>
          </p:txBody>
        </p:sp>
        <p:sp>
          <p:nvSpPr>
            <p:cNvPr id="69" name="tx69"/>
            <p:cNvSpPr/>
            <p:nvPr/>
          </p:nvSpPr>
          <p:spPr>
            <a:xfrm>
              <a:off x="268906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51521"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48121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116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42094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7253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0297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4643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76874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30731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23775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377554"/>
              <a:ext cx="3520101" cy="2643263"/>
            </a:xfrm>
            <a:custGeom>
              <a:avLst/>
              <a:pathLst>
                <a:path w="3520101" h="2643263">
                  <a:moveTo>
                    <a:pt x="0" y="69559"/>
                  </a:moveTo>
                  <a:lnTo>
                    <a:pt x="140804" y="69559"/>
                  </a:lnTo>
                  <a:lnTo>
                    <a:pt x="281608" y="1182512"/>
                  </a:lnTo>
                  <a:lnTo>
                    <a:pt x="422412" y="973833"/>
                  </a:lnTo>
                  <a:lnTo>
                    <a:pt x="563216" y="0"/>
                  </a:lnTo>
                  <a:lnTo>
                    <a:pt x="704020" y="1112952"/>
                  </a:lnTo>
                  <a:lnTo>
                    <a:pt x="844824" y="1460750"/>
                  </a:lnTo>
                  <a:lnTo>
                    <a:pt x="985628" y="1878108"/>
                  </a:lnTo>
                  <a:lnTo>
                    <a:pt x="1126432" y="1530310"/>
                  </a:lnTo>
                  <a:lnTo>
                    <a:pt x="1267236" y="1669429"/>
                  </a:lnTo>
                  <a:lnTo>
                    <a:pt x="1408040" y="1669429"/>
                  </a:lnTo>
                  <a:lnTo>
                    <a:pt x="1548844" y="1878108"/>
                  </a:lnTo>
                  <a:lnTo>
                    <a:pt x="1689648" y="1808548"/>
                  </a:lnTo>
                  <a:lnTo>
                    <a:pt x="1830452" y="1947667"/>
                  </a:lnTo>
                  <a:lnTo>
                    <a:pt x="1971256" y="1738988"/>
                  </a:lnTo>
                  <a:lnTo>
                    <a:pt x="2112061" y="1738988"/>
                  </a:lnTo>
                  <a:lnTo>
                    <a:pt x="2252865" y="2573703"/>
                  </a:lnTo>
                  <a:lnTo>
                    <a:pt x="2393669" y="2295465"/>
                  </a:lnTo>
                  <a:lnTo>
                    <a:pt x="2534473" y="2086786"/>
                  </a:lnTo>
                  <a:lnTo>
                    <a:pt x="2675277" y="2225905"/>
                  </a:lnTo>
                  <a:lnTo>
                    <a:pt x="2816081" y="2225905"/>
                  </a:lnTo>
                  <a:lnTo>
                    <a:pt x="2956885" y="2573703"/>
                  </a:lnTo>
                  <a:lnTo>
                    <a:pt x="3097689" y="2365024"/>
                  </a:lnTo>
                  <a:lnTo>
                    <a:pt x="3238493" y="2434584"/>
                  </a:lnTo>
                  <a:lnTo>
                    <a:pt x="3379297" y="2156346"/>
                  </a:lnTo>
                  <a:lnTo>
                    <a:pt x="3520101" y="2643263"/>
                  </a:lnTo>
                </a:path>
              </a:pathLst>
            </a:custGeom>
            <a:ln w="27101" cap="flat">
              <a:solidFill>
                <a:srgbClr val="0058AB">
                  <a:alpha val="80000"/>
                </a:srgbClr>
              </a:solidFill>
              <a:prstDash val="solid"/>
              <a:round/>
            </a:ln>
          </p:spPr>
          <p:txBody>
            <a:bodyPr/>
            <a:lstStyle/>
            <a:p/>
          </p:txBody>
        </p:sp>
        <p:sp>
          <p:nvSpPr>
            <p:cNvPr id="90" name="pl90"/>
            <p:cNvSpPr/>
            <p:nvPr/>
          </p:nvSpPr>
          <p:spPr>
            <a:xfrm>
              <a:off x="5308715" y="4186102"/>
              <a:ext cx="3520101" cy="626036"/>
            </a:xfrm>
            <a:custGeom>
              <a:avLst/>
              <a:pathLst>
                <a:path w="3520101" h="626036">
                  <a:moveTo>
                    <a:pt x="0" y="0"/>
                  </a:moveTo>
                  <a:lnTo>
                    <a:pt x="140804" y="69559"/>
                  </a:lnTo>
                  <a:lnTo>
                    <a:pt x="281608" y="69559"/>
                  </a:lnTo>
                  <a:lnTo>
                    <a:pt x="422412" y="139119"/>
                  </a:lnTo>
                  <a:lnTo>
                    <a:pt x="563216" y="208678"/>
                  </a:lnTo>
                  <a:lnTo>
                    <a:pt x="704020" y="208678"/>
                  </a:lnTo>
                  <a:lnTo>
                    <a:pt x="844824" y="278238"/>
                  </a:lnTo>
                  <a:lnTo>
                    <a:pt x="985628" y="347797"/>
                  </a:lnTo>
                  <a:lnTo>
                    <a:pt x="1126432" y="417357"/>
                  </a:lnTo>
                  <a:lnTo>
                    <a:pt x="1267236" y="486916"/>
                  </a:lnTo>
                  <a:lnTo>
                    <a:pt x="1408040" y="556476"/>
                  </a:lnTo>
                  <a:lnTo>
                    <a:pt x="1548844" y="556476"/>
                  </a:lnTo>
                  <a:lnTo>
                    <a:pt x="1689648" y="556476"/>
                  </a:lnTo>
                  <a:lnTo>
                    <a:pt x="1830452" y="556476"/>
                  </a:lnTo>
                  <a:lnTo>
                    <a:pt x="1971256" y="556476"/>
                  </a:lnTo>
                  <a:lnTo>
                    <a:pt x="2112061" y="626036"/>
                  </a:lnTo>
                  <a:lnTo>
                    <a:pt x="2252865" y="556476"/>
                  </a:lnTo>
                  <a:lnTo>
                    <a:pt x="2393669" y="556476"/>
                  </a:lnTo>
                  <a:lnTo>
                    <a:pt x="2534473" y="626036"/>
                  </a:lnTo>
                  <a:lnTo>
                    <a:pt x="2675277" y="626036"/>
                  </a:lnTo>
                  <a:lnTo>
                    <a:pt x="2816081" y="626036"/>
                  </a:lnTo>
                  <a:lnTo>
                    <a:pt x="2956885" y="556476"/>
                  </a:lnTo>
                  <a:lnTo>
                    <a:pt x="3097689" y="486916"/>
                  </a:lnTo>
                  <a:lnTo>
                    <a:pt x="3238493" y="486916"/>
                  </a:lnTo>
                  <a:lnTo>
                    <a:pt x="3379297" y="556476"/>
                  </a:lnTo>
                  <a:lnTo>
                    <a:pt x="3520101" y="556476"/>
                  </a:lnTo>
                </a:path>
              </a:pathLst>
            </a:custGeom>
            <a:ln w="27101" cap="flat">
              <a:solidFill>
                <a:srgbClr val="1CABE2">
                  <a:alpha val="80000"/>
                </a:srgbClr>
              </a:solidFill>
              <a:prstDash val="solid"/>
              <a:round/>
            </a:ln>
          </p:spPr>
          <p:txBody>
            <a:bodyPr/>
            <a:lstStyle/>
            <a:p/>
          </p:txBody>
        </p:sp>
        <p:sp>
          <p:nvSpPr>
            <p:cNvPr id="91" name="pl91"/>
            <p:cNvSpPr/>
            <p:nvPr/>
          </p:nvSpPr>
          <p:spPr>
            <a:xfrm>
              <a:off x="5308715" y="3281828"/>
              <a:ext cx="3520101" cy="1112952"/>
            </a:xfrm>
            <a:custGeom>
              <a:avLst/>
              <a:pathLst>
                <a:path w="3520101" h="1112952">
                  <a:moveTo>
                    <a:pt x="0" y="0"/>
                  </a:moveTo>
                  <a:lnTo>
                    <a:pt x="140804" y="139119"/>
                  </a:lnTo>
                  <a:lnTo>
                    <a:pt x="281608" y="208678"/>
                  </a:lnTo>
                  <a:lnTo>
                    <a:pt x="422412" y="486916"/>
                  </a:lnTo>
                  <a:lnTo>
                    <a:pt x="563216" y="626036"/>
                  </a:lnTo>
                  <a:lnTo>
                    <a:pt x="704020" y="834714"/>
                  </a:lnTo>
                  <a:lnTo>
                    <a:pt x="844824" y="904274"/>
                  </a:lnTo>
                  <a:lnTo>
                    <a:pt x="985628" y="626036"/>
                  </a:lnTo>
                  <a:lnTo>
                    <a:pt x="1126432" y="695595"/>
                  </a:lnTo>
                  <a:lnTo>
                    <a:pt x="1267236" y="834714"/>
                  </a:lnTo>
                  <a:lnTo>
                    <a:pt x="1408040" y="1112952"/>
                  </a:lnTo>
                  <a:lnTo>
                    <a:pt x="1548844" y="904274"/>
                  </a:lnTo>
                  <a:lnTo>
                    <a:pt x="1689648" y="904274"/>
                  </a:lnTo>
                  <a:lnTo>
                    <a:pt x="1830452" y="1043393"/>
                  </a:lnTo>
                  <a:lnTo>
                    <a:pt x="1971256" y="904274"/>
                  </a:lnTo>
                  <a:lnTo>
                    <a:pt x="2112061" y="765155"/>
                  </a:lnTo>
                  <a:lnTo>
                    <a:pt x="2252865" y="556476"/>
                  </a:lnTo>
                  <a:lnTo>
                    <a:pt x="2393669" y="695595"/>
                  </a:lnTo>
                  <a:lnTo>
                    <a:pt x="2534473" y="626036"/>
                  </a:lnTo>
                  <a:lnTo>
                    <a:pt x="2675277" y="626036"/>
                  </a:lnTo>
                  <a:lnTo>
                    <a:pt x="2816081" y="626036"/>
                  </a:lnTo>
                  <a:lnTo>
                    <a:pt x="2956885" y="486916"/>
                  </a:lnTo>
                  <a:lnTo>
                    <a:pt x="3097689" y="347797"/>
                  </a:lnTo>
                  <a:lnTo>
                    <a:pt x="3238493" y="347797"/>
                  </a:lnTo>
                  <a:lnTo>
                    <a:pt x="3379297" y="486916"/>
                  </a:lnTo>
                  <a:lnTo>
                    <a:pt x="3520101" y="417357"/>
                  </a:lnTo>
                </a:path>
              </a:pathLst>
            </a:custGeom>
            <a:ln w="27101" cap="flat">
              <a:solidFill>
                <a:srgbClr val="00833D">
                  <a:alpha val="80000"/>
                </a:srgbClr>
              </a:solidFill>
              <a:prstDash val="solid"/>
              <a:round/>
            </a:ln>
          </p:spPr>
          <p:txBody>
            <a:bodyPr/>
            <a:lstStyle/>
            <a:p/>
          </p:txBody>
        </p:sp>
        <p:sp>
          <p:nvSpPr>
            <p:cNvPr id="92" name="pl92"/>
            <p:cNvSpPr/>
            <p:nvPr/>
          </p:nvSpPr>
          <p:spPr>
            <a:xfrm>
              <a:off x="5308715" y="2377554"/>
              <a:ext cx="3520101" cy="2643263"/>
            </a:xfrm>
            <a:custGeom>
              <a:avLst/>
              <a:pathLst>
                <a:path w="3520101" h="2643263">
                  <a:moveTo>
                    <a:pt x="0" y="69559"/>
                  </a:moveTo>
                  <a:lnTo>
                    <a:pt x="140804" y="69559"/>
                  </a:lnTo>
                  <a:lnTo>
                    <a:pt x="281608" y="1182512"/>
                  </a:lnTo>
                  <a:lnTo>
                    <a:pt x="422412" y="973833"/>
                  </a:lnTo>
                  <a:lnTo>
                    <a:pt x="563216" y="0"/>
                  </a:lnTo>
                  <a:lnTo>
                    <a:pt x="704020" y="1112952"/>
                  </a:lnTo>
                  <a:lnTo>
                    <a:pt x="844824" y="1460750"/>
                  </a:lnTo>
                  <a:lnTo>
                    <a:pt x="985628" y="1878108"/>
                  </a:lnTo>
                  <a:lnTo>
                    <a:pt x="1126432" y="1530310"/>
                  </a:lnTo>
                  <a:lnTo>
                    <a:pt x="1267236" y="1669429"/>
                  </a:lnTo>
                  <a:lnTo>
                    <a:pt x="1408040" y="1669429"/>
                  </a:lnTo>
                  <a:lnTo>
                    <a:pt x="1548844" y="1878108"/>
                  </a:lnTo>
                  <a:lnTo>
                    <a:pt x="1689648" y="1808548"/>
                  </a:lnTo>
                  <a:lnTo>
                    <a:pt x="1830452" y="1947667"/>
                  </a:lnTo>
                  <a:lnTo>
                    <a:pt x="1971256" y="1738988"/>
                  </a:lnTo>
                  <a:lnTo>
                    <a:pt x="2112061" y="1738988"/>
                  </a:lnTo>
                  <a:lnTo>
                    <a:pt x="2252865" y="2573703"/>
                  </a:lnTo>
                  <a:lnTo>
                    <a:pt x="2393669" y="2295465"/>
                  </a:lnTo>
                  <a:lnTo>
                    <a:pt x="2534473" y="2086786"/>
                  </a:lnTo>
                  <a:lnTo>
                    <a:pt x="2675277" y="2225905"/>
                  </a:lnTo>
                  <a:lnTo>
                    <a:pt x="2816081" y="2225905"/>
                  </a:lnTo>
                  <a:lnTo>
                    <a:pt x="2956885" y="2573703"/>
                  </a:lnTo>
                  <a:lnTo>
                    <a:pt x="3097689" y="2365024"/>
                  </a:lnTo>
                  <a:lnTo>
                    <a:pt x="3238493" y="2434584"/>
                  </a:lnTo>
                  <a:lnTo>
                    <a:pt x="3379297" y="2156346"/>
                  </a:lnTo>
                  <a:lnTo>
                    <a:pt x="3520101" y="2643263"/>
                  </a:lnTo>
                </a:path>
              </a:pathLst>
            </a:custGeom>
            <a:ln w="43362" cap="flat">
              <a:solidFill>
                <a:srgbClr val="000000">
                  <a:alpha val="100000"/>
                </a:srgbClr>
              </a:solidFill>
              <a:prstDash val="solid"/>
              <a:round/>
            </a:ln>
          </p:spPr>
          <p:txBody>
            <a:bodyPr/>
            <a:lstStyle/>
            <a:p/>
          </p:txBody>
        </p:sp>
        <p:sp>
          <p:nvSpPr>
            <p:cNvPr id="93" name="pl93"/>
            <p:cNvSpPr/>
            <p:nvPr/>
          </p:nvSpPr>
          <p:spPr>
            <a:xfrm>
              <a:off x="5308715" y="2377554"/>
              <a:ext cx="3520101" cy="2643263"/>
            </a:xfrm>
            <a:custGeom>
              <a:avLst/>
              <a:pathLst>
                <a:path w="3520101" h="2643263">
                  <a:moveTo>
                    <a:pt x="0" y="69559"/>
                  </a:moveTo>
                  <a:lnTo>
                    <a:pt x="140804" y="69559"/>
                  </a:lnTo>
                  <a:lnTo>
                    <a:pt x="281608" y="1182512"/>
                  </a:lnTo>
                  <a:lnTo>
                    <a:pt x="422412" y="973833"/>
                  </a:lnTo>
                  <a:lnTo>
                    <a:pt x="563216" y="0"/>
                  </a:lnTo>
                  <a:lnTo>
                    <a:pt x="704020" y="1112952"/>
                  </a:lnTo>
                  <a:lnTo>
                    <a:pt x="844824" y="1460750"/>
                  </a:lnTo>
                  <a:lnTo>
                    <a:pt x="985628" y="1878108"/>
                  </a:lnTo>
                  <a:lnTo>
                    <a:pt x="1126432" y="1530310"/>
                  </a:lnTo>
                  <a:lnTo>
                    <a:pt x="1267236" y="1669429"/>
                  </a:lnTo>
                  <a:lnTo>
                    <a:pt x="1408040" y="1669429"/>
                  </a:lnTo>
                  <a:lnTo>
                    <a:pt x="1548844" y="1878108"/>
                  </a:lnTo>
                  <a:lnTo>
                    <a:pt x="1689648" y="1808548"/>
                  </a:lnTo>
                  <a:lnTo>
                    <a:pt x="1830452" y="1947667"/>
                  </a:lnTo>
                  <a:lnTo>
                    <a:pt x="1971256" y="1738988"/>
                  </a:lnTo>
                  <a:lnTo>
                    <a:pt x="2112061" y="1738988"/>
                  </a:lnTo>
                  <a:lnTo>
                    <a:pt x="2252865" y="2573703"/>
                  </a:lnTo>
                  <a:lnTo>
                    <a:pt x="2393669" y="2295465"/>
                  </a:lnTo>
                  <a:lnTo>
                    <a:pt x="2534473" y="2086786"/>
                  </a:lnTo>
                  <a:lnTo>
                    <a:pt x="2675277" y="2225905"/>
                  </a:lnTo>
                  <a:lnTo>
                    <a:pt x="2816081" y="2225905"/>
                  </a:lnTo>
                  <a:lnTo>
                    <a:pt x="2956885" y="2573703"/>
                  </a:lnTo>
                  <a:lnTo>
                    <a:pt x="3097689" y="2365024"/>
                  </a:lnTo>
                  <a:lnTo>
                    <a:pt x="3238493" y="2434584"/>
                  </a:lnTo>
                  <a:lnTo>
                    <a:pt x="3379297" y="2156346"/>
                  </a:lnTo>
                  <a:lnTo>
                    <a:pt x="3520101" y="2643263"/>
                  </a:lnTo>
                </a:path>
              </a:pathLst>
            </a:custGeom>
            <a:ln w="27101" cap="flat">
              <a:solidFill>
                <a:srgbClr val="0058AB">
                  <a:alpha val="100000"/>
                </a:srgbClr>
              </a:solidFill>
              <a:prstDash val="solid"/>
              <a:round/>
            </a:ln>
          </p:spPr>
          <p:txBody>
            <a:bodyPr/>
            <a:lstStyle/>
            <a:p/>
          </p:txBody>
        </p:sp>
        <p:sp>
          <p:nvSpPr>
            <p:cNvPr id="94" name="pl94"/>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2238435"/>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3281828"/>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3838304"/>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3907864"/>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394781"/>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325221"/>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812138"/>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21718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220064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39</a:t>
              </a:r>
            </a:p>
          </p:txBody>
        </p:sp>
        <p:sp>
          <p:nvSpPr>
            <p:cNvPr id="104" name="pg104"/>
            <p:cNvSpPr/>
            <p:nvPr/>
          </p:nvSpPr>
          <p:spPr>
            <a:xfrm>
              <a:off x="5926111" y="32152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56465" y="32453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6" name="pg106"/>
            <p:cNvSpPr/>
            <p:nvPr/>
          </p:nvSpPr>
          <p:spPr>
            <a:xfrm>
              <a:off x="6630131" y="37717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60485" y="380056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8" name="pg108"/>
            <p:cNvSpPr/>
            <p:nvPr/>
          </p:nvSpPr>
          <p:spPr>
            <a:xfrm>
              <a:off x="7334152" y="38412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64505" y="387012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10" name="pg110"/>
            <p:cNvSpPr/>
            <p:nvPr/>
          </p:nvSpPr>
          <p:spPr>
            <a:xfrm>
              <a:off x="7925503" y="43282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43570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2" name="pg112"/>
            <p:cNvSpPr/>
            <p:nvPr/>
          </p:nvSpPr>
          <p:spPr>
            <a:xfrm>
              <a:off x="8629524" y="42586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77" y="42874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4" name="pg114"/>
            <p:cNvSpPr/>
            <p:nvPr/>
          </p:nvSpPr>
          <p:spPr>
            <a:xfrm>
              <a:off x="8770328" y="47455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7756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6" name="tx116"/>
            <p:cNvSpPr/>
            <p:nvPr/>
          </p:nvSpPr>
          <p:spPr>
            <a:xfrm>
              <a:off x="8889106" y="47021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49396" y="36600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8" name="tx118"/>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44217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372610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303045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23349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1589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1589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8721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4967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82996" y="6091438"/>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Senegal</a:t>
              </a:r>
            </a:p>
          </p:txBody>
        </p:sp>
        <p:sp>
          <p:nvSpPr>
            <p:cNvPr id="136" name="tx136"/>
            <p:cNvSpPr/>
            <p:nvPr/>
          </p:nvSpPr>
          <p:spPr>
            <a:xfrm>
              <a:off x="705431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16772"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2%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Senegal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Senegal, indicating good retention of children in immunization programmes, and current efforts to ensure follow up are successful.</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246060"/>
            </a:xfrm>
            <a:custGeom>
              <a:avLst/>
              <a:pathLst>
                <a:path w="2135265" h="246060">
                  <a:moveTo>
                    <a:pt x="0" y="84848"/>
                  </a:moveTo>
                  <a:lnTo>
                    <a:pt x="85410" y="84848"/>
                  </a:lnTo>
                  <a:lnTo>
                    <a:pt x="170821" y="246060"/>
                  </a:lnTo>
                  <a:lnTo>
                    <a:pt x="256231" y="186666"/>
                  </a:lnTo>
                  <a:lnTo>
                    <a:pt x="341642" y="33939"/>
                  </a:lnTo>
                  <a:lnTo>
                    <a:pt x="427053" y="59393"/>
                  </a:lnTo>
                  <a:lnTo>
                    <a:pt x="512463" y="42424"/>
                  </a:lnTo>
                  <a:lnTo>
                    <a:pt x="597874" y="25454"/>
                  </a:lnTo>
                  <a:lnTo>
                    <a:pt x="683284" y="8484"/>
                  </a:lnTo>
                  <a:lnTo>
                    <a:pt x="768695" y="16969"/>
                  </a:lnTo>
                  <a:lnTo>
                    <a:pt x="854106" y="16969"/>
                  </a:lnTo>
                  <a:lnTo>
                    <a:pt x="939516" y="16969"/>
                  </a:lnTo>
                  <a:lnTo>
                    <a:pt x="1024927" y="16969"/>
                  </a:lnTo>
                  <a:lnTo>
                    <a:pt x="1110337" y="16969"/>
                  </a:lnTo>
                  <a:lnTo>
                    <a:pt x="1195748" y="33939"/>
                  </a:lnTo>
                  <a:lnTo>
                    <a:pt x="1281159" y="33939"/>
                  </a:lnTo>
                  <a:lnTo>
                    <a:pt x="1366569" y="16969"/>
                  </a:lnTo>
                  <a:lnTo>
                    <a:pt x="1451980" y="0"/>
                  </a:lnTo>
                  <a:lnTo>
                    <a:pt x="1537390" y="42424"/>
                  </a:lnTo>
                  <a:lnTo>
                    <a:pt x="1622801" y="50909"/>
                  </a:lnTo>
                  <a:lnTo>
                    <a:pt x="1708212" y="67878"/>
                  </a:lnTo>
                  <a:lnTo>
                    <a:pt x="1793622" y="59393"/>
                  </a:lnTo>
                  <a:lnTo>
                    <a:pt x="1879033" y="59393"/>
                  </a:lnTo>
                  <a:lnTo>
                    <a:pt x="1964443" y="50909"/>
                  </a:lnTo>
                  <a:lnTo>
                    <a:pt x="2049854" y="50909"/>
                  </a:lnTo>
                  <a:lnTo>
                    <a:pt x="2135265" y="50909"/>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1" name="tx51"/>
            <p:cNvSpPr/>
            <p:nvPr/>
          </p:nvSpPr>
          <p:spPr>
            <a:xfrm>
              <a:off x="3223926"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tx52"/>
            <p:cNvSpPr/>
            <p:nvPr/>
          </p:nvSpPr>
          <p:spPr>
            <a:xfrm>
              <a:off x="262464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3" name="tx53"/>
            <p:cNvSpPr/>
            <p:nvPr/>
          </p:nvSpPr>
          <p:spPr>
            <a:xfrm>
              <a:off x="3051698"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84338"/>
              <a:ext cx="854106" cy="814544"/>
            </a:xfrm>
            <a:custGeom>
              <a:avLst/>
              <a:pathLst>
                <a:path w="854106" h="814544">
                  <a:moveTo>
                    <a:pt x="0" y="127272"/>
                  </a:moveTo>
                  <a:lnTo>
                    <a:pt x="85410" y="203636"/>
                  </a:lnTo>
                  <a:lnTo>
                    <a:pt x="170821" y="814544"/>
                  </a:lnTo>
                  <a:lnTo>
                    <a:pt x="256231" y="118787"/>
                  </a:lnTo>
                  <a:lnTo>
                    <a:pt x="341642" y="33939"/>
                  </a:lnTo>
                  <a:lnTo>
                    <a:pt x="427053" y="110302"/>
                  </a:lnTo>
                  <a:lnTo>
                    <a:pt x="512463" y="84848"/>
                  </a:lnTo>
                  <a:lnTo>
                    <a:pt x="597874" y="42424"/>
                  </a:lnTo>
                  <a:lnTo>
                    <a:pt x="683284" y="16969"/>
                  </a:lnTo>
                  <a:lnTo>
                    <a:pt x="768695" y="0"/>
                  </a:lnTo>
                  <a:lnTo>
                    <a:pt x="854106" y="16969"/>
                  </a:lnTo>
                </a:path>
              </a:pathLst>
            </a:custGeom>
            <a:ln w="27101" cap="flat">
              <a:solidFill>
                <a:srgbClr val="1CABE2">
                  <a:alpha val="100000"/>
                </a:srgbClr>
              </a:solidFill>
              <a:prstDash val="solid"/>
              <a:round/>
            </a:ln>
          </p:spPr>
          <p:txBody>
            <a:bodyPr/>
            <a:lstStyle/>
            <a:p/>
          </p:txBody>
        </p:sp>
        <p:sp>
          <p:nvSpPr>
            <p:cNvPr id="74" name="pt74"/>
            <p:cNvSpPr/>
            <p:nvPr/>
          </p:nvSpPr>
          <p:spPr>
            <a:xfrm>
              <a:off x="2319213"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40808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3193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6" name="tx86"/>
            <p:cNvSpPr/>
            <p:nvPr/>
          </p:nvSpPr>
          <p:spPr>
            <a:xfrm>
              <a:off x="3223926"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7" name="tx87"/>
            <p:cNvSpPr/>
            <p:nvPr/>
          </p:nvSpPr>
          <p:spPr>
            <a:xfrm>
              <a:off x="2624645"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8" name="tx88"/>
            <p:cNvSpPr/>
            <p:nvPr/>
          </p:nvSpPr>
          <p:spPr>
            <a:xfrm>
              <a:off x="3051698"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337263" y="4612424"/>
              <a:ext cx="854106" cy="220605"/>
            </a:xfrm>
            <a:custGeom>
              <a:avLst/>
              <a:pathLst>
                <a:path w="854106" h="220605">
                  <a:moveTo>
                    <a:pt x="0" y="93333"/>
                  </a:moveTo>
                  <a:lnTo>
                    <a:pt x="85410" y="8484"/>
                  </a:lnTo>
                  <a:lnTo>
                    <a:pt x="170821" y="0"/>
                  </a:lnTo>
                  <a:lnTo>
                    <a:pt x="256231" y="0"/>
                  </a:lnTo>
                  <a:lnTo>
                    <a:pt x="341642" y="59393"/>
                  </a:lnTo>
                  <a:lnTo>
                    <a:pt x="427053" y="101818"/>
                  </a:lnTo>
                  <a:lnTo>
                    <a:pt x="512463" y="84848"/>
                  </a:lnTo>
                  <a:lnTo>
                    <a:pt x="597874" y="220605"/>
                  </a:lnTo>
                  <a:lnTo>
                    <a:pt x="683284" y="93333"/>
                  </a:lnTo>
                  <a:lnTo>
                    <a:pt x="768695" y="25454"/>
                  </a:lnTo>
                  <a:lnTo>
                    <a:pt x="854106" y="33939"/>
                  </a:lnTo>
                </a:path>
              </a:pathLst>
            </a:custGeom>
            <a:ln w="27101" cap="flat">
              <a:solidFill>
                <a:srgbClr val="1CABE2">
                  <a:alpha val="100000"/>
                </a:srgbClr>
              </a:solidFill>
              <a:prstDash val="solid"/>
              <a:round/>
            </a:ln>
          </p:spPr>
          <p:txBody>
            <a:bodyPr/>
            <a:lstStyle/>
            <a:p/>
          </p:txBody>
        </p:sp>
        <p:sp>
          <p:nvSpPr>
            <p:cNvPr id="109" name="pt109"/>
            <p:cNvSpPr/>
            <p:nvPr/>
          </p:nvSpPr>
          <p:spPr>
            <a:xfrm>
              <a:off x="2319213"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04623"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90034"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575444" y="45943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2660855"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746266"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831676"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917087" y="48149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3002498"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08790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173319" y="462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tx120"/>
            <p:cNvSpPr/>
            <p:nvPr/>
          </p:nvSpPr>
          <p:spPr>
            <a:xfrm>
              <a:off x="2185333" y="46134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1" name="tx121"/>
            <p:cNvSpPr/>
            <p:nvPr/>
          </p:nvSpPr>
          <p:spPr>
            <a:xfrm>
              <a:off x="3223926" y="45540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2" name="tx122"/>
            <p:cNvSpPr/>
            <p:nvPr/>
          </p:nvSpPr>
          <p:spPr>
            <a:xfrm>
              <a:off x="2624645" y="45306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3" name="tx123"/>
            <p:cNvSpPr/>
            <p:nvPr/>
          </p:nvSpPr>
          <p:spPr>
            <a:xfrm>
              <a:off x="3051698" y="4496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4" name="pl124"/>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947768"/>
              <a:ext cx="2135265" cy="246060"/>
            </a:xfrm>
            <a:custGeom>
              <a:avLst/>
              <a:pathLst>
                <a:path w="2135265" h="246060">
                  <a:moveTo>
                    <a:pt x="0" y="169696"/>
                  </a:moveTo>
                  <a:lnTo>
                    <a:pt x="85410" y="169696"/>
                  </a:lnTo>
                  <a:lnTo>
                    <a:pt x="170821" y="246060"/>
                  </a:lnTo>
                  <a:lnTo>
                    <a:pt x="256231" y="152727"/>
                  </a:lnTo>
                  <a:lnTo>
                    <a:pt x="341642" y="33939"/>
                  </a:lnTo>
                  <a:lnTo>
                    <a:pt x="427053" y="16969"/>
                  </a:lnTo>
                  <a:lnTo>
                    <a:pt x="512463" y="0"/>
                  </a:lnTo>
                  <a:lnTo>
                    <a:pt x="597874" y="16969"/>
                  </a:lnTo>
                  <a:lnTo>
                    <a:pt x="683284" y="42424"/>
                  </a:lnTo>
                  <a:lnTo>
                    <a:pt x="768695" y="42424"/>
                  </a:lnTo>
                  <a:lnTo>
                    <a:pt x="854106" y="25454"/>
                  </a:lnTo>
                  <a:lnTo>
                    <a:pt x="939516" y="16969"/>
                  </a:lnTo>
                  <a:lnTo>
                    <a:pt x="1024927" y="25454"/>
                  </a:lnTo>
                  <a:lnTo>
                    <a:pt x="1110337" y="25454"/>
                  </a:lnTo>
                  <a:lnTo>
                    <a:pt x="1195748" y="42424"/>
                  </a:lnTo>
                  <a:lnTo>
                    <a:pt x="1281159" y="42424"/>
                  </a:lnTo>
                  <a:lnTo>
                    <a:pt x="1366569" y="25454"/>
                  </a:lnTo>
                  <a:lnTo>
                    <a:pt x="1451980" y="16969"/>
                  </a:lnTo>
                  <a:lnTo>
                    <a:pt x="1537390" y="25454"/>
                  </a:lnTo>
                  <a:lnTo>
                    <a:pt x="1622801" y="50909"/>
                  </a:lnTo>
                  <a:lnTo>
                    <a:pt x="1708212" y="84848"/>
                  </a:lnTo>
                  <a:lnTo>
                    <a:pt x="1793622" y="67878"/>
                  </a:lnTo>
                  <a:lnTo>
                    <a:pt x="1879033" y="50909"/>
                  </a:lnTo>
                  <a:lnTo>
                    <a:pt x="1964443" y="59393"/>
                  </a:lnTo>
                  <a:lnTo>
                    <a:pt x="2049854" y="25454"/>
                  </a:lnTo>
                  <a:lnTo>
                    <a:pt x="2135265" y="42424"/>
                  </a:lnTo>
                </a:path>
              </a:pathLst>
            </a:custGeom>
            <a:ln w="27101" cap="flat">
              <a:solidFill>
                <a:srgbClr val="1CABE2">
                  <a:alpha val="100000"/>
                </a:srgbClr>
              </a:solidFill>
              <a:prstDash val="solid"/>
              <a:round/>
            </a:ln>
          </p:spPr>
          <p:txBody>
            <a:bodyPr/>
            <a:lstStyle/>
            <a:p/>
          </p:txBody>
        </p:sp>
        <p:sp>
          <p:nvSpPr>
            <p:cNvPr id="144" name="pt144"/>
            <p:cNvSpPr/>
            <p:nvPr/>
          </p:nvSpPr>
          <p:spPr>
            <a:xfrm>
              <a:off x="3832241"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3917652"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03062"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88473"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17388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25929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43011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51552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0093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77175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85716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94257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02798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1340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9881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284221"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5369632"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545504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54045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6258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1127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9668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88209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96750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tx170"/>
            <p:cNvSpPr/>
            <p:nvPr/>
          </p:nvSpPr>
          <p:spPr>
            <a:xfrm>
              <a:off x="3698362" y="202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71" name="tx171"/>
            <p:cNvSpPr/>
            <p:nvPr/>
          </p:nvSpPr>
          <p:spPr>
            <a:xfrm>
              <a:off x="6018113"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2" name="tx172"/>
            <p:cNvSpPr/>
            <p:nvPr/>
          </p:nvSpPr>
          <p:spPr>
            <a:xfrm>
              <a:off x="5418832"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3" name="tx173"/>
            <p:cNvSpPr/>
            <p:nvPr/>
          </p:nvSpPr>
          <p:spPr>
            <a:xfrm>
              <a:off x="584588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4" name="pl174"/>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309793"/>
              <a:ext cx="2135265" cy="381817"/>
            </a:xfrm>
            <a:custGeom>
              <a:avLst/>
              <a:pathLst>
                <a:path w="2135265" h="381817">
                  <a:moveTo>
                    <a:pt x="0" y="381817"/>
                  </a:moveTo>
                  <a:lnTo>
                    <a:pt x="85410" y="381817"/>
                  </a:lnTo>
                  <a:lnTo>
                    <a:pt x="170821" y="330908"/>
                  </a:lnTo>
                  <a:lnTo>
                    <a:pt x="256231" y="279999"/>
                  </a:lnTo>
                  <a:lnTo>
                    <a:pt x="341642" y="305454"/>
                  </a:lnTo>
                  <a:lnTo>
                    <a:pt x="427053" y="161211"/>
                  </a:lnTo>
                  <a:lnTo>
                    <a:pt x="512463" y="110302"/>
                  </a:lnTo>
                  <a:lnTo>
                    <a:pt x="597874" y="76363"/>
                  </a:lnTo>
                  <a:lnTo>
                    <a:pt x="683284" y="135757"/>
                  </a:lnTo>
                  <a:lnTo>
                    <a:pt x="768695" y="118787"/>
                  </a:lnTo>
                  <a:lnTo>
                    <a:pt x="854106" y="101818"/>
                  </a:lnTo>
                  <a:lnTo>
                    <a:pt x="939516" y="76363"/>
                  </a:lnTo>
                  <a:lnTo>
                    <a:pt x="1024927" y="84848"/>
                  </a:lnTo>
                  <a:lnTo>
                    <a:pt x="1110337" y="76363"/>
                  </a:lnTo>
                  <a:lnTo>
                    <a:pt x="1195748" y="110302"/>
                  </a:lnTo>
                  <a:lnTo>
                    <a:pt x="1281159" y="110302"/>
                  </a:lnTo>
                  <a:lnTo>
                    <a:pt x="1366569" y="0"/>
                  </a:lnTo>
                  <a:lnTo>
                    <a:pt x="1451980" y="25454"/>
                  </a:lnTo>
                  <a:lnTo>
                    <a:pt x="1537390" y="59393"/>
                  </a:lnTo>
                  <a:lnTo>
                    <a:pt x="1622801" y="59393"/>
                  </a:lnTo>
                  <a:lnTo>
                    <a:pt x="1708212" y="93333"/>
                  </a:lnTo>
                  <a:lnTo>
                    <a:pt x="1793622" y="42424"/>
                  </a:lnTo>
                  <a:lnTo>
                    <a:pt x="1879033" y="50909"/>
                  </a:lnTo>
                  <a:lnTo>
                    <a:pt x="1964443" y="50909"/>
                  </a:lnTo>
                  <a:lnTo>
                    <a:pt x="2049854" y="50909"/>
                  </a:lnTo>
                  <a:lnTo>
                    <a:pt x="2135265" y="8484"/>
                  </a:lnTo>
                </a:path>
              </a:pathLst>
            </a:custGeom>
            <a:ln w="27101" cap="flat">
              <a:solidFill>
                <a:srgbClr val="1CABE2">
                  <a:alpha val="100000"/>
                </a:srgbClr>
              </a:solidFill>
              <a:prstDash val="solid"/>
              <a:round/>
            </a:ln>
          </p:spPr>
          <p:txBody>
            <a:bodyPr/>
            <a:lstStyle/>
            <a:p/>
          </p:txBody>
        </p:sp>
        <p:sp>
          <p:nvSpPr>
            <p:cNvPr id="194" name="pt194"/>
            <p:cNvSpPr/>
            <p:nvPr/>
          </p:nvSpPr>
          <p:spPr>
            <a:xfrm>
              <a:off x="3832241"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3917652"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03062"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88473"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173883" y="35971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9" name="pt199"/>
            <p:cNvSpPr/>
            <p:nvPr/>
          </p:nvSpPr>
          <p:spPr>
            <a:xfrm>
              <a:off x="4259294"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34470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43011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515526"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3" name="pt203"/>
            <p:cNvSpPr/>
            <p:nvPr/>
          </p:nvSpPr>
          <p:spPr>
            <a:xfrm>
              <a:off x="4600936"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4686347"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77175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85716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942579"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02798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13400"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9881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284221"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2" name="pt212"/>
            <p:cNvSpPr/>
            <p:nvPr/>
          </p:nvSpPr>
          <p:spPr>
            <a:xfrm>
              <a:off x="536963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45504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54045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62586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11274"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9668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88209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96750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tx220"/>
            <p:cNvSpPr/>
            <p:nvPr/>
          </p:nvSpPr>
          <p:spPr>
            <a:xfrm>
              <a:off x="3698362" y="35993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221" name="tx221"/>
            <p:cNvSpPr/>
            <p:nvPr/>
          </p:nvSpPr>
          <p:spPr>
            <a:xfrm>
              <a:off x="6018113"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2" name="tx222"/>
            <p:cNvSpPr/>
            <p:nvPr/>
          </p:nvSpPr>
          <p:spPr>
            <a:xfrm>
              <a:off x="5418832"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3" name="tx223"/>
            <p:cNvSpPr/>
            <p:nvPr/>
          </p:nvSpPr>
          <p:spPr>
            <a:xfrm>
              <a:off x="5845885"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24" name="pl224"/>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3850292" y="4637879"/>
              <a:ext cx="2135265" cy="483635"/>
            </a:xfrm>
            <a:custGeom>
              <a:avLst/>
              <a:pathLst>
                <a:path w="2135265" h="483635">
                  <a:moveTo>
                    <a:pt x="0" y="483635"/>
                  </a:moveTo>
                  <a:lnTo>
                    <a:pt x="85410" y="483635"/>
                  </a:lnTo>
                  <a:lnTo>
                    <a:pt x="170821" y="322423"/>
                  </a:lnTo>
                  <a:lnTo>
                    <a:pt x="256231" y="271514"/>
                  </a:lnTo>
                  <a:lnTo>
                    <a:pt x="341642" y="135757"/>
                  </a:lnTo>
                  <a:lnTo>
                    <a:pt x="427053" y="135757"/>
                  </a:lnTo>
                  <a:lnTo>
                    <a:pt x="512463" y="93333"/>
                  </a:lnTo>
                  <a:lnTo>
                    <a:pt x="597874" y="42424"/>
                  </a:lnTo>
                  <a:lnTo>
                    <a:pt x="683284" y="84848"/>
                  </a:lnTo>
                  <a:lnTo>
                    <a:pt x="768695" y="127272"/>
                  </a:lnTo>
                  <a:lnTo>
                    <a:pt x="854106" y="93333"/>
                  </a:lnTo>
                  <a:lnTo>
                    <a:pt x="939516" y="59393"/>
                  </a:lnTo>
                  <a:lnTo>
                    <a:pt x="1024927" y="93333"/>
                  </a:lnTo>
                  <a:lnTo>
                    <a:pt x="1110337" y="67878"/>
                  </a:lnTo>
                  <a:lnTo>
                    <a:pt x="1195748" y="93333"/>
                  </a:lnTo>
                  <a:lnTo>
                    <a:pt x="1281159" y="93333"/>
                  </a:lnTo>
                  <a:lnTo>
                    <a:pt x="1366569" y="118787"/>
                  </a:lnTo>
                  <a:lnTo>
                    <a:pt x="1451980" y="101818"/>
                  </a:lnTo>
                  <a:lnTo>
                    <a:pt x="1537390" y="101818"/>
                  </a:lnTo>
                  <a:lnTo>
                    <a:pt x="1622801" y="101818"/>
                  </a:lnTo>
                  <a:lnTo>
                    <a:pt x="1708212" y="93333"/>
                  </a:lnTo>
                  <a:lnTo>
                    <a:pt x="1793622" y="42424"/>
                  </a:lnTo>
                  <a:lnTo>
                    <a:pt x="1879033" y="42424"/>
                  </a:lnTo>
                  <a:lnTo>
                    <a:pt x="1964443" y="33939"/>
                  </a:lnTo>
                  <a:lnTo>
                    <a:pt x="2049854" y="33939"/>
                  </a:lnTo>
                  <a:lnTo>
                    <a:pt x="2135265" y="0"/>
                  </a:lnTo>
                </a:path>
              </a:pathLst>
            </a:custGeom>
            <a:ln w="27101" cap="flat">
              <a:solidFill>
                <a:srgbClr val="1CABE2">
                  <a:alpha val="100000"/>
                </a:srgbClr>
              </a:solidFill>
              <a:prstDash val="solid"/>
              <a:round/>
            </a:ln>
          </p:spPr>
          <p:txBody>
            <a:bodyPr/>
            <a:lstStyle/>
            <a:p/>
          </p:txBody>
        </p:sp>
        <p:sp>
          <p:nvSpPr>
            <p:cNvPr id="244" name="pt244"/>
            <p:cNvSpPr/>
            <p:nvPr/>
          </p:nvSpPr>
          <p:spPr>
            <a:xfrm>
              <a:off x="3832241"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3917652"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003062" y="494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088473"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173883"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259294"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344705"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430115" y="46622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4515526"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600936" y="474710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4686347"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771758"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857168"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942579"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027989"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113400"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198811" y="473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5284221" y="47216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5369632" y="47216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5455042" y="47216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5540453"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625864"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711274"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796685" y="46537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pt268"/>
            <p:cNvSpPr/>
            <p:nvPr/>
          </p:nvSpPr>
          <p:spPr>
            <a:xfrm>
              <a:off x="5882095"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967506"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tx270"/>
            <p:cNvSpPr/>
            <p:nvPr/>
          </p:nvSpPr>
          <p:spPr>
            <a:xfrm>
              <a:off x="3698362" y="502920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271" name="tx271"/>
            <p:cNvSpPr/>
            <p:nvPr/>
          </p:nvSpPr>
          <p:spPr>
            <a:xfrm>
              <a:off x="6018113" y="454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2" name="tx272"/>
            <p:cNvSpPr/>
            <p:nvPr/>
          </p:nvSpPr>
          <p:spPr>
            <a:xfrm>
              <a:off x="5418832" y="45985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73" name="tx273"/>
            <p:cNvSpPr/>
            <p:nvPr/>
          </p:nvSpPr>
          <p:spPr>
            <a:xfrm>
              <a:off x="5845885" y="45306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4" name="pl27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6644479" y="1990192"/>
              <a:ext cx="2135265" cy="356363"/>
            </a:xfrm>
            <a:custGeom>
              <a:avLst/>
              <a:pathLst>
                <a:path w="2135265" h="356363">
                  <a:moveTo>
                    <a:pt x="0" y="356363"/>
                  </a:moveTo>
                  <a:lnTo>
                    <a:pt x="85410" y="356363"/>
                  </a:lnTo>
                  <a:lnTo>
                    <a:pt x="170821" y="288484"/>
                  </a:lnTo>
                  <a:lnTo>
                    <a:pt x="256231" y="178181"/>
                  </a:lnTo>
                  <a:lnTo>
                    <a:pt x="341642" y="59393"/>
                  </a:lnTo>
                  <a:lnTo>
                    <a:pt x="427053" y="84848"/>
                  </a:lnTo>
                  <a:lnTo>
                    <a:pt x="512463" y="42424"/>
                  </a:lnTo>
                  <a:lnTo>
                    <a:pt x="597874" y="0"/>
                  </a:lnTo>
                  <a:lnTo>
                    <a:pt x="683284" y="50909"/>
                  </a:lnTo>
                  <a:lnTo>
                    <a:pt x="768695" y="67878"/>
                  </a:lnTo>
                  <a:lnTo>
                    <a:pt x="854106" y="42424"/>
                  </a:lnTo>
                  <a:lnTo>
                    <a:pt x="939516" y="16969"/>
                  </a:lnTo>
                  <a:lnTo>
                    <a:pt x="1024927" y="25454"/>
                  </a:lnTo>
                  <a:lnTo>
                    <a:pt x="1110337" y="16969"/>
                  </a:lnTo>
                  <a:lnTo>
                    <a:pt x="1195748" y="42424"/>
                  </a:lnTo>
                  <a:lnTo>
                    <a:pt x="1281159" y="42424"/>
                  </a:lnTo>
                  <a:lnTo>
                    <a:pt x="1366569" y="8484"/>
                  </a:lnTo>
                  <a:lnTo>
                    <a:pt x="1451980" y="8484"/>
                  </a:lnTo>
                  <a:lnTo>
                    <a:pt x="1537390" y="16969"/>
                  </a:lnTo>
                  <a:lnTo>
                    <a:pt x="1622801" y="25454"/>
                  </a:lnTo>
                  <a:lnTo>
                    <a:pt x="1708212" y="93333"/>
                  </a:lnTo>
                  <a:lnTo>
                    <a:pt x="1793622" y="76363"/>
                  </a:lnTo>
                  <a:lnTo>
                    <a:pt x="1879033" y="8484"/>
                  </a:lnTo>
                  <a:lnTo>
                    <a:pt x="1964443" y="16969"/>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294" name="pt294"/>
            <p:cNvSpPr/>
            <p:nvPr/>
          </p:nvSpPr>
          <p:spPr>
            <a:xfrm>
              <a:off x="6626428"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711839"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797249"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88266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96807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05348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13889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22430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30971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39512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48053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56594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65135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73676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822177"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907587"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99299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078408"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8163819"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3" name="pt313"/>
            <p:cNvSpPr/>
            <p:nvPr/>
          </p:nvSpPr>
          <p:spPr>
            <a:xfrm>
              <a:off x="824923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334640"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42005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50546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59087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67628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76169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tx320"/>
            <p:cNvSpPr/>
            <p:nvPr/>
          </p:nvSpPr>
          <p:spPr>
            <a:xfrm>
              <a:off x="6492549" y="225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321" name="tx321"/>
            <p:cNvSpPr/>
            <p:nvPr/>
          </p:nvSpPr>
          <p:spPr>
            <a:xfrm>
              <a:off x="8812300"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22" name="tx322"/>
            <p:cNvSpPr/>
            <p:nvPr/>
          </p:nvSpPr>
          <p:spPr>
            <a:xfrm>
              <a:off x="8213020"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23" name="tx323"/>
            <p:cNvSpPr/>
            <p:nvPr/>
          </p:nvSpPr>
          <p:spPr>
            <a:xfrm>
              <a:off x="8640073"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24" name="pl32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9" name="pl32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0" name="pl33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5" name="pl33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6" name="pl33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7840227" y="3428581"/>
              <a:ext cx="939516" cy="559999"/>
            </a:xfrm>
            <a:custGeom>
              <a:avLst/>
              <a:pathLst>
                <a:path w="939516" h="559999">
                  <a:moveTo>
                    <a:pt x="0" y="559999"/>
                  </a:moveTo>
                  <a:lnTo>
                    <a:pt x="85410" y="212120"/>
                  </a:lnTo>
                  <a:lnTo>
                    <a:pt x="170821" y="186666"/>
                  </a:lnTo>
                  <a:lnTo>
                    <a:pt x="256231" y="169696"/>
                  </a:lnTo>
                  <a:lnTo>
                    <a:pt x="341642" y="144242"/>
                  </a:lnTo>
                  <a:lnTo>
                    <a:pt x="427053" y="135757"/>
                  </a:lnTo>
                  <a:lnTo>
                    <a:pt x="512463" y="135757"/>
                  </a:lnTo>
                  <a:lnTo>
                    <a:pt x="597874" y="127272"/>
                  </a:lnTo>
                  <a:lnTo>
                    <a:pt x="683284" y="84848"/>
                  </a:lnTo>
                  <a:lnTo>
                    <a:pt x="768695" y="42424"/>
                  </a:lnTo>
                  <a:lnTo>
                    <a:pt x="854106" y="0"/>
                  </a:lnTo>
                  <a:lnTo>
                    <a:pt x="939516" y="8484"/>
                  </a:lnTo>
                </a:path>
              </a:pathLst>
            </a:custGeom>
            <a:ln w="27101" cap="flat">
              <a:solidFill>
                <a:srgbClr val="1CABE2">
                  <a:alpha val="100000"/>
                </a:srgbClr>
              </a:solidFill>
              <a:prstDash val="solid"/>
              <a:round/>
            </a:ln>
          </p:spPr>
          <p:txBody>
            <a:bodyPr/>
            <a:lstStyle/>
            <a:p/>
          </p:txBody>
        </p:sp>
        <p:sp>
          <p:nvSpPr>
            <p:cNvPr id="344" name="pt344"/>
            <p:cNvSpPr/>
            <p:nvPr/>
          </p:nvSpPr>
          <p:spPr>
            <a:xfrm>
              <a:off x="7822177" y="39705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7907587"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7992998"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8078408" y="358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8" name="pt348"/>
            <p:cNvSpPr/>
            <p:nvPr/>
          </p:nvSpPr>
          <p:spPr>
            <a:xfrm>
              <a:off x="8163819"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8249230"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8334640"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pt351"/>
            <p:cNvSpPr/>
            <p:nvPr/>
          </p:nvSpPr>
          <p:spPr>
            <a:xfrm>
              <a:off x="8420051"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8505461"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859087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867628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876169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tx356"/>
            <p:cNvSpPr/>
            <p:nvPr/>
          </p:nvSpPr>
          <p:spPr>
            <a:xfrm>
              <a:off x="7688297" y="389626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357" name="tx357"/>
            <p:cNvSpPr/>
            <p:nvPr/>
          </p:nvSpPr>
          <p:spPr>
            <a:xfrm>
              <a:off x="8812300" y="33447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358" name="tx358"/>
            <p:cNvSpPr/>
            <p:nvPr/>
          </p:nvSpPr>
          <p:spPr>
            <a:xfrm>
              <a:off x="8213020" y="342313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359" name="tx359"/>
            <p:cNvSpPr/>
            <p:nvPr/>
          </p:nvSpPr>
          <p:spPr>
            <a:xfrm>
              <a:off x="8640073" y="328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60" name="tx360"/>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61" name="tx361"/>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62" name="tx36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63" name="tx36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64" name="tx36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5" name="tx36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66" name="tx36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67" name="tx36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68" name="tx36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9" name="tx36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0" name="tx37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1" name="tx37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2" name="tx37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3" name="tx37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4" name="tx37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5" name="tx375"/>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6" name="tx376"/>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7" name="tx377"/>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8" name="tx378"/>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9" name="tx379"/>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0" name="tx380"/>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1" name="tx381"/>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2" name="tx38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3" name="tx38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4" name="tx38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5" name="tx38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6" name="tx38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7" name="tx38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8" name="tx38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9" name="tx38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0" name="tx39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1" name="tx39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2" name="tx39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3" name="tx39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4" name="tx39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5" name="tx39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6" name="tx39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7" name="tx39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8" name="tx39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9" name="tx39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0" name="tx40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1" name="tx40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2" name="tx40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3" name="tx40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4" name="tx40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5" name="tx40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6" name="tx40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7" name="tx40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pt40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9" name="pt40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0" name="tx41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11" name="tx41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12" name="tx412"/>
            <p:cNvSpPr/>
            <p:nvPr/>
          </p:nvSpPr>
          <p:spPr>
            <a:xfrm>
              <a:off x="2369068" y="1330710"/>
              <a:ext cx="50977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Senegal, 2000-2025</a:t>
              </a:r>
            </a:p>
          </p:txBody>
        </p:sp>
        <p:sp>
          <p:nvSpPr>
            <p:cNvPr id="413" name="tx41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14" name="tx41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(78%), followed by ROTAC (90%).
Compared to 2019, coverage of 2 vaccines remained constant (BCG and DTP3) and 6 vaccines increased (DTP1, IPV1, MCV1, MCV2, ROTAC and YFV).
Compared to 2024, coverage of 2 vaccines remained constant (BCG and DTP3), 4 vaccines decreased (DTP1, IPV1, MCV2 and ROTAC), and 2 vaccines increased (MCV1 and YFV).</a:t>
            </a:r>
          </a:p>
        </p:txBody>
      </p:sp>
      <p:sp>
        <p:nvSpPr>
          <p:cNvPr id="41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Senegal had its lowest coverage in MCV2 (78%), while most other routine vaccines clustered around 90-94%; 6 antigens increased since 2019, and 4 antigens decreased since 2024.</a:t>
            </a:r>
          </a:p>
        </p:txBody>
      </p:sp>
      <p:grpSp xmlns:pic="http://schemas.openxmlformats.org/drawingml/2006/picture">
        <p:nvGrpSpPr>
          <p:cNvPr id="417" name=""/>
          <p:cNvGrpSpPr/>
          <p:nvPr/>
        </p:nvGrpSpPr>
        <p:grpSpPr>
          <a:xfrm>
            <a:off x="292608" y="1097280"/>
            <a:ext cx="8595360" cy="28575"/>
            <a:chOff x="292608" y="1097280"/>
            <a:chExt cx="8595360" cy="28575"/>
          </a:xfrm>
        </p:grpSpPr>
        <p:sp>
          <p:nvSpPr>
            <p:cNvPr id="41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68047"/>
              <a:ext cx="6518190" cy="1992883"/>
            </a:xfrm>
            <a:custGeom>
              <a:avLst/>
              <a:pathLst>
                <a:path w="6518190" h="1992883">
                  <a:moveTo>
                    <a:pt x="0" y="1992883"/>
                  </a:moveTo>
                  <a:lnTo>
                    <a:pt x="260727" y="1992883"/>
                  </a:lnTo>
                  <a:lnTo>
                    <a:pt x="521455" y="1613286"/>
                  </a:lnTo>
                  <a:lnTo>
                    <a:pt x="782182" y="996441"/>
                  </a:lnTo>
                  <a:lnTo>
                    <a:pt x="1042910" y="332147"/>
                  </a:lnTo>
                  <a:lnTo>
                    <a:pt x="1303638" y="474496"/>
                  </a:lnTo>
                  <a:lnTo>
                    <a:pt x="1564365" y="237248"/>
                  </a:lnTo>
                  <a:lnTo>
                    <a:pt x="1825093" y="0"/>
                  </a:lnTo>
                  <a:lnTo>
                    <a:pt x="2085820" y="284697"/>
                  </a:lnTo>
                  <a:lnTo>
                    <a:pt x="2346548" y="379596"/>
                  </a:lnTo>
                  <a:lnTo>
                    <a:pt x="2607276" y="237248"/>
                  </a:lnTo>
                  <a:lnTo>
                    <a:pt x="2868003" y="94899"/>
                  </a:lnTo>
                  <a:lnTo>
                    <a:pt x="3128731" y="142348"/>
                  </a:lnTo>
                  <a:lnTo>
                    <a:pt x="3389458" y="94899"/>
                  </a:lnTo>
                  <a:lnTo>
                    <a:pt x="3650186" y="237248"/>
                  </a:lnTo>
                  <a:lnTo>
                    <a:pt x="3910914" y="237248"/>
                  </a:lnTo>
                  <a:lnTo>
                    <a:pt x="4171641" y="47449"/>
                  </a:lnTo>
                  <a:lnTo>
                    <a:pt x="4432369" y="47449"/>
                  </a:lnTo>
                  <a:lnTo>
                    <a:pt x="4693096" y="94899"/>
                  </a:lnTo>
                  <a:lnTo>
                    <a:pt x="4953824" y="142348"/>
                  </a:lnTo>
                  <a:lnTo>
                    <a:pt x="5214552" y="521945"/>
                  </a:lnTo>
                  <a:lnTo>
                    <a:pt x="5475279" y="427046"/>
                  </a:lnTo>
                  <a:lnTo>
                    <a:pt x="5736007" y="47449"/>
                  </a:lnTo>
                  <a:lnTo>
                    <a:pt x="5996734" y="94899"/>
                  </a:lnTo>
                  <a:lnTo>
                    <a:pt x="6257462" y="142348"/>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2178165" y="1168047"/>
              <a:ext cx="5475279" cy="1897984"/>
            </a:xfrm>
            <a:custGeom>
              <a:avLst/>
              <a:pathLst>
                <a:path w="5475279" h="1897984">
                  <a:moveTo>
                    <a:pt x="0" y="1897984"/>
                  </a:moveTo>
                  <a:lnTo>
                    <a:pt x="260727" y="474496"/>
                  </a:lnTo>
                  <a:lnTo>
                    <a:pt x="521455" y="237248"/>
                  </a:lnTo>
                  <a:lnTo>
                    <a:pt x="782182" y="0"/>
                  </a:lnTo>
                  <a:lnTo>
                    <a:pt x="1042910" y="284697"/>
                  </a:lnTo>
                  <a:lnTo>
                    <a:pt x="1303638" y="379596"/>
                  </a:lnTo>
                  <a:lnTo>
                    <a:pt x="1564365" y="237248"/>
                  </a:lnTo>
                  <a:lnTo>
                    <a:pt x="1825093" y="94899"/>
                  </a:lnTo>
                  <a:lnTo>
                    <a:pt x="2085820" y="142348"/>
                  </a:lnTo>
                  <a:lnTo>
                    <a:pt x="2346548" y="94899"/>
                  </a:lnTo>
                  <a:lnTo>
                    <a:pt x="2607276" y="237248"/>
                  </a:lnTo>
                  <a:lnTo>
                    <a:pt x="2868003" y="237248"/>
                  </a:lnTo>
                  <a:lnTo>
                    <a:pt x="3128731" y="47449"/>
                  </a:lnTo>
                  <a:lnTo>
                    <a:pt x="3389458" y="47449"/>
                  </a:lnTo>
                  <a:lnTo>
                    <a:pt x="3650186" y="94899"/>
                  </a:lnTo>
                  <a:lnTo>
                    <a:pt x="3910914" y="142348"/>
                  </a:lnTo>
                  <a:lnTo>
                    <a:pt x="4171641" y="521945"/>
                  </a:lnTo>
                  <a:lnTo>
                    <a:pt x="4432369" y="427046"/>
                  </a:lnTo>
                  <a:lnTo>
                    <a:pt x="4693096" y="47449"/>
                  </a:lnTo>
                  <a:lnTo>
                    <a:pt x="4953824" y="94899"/>
                  </a:lnTo>
                  <a:lnTo>
                    <a:pt x="5214552" y="142348"/>
                  </a:lnTo>
                  <a:lnTo>
                    <a:pt x="5475279" y="142348"/>
                  </a:lnTo>
                </a:path>
              </a:pathLst>
            </a:custGeom>
            <a:ln w="27101" cap="flat">
              <a:solidFill>
                <a:srgbClr val="80BD41">
                  <a:alpha val="100000"/>
                </a:srgbClr>
              </a:solidFill>
              <a:prstDash val="solid"/>
              <a:round/>
            </a:ln>
          </p:spPr>
          <p:txBody>
            <a:bodyPr/>
            <a:lstStyle/>
            <a:p/>
          </p:txBody>
        </p:sp>
        <p:sp>
          <p:nvSpPr>
            <p:cNvPr id="40" name="pl40"/>
            <p:cNvSpPr/>
            <p:nvPr/>
          </p:nvSpPr>
          <p:spPr>
            <a:xfrm>
              <a:off x="2438893" y="1168047"/>
              <a:ext cx="5214552" cy="3606170"/>
            </a:xfrm>
            <a:custGeom>
              <a:avLst/>
              <a:pathLst>
                <a:path w="5214552" h="3606170">
                  <a:moveTo>
                    <a:pt x="0" y="3606170"/>
                  </a:moveTo>
                  <a:lnTo>
                    <a:pt x="260727" y="237248"/>
                  </a:lnTo>
                  <a:lnTo>
                    <a:pt x="521455" y="0"/>
                  </a:lnTo>
                  <a:lnTo>
                    <a:pt x="782182" y="284697"/>
                  </a:lnTo>
                  <a:lnTo>
                    <a:pt x="1042910" y="379596"/>
                  </a:lnTo>
                  <a:lnTo>
                    <a:pt x="1303638" y="237248"/>
                  </a:lnTo>
                  <a:lnTo>
                    <a:pt x="1564365" y="94899"/>
                  </a:lnTo>
                  <a:lnTo>
                    <a:pt x="1825093" y="142348"/>
                  </a:lnTo>
                  <a:lnTo>
                    <a:pt x="2085820" y="94899"/>
                  </a:lnTo>
                  <a:lnTo>
                    <a:pt x="2346548" y="237248"/>
                  </a:lnTo>
                  <a:lnTo>
                    <a:pt x="2607276" y="237248"/>
                  </a:lnTo>
                  <a:lnTo>
                    <a:pt x="2868003" y="47449"/>
                  </a:lnTo>
                  <a:lnTo>
                    <a:pt x="3128731" y="47449"/>
                  </a:lnTo>
                  <a:lnTo>
                    <a:pt x="3389458" y="94899"/>
                  </a:lnTo>
                  <a:lnTo>
                    <a:pt x="3650186" y="142348"/>
                  </a:lnTo>
                  <a:lnTo>
                    <a:pt x="3910914" y="521945"/>
                  </a:lnTo>
                  <a:lnTo>
                    <a:pt x="4171641" y="427046"/>
                  </a:lnTo>
                  <a:lnTo>
                    <a:pt x="4432369" y="47449"/>
                  </a:lnTo>
                  <a:lnTo>
                    <a:pt x="4693096" y="94899"/>
                  </a:lnTo>
                  <a:lnTo>
                    <a:pt x="4953824" y="142348"/>
                  </a:lnTo>
                  <a:lnTo>
                    <a:pt x="5214552" y="142348"/>
                  </a:lnTo>
                </a:path>
              </a:pathLst>
            </a:custGeom>
            <a:ln w="27101" cap="flat">
              <a:solidFill>
                <a:srgbClr val="EE00EE">
                  <a:alpha val="100000"/>
                </a:srgbClr>
              </a:solidFill>
              <a:prstDash val="solid"/>
              <a:round/>
            </a:ln>
          </p:spPr>
          <p:txBody>
            <a:bodyPr/>
            <a:lstStyle/>
            <a:p/>
          </p:txBody>
        </p:sp>
        <p:sp>
          <p:nvSpPr>
            <p:cNvPr id="41" name="pl41"/>
            <p:cNvSpPr/>
            <p:nvPr/>
          </p:nvSpPr>
          <p:spPr>
            <a:xfrm>
              <a:off x="6089079" y="2781334"/>
              <a:ext cx="1564365" cy="1613286"/>
            </a:xfrm>
            <a:custGeom>
              <a:avLst/>
              <a:pathLst>
                <a:path w="1564365" h="1613286">
                  <a:moveTo>
                    <a:pt x="0" y="1613286"/>
                  </a:moveTo>
                  <a:lnTo>
                    <a:pt x="260727" y="1281139"/>
                  </a:lnTo>
                  <a:lnTo>
                    <a:pt x="521455" y="1233689"/>
                  </a:lnTo>
                  <a:lnTo>
                    <a:pt x="782182" y="1613286"/>
                  </a:lnTo>
                  <a:lnTo>
                    <a:pt x="1042910" y="996441"/>
                  </a:lnTo>
                  <a:lnTo>
                    <a:pt x="1303638" y="427046"/>
                  </a:lnTo>
                  <a:lnTo>
                    <a:pt x="1564365"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1073148"/>
              <a:ext cx="2607276" cy="4555162"/>
            </a:xfrm>
            <a:custGeom>
              <a:avLst/>
              <a:pathLst>
                <a:path w="2607276" h="4555162">
                  <a:moveTo>
                    <a:pt x="0" y="711744"/>
                  </a:moveTo>
                  <a:lnTo>
                    <a:pt x="260727" y="1138790"/>
                  </a:lnTo>
                  <a:lnTo>
                    <a:pt x="521455" y="4555162"/>
                  </a:lnTo>
                  <a:lnTo>
                    <a:pt x="782182" y="664294"/>
                  </a:lnTo>
                  <a:lnTo>
                    <a:pt x="1042910" y="189798"/>
                  </a:lnTo>
                  <a:lnTo>
                    <a:pt x="1303638" y="616844"/>
                  </a:lnTo>
                  <a:lnTo>
                    <a:pt x="1564365" y="474496"/>
                  </a:lnTo>
                  <a:lnTo>
                    <a:pt x="1825093" y="237248"/>
                  </a:lnTo>
                  <a:lnTo>
                    <a:pt x="2085820" y="94899"/>
                  </a:lnTo>
                  <a:lnTo>
                    <a:pt x="2346548" y="0"/>
                  </a:lnTo>
                  <a:lnTo>
                    <a:pt x="2607276" y="94899"/>
                  </a:lnTo>
                </a:path>
              </a:pathLst>
            </a:custGeom>
            <a:ln w="27101" cap="flat">
              <a:solidFill>
                <a:srgbClr val="E31A1C">
                  <a:alpha val="100000"/>
                </a:srgbClr>
              </a:solidFill>
              <a:prstDash val="solid"/>
              <a:round/>
            </a:ln>
          </p:spPr>
          <p:txBody>
            <a:bodyPr/>
            <a:lstStyle/>
            <a:p/>
          </p:txBody>
        </p:sp>
        <p:sp>
          <p:nvSpPr>
            <p:cNvPr id="43" name="pl43"/>
            <p:cNvSpPr/>
            <p:nvPr/>
          </p:nvSpPr>
          <p:spPr>
            <a:xfrm>
              <a:off x="7392717" y="1310396"/>
              <a:ext cx="260727" cy="0"/>
            </a:xfrm>
            <a:custGeom>
              <a:avLst/>
              <a:pathLst>
                <a:path w="260727" h="0">
                  <a:moveTo>
                    <a:pt x="0" y="0"/>
                  </a:moveTo>
                  <a:lnTo>
                    <a:pt x="260727"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215496"/>
              <a:ext cx="6518190" cy="2135232"/>
            </a:xfrm>
            <a:custGeom>
              <a:avLst/>
              <a:pathLst>
                <a:path w="6518190" h="2135232">
                  <a:moveTo>
                    <a:pt x="0" y="2135232"/>
                  </a:moveTo>
                  <a:lnTo>
                    <a:pt x="260727" y="2135232"/>
                  </a:lnTo>
                  <a:lnTo>
                    <a:pt x="521455" y="1850534"/>
                  </a:lnTo>
                  <a:lnTo>
                    <a:pt x="782182" y="1565837"/>
                  </a:lnTo>
                  <a:lnTo>
                    <a:pt x="1042910" y="1708186"/>
                  </a:lnTo>
                  <a:lnTo>
                    <a:pt x="1303638" y="901542"/>
                  </a:lnTo>
                  <a:lnTo>
                    <a:pt x="1564365" y="616844"/>
                  </a:lnTo>
                  <a:lnTo>
                    <a:pt x="1825093" y="427046"/>
                  </a:lnTo>
                  <a:lnTo>
                    <a:pt x="2085820" y="759193"/>
                  </a:lnTo>
                  <a:lnTo>
                    <a:pt x="2346548" y="664294"/>
                  </a:lnTo>
                  <a:lnTo>
                    <a:pt x="2607276" y="569395"/>
                  </a:lnTo>
                  <a:lnTo>
                    <a:pt x="2868003" y="427046"/>
                  </a:lnTo>
                  <a:lnTo>
                    <a:pt x="3128731" y="474496"/>
                  </a:lnTo>
                  <a:lnTo>
                    <a:pt x="3389458" y="427046"/>
                  </a:lnTo>
                  <a:lnTo>
                    <a:pt x="3650186" y="616844"/>
                  </a:lnTo>
                  <a:lnTo>
                    <a:pt x="3910914" y="616844"/>
                  </a:lnTo>
                  <a:lnTo>
                    <a:pt x="4171641" y="0"/>
                  </a:lnTo>
                  <a:lnTo>
                    <a:pt x="4432369" y="142348"/>
                  </a:lnTo>
                  <a:lnTo>
                    <a:pt x="4693096" y="332147"/>
                  </a:lnTo>
                  <a:lnTo>
                    <a:pt x="4953824" y="332147"/>
                  </a:lnTo>
                  <a:lnTo>
                    <a:pt x="5214552" y="521945"/>
                  </a:lnTo>
                  <a:lnTo>
                    <a:pt x="5475279" y="237248"/>
                  </a:lnTo>
                  <a:lnTo>
                    <a:pt x="5736007" y="284697"/>
                  </a:lnTo>
                  <a:lnTo>
                    <a:pt x="5996734" y="284697"/>
                  </a:lnTo>
                  <a:lnTo>
                    <a:pt x="6257462" y="284697"/>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4785441" y="1879791"/>
              <a:ext cx="2868003" cy="3131674"/>
            </a:xfrm>
            <a:custGeom>
              <a:avLst/>
              <a:pathLst>
                <a:path w="2868003" h="3131674">
                  <a:moveTo>
                    <a:pt x="0" y="3131674"/>
                  </a:moveTo>
                  <a:lnTo>
                    <a:pt x="260727" y="1186240"/>
                  </a:lnTo>
                  <a:lnTo>
                    <a:pt x="521455" y="1043891"/>
                  </a:lnTo>
                  <a:lnTo>
                    <a:pt x="782182" y="948992"/>
                  </a:lnTo>
                  <a:lnTo>
                    <a:pt x="1042910" y="806643"/>
                  </a:lnTo>
                  <a:lnTo>
                    <a:pt x="1303638" y="759193"/>
                  </a:lnTo>
                  <a:lnTo>
                    <a:pt x="1564365" y="759193"/>
                  </a:lnTo>
                  <a:lnTo>
                    <a:pt x="1825093" y="711744"/>
                  </a:lnTo>
                  <a:lnTo>
                    <a:pt x="2085820" y="474496"/>
                  </a:lnTo>
                  <a:lnTo>
                    <a:pt x="2346548" y="237248"/>
                  </a:lnTo>
                  <a:lnTo>
                    <a:pt x="2607276" y="0"/>
                  </a:lnTo>
                  <a:lnTo>
                    <a:pt x="2868003" y="47449"/>
                  </a:lnTo>
                </a:path>
              </a:pathLst>
            </a:custGeom>
            <a:ln w="27101" cap="flat">
              <a:solidFill>
                <a:srgbClr val="008B00">
                  <a:alpha val="100000"/>
                </a:srgbClr>
              </a:solidFill>
              <a:prstDash val="solid"/>
              <a:round/>
            </a:ln>
          </p:spPr>
          <p:txBody>
            <a:bodyPr/>
            <a:lstStyle/>
            <a:p/>
          </p:txBody>
        </p:sp>
        <p:sp>
          <p:nvSpPr>
            <p:cNvPr id="46" name="pl46"/>
            <p:cNvSpPr/>
            <p:nvPr/>
          </p:nvSpPr>
          <p:spPr>
            <a:xfrm>
              <a:off x="4785441" y="1215496"/>
              <a:ext cx="2868003" cy="569395"/>
            </a:xfrm>
            <a:custGeom>
              <a:avLst/>
              <a:pathLst>
                <a:path w="2868003" h="569395">
                  <a:moveTo>
                    <a:pt x="0" y="569395"/>
                  </a:moveTo>
                  <a:lnTo>
                    <a:pt x="260727" y="189798"/>
                  </a:lnTo>
                  <a:lnTo>
                    <a:pt x="521455" y="0"/>
                  </a:lnTo>
                  <a:lnTo>
                    <a:pt x="782182" y="47449"/>
                  </a:lnTo>
                  <a:lnTo>
                    <a:pt x="1042910" y="47449"/>
                  </a:lnTo>
                  <a:lnTo>
                    <a:pt x="1303638" y="94899"/>
                  </a:lnTo>
                  <a:lnTo>
                    <a:pt x="1564365" y="521945"/>
                  </a:lnTo>
                  <a:lnTo>
                    <a:pt x="1825093" y="474496"/>
                  </a:lnTo>
                  <a:lnTo>
                    <a:pt x="2085820" y="47449"/>
                  </a:lnTo>
                  <a:lnTo>
                    <a:pt x="2346548" y="47449"/>
                  </a:lnTo>
                  <a:lnTo>
                    <a:pt x="2607276" y="94899"/>
                  </a:lnTo>
                  <a:lnTo>
                    <a:pt x="2868003" y="94899"/>
                  </a:lnTo>
                </a:path>
              </a:pathLst>
            </a:custGeom>
            <a:ln w="27101" cap="flat">
              <a:solidFill>
                <a:srgbClr val="9A32CD">
                  <a:alpha val="100000"/>
                </a:srgbClr>
              </a:solidFill>
              <a:prstDash val="solid"/>
              <a:round/>
            </a:ln>
          </p:spPr>
          <p:txBody>
            <a:bodyPr/>
            <a:lstStyle/>
            <a:p/>
          </p:txBody>
        </p:sp>
        <p:sp>
          <p:nvSpPr>
            <p:cNvPr id="47" name="pl47"/>
            <p:cNvSpPr/>
            <p:nvPr/>
          </p:nvSpPr>
          <p:spPr>
            <a:xfrm>
              <a:off x="5046169" y="1168047"/>
              <a:ext cx="2607276" cy="1233689"/>
            </a:xfrm>
            <a:custGeom>
              <a:avLst/>
              <a:pathLst>
                <a:path w="2607276" h="1233689">
                  <a:moveTo>
                    <a:pt x="0" y="521945"/>
                  </a:moveTo>
                  <a:lnTo>
                    <a:pt x="260727" y="47449"/>
                  </a:lnTo>
                  <a:lnTo>
                    <a:pt x="521455" y="0"/>
                  </a:lnTo>
                  <a:lnTo>
                    <a:pt x="782182" y="0"/>
                  </a:lnTo>
                  <a:lnTo>
                    <a:pt x="1042910" y="332147"/>
                  </a:lnTo>
                  <a:lnTo>
                    <a:pt x="1303638" y="569395"/>
                  </a:lnTo>
                  <a:lnTo>
                    <a:pt x="1564365" y="474496"/>
                  </a:lnTo>
                  <a:lnTo>
                    <a:pt x="1825093" y="1233689"/>
                  </a:lnTo>
                  <a:lnTo>
                    <a:pt x="2085820" y="521945"/>
                  </a:lnTo>
                  <a:lnTo>
                    <a:pt x="2346548" y="142348"/>
                  </a:lnTo>
                  <a:lnTo>
                    <a:pt x="2607276" y="189798"/>
                  </a:lnTo>
                </a:path>
              </a:pathLst>
            </a:custGeom>
            <a:ln w="27101" cap="flat">
              <a:solidFill>
                <a:srgbClr val="836FFF">
                  <a:alpha val="100000"/>
                </a:srgbClr>
              </a:solidFill>
              <a:prstDash val="solid"/>
              <a:round/>
            </a:ln>
          </p:spPr>
          <p:txBody>
            <a:bodyPr/>
            <a:lstStyle/>
            <a:p/>
          </p:txBody>
        </p:sp>
        <p:sp>
          <p:nvSpPr>
            <p:cNvPr id="48" name="pl48"/>
            <p:cNvSpPr/>
            <p:nvPr/>
          </p:nvSpPr>
          <p:spPr>
            <a:xfrm>
              <a:off x="4524714" y="1215496"/>
              <a:ext cx="3128731" cy="616844"/>
            </a:xfrm>
            <a:custGeom>
              <a:avLst/>
              <a:pathLst>
                <a:path w="3128731" h="616844">
                  <a:moveTo>
                    <a:pt x="0" y="427046"/>
                  </a:moveTo>
                  <a:lnTo>
                    <a:pt x="260727" y="616844"/>
                  </a:lnTo>
                  <a:lnTo>
                    <a:pt x="521455" y="616844"/>
                  </a:lnTo>
                  <a:lnTo>
                    <a:pt x="782182" y="0"/>
                  </a:lnTo>
                  <a:lnTo>
                    <a:pt x="1042910" y="142348"/>
                  </a:lnTo>
                  <a:lnTo>
                    <a:pt x="1303638" y="332147"/>
                  </a:lnTo>
                  <a:lnTo>
                    <a:pt x="1564365" y="332147"/>
                  </a:lnTo>
                  <a:lnTo>
                    <a:pt x="1825093" y="521945"/>
                  </a:lnTo>
                  <a:lnTo>
                    <a:pt x="2085820" y="237248"/>
                  </a:lnTo>
                  <a:lnTo>
                    <a:pt x="2346548" y="284697"/>
                  </a:lnTo>
                  <a:lnTo>
                    <a:pt x="2607276" y="284697"/>
                  </a:lnTo>
                  <a:lnTo>
                    <a:pt x="2868003" y="284697"/>
                  </a:lnTo>
                  <a:lnTo>
                    <a:pt x="3128731" y="47449"/>
                  </a:lnTo>
                </a:path>
              </a:pathLst>
            </a:custGeom>
            <a:ln w="27101" cap="flat">
              <a:solidFill>
                <a:srgbClr val="FB9A99">
                  <a:alpha val="100000"/>
                </a:srgbClr>
              </a:solidFill>
              <a:prstDash val="solid"/>
              <a:round/>
            </a:ln>
          </p:spPr>
          <p:txBody>
            <a:bodyPr/>
            <a:lstStyle/>
            <a:p/>
          </p:txBody>
        </p:sp>
        <p:sp>
          <p:nvSpPr>
            <p:cNvPr id="49" name="pl49"/>
            <p:cNvSpPr/>
            <p:nvPr/>
          </p:nvSpPr>
          <p:spPr>
            <a:xfrm>
              <a:off x="7667644" y="783042"/>
              <a:ext cx="757382" cy="377920"/>
            </a:xfrm>
            <a:custGeom>
              <a:avLst/>
              <a:pathLst>
                <a:path w="757382" h="377920">
                  <a:moveTo>
                    <a:pt x="757382" y="0"/>
                  </a:moveTo>
                  <a:lnTo>
                    <a:pt x="0" y="377920"/>
                  </a:lnTo>
                </a:path>
              </a:pathLst>
            </a:custGeom>
          </p:spPr>
          <p:txBody>
            <a:bodyPr/>
            <a:lstStyle/>
            <a:p/>
          </p:txBody>
        </p:sp>
        <p:sp>
          <p:nvSpPr>
            <p:cNvPr id="50" name="pl50"/>
            <p:cNvSpPr/>
            <p:nvPr/>
          </p:nvSpPr>
          <p:spPr>
            <a:xfrm>
              <a:off x="7669703" y="1043811"/>
              <a:ext cx="689158" cy="214084"/>
            </a:xfrm>
            <a:custGeom>
              <a:avLst/>
              <a:pathLst>
                <a:path w="689158" h="214084">
                  <a:moveTo>
                    <a:pt x="689158" y="0"/>
                  </a:moveTo>
                  <a:lnTo>
                    <a:pt x="0" y="214084"/>
                  </a:lnTo>
                </a:path>
              </a:pathLst>
            </a:custGeom>
          </p:spPr>
          <p:txBody>
            <a:bodyPr/>
            <a:lstStyle/>
            <a:p/>
          </p:txBody>
        </p:sp>
        <p:sp>
          <p:nvSpPr>
            <p:cNvPr id="51" name="pl51"/>
            <p:cNvSpPr/>
            <p:nvPr/>
          </p:nvSpPr>
          <p:spPr>
            <a:xfrm>
              <a:off x="7671508" y="1263998"/>
              <a:ext cx="620923" cy="36170"/>
            </a:xfrm>
            <a:custGeom>
              <a:avLst/>
              <a:pathLst>
                <a:path w="620923" h="36170">
                  <a:moveTo>
                    <a:pt x="620923" y="36170"/>
                  </a:moveTo>
                  <a:lnTo>
                    <a:pt x="0" y="0"/>
                  </a:lnTo>
                </a:path>
              </a:pathLst>
            </a:custGeom>
          </p:spPr>
          <p:txBody>
            <a:bodyPr/>
            <a:lstStyle/>
            <a:p/>
          </p:txBody>
        </p:sp>
        <p:sp>
          <p:nvSpPr>
            <p:cNvPr id="52" name="pl52"/>
            <p:cNvSpPr/>
            <p:nvPr/>
          </p:nvSpPr>
          <p:spPr>
            <a:xfrm>
              <a:off x="7669477" y="1315723"/>
              <a:ext cx="713468" cy="237064"/>
            </a:xfrm>
            <a:custGeom>
              <a:avLst/>
              <a:pathLst>
                <a:path w="713468" h="237064">
                  <a:moveTo>
                    <a:pt x="713468" y="237064"/>
                  </a:moveTo>
                  <a:lnTo>
                    <a:pt x="0" y="0"/>
                  </a:lnTo>
                </a:path>
              </a:pathLst>
            </a:custGeom>
          </p:spPr>
          <p:txBody>
            <a:bodyPr/>
            <a:lstStyle/>
            <a:p/>
          </p:txBody>
        </p:sp>
        <p:sp>
          <p:nvSpPr>
            <p:cNvPr id="53" name="pl53"/>
            <p:cNvSpPr/>
            <p:nvPr/>
          </p:nvSpPr>
          <p:spPr>
            <a:xfrm>
              <a:off x="7659130" y="1321206"/>
              <a:ext cx="669453" cy="1272933"/>
            </a:xfrm>
            <a:custGeom>
              <a:avLst/>
              <a:pathLst>
                <a:path w="669453" h="1272933">
                  <a:moveTo>
                    <a:pt x="669453" y="1272933"/>
                  </a:moveTo>
                  <a:lnTo>
                    <a:pt x="0" y="0"/>
                  </a:lnTo>
                </a:path>
              </a:pathLst>
            </a:custGeom>
          </p:spPr>
          <p:txBody>
            <a:bodyPr/>
            <a:lstStyle/>
            <a:p/>
          </p:txBody>
        </p:sp>
        <p:sp>
          <p:nvSpPr>
            <p:cNvPr id="54" name="pl54"/>
            <p:cNvSpPr/>
            <p:nvPr/>
          </p:nvSpPr>
          <p:spPr>
            <a:xfrm>
              <a:off x="7661286" y="1320661"/>
              <a:ext cx="775808" cy="1015696"/>
            </a:xfrm>
            <a:custGeom>
              <a:avLst/>
              <a:pathLst>
                <a:path w="775808" h="1015696">
                  <a:moveTo>
                    <a:pt x="775808" y="1015696"/>
                  </a:moveTo>
                  <a:lnTo>
                    <a:pt x="0" y="0"/>
                  </a:lnTo>
                </a:path>
              </a:pathLst>
            </a:custGeom>
          </p:spPr>
          <p:txBody>
            <a:bodyPr/>
            <a:lstStyle/>
            <a:p/>
          </p:txBody>
        </p:sp>
        <p:sp>
          <p:nvSpPr>
            <p:cNvPr id="55" name="pl55"/>
            <p:cNvSpPr/>
            <p:nvPr/>
          </p:nvSpPr>
          <p:spPr>
            <a:xfrm>
              <a:off x="7662985" y="1320078"/>
              <a:ext cx="744044" cy="755200"/>
            </a:xfrm>
            <a:custGeom>
              <a:avLst/>
              <a:pathLst>
                <a:path w="744044" h="755200">
                  <a:moveTo>
                    <a:pt x="744044" y="755200"/>
                  </a:moveTo>
                  <a:lnTo>
                    <a:pt x="0" y="0"/>
                  </a:lnTo>
                </a:path>
              </a:pathLst>
            </a:custGeom>
          </p:spPr>
          <p:txBody>
            <a:bodyPr/>
            <a:lstStyle/>
            <a:p/>
          </p:txBody>
        </p:sp>
        <p:sp>
          <p:nvSpPr>
            <p:cNvPr id="56" name="pl56"/>
            <p:cNvSpPr/>
            <p:nvPr/>
          </p:nvSpPr>
          <p:spPr>
            <a:xfrm>
              <a:off x="7665637" y="1318825"/>
              <a:ext cx="717307" cy="495925"/>
            </a:xfrm>
            <a:custGeom>
              <a:avLst/>
              <a:pathLst>
                <a:path w="717307" h="495925">
                  <a:moveTo>
                    <a:pt x="717307" y="495925"/>
                  </a:moveTo>
                  <a:lnTo>
                    <a:pt x="0" y="0"/>
                  </a:lnTo>
                </a:path>
              </a:pathLst>
            </a:custGeom>
          </p:spPr>
          <p:txBody>
            <a:bodyPr/>
            <a:lstStyle/>
            <a:p/>
          </p:txBody>
        </p:sp>
        <p:sp>
          <p:nvSpPr>
            <p:cNvPr id="57" name="pl57"/>
            <p:cNvSpPr/>
            <p:nvPr/>
          </p:nvSpPr>
          <p:spPr>
            <a:xfrm>
              <a:off x="7660910" y="1368221"/>
              <a:ext cx="1013394" cy="1408417"/>
            </a:xfrm>
            <a:custGeom>
              <a:avLst/>
              <a:pathLst>
                <a:path w="1013394" h="1408417">
                  <a:moveTo>
                    <a:pt x="1013394" y="1408417"/>
                  </a:moveTo>
                  <a:lnTo>
                    <a:pt x="0" y="0"/>
                  </a:lnTo>
                </a:path>
              </a:pathLst>
            </a:custGeom>
          </p:spPr>
          <p:txBody>
            <a:bodyPr/>
            <a:lstStyle/>
            <a:p/>
          </p:txBody>
        </p:sp>
        <p:sp>
          <p:nvSpPr>
            <p:cNvPr id="58" name="pl58"/>
            <p:cNvSpPr/>
            <p:nvPr/>
          </p:nvSpPr>
          <p:spPr>
            <a:xfrm>
              <a:off x="7659764" y="1937912"/>
              <a:ext cx="699097" cy="1180626"/>
            </a:xfrm>
            <a:custGeom>
              <a:avLst/>
              <a:pathLst>
                <a:path w="699097" h="1180626">
                  <a:moveTo>
                    <a:pt x="699097" y="1180626"/>
                  </a:moveTo>
                  <a:lnTo>
                    <a:pt x="0" y="0"/>
                  </a:lnTo>
                </a:path>
              </a:pathLst>
            </a:custGeom>
          </p:spPr>
          <p:txBody>
            <a:bodyPr/>
            <a:lstStyle/>
            <a:p/>
          </p:txBody>
        </p:sp>
        <p:sp>
          <p:nvSpPr>
            <p:cNvPr id="59" name="pl59"/>
            <p:cNvSpPr/>
            <p:nvPr/>
          </p:nvSpPr>
          <p:spPr>
            <a:xfrm>
              <a:off x="7664491" y="2790364"/>
              <a:ext cx="718454" cy="587340"/>
            </a:xfrm>
            <a:custGeom>
              <a:avLst/>
              <a:pathLst>
                <a:path w="718454" h="587340">
                  <a:moveTo>
                    <a:pt x="718454" y="587340"/>
                  </a:moveTo>
                  <a:lnTo>
                    <a:pt x="0" y="0"/>
                  </a:lnTo>
                </a:path>
              </a:pathLst>
            </a:custGeom>
          </p:spPr>
          <p:txBody>
            <a:bodyPr/>
            <a:lstStyle/>
            <a:p/>
          </p:txBody>
        </p:sp>
        <p:sp>
          <p:nvSpPr>
            <p:cNvPr id="60" name="pg60"/>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62" name="pg62"/>
            <p:cNvSpPr/>
            <p:nvPr/>
          </p:nvSpPr>
          <p:spPr>
            <a:xfrm>
              <a:off x="8290281" y="95382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99536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92%</a:t>
              </a:r>
            </a:p>
          </p:txBody>
        </p:sp>
        <p:sp>
          <p:nvSpPr>
            <p:cNvPr id="64" name="pg64"/>
            <p:cNvSpPr/>
            <p:nvPr/>
          </p:nvSpPr>
          <p:spPr>
            <a:xfrm>
              <a:off x="8223851" y="121581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125734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92%</a:t>
              </a:r>
            </a:p>
          </p:txBody>
        </p:sp>
        <p:sp>
          <p:nvSpPr>
            <p:cNvPr id="66" name="pg66"/>
            <p:cNvSpPr/>
            <p:nvPr/>
          </p:nvSpPr>
          <p:spPr>
            <a:xfrm>
              <a:off x="8314365" y="147387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151541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8" name="pg68"/>
            <p:cNvSpPr/>
            <p:nvPr/>
          </p:nvSpPr>
          <p:spPr>
            <a:xfrm>
              <a:off x="8260004" y="251460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253745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70" name="pg70"/>
            <p:cNvSpPr/>
            <p:nvPr/>
          </p:nvSpPr>
          <p:spPr>
            <a:xfrm>
              <a:off x="8368515" y="225743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229897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72" name="pg72"/>
            <p:cNvSpPr/>
            <p:nvPr/>
          </p:nvSpPr>
          <p:spPr>
            <a:xfrm>
              <a:off x="8338449" y="1997380"/>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309" y="203891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91%</a:t>
              </a:r>
            </a:p>
          </p:txBody>
        </p:sp>
        <p:sp>
          <p:nvSpPr>
            <p:cNvPr id="74" name="pg74"/>
            <p:cNvSpPr/>
            <p:nvPr/>
          </p:nvSpPr>
          <p:spPr>
            <a:xfrm>
              <a:off x="8314365" y="173767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177921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91%</a:t>
              </a:r>
            </a:p>
          </p:txBody>
        </p:sp>
        <p:sp>
          <p:nvSpPr>
            <p:cNvPr id="76" name="pg76"/>
            <p:cNvSpPr/>
            <p:nvPr/>
          </p:nvSpPr>
          <p:spPr>
            <a:xfrm>
              <a:off x="8284194" y="277663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81817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90%</a:t>
              </a:r>
            </a:p>
          </p:txBody>
        </p:sp>
        <p:sp>
          <p:nvSpPr>
            <p:cNvPr id="78" name="pg78"/>
            <p:cNvSpPr/>
            <p:nvPr/>
          </p:nvSpPr>
          <p:spPr>
            <a:xfrm>
              <a:off x="8290281" y="303924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8078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78%</a:t>
              </a:r>
            </a:p>
          </p:txBody>
        </p:sp>
        <p:sp>
          <p:nvSpPr>
            <p:cNvPr id="80" name="pg80"/>
            <p:cNvSpPr/>
            <p:nvPr/>
          </p:nvSpPr>
          <p:spPr>
            <a:xfrm>
              <a:off x="8314365" y="33004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420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60%</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41663" y="401416"/>
              <a:ext cx="29482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Senegal,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(60%), followed by MCV2 (78%).
Coverage of 3 vaccines were the same (DTP3, HEPB3 and HIB3) and 6 vaccines increased (HPVC, IPV1, MCV1, MCV2, ROTAC and RUBELLA) compared to respective coverage in 2019.
Coverage of 4 vaccines were the same (DTP3, HEPB3, HIB3 and IPVC), 3 vaccines increased (HPVC, MCV1 and RUBELLA), and 3 vaccines decreased (IPV1, MCV2 and ROTAC)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63381" y="870398"/>
              <a:ext cx="144432" cy="0"/>
            </a:xfrm>
            <a:custGeom>
              <a:avLst/>
              <a:pathLst>
                <a:path w="144432" h="0">
                  <a:moveTo>
                    <a:pt x="0" y="0"/>
                  </a:moveTo>
                  <a:lnTo>
                    <a:pt x="72216" y="0"/>
                  </a:ln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1220700"/>
              <a:ext cx="505514" cy="0"/>
            </a:xfrm>
            <a:custGeom>
              <a:avLst/>
              <a:pathLst>
                <a:path w="505514" h="0">
                  <a:moveTo>
                    <a:pt x="0" y="0"/>
                  </a:moveTo>
                  <a:lnTo>
                    <a:pt x="144432" y="0"/>
                  </a:lnTo>
                  <a:lnTo>
                    <a:pt x="216649" y="0"/>
                  </a:lnTo>
                  <a:lnTo>
                    <a:pt x="288865" y="0"/>
                  </a:lnTo>
                  <a:lnTo>
                    <a:pt x="288865" y="0"/>
                  </a:lnTo>
                  <a:lnTo>
                    <a:pt x="361082"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7485650" y="1571001"/>
              <a:ext cx="722164" cy="0"/>
            </a:xfrm>
            <a:custGeom>
              <a:avLst/>
              <a:pathLst>
                <a:path w="722164" h="0">
                  <a:moveTo>
                    <a:pt x="0" y="0"/>
                  </a:moveTo>
                  <a:lnTo>
                    <a:pt x="144432" y="0"/>
                  </a:lnTo>
                  <a:lnTo>
                    <a:pt x="577731" y="0"/>
                  </a:lnTo>
                  <a:lnTo>
                    <a:pt x="577731"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7485650" y="1921302"/>
              <a:ext cx="722164" cy="0"/>
            </a:xfrm>
            <a:custGeom>
              <a:avLst/>
              <a:pathLst>
                <a:path w="722164" h="0">
                  <a:moveTo>
                    <a:pt x="0" y="0"/>
                  </a:moveTo>
                  <a:lnTo>
                    <a:pt x="144432" y="0"/>
                  </a:lnTo>
                  <a:lnTo>
                    <a:pt x="577731" y="0"/>
                  </a:lnTo>
                  <a:lnTo>
                    <a:pt x="577731"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6691269" y="2271604"/>
              <a:ext cx="722164" cy="0"/>
            </a:xfrm>
            <a:custGeom>
              <a:avLst/>
              <a:pathLst>
                <a:path w="722164" h="0">
                  <a:moveTo>
                    <a:pt x="0" y="0"/>
                  </a:moveTo>
                  <a:lnTo>
                    <a:pt x="0" y="0"/>
                  </a:lnTo>
                  <a:lnTo>
                    <a:pt x="144432" y="0"/>
                  </a:lnTo>
                  <a:lnTo>
                    <a:pt x="433298" y="0"/>
                  </a:lnTo>
                  <a:lnTo>
                    <a:pt x="649947" y="0"/>
                  </a:lnTo>
                  <a:lnTo>
                    <a:pt x="649947"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7485650" y="2621905"/>
              <a:ext cx="722164" cy="0"/>
            </a:xfrm>
            <a:custGeom>
              <a:avLst/>
              <a:pathLst>
                <a:path w="722164" h="0">
                  <a:moveTo>
                    <a:pt x="0" y="0"/>
                  </a:moveTo>
                  <a:lnTo>
                    <a:pt x="144432" y="0"/>
                  </a:lnTo>
                  <a:lnTo>
                    <a:pt x="577731" y="0"/>
                  </a:lnTo>
                  <a:lnTo>
                    <a:pt x="577731"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7485650" y="2972206"/>
              <a:ext cx="938813" cy="0"/>
            </a:xfrm>
            <a:custGeom>
              <a:avLst/>
              <a:pathLst>
                <a:path w="938813" h="0">
                  <a:moveTo>
                    <a:pt x="0" y="0"/>
                  </a:moveTo>
                  <a:lnTo>
                    <a:pt x="216649" y="0"/>
                  </a:lnTo>
                  <a:lnTo>
                    <a:pt x="577731" y="0"/>
                  </a:lnTo>
                  <a:lnTo>
                    <a:pt x="649947" y="0"/>
                  </a:lnTo>
                  <a:lnTo>
                    <a:pt x="794380" y="0"/>
                  </a:lnTo>
                  <a:lnTo>
                    <a:pt x="794380" y="0"/>
                  </a:lnTo>
                  <a:lnTo>
                    <a:pt x="938813" y="0"/>
                  </a:lnTo>
                </a:path>
              </a:pathLst>
            </a:custGeom>
            <a:ln w="116535" cap="flat">
              <a:solidFill>
                <a:srgbClr val="E8E8E8">
                  <a:alpha val="100000"/>
                </a:srgbClr>
              </a:solidFill>
              <a:prstDash val="solid"/>
              <a:round/>
            </a:ln>
          </p:spPr>
          <p:txBody>
            <a:bodyPr/>
            <a:lstStyle/>
            <a:p/>
          </p:txBody>
        </p:sp>
        <p:sp>
          <p:nvSpPr>
            <p:cNvPr id="29" name="pl29"/>
            <p:cNvSpPr/>
            <p:nvPr/>
          </p:nvSpPr>
          <p:spPr>
            <a:xfrm>
              <a:off x="7413433" y="3322508"/>
              <a:ext cx="722164" cy="0"/>
            </a:xfrm>
            <a:custGeom>
              <a:avLst/>
              <a:pathLst>
                <a:path w="722164" h="0">
                  <a:moveTo>
                    <a:pt x="0" y="0"/>
                  </a:moveTo>
                  <a:lnTo>
                    <a:pt x="288865" y="0"/>
                  </a:lnTo>
                  <a:lnTo>
                    <a:pt x="361082" y="0"/>
                  </a:lnTo>
                  <a:lnTo>
                    <a:pt x="361082" y="0"/>
                  </a:lnTo>
                  <a:lnTo>
                    <a:pt x="361082" y="0"/>
                  </a:lnTo>
                  <a:lnTo>
                    <a:pt x="433298" y="0"/>
                  </a:lnTo>
                  <a:lnTo>
                    <a:pt x="722164" y="0"/>
                  </a:lnTo>
                </a:path>
              </a:pathLst>
            </a:custGeom>
            <a:ln w="116535" cap="flat">
              <a:solidFill>
                <a:srgbClr val="E8E8E8">
                  <a:alpha val="100000"/>
                </a:srgbClr>
              </a:solidFill>
              <a:prstDash val="solid"/>
              <a:round/>
            </a:ln>
          </p:spPr>
          <p:txBody>
            <a:bodyPr/>
            <a:lstStyle/>
            <a:p/>
          </p:txBody>
        </p:sp>
        <p:sp>
          <p:nvSpPr>
            <p:cNvPr id="30" name="pl30"/>
            <p:cNvSpPr/>
            <p:nvPr/>
          </p:nvSpPr>
          <p:spPr>
            <a:xfrm>
              <a:off x="6041321" y="3672809"/>
              <a:ext cx="1155462" cy="0"/>
            </a:xfrm>
            <a:custGeom>
              <a:avLst/>
              <a:pathLst>
                <a:path w="1155462" h="0">
                  <a:moveTo>
                    <a:pt x="0" y="0"/>
                  </a:moveTo>
                  <a:lnTo>
                    <a:pt x="0" y="0"/>
                  </a:lnTo>
                  <a:lnTo>
                    <a:pt x="72216" y="0"/>
                  </a:lnTo>
                  <a:lnTo>
                    <a:pt x="433298" y="0"/>
                  </a:lnTo>
                  <a:lnTo>
                    <a:pt x="794380" y="0"/>
                  </a:lnTo>
                  <a:lnTo>
                    <a:pt x="1083246" y="0"/>
                  </a:lnTo>
                  <a:lnTo>
                    <a:pt x="1155462" y="0"/>
                  </a:lnTo>
                </a:path>
              </a:pathLst>
            </a:custGeom>
            <a:ln w="116535" cap="flat">
              <a:solidFill>
                <a:srgbClr val="E8E8E8">
                  <a:alpha val="100000"/>
                </a:srgbClr>
              </a:solidFill>
              <a:prstDash val="solid"/>
              <a:round/>
            </a:ln>
          </p:spPr>
          <p:txBody>
            <a:bodyPr/>
            <a:lstStyle/>
            <a:p/>
          </p:txBody>
        </p:sp>
        <p:sp>
          <p:nvSpPr>
            <p:cNvPr id="31" name="pl31"/>
            <p:cNvSpPr/>
            <p:nvPr/>
          </p:nvSpPr>
          <p:spPr>
            <a:xfrm>
              <a:off x="7413433" y="4023110"/>
              <a:ext cx="722164" cy="0"/>
            </a:xfrm>
            <a:custGeom>
              <a:avLst/>
              <a:pathLst>
                <a:path w="722164" h="0">
                  <a:moveTo>
                    <a:pt x="0" y="0"/>
                  </a:moveTo>
                  <a:lnTo>
                    <a:pt x="72216" y="0"/>
                  </a:lnTo>
                  <a:lnTo>
                    <a:pt x="649947" y="0"/>
                  </a:lnTo>
                  <a:lnTo>
                    <a:pt x="649947"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32" name="pl32"/>
            <p:cNvSpPr/>
            <p:nvPr/>
          </p:nvSpPr>
          <p:spPr>
            <a:xfrm>
              <a:off x="7413433" y="4373412"/>
              <a:ext cx="722164" cy="0"/>
            </a:xfrm>
            <a:custGeom>
              <a:avLst/>
              <a:pathLst>
                <a:path w="722164" h="0">
                  <a:moveTo>
                    <a:pt x="0" y="0"/>
                  </a:moveTo>
                  <a:lnTo>
                    <a:pt x="288865" y="0"/>
                  </a:lnTo>
                  <a:lnTo>
                    <a:pt x="361082" y="0"/>
                  </a:lnTo>
                  <a:lnTo>
                    <a:pt x="361082" y="0"/>
                  </a:lnTo>
                  <a:lnTo>
                    <a:pt x="361082" y="0"/>
                  </a:lnTo>
                  <a:lnTo>
                    <a:pt x="433298" y="0"/>
                  </a:lnTo>
                  <a:lnTo>
                    <a:pt x="722164" y="0"/>
                  </a:lnTo>
                </a:path>
              </a:pathLst>
            </a:custGeom>
            <a:ln w="116535" cap="flat">
              <a:solidFill>
                <a:srgbClr val="E8E8E8">
                  <a:alpha val="100000"/>
                </a:srgbClr>
              </a:solidFill>
              <a:prstDash val="solid"/>
              <a:round/>
            </a:ln>
          </p:spPr>
          <p:txBody>
            <a:bodyPr/>
            <a:lstStyle/>
            <a:p/>
          </p:txBody>
        </p:sp>
        <p:sp>
          <p:nvSpPr>
            <p:cNvPr id="33" name="pl33"/>
            <p:cNvSpPr/>
            <p:nvPr/>
          </p:nvSpPr>
          <p:spPr>
            <a:xfrm>
              <a:off x="6402403" y="4723713"/>
              <a:ext cx="1660977" cy="0"/>
            </a:xfrm>
            <a:custGeom>
              <a:avLst/>
              <a:pathLst>
                <a:path w="1660977" h="0">
                  <a:moveTo>
                    <a:pt x="0" y="0"/>
                  </a:moveTo>
                  <a:lnTo>
                    <a:pt x="1011029" y="0"/>
                  </a:lnTo>
                  <a:lnTo>
                    <a:pt x="1083246" y="0"/>
                  </a:lnTo>
                  <a:lnTo>
                    <a:pt x="1155462" y="0"/>
                  </a:lnTo>
                  <a:lnTo>
                    <a:pt x="1372111" y="0"/>
                  </a:lnTo>
                  <a:lnTo>
                    <a:pt x="1588760" y="0"/>
                  </a:lnTo>
                  <a:lnTo>
                    <a:pt x="1660977" y="0"/>
                  </a:lnTo>
                </a:path>
              </a:pathLst>
            </a:custGeom>
            <a:ln w="116535" cap="flat">
              <a:solidFill>
                <a:srgbClr val="E8E8E8">
                  <a:alpha val="100000"/>
                </a:srgbClr>
              </a:solidFill>
              <a:prstDash val="solid"/>
              <a:round/>
            </a:ln>
          </p:spPr>
          <p:txBody>
            <a:bodyPr/>
            <a:lstStyle/>
            <a:p/>
          </p:txBody>
        </p:sp>
        <p:sp>
          <p:nvSpPr>
            <p:cNvPr id="34" name="pl34"/>
            <p:cNvSpPr/>
            <p:nvPr/>
          </p:nvSpPr>
          <p:spPr>
            <a:xfrm>
              <a:off x="7196784" y="5074015"/>
              <a:ext cx="866596" cy="0"/>
            </a:xfrm>
            <a:custGeom>
              <a:avLst/>
              <a:pathLst>
                <a:path w="866596" h="0">
                  <a:moveTo>
                    <a:pt x="0" y="0"/>
                  </a:moveTo>
                  <a:lnTo>
                    <a:pt x="72216" y="0"/>
                  </a:lnTo>
                  <a:lnTo>
                    <a:pt x="505514" y="0"/>
                  </a:lnTo>
                  <a:lnTo>
                    <a:pt x="505514" y="0"/>
                  </a:lnTo>
                  <a:lnTo>
                    <a:pt x="577731" y="0"/>
                  </a:lnTo>
                  <a:lnTo>
                    <a:pt x="577731" y="0"/>
                  </a:lnTo>
                  <a:lnTo>
                    <a:pt x="866596" y="0"/>
                  </a:lnTo>
                </a:path>
              </a:pathLst>
            </a:custGeom>
            <a:ln w="116535" cap="flat">
              <a:solidFill>
                <a:srgbClr val="E8E8E8">
                  <a:alpha val="100000"/>
                </a:srgbClr>
              </a:solidFill>
              <a:prstDash val="solid"/>
              <a:round/>
            </a:ln>
          </p:spPr>
          <p:txBody>
            <a:bodyPr/>
            <a:lstStyle/>
            <a:p/>
          </p:txBody>
        </p:sp>
        <p:sp>
          <p:nvSpPr>
            <p:cNvPr id="35" name="pt35"/>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05888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13109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3109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05888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48115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2558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13109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8115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2558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33671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0893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83120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68676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2006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68676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33671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8115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2558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9779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089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4223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13109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03682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03682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10903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47012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83120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19228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2006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40893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8115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1310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1310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9779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40893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13109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55336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39790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8115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9228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69779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69779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77001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77001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805888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145046"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145046"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145046"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145046"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361695"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17262"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00613"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000613"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000613"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00613"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000613"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000613"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27844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628501"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278449"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000613"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000613"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000613"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07283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21726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639531"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711747"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072830"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5978554"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134016"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061800"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8000613"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8000613"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8000613"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7639531"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7711747"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8072830"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7711747"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8000613"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7928397"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7134016"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7711747"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8000613"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2431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Senegal, 2019-2025</a:t>
              </a:r>
            </a:p>
          </p:txBody>
        </p:sp>
        <p:sp>
          <p:nvSpPr>
            <p:cNvPr id="191" name="tx19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93" name="tx193"/>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94" name="tx194"/>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(93%) and 2024 (96%). DTP1 coverage declined in 2025 (94%) compared to 2024, and was higher than in 2019. In 2019-2025, DTP1 coverage was at it's lowest level in 2020 (89%).
In 2024, 1 vaccine had lower coverage than in 2019.
In 2025, 0 vaccines had lower coverage than in 2019.
In 2025, 4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2544490"/>
              <a:ext cx="5670825" cy="1148283"/>
            </a:xfrm>
            <a:custGeom>
              <a:avLst/>
              <a:pathLst>
                <a:path w="5670825" h="1148283">
                  <a:moveTo>
                    <a:pt x="0" y="0"/>
                  </a:moveTo>
                  <a:lnTo>
                    <a:pt x="945137" y="1148283"/>
                  </a:lnTo>
                  <a:lnTo>
                    <a:pt x="1890275" y="628822"/>
                  </a:lnTo>
                  <a:lnTo>
                    <a:pt x="2835412" y="1093603"/>
                  </a:lnTo>
                  <a:lnTo>
                    <a:pt x="3780550" y="874882"/>
                  </a:lnTo>
                  <a:lnTo>
                    <a:pt x="4725687" y="656162"/>
                  </a:lnTo>
                  <a:lnTo>
                    <a:pt x="5670825" y="574141"/>
                  </a:lnTo>
                </a:path>
              </a:pathLst>
            </a:custGeom>
            <a:ln w="29811" cap="flat">
              <a:solidFill>
                <a:srgbClr val="FF0000">
                  <a:alpha val="100000"/>
                </a:srgbClr>
              </a:solidFill>
              <a:prstDash val="solid"/>
              <a:round/>
            </a:ln>
          </p:spPr>
          <p:txBody>
            <a:bodyPr/>
            <a:lstStyle/>
            <a:p/>
          </p:txBody>
        </p:sp>
        <p:sp>
          <p:nvSpPr>
            <p:cNvPr id="25" name="pl25"/>
            <p:cNvSpPr/>
            <p:nvPr/>
          </p:nvSpPr>
          <p:spPr>
            <a:xfrm>
              <a:off x="2080392" y="3364693"/>
              <a:ext cx="5670825" cy="929562"/>
            </a:xfrm>
            <a:custGeom>
              <a:avLst/>
              <a:pathLst>
                <a:path w="5670825" h="929562">
                  <a:moveTo>
                    <a:pt x="0" y="929562"/>
                  </a:moveTo>
                  <a:lnTo>
                    <a:pt x="945137" y="738182"/>
                  </a:lnTo>
                  <a:lnTo>
                    <a:pt x="1890275" y="710842"/>
                  </a:lnTo>
                  <a:lnTo>
                    <a:pt x="2835412" y="929562"/>
                  </a:lnTo>
                  <a:lnTo>
                    <a:pt x="3780550" y="574141"/>
                  </a:lnTo>
                  <a:lnTo>
                    <a:pt x="4725687" y="246060"/>
                  </a:lnTo>
                  <a:lnTo>
                    <a:pt x="5670825" y="0"/>
                  </a:lnTo>
                </a:path>
              </a:pathLst>
            </a:custGeom>
            <a:ln w="29811" cap="flat">
              <a:solidFill>
                <a:srgbClr val="0058AB">
                  <a:alpha val="100000"/>
                </a:srgbClr>
              </a:solidFill>
              <a:prstDash val="solid"/>
              <a:round/>
            </a:ln>
          </p:spPr>
          <p:txBody>
            <a:bodyPr/>
            <a:lstStyle/>
            <a:p/>
          </p:txBody>
        </p:sp>
        <p:sp>
          <p:nvSpPr>
            <p:cNvPr id="26" name="pt26"/>
            <p:cNvSpPr/>
            <p:nvPr/>
          </p:nvSpPr>
          <p:spPr>
            <a:xfrm>
              <a:off x="2055566"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704"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842"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0979" y="36132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17"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54"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392"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055566"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000704"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3945842"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4890979"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5836117" y="39140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6781254"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7726392"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2080392"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41" name="tx41"/>
            <p:cNvSpPr/>
            <p:nvPr/>
          </p:nvSpPr>
          <p:spPr>
            <a:xfrm>
              <a:off x="3025530"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42" name="tx42"/>
            <p:cNvSpPr/>
            <p:nvPr/>
          </p:nvSpPr>
          <p:spPr>
            <a:xfrm>
              <a:off x="3970668"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43" name="tx43"/>
            <p:cNvSpPr/>
            <p:nvPr/>
          </p:nvSpPr>
          <p:spPr>
            <a:xfrm>
              <a:off x="4915805"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44" name="tx44"/>
            <p:cNvSpPr/>
            <p:nvPr/>
          </p:nvSpPr>
          <p:spPr>
            <a:xfrm>
              <a:off x="5860943" y="40084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45" name="tx45"/>
            <p:cNvSpPr/>
            <p:nvPr/>
          </p:nvSpPr>
          <p:spPr>
            <a:xfrm>
              <a:off x="6806080"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46" name="tx46"/>
            <p:cNvSpPr/>
            <p:nvPr/>
          </p:nvSpPr>
          <p:spPr>
            <a:xfrm>
              <a:off x="7751218"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47" name="tx47"/>
            <p:cNvSpPr/>
            <p:nvPr/>
          </p:nvSpPr>
          <p:spPr>
            <a:xfrm>
              <a:off x="2080392"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48" name="tx48"/>
            <p:cNvSpPr/>
            <p:nvPr/>
          </p:nvSpPr>
          <p:spPr>
            <a:xfrm>
              <a:off x="3025530"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49" name="tx49"/>
            <p:cNvSpPr/>
            <p:nvPr/>
          </p:nvSpPr>
          <p:spPr>
            <a:xfrm>
              <a:off x="3970668"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50" name="tx50"/>
            <p:cNvSpPr/>
            <p:nvPr/>
          </p:nvSpPr>
          <p:spPr>
            <a:xfrm>
              <a:off x="4915805" y="34658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51" name="tx51"/>
            <p:cNvSpPr/>
            <p:nvPr/>
          </p:nvSpPr>
          <p:spPr>
            <a:xfrm>
              <a:off x="5860943"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52" name="tx52"/>
            <p:cNvSpPr/>
            <p:nvPr/>
          </p:nvSpPr>
          <p:spPr>
            <a:xfrm>
              <a:off x="6806080"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53" name="tx53"/>
            <p:cNvSpPr/>
            <p:nvPr/>
          </p:nvSpPr>
          <p:spPr>
            <a:xfrm>
              <a:off x="7751218"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54" name="pl5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5" name="rc55"/>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56" name="tx56"/>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7" name="tx57"/>
            <p:cNvSpPr/>
            <p:nvPr/>
          </p:nvSpPr>
          <p:spPr>
            <a:xfrm rot="-5400000">
              <a:off x="19523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8" name="tx58"/>
            <p:cNvSpPr/>
            <p:nvPr/>
          </p:nvSpPr>
          <p:spPr>
            <a:xfrm rot="-5400000">
              <a:off x="28975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9" name="tx59"/>
            <p:cNvSpPr/>
            <p:nvPr/>
          </p:nvSpPr>
          <p:spPr>
            <a:xfrm rot="-5400000">
              <a:off x="3842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0" name="tx6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1" name="tx61"/>
            <p:cNvSpPr/>
            <p:nvPr/>
          </p:nvSpPr>
          <p:spPr>
            <a:xfrm rot="-5400000">
              <a:off x="57329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2" name="tx62"/>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3" name="tx63"/>
            <p:cNvSpPr/>
            <p:nvPr/>
          </p:nvSpPr>
          <p:spPr>
            <a:xfrm rot="-5400000">
              <a:off x="76232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4" name="tx6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1330710"/>
              <a:ext cx="54230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Senegal, 2019-2025</a:t>
              </a:r>
            </a:p>
          </p:txBody>
        </p:sp>
        <p:sp>
          <p:nvSpPr>
            <p:cNvPr id="76" name="tx7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7" name="tx7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Senegal was 2019.
In 2025, first dose (HPV1) programme coverage among girls was 69%. In 2025, last dose (HPVc) programme coverage among girls was 60%.</a:t>
            </a:r>
          </a:p>
        </p:txBody>
      </p:sp>
      <p:sp>
        <p:nvSpPr>
          <p:cNvPr id="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60%.</a:t>
            </a:r>
          </a:p>
        </p:txBody>
      </p:sp>
      <p:grpSp xmlns:pic="http://schemas.openxmlformats.org/drawingml/2006/picture">
        <p:nvGrpSpPr>
          <p:cNvPr id="80" name=""/>
          <p:cNvGrpSpPr/>
          <p:nvPr/>
        </p:nvGrpSpPr>
        <p:grpSpPr>
          <a:xfrm>
            <a:off x="292608" y="1005840"/>
            <a:ext cx="8595360" cy="28575"/>
            <a:chOff x="292608" y="1005840"/>
            <a:chExt cx="8595360" cy="28575"/>
          </a:xfrm>
        </p:grpSpPr>
        <p:sp>
          <p:nvSpPr>
            <p:cNvPr id="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86040"/>
              <a:ext cx="6481656" cy="1263942"/>
            </a:xfrm>
            <a:custGeom>
              <a:avLst/>
              <a:pathLst>
                <a:path w="6481656" h="1263942">
                  <a:moveTo>
                    <a:pt x="0" y="1263942"/>
                  </a:moveTo>
                  <a:lnTo>
                    <a:pt x="259266" y="1263942"/>
                  </a:lnTo>
                  <a:lnTo>
                    <a:pt x="518532" y="1023191"/>
                  </a:lnTo>
                  <a:lnTo>
                    <a:pt x="777798" y="631971"/>
                  </a:lnTo>
                  <a:lnTo>
                    <a:pt x="1037065" y="210657"/>
                  </a:lnTo>
                  <a:lnTo>
                    <a:pt x="1296331" y="300938"/>
                  </a:lnTo>
                  <a:lnTo>
                    <a:pt x="1555597" y="150469"/>
                  </a:lnTo>
                  <a:lnTo>
                    <a:pt x="1814863" y="0"/>
                  </a:lnTo>
                  <a:lnTo>
                    <a:pt x="2074130" y="180563"/>
                  </a:lnTo>
                  <a:lnTo>
                    <a:pt x="2333396" y="240750"/>
                  </a:lnTo>
                  <a:lnTo>
                    <a:pt x="2592662" y="150469"/>
                  </a:lnTo>
                  <a:lnTo>
                    <a:pt x="2851928" y="60187"/>
                  </a:lnTo>
                  <a:lnTo>
                    <a:pt x="3111195" y="90281"/>
                  </a:lnTo>
                  <a:lnTo>
                    <a:pt x="3370461" y="60187"/>
                  </a:lnTo>
                  <a:lnTo>
                    <a:pt x="3629727" y="150469"/>
                  </a:lnTo>
                  <a:lnTo>
                    <a:pt x="3888994" y="150469"/>
                  </a:lnTo>
                  <a:lnTo>
                    <a:pt x="4148260" y="30093"/>
                  </a:lnTo>
                  <a:lnTo>
                    <a:pt x="4407526" y="30093"/>
                  </a:lnTo>
                  <a:lnTo>
                    <a:pt x="4666792" y="60187"/>
                  </a:lnTo>
                  <a:lnTo>
                    <a:pt x="4926059" y="90281"/>
                  </a:lnTo>
                  <a:lnTo>
                    <a:pt x="5185325" y="331032"/>
                  </a:lnTo>
                  <a:lnTo>
                    <a:pt x="5444591" y="270844"/>
                  </a:lnTo>
                  <a:lnTo>
                    <a:pt x="5703857" y="30093"/>
                  </a:lnTo>
                  <a:lnTo>
                    <a:pt x="5963124" y="60187"/>
                  </a:lnTo>
                  <a:lnTo>
                    <a:pt x="6222390" y="90281"/>
                  </a:lnTo>
                  <a:lnTo>
                    <a:pt x="6481656" y="90281"/>
                  </a:lnTo>
                </a:path>
              </a:pathLst>
            </a:custGeom>
            <a:ln w="27101" cap="flat">
              <a:solidFill>
                <a:srgbClr val="F8766D">
                  <a:alpha val="100000"/>
                </a:srgbClr>
              </a:solidFill>
              <a:prstDash val="solid"/>
              <a:round/>
            </a:ln>
          </p:spPr>
          <p:txBody>
            <a:bodyPr/>
            <a:lstStyle/>
            <a:p/>
          </p:txBody>
        </p:sp>
        <p:sp>
          <p:nvSpPr>
            <p:cNvPr id="28" name="pl28"/>
            <p:cNvSpPr/>
            <p:nvPr/>
          </p:nvSpPr>
          <p:spPr>
            <a:xfrm>
              <a:off x="5068747" y="2737448"/>
              <a:ext cx="2851928" cy="1986195"/>
            </a:xfrm>
            <a:custGeom>
              <a:avLst/>
              <a:pathLst>
                <a:path w="2851928" h="1986195">
                  <a:moveTo>
                    <a:pt x="0" y="1986195"/>
                  </a:moveTo>
                  <a:lnTo>
                    <a:pt x="259266" y="752346"/>
                  </a:lnTo>
                  <a:lnTo>
                    <a:pt x="518532" y="662065"/>
                  </a:lnTo>
                  <a:lnTo>
                    <a:pt x="777798" y="601877"/>
                  </a:lnTo>
                  <a:lnTo>
                    <a:pt x="1037065" y="511595"/>
                  </a:lnTo>
                  <a:lnTo>
                    <a:pt x="1296331" y="481501"/>
                  </a:lnTo>
                  <a:lnTo>
                    <a:pt x="1555597" y="481501"/>
                  </a:lnTo>
                  <a:lnTo>
                    <a:pt x="1814863" y="451408"/>
                  </a:lnTo>
                  <a:lnTo>
                    <a:pt x="2074130" y="300938"/>
                  </a:lnTo>
                  <a:lnTo>
                    <a:pt x="2333396" y="150469"/>
                  </a:lnTo>
                  <a:lnTo>
                    <a:pt x="2592662" y="0"/>
                  </a:lnTo>
                  <a:lnTo>
                    <a:pt x="2851928" y="30093"/>
                  </a:lnTo>
                </a:path>
              </a:pathLst>
            </a:custGeom>
            <a:ln w="27101" cap="flat">
              <a:solidFill>
                <a:srgbClr val="7CAE00">
                  <a:alpha val="100000"/>
                </a:srgbClr>
              </a:solidFill>
              <a:prstDash val="solid"/>
              <a:round/>
            </a:ln>
          </p:spPr>
          <p:txBody>
            <a:bodyPr/>
            <a:lstStyle/>
            <a:p/>
          </p:txBody>
        </p:sp>
        <p:sp>
          <p:nvSpPr>
            <p:cNvPr id="29" name="pl29"/>
            <p:cNvSpPr/>
            <p:nvPr/>
          </p:nvSpPr>
          <p:spPr>
            <a:xfrm>
              <a:off x="5068747" y="2316134"/>
              <a:ext cx="2851928" cy="361126"/>
            </a:xfrm>
            <a:custGeom>
              <a:avLst/>
              <a:pathLst>
                <a:path w="2851928" h="361126">
                  <a:moveTo>
                    <a:pt x="0" y="361126"/>
                  </a:moveTo>
                  <a:lnTo>
                    <a:pt x="259266" y="120375"/>
                  </a:lnTo>
                  <a:lnTo>
                    <a:pt x="518532" y="0"/>
                  </a:lnTo>
                  <a:lnTo>
                    <a:pt x="777798" y="30093"/>
                  </a:lnTo>
                  <a:lnTo>
                    <a:pt x="1037065" y="30093"/>
                  </a:lnTo>
                  <a:lnTo>
                    <a:pt x="1296331" y="60187"/>
                  </a:lnTo>
                  <a:lnTo>
                    <a:pt x="1555597" y="331032"/>
                  </a:lnTo>
                  <a:lnTo>
                    <a:pt x="1814863" y="300938"/>
                  </a:lnTo>
                  <a:lnTo>
                    <a:pt x="2074130" y="30093"/>
                  </a:lnTo>
                  <a:lnTo>
                    <a:pt x="2333396" y="30093"/>
                  </a:lnTo>
                  <a:lnTo>
                    <a:pt x="2592662" y="60187"/>
                  </a:lnTo>
                  <a:lnTo>
                    <a:pt x="2851928" y="60187"/>
                  </a:lnTo>
                </a:path>
              </a:pathLst>
            </a:custGeom>
            <a:ln w="27101" cap="flat">
              <a:solidFill>
                <a:srgbClr val="00BFC4">
                  <a:alpha val="100000"/>
                </a:srgbClr>
              </a:solidFill>
              <a:prstDash val="solid"/>
              <a:round/>
            </a:ln>
          </p:spPr>
          <p:txBody>
            <a:bodyPr/>
            <a:lstStyle/>
            <a:p/>
          </p:txBody>
        </p:sp>
        <p:sp>
          <p:nvSpPr>
            <p:cNvPr id="30" name="pl30"/>
            <p:cNvSpPr/>
            <p:nvPr/>
          </p:nvSpPr>
          <p:spPr>
            <a:xfrm>
              <a:off x="6365078" y="3309232"/>
              <a:ext cx="1555597" cy="1023191"/>
            </a:xfrm>
            <a:custGeom>
              <a:avLst/>
              <a:pathLst>
                <a:path w="1555597" h="1023191">
                  <a:moveTo>
                    <a:pt x="0" y="1023191"/>
                  </a:moveTo>
                  <a:lnTo>
                    <a:pt x="259266" y="812534"/>
                  </a:lnTo>
                  <a:lnTo>
                    <a:pt x="518532" y="782440"/>
                  </a:lnTo>
                  <a:lnTo>
                    <a:pt x="777798" y="1023191"/>
                  </a:lnTo>
                  <a:lnTo>
                    <a:pt x="1037065" y="631971"/>
                  </a:lnTo>
                  <a:lnTo>
                    <a:pt x="1296331" y="270844"/>
                  </a:lnTo>
                  <a:lnTo>
                    <a:pt x="155559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3794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72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3794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2708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51160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030370" y="468526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263888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326701" y="42940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4931" y="2281101"/>
              <a:ext cx="245010" cy="89985"/>
            </a:xfrm>
            <a:custGeom>
              <a:avLst/>
              <a:pathLst>
                <a:path w="245010" h="89985">
                  <a:moveTo>
                    <a:pt x="245010" y="0"/>
                  </a:moveTo>
                  <a:lnTo>
                    <a:pt x="0" y="89985"/>
                  </a:lnTo>
                </a:path>
              </a:pathLst>
            </a:custGeom>
          </p:spPr>
          <p:txBody>
            <a:bodyPr/>
            <a:lstStyle/>
            <a:p/>
          </p:txBody>
        </p:sp>
        <p:sp>
          <p:nvSpPr>
            <p:cNvPr id="41" name="pl41"/>
            <p:cNvSpPr/>
            <p:nvPr/>
          </p:nvSpPr>
          <p:spPr>
            <a:xfrm>
              <a:off x="7933570" y="2382096"/>
              <a:ext cx="246371" cy="110315"/>
            </a:xfrm>
            <a:custGeom>
              <a:avLst/>
              <a:pathLst>
                <a:path w="246371" h="110315">
                  <a:moveTo>
                    <a:pt x="246371" y="110315"/>
                  </a:moveTo>
                  <a:lnTo>
                    <a:pt x="0" y="0"/>
                  </a:lnTo>
                </a:path>
              </a:pathLst>
            </a:custGeom>
          </p:spPr>
          <p:txBody>
            <a:bodyPr/>
            <a:lstStyle/>
            <a:p/>
          </p:txBody>
        </p:sp>
        <p:sp>
          <p:nvSpPr>
            <p:cNvPr id="42" name="pl42"/>
            <p:cNvSpPr/>
            <p:nvPr/>
          </p:nvSpPr>
          <p:spPr>
            <a:xfrm>
              <a:off x="7939292" y="2769651"/>
              <a:ext cx="240649" cy="27253"/>
            </a:xfrm>
            <a:custGeom>
              <a:avLst/>
              <a:pathLst>
                <a:path w="240649" h="27253">
                  <a:moveTo>
                    <a:pt x="240649" y="27253"/>
                  </a:moveTo>
                  <a:lnTo>
                    <a:pt x="0" y="0"/>
                  </a:lnTo>
                </a:path>
              </a:pathLst>
            </a:custGeom>
          </p:spPr>
          <p:txBody>
            <a:bodyPr/>
            <a:lstStyle/>
            <a:p/>
          </p:txBody>
        </p:sp>
        <p:sp>
          <p:nvSpPr>
            <p:cNvPr id="43" name="pl43"/>
            <p:cNvSpPr/>
            <p:nvPr/>
          </p:nvSpPr>
          <p:spPr>
            <a:xfrm>
              <a:off x="7940023" y="3309232"/>
              <a:ext cx="239918" cy="0"/>
            </a:xfrm>
            <a:custGeom>
              <a:avLst/>
              <a:pathLst>
                <a:path w="239918" h="0">
                  <a:moveTo>
                    <a:pt x="239918" y="0"/>
                  </a:moveTo>
                  <a:lnTo>
                    <a:pt x="0" y="0"/>
                  </a:lnTo>
                </a:path>
              </a:pathLst>
            </a:custGeom>
          </p:spPr>
          <p:txBody>
            <a:bodyPr/>
            <a:lstStyle/>
            <a:p/>
          </p:txBody>
        </p:sp>
        <p:sp>
          <p:nvSpPr>
            <p:cNvPr id="44" name="pg44"/>
            <p:cNvSpPr/>
            <p:nvPr/>
          </p:nvSpPr>
          <p:spPr>
            <a:xfrm>
              <a:off x="8111362" y="216028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20112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6" name="pg46"/>
            <p:cNvSpPr/>
            <p:nvPr/>
          </p:nvSpPr>
          <p:spPr>
            <a:xfrm>
              <a:off x="8111362" y="243279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47363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91%</a:t>
              </a:r>
            </a:p>
          </p:txBody>
        </p:sp>
        <p:sp>
          <p:nvSpPr>
            <p:cNvPr id="48" name="pg48"/>
            <p:cNvSpPr/>
            <p:nvPr/>
          </p:nvSpPr>
          <p:spPr>
            <a:xfrm>
              <a:off x="8111362" y="270716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74801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78%</a:t>
              </a:r>
            </a:p>
          </p:txBody>
        </p:sp>
        <p:sp>
          <p:nvSpPr>
            <p:cNvPr id="50" name="pg50"/>
            <p:cNvSpPr/>
            <p:nvPr/>
          </p:nvSpPr>
          <p:spPr>
            <a:xfrm>
              <a:off x="8111362" y="321824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25908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60%</a:t>
              </a:r>
            </a:p>
          </p:txBody>
        </p:sp>
        <p:sp>
          <p:nvSpPr>
            <p:cNvPr id="52" name="pg52"/>
            <p:cNvSpPr/>
            <p:nvPr/>
          </p:nvSpPr>
          <p:spPr>
            <a:xfrm>
              <a:off x="1142570" y="353126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290" y="357506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52</a:t>
              </a:r>
            </a:p>
          </p:txBody>
        </p:sp>
        <p:sp>
          <p:nvSpPr>
            <p:cNvPr id="54" name="pg54"/>
            <p:cNvSpPr/>
            <p:nvPr/>
          </p:nvSpPr>
          <p:spPr>
            <a:xfrm>
              <a:off x="4773310" y="470445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4819030" y="4748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13</a:t>
              </a:r>
            </a:p>
          </p:txBody>
        </p:sp>
        <p:sp>
          <p:nvSpPr>
            <p:cNvPr id="56" name="pg56"/>
            <p:cNvSpPr/>
            <p:nvPr/>
          </p:nvSpPr>
          <p:spPr>
            <a:xfrm>
              <a:off x="5133514" y="251440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179234" y="255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81</a:t>
              </a:r>
            </a:p>
          </p:txBody>
        </p:sp>
        <p:sp>
          <p:nvSpPr>
            <p:cNvPr id="58" name="pg58"/>
            <p:cNvSpPr/>
            <p:nvPr/>
          </p:nvSpPr>
          <p:spPr>
            <a:xfrm>
              <a:off x="6430623" y="416875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476343" y="42125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26</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84079" y="1692813"/>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Senegal,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Senegal has all 4 of the  SDG vaccines.
In 2025, Senegal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Senegal met the 90% SDG coverage target for DTP3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2 percentage points from 96% in 2024 to 94% in 2025.
• DTP3 coverage remained constant at 91% between 2024 and 2025.
• There were there were 11,000 more zero-dose children in 2025. This leaves 32,000 children without vaccination, vulnerable to vaccine-preventable diseases and a further 16,000 with incomplete protection.
• Senegal accounted for 0.8% of zero-dose children in West and Central Africa (WCAR) and 0.2% of zero-dose children globally.
• MCV1 coverage increased 5 percentage points from 87% in 2024 to 92% in 2025. There were 43,000 children who missed out on the first measles vaccination.
• MCV2 coverage declined 1 percentage point from 79% in 2024 to 78% in 2025.
• Last dose coverage of HPV vaccination (HPVc) among girls increased from 51% to 60%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Senegal,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Senegal.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(1.8m)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P7TF5XRZ5TZD-1674051314-8271</_dlc_DocId>
    <_dlc_DocIdUrl xmlns="5ce71423-0d49-4a04-8822-86064e799dcd">
      <Url>https://unicef.sharepoint.com/teams/DAPM-DataComm/_layouts/15/DocIdRedir.aspx?ID=P7TF5XRZ5TZD-1674051314-8271</Url>
      <Description>P7TF5XRZ5TZD-1674051314-8271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F8090026-B022-4D88-9BE3-084500A8E65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d0ed2fb7-87e1-4f53-af2b-88b0fee8221f</vt:lpwstr>
  </property>
</Properties>
</file>