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 id="297"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 Id="rId52" Type="http://schemas.openxmlformats.org/officeDocument/2006/relationships/slide" Target="slides/slide42.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7fcb8693d39e10f3b0e934bc878a3f3ee996c84e.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e74b6509b494a9ffbe6403e495fef8a1e8584dc4.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0ab8485e2e828f29f6bda8ee80a3637a5dd6866c.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1947635"/>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1947635"/>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1947635"/>
              <a:ext cx="311052" cy="243853"/>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1947635"/>
              <a:ext cx="311052" cy="243853"/>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1947635"/>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1947635"/>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1947635"/>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1947635"/>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1947635"/>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1947635"/>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1947635"/>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1947635"/>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1947635"/>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1947635"/>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1947635"/>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1947635"/>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 name="rc20"/>
            <p:cNvSpPr/>
            <p:nvPr/>
          </p:nvSpPr>
          <p:spPr>
            <a:xfrm>
              <a:off x="5932782" y="1947635"/>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1" name="rc21"/>
            <p:cNvSpPr/>
            <p:nvPr/>
          </p:nvSpPr>
          <p:spPr>
            <a:xfrm>
              <a:off x="6243834"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 name="rc22"/>
            <p:cNvSpPr/>
            <p:nvPr/>
          </p:nvSpPr>
          <p:spPr>
            <a:xfrm>
              <a:off x="6554887" y="1947635"/>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3" name="rc23"/>
            <p:cNvSpPr/>
            <p:nvPr/>
          </p:nvSpPr>
          <p:spPr>
            <a:xfrm>
              <a:off x="6865939" y="1947635"/>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1" y="1947635"/>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4" y="1947635"/>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6" name="rc26"/>
            <p:cNvSpPr/>
            <p:nvPr/>
          </p:nvSpPr>
          <p:spPr>
            <a:xfrm>
              <a:off x="7799096" y="1947635"/>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7" name="rc27"/>
            <p:cNvSpPr/>
            <p:nvPr/>
          </p:nvSpPr>
          <p:spPr>
            <a:xfrm>
              <a:off x="8110148" y="1947635"/>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1" y="1947635"/>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3" y="1947635"/>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0" name="rc30"/>
            <p:cNvSpPr/>
            <p:nvPr/>
          </p:nvSpPr>
          <p:spPr>
            <a:xfrm>
              <a:off x="955945" y="2435343"/>
              <a:ext cx="311052" cy="243853"/>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1" name="rc31"/>
            <p:cNvSpPr/>
            <p:nvPr/>
          </p:nvSpPr>
          <p:spPr>
            <a:xfrm>
              <a:off x="1266997" y="2435343"/>
              <a:ext cx="311052" cy="243853"/>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2" name="rc32"/>
            <p:cNvSpPr/>
            <p:nvPr/>
          </p:nvSpPr>
          <p:spPr>
            <a:xfrm>
              <a:off x="1578050" y="2435343"/>
              <a:ext cx="311052" cy="243853"/>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33" name="rc33"/>
            <p:cNvSpPr/>
            <p:nvPr/>
          </p:nvSpPr>
          <p:spPr>
            <a:xfrm>
              <a:off x="1889102" y="2435343"/>
              <a:ext cx="311052" cy="243853"/>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4" name="rc34"/>
            <p:cNvSpPr/>
            <p:nvPr/>
          </p:nvSpPr>
          <p:spPr>
            <a:xfrm>
              <a:off x="2200154" y="2435343"/>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5" name="rc35"/>
            <p:cNvSpPr/>
            <p:nvPr/>
          </p:nvSpPr>
          <p:spPr>
            <a:xfrm>
              <a:off x="2511207" y="2435343"/>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6" name="rc36"/>
            <p:cNvSpPr/>
            <p:nvPr/>
          </p:nvSpPr>
          <p:spPr>
            <a:xfrm>
              <a:off x="2822259" y="2435343"/>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7" name="rc37"/>
            <p:cNvSpPr/>
            <p:nvPr/>
          </p:nvSpPr>
          <p:spPr>
            <a:xfrm>
              <a:off x="3133311" y="2435343"/>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8" name="rc38"/>
            <p:cNvSpPr/>
            <p:nvPr/>
          </p:nvSpPr>
          <p:spPr>
            <a:xfrm>
              <a:off x="3444364" y="2435343"/>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9" name="rc39"/>
            <p:cNvSpPr/>
            <p:nvPr/>
          </p:nvSpPr>
          <p:spPr>
            <a:xfrm>
              <a:off x="3755416" y="2435343"/>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0" name="rc40"/>
            <p:cNvSpPr/>
            <p:nvPr/>
          </p:nvSpPr>
          <p:spPr>
            <a:xfrm>
              <a:off x="4066468" y="2435343"/>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1" name="rc41"/>
            <p:cNvSpPr/>
            <p:nvPr/>
          </p:nvSpPr>
          <p:spPr>
            <a:xfrm>
              <a:off x="4377521" y="2435343"/>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2" name="rc42"/>
            <p:cNvSpPr/>
            <p:nvPr/>
          </p:nvSpPr>
          <p:spPr>
            <a:xfrm>
              <a:off x="4688573" y="2435343"/>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3" name="rc43"/>
            <p:cNvSpPr/>
            <p:nvPr/>
          </p:nvSpPr>
          <p:spPr>
            <a:xfrm>
              <a:off x="4999625" y="2435343"/>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4" name="rc44"/>
            <p:cNvSpPr/>
            <p:nvPr/>
          </p:nvSpPr>
          <p:spPr>
            <a:xfrm>
              <a:off x="5310677" y="2435343"/>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5" name="rc45"/>
            <p:cNvSpPr/>
            <p:nvPr/>
          </p:nvSpPr>
          <p:spPr>
            <a:xfrm>
              <a:off x="5621730" y="2435343"/>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6" name="rc46"/>
            <p:cNvSpPr/>
            <p:nvPr/>
          </p:nvSpPr>
          <p:spPr>
            <a:xfrm>
              <a:off x="5932782" y="2435343"/>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7" name="rc47"/>
            <p:cNvSpPr/>
            <p:nvPr/>
          </p:nvSpPr>
          <p:spPr>
            <a:xfrm>
              <a:off x="6243834" y="2435343"/>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8" name="rc48"/>
            <p:cNvSpPr/>
            <p:nvPr/>
          </p:nvSpPr>
          <p:spPr>
            <a:xfrm>
              <a:off x="6554887" y="2435343"/>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9" name="rc49"/>
            <p:cNvSpPr/>
            <p:nvPr/>
          </p:nvSpPr>
          <p:spPr>
            <a:xfrm>
              <a:off x="6865939" y="2435343"/>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1" y="2435343"/>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4" y="2435343"/>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2" name="rc52"/>
            <p:cNvSpPr/>
            <p:nvPr/>
          </p:nvSpPr>
          <p:spPr>
            <a:xfrm>
              <a:off x="7799096" y="2435343"/>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3" name="rc53"/>
            <p:cNvSpPr/>
            <p:nvPr/>
          </p:nvSpPr>
          <p:spPr>
            <a:xfrm>
              <a:off x="8110148" y="2435343"/>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1" y="2435343"/>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3" y="2435343"/>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6" name="rc56"/>
            <p:cNvSpPr/>
            <p:nvPr/>
          </p:nvSpPr>
          <p:spPr>
            <a:xfrm>
              <a:off x="955945" y="2679196"/>
              <a:ext cx="311052" cy="243853"/>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57" name="rc57"/>
            <p:cNvSpPr/>
            <p:nvPr/>
          </p:nvSpPr>
          <p:spPr>
            <a:xfrm>
              <a:off x="1266997" y="2679196"/>
              <a:ext cx="311052" cy="243853"/>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58" name="rc58"/>
            <p:cNvSpPr/>
            <p:nvPr/>
          </p:nvSpPr>
          <p:spPr>
            <a:xfrm>
              <a:off x="1578050" y="2679196"/>
              <a:ext cx="311052" cy="243853"/>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59" name="rc59"/>
            <p:cNvSpPr/>
            <p:nvPr/>
          </p:nvSpPr>
          <p:spPr>
            <a:xfrm>
              <a:off x="1889102" y="2679196"/>
              <a:ext cx="311052" cy="243853"/>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60" name="rc60"/>
            <p:cNvSpPr/>
            <p:nvPr/>
          </p:nvSpPr>
          <p:spPr>
            <a:xfrm>
              <a:off x="2200154" y="2679196"/>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61" name="rc61"/>
            <p:cNvSpPr/>
            <p:nvPr/>
          </p:nvSpPr>
          <p:spPr>
            <a:xfrm>
              <a:off x="2511207" y="2679196"/>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62" name="rc62"/>
            <p:cNvSpPr/>
            <p:nvPr/>
          </p:nvSpPr>
          <p:spPr>
            <a:xfrm>
              <a:off x="2822259" y="2679196"/>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63" name="rc63"/>
            <p:cNvSpPr/>
            <p:nvPr/>
          </p:nvSpPr>
          <p:spPr>
            <a:xfrm>
              <a:off x="3133311" y="2679196"/>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4" name="rc64"/>
            <p:cNvSpPr/>
            <p:nvPr/>
          </p:nvSpPr>
          <p:spPr>
            <a:xfrm>
              <a:off x="3444364" y="2679196"/>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5" name="rc65"/>
            <p:cNvSpPr/>
            <p:nvPr/>
          </p:nvSpPr>
          <p:spPr>
            <a:xfrm>
              <a:off x="3755416" y="2679196"/>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66" name="rc66"/>
            <p:cNvSpPr/>
            <p:nvPr/>
          </p:nvSpPr>
          <p:spPr>
            <a:xfrm>
              <a:off x="4066468" y="2679196"/>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67" name="rc67"/>
            <p:cNvSpPr/>
            <p:nvPr/>
          </p:nvSpPr>
          <p:spPr>
            <a:xfrm>
              <a:off x="4377521" y="2679196"/>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8" name="rc68"/>
            <p:cNvSpPr/>
            <p:nvPr/>
          </p:nvSpPr>
          <p:spPr>
            <a:xfrm>
              <a:off x="4688573" y="2679196"/>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9" name="rc69"/>
            <p:cNvSpPr/>
            <p:nvPr/>
          </p:nvSpPr>
          <p:spPr>
            <a:xfrm>
              <a:off x="4999625" y="2679196"/>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0" name="rc70"/>
            <p:cNvSpPr/>
            <p:nvPr/>
          </p:nvSpPr>
          <p:spPr>
            <a:xfrm>
              <a:off x="5310677" y="2679196"/>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71" name="rc71"/>
            <p:cNvSpPr/>
            <p:nvPr/>
          </p:nvSpPr>
          <p:spPr>
            <a:xfrm>
              <a:off x="5621730" y="2679196"/>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72" name="rc72"/>
            <p:cNvSpPr/>
            <p:nvPr/>
          </p:nvSpPr>
          <p:spPr>
            <a:xfrm>
              <a:off x="5932782" y="2679196"/>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3" name="rc73"/>
            <p:cNvSpPr/>
            <p:nvPr/>
          </p:nvSpPr>
          <p:spPr>
            <a:xfrm>
              <a:off x="6243834" y="2679196"/>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4" name="rc74"/>
            <p:cNvSpPr/>
            <p:nvPr/>
          </p:nvSpPr>
          <p:spPr>
            <a:xfrm>
              <a:off x="6554887" y="2679196"/>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5" name="rc75"/>
            <p:cNvSpPr/>
            <p:nvPr/>
          </p:nvSpPr>
          <p:spPr>
            <a:xfrm>
              <a:off x="6865939" y="2679196"/>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6" name="rc76"/>
            <p:cNvSpPr/>
            <p:nvPr/>
          </p:nvSpPr>
          <p:spPr>
            <a:xfrm>
              <a:off x="7176991" y="2679196"/>
              <a:ext cx="311052" cy="243853"/>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77" name="rc77"/>
            <p:cNvSpPr/>
            <p:nvPr/>
          </p:nvSpPr>
          <p:spPr>
            <a:xfrm>
              <a:off x="7488044" y="2679196"/>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78" name="rc78"/>
            <p:cNvSpPr/>
            <p:nvPr/>
          </p:nvSpPr>
          <p:spPr>
            <a:xfrm>
              <a:off x="7799096" y="2679196"/>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9" name="rc79"/>
            <p:cNvSpPr/>
            <p:nvPr/>
          </p:nvSpPr>
          <p:spPr>
            <a:xfrm>
              <a:off x="8110148" y="2679196"/>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80" name="rc80"/>
            <p:cNvSpPr/>
            <p:nvPr/>
          </p:nvSpPr>
          <p:spPr>
            <a:xfrm>
              <a:off x="8421201" y="2679196"/>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81" name="rc81"/>
            <p:cNvSpPr/>
            <p:nvPr/>
          </p:nvSpPr>
          <p:spPr>
            <a:xfrm>
              <a:off x="8732253" y="2679196"/>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82" name="rc82"/>
            <p:cNvSpPr/>
            <p:nvPr/>
          </p:nvSpPr>
          <p:spPr>
            <a:xfrm>
              <a:off x="2200154" y="3166904"/>
              <a:ext cx="311052" cy="243853"/>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83" name="rc83"/>
            <p:cNvSpPr/>
            <p:nvPr/>
          </p:nvSpPr>
          <p:spPr>
            <a:xfrm>
              <a:off x="2511207" y="3166904"/>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84" name="rc84"/>
            <p:cNvSpPr/>
            <p:nvPr/>
          </p:nvSpPr>
          <p:spPr>
            <a:xfrm>
              <a:off x="2822259" y="3166904"/>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85" name="rc85"/>
            <p:cNvSpPr/>
            <p:nvPr/>
          </p:nvSpPr>
          <p:spPr>
            <a:xfrm>
              <a:off x="3133311" y="3166904"/>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6" name="rc86"/>
            <p:cNvSpPr/>
            <p:nvPr/>
          </p:nvSpPr>
          <p:spPr>
            <a:xfrm>
              <a:off x="3444364" y="3166904"/>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87" name="rc87"/>
            <p:cNvSpPr/>
            <p:nvPr/>
          </p:nvSpPr>
          <p:spPr>
            <a:xfrm>
              <a:off x="3755416" y="3166904"/>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88" name="rc88"/>
            <p:cNvSpPr/>
            <p:nvPr/>
          </p:nvSpPr>
          <p:spPr>
            <a:xfrm>
              <a:off x="4066468" y="3166904"/>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89" name="rc89"/>
            <p:cNvSpPr/>
            <p:nvPr/>
          </p:nvSpPr>
          <p:spPr>
            <a:xfrm>
              <a:off x="4377521" y="3166904"/>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90" name="rc90"/>
            <p:cNvSpPr/>
            <p:nvPr/>
          </p:nvSpPr>
          <p:spPr>
            <a:xfrm>
              <a:off x="4688573" y="3166904"/>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91" name="rc91"/>
            <p:cNvSpPr/>
            <p:nvPr/>
          </p:nvSpPr>
          <p:spPr>
            <a:xfrm>
              <a:off x="4999625" y="3166904"/>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92" name="rc92"/>
            <p:cNvSpPr/>
            <p:nvPr/>
          </p:nvSpPr>
          <p:spPr>
            <a:xfrm>
              <a:off x="5310677" y="3166904"/>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93" name="rc93"/>
            <p:cNvSpPr/>
            <p:nvPr/>
          </p:nvSpPr>
          <p:spPr>
            <a:xfrm>
              <a:off x="5621730" y="3166904"/>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94" name="rc94"/>
            <p:cNvSpPr/>
            <p:nvPr/>
          </p:nvSpPr>
          <p:spPr>
            <a:xfrm>
              <a:off x="5932782" y="3166904"/>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5" name="rc95"/>
            <p:cNvSpPr/>
            <p:nvPr/>
          </p:nvSpPr>
          <p:spPr>
            <a:xfrm>
              <a:off x="6243834" y="3166904"/>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6" name="rc96"/>
            <p:cNvSpPr/>
            <p:nvPr/>
          </p:nvSpPr>
          <p:spPr>
            <a:xfrm>
              <a:off x="6554887" y="3166904"/>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97" name="rc97"/>
            <p:cNvSpPr/>
            <p:nvPr/>
          </p:nvSpPr>
          <p:spPr>
            <a:xfrm>
              <a:off x="6865939" y="3166904"/>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98" name="rc98"/>
            <p:cNvSpPr/>
            <p:nvPr/>
          </p:nvSpPr>
          <p:spPr>
            <a:xfrm>
              <a:off x="7176991" y="3166904"/>
              <a:ext cx="311052" cy="243853"/>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99" name="rc99"/>
            <p:cNvSpPr/>
            <p:nvPr/>
          </p:nvSpPr>
          <p:spPr>
            <a:xfrm>
              <a:off x="7488044" y="3166904"/>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00" name="rc100"/>
            <p:cNvSpPr/>
            <p:nvPr/>
          </p:nvSpPr>
          <p:spPr>
            <a:xfrm>
              <a:off x="7799096" y="3166904"/>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01" name="rc101"/>
            <p:cNvSpPr/>
            <p:nvPr/>
          </p:nvSpPr>
          <p:spPr>
            <a:xfrm>
              <a:off x="8110148" y="3166904"/>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02" name="rc102"/>
            <p:cNvSpPr/>
            <p:nvPr/>
          </p:nvSpPr>
          <p:spPr>
            <a:xfrm>
              <a:off x="8421201" y="3166904"/>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03" name="rc103"/>
            <p:cNvSpPr/>
            <p:nvPr/>
          </p:nvSpPr>
          <p:spPr>
            <a:xfrm>
              <a:off x="8732253" y="3166904"/>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04" name="rc104"/>
            <p:cNvSpPr/>
            <p:nvPr/>
          </p:nvSpPr>
          <p:spPr>
            <a:xfrm>
              <a:off x="5932782" y="2191489"/>
              <a:ext cx="311052" cy="243853"/>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05" name="rc105"/>
            <p:cNvSpPr/>
            <p:nvPr/>
          </p:nvSpPr>
          <p:spPr>
            <a:xfrm>
              <a:off x="6243834" y="2191489"/>
              <a:ext cx="311052" cy="243853"/>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06" name="rc106"/>
            <p:cNvSpPr/>
            <p:nvPr/>
          </p:nvSpPr>
          <p:spPr>
            <a:xfrm>
              <a:off x="6554887" y="2191489"/>
              <a:ext cx="311052" cy="243853"/>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07" name="rc107"/>
            <p:cNvSpPr/>
            <p:nvPr/>
          </p:nvSpPr>
          <p:spPr>
            <a:xfrm>
              <a:off x="6865939" y="2191489"/>
              <a:ext cx="311052" cy="243853"/>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08" name="rc108"/>
            <p:cNvSpPr/>
            <p:nvPr/>
          </p:nvSpPr>
          <p:spPr>
            <a:xfrm>
              <a:off x="7176991" y="2191489"/>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09" name="rc109"/>
            <p:cNvSpPr/>
            <p:nvPr/>
          </p:nvSpPr>
          <p:spPr>
            <a:xfrm>
              <a:off x="7488044" y="2191489"/>
              <a:ext cx="311052" cy="243853"/>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10" name="rc110"/>
            <p:cNvSpPr/>
            <p:nvPr/>
          </p:nvSpPr>
          <p:spPr>
            <a:xfrm>
              <a:off x="7799096" y="2191489"/>
              <a:ext cx="311052" cy="243853"/>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11" name="rc111"/>
            <p:cNvSpPr/>
            <p:nvPr/>
          </p:nvSpPr>
          <p:spPr>
            <a:xfrm>
              <a:off x="8110148" y="2191489"/>
              <a:ext cx="311052" cy="243853"/>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12" name="rc112"/>
            <p:cNvSpPr/>
            <p:nvPr/>
          </p:nvSpPr>
          <p:spPr>
            <a:xfrm>
              <a:off x="8421201" y="2191489"/>
              <a:ext cx="311052" cy="243853"/>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13" name="rc113"/>
            <p:cNvSpPr/>
            <p:nvPr/>
          </p:nvSpPr>
          <p:spPr>
            <a:xfrm>
              <a:off x="8732253" y="2191489"/>
              <a:ext cx="311052" cy="243853"/>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14" name="rc114"/>
            <p:cNvSpPr/>
            <p:nvPr/>
          </p:nvSpPr>
          <p:spPr>
            <a:xfrm>
              <a:off x="2511207" y="2923050"/>
              <a:ext cx="311052" cy="243853"/>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115" name="rc115"/>
            <p:cNvSpPr/>
            <p:nvPr/>
          </p:nvSpPr>
          <p:spPr>
            <a:xfrm>
              <a:off x="2822259" y="2923050"/>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16" name="rc116"/>
            <p:cNvSpPr/>
            <p:nvPr/>
          </p:nvSpPr>
          <p:spPr>
            <a:xfrm>
              <a:off x="3133311" y="2923050"/>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7" name="rc117"/>
            <p:cNvSpPr/>
            <p:nvPr/>
          </p:nvSpPr>
          <p:spPr>
            <a:xfrm>
              <a:off x="3444364" y="2923050"/>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18" name="rc118"/>
            <p:cNvSpPr/>
            <p:nvPr/>
          </p:nvSpPr>
          <p:spPr>
            <a:xfrm>
              <a:off x="3755416" y="2923050"/>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19" name="rc119"/>
            <p:cNvSpPr/>
            <p:nvPr/>
          </p:nvSpPr>
          <p:spPr>
            <a:xfrm>
              <a:off x="4066468" y="2923050"/>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20" name="rc120"/>
            <p:cNvSpPr/>
            <p:nvPr/>
          </p:nvSpPr>
          <p:spPr>
            <a:xfrm>
              <a:off x="4377521" y="2923050"/>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21" name="rc121"/>
            <p:cNvSpPr/>
            <p:nvPr/>
          </p:nvSpPr>
          <p:spPr>
            <a:xfrm>
              <a:off x="4688573" y="2923050"/>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22" name="rc122"/>
            <p:cNvSpPr/>
            <p:nvPr/>
          </p:nvSpPr>
          <p:spPr>
            <a:xfrm>
              <a:off x="4999625" y="2923050"/>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23" name="rc123"/>
            <p:cNvSpPr/>
            <p:nvPr/>
          </p:nvSpPr>
          <p:spPr>
            <a:xfrm>
              <a:off x="5310677" y="2923050"/>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24" name="rc124"/>
            <p:cNvSpPr/>
            <p:nvPr/>
          </p:nvSpPr>
          <p:spPr>
            <a:xfrm>
              <a:off x="5621730" y="2923050"/>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25" name="rc125"/>
            <p:cNvSpPr/>
            <p:nvPr/>
          </p:nvSpPr>
          <p:spPr>
            <a:xfrm>
              <a:off x="5932782" y="2923050"/>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6" name="rc126"/>
            <p:cNvSpPr/>
            <p:nvPr/>
          </p:nvSpPr>
          <p:spPr>
            <a:xfrm>
              <a:off x="6243834" y="2923050"/>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7" name="rc127"/>
            <p:cNvSpPr/>
            <p:nvPr/>
          </p:nvSpPr>
          <p:spPr>
            <a:xfrm>
              <a:off x="6554887" y="2923050"/>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28" name="rc128"/>
            <p:cNvSpPr/>
            <p:nvPr/>
          </p:nvSpPr>
          <p:spPr>
            <a:xfrm>
              <a:off x="6865939" y="2923050"/>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29" name="rc129"/>
            <p:cNvSpPr/>
            <p:nvPr/>
          </p:nvSpPr>
          <p:spPr>
            <a:xfrm>
              <a:off x="7176991" y="2923050"/>
              <a:ext cx="311052" cy="243853"/>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30" name="rc130"/>
            <p:cNvSpPr/>
            <p:nvPr/>
          </p:nvSpPr>
          <p:spPr>
            <a:xfrm>
              <a:off x="7488044" y="2923050"/>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31" name="rc131"/>
            <p:cNvSpPr/>
            <p:nvPr/>
          </p:nvSpPr>
          <p:spPr>
            <a:xfrm>
              <a:off x="7799096" y="2923050"/>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32" name="rc132"/>
            <p:cNvSpPr/>
            <p:nvPr/>
          </p:nvSpPr>
          <p:spPr>
            <a:xfrm>
              <a:off x="8110148" y="2923050"/>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33" name="rc133"/>
            <p:cNvSpPr/>
            <p:nvPr/>
          </p:nvSpPr>
          <p:spPr>
            <a:xfrm>
              <a:off x="8421201" y="2923050"/>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34" name="rc134"/>
            <p:cNvSpPr/>
            <p:nvPr/>
          </p:nvSpPr>
          <p:spPr>
            <a:xfrm>
              <a:off x="8732253" y="2923050"/>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35" name="rc135"/>
            <p:cNvSpPr/>
            <p:nvPr/>
          </p:nvSpPr>
          <p:spPr>
            <a:xfrm>
              <a:off x="5621730" y="3898465"/>
              <a:ext cx="311052" cy="243853"/>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36" name="rc136"/>
            <p:cNvSpPr/>
            <p:nvPr/>
          </p:nvSpPr>
          <p:spPr>
            <a:xfrm>
              <a:off x="5932782" y="3898465"/>
              <a:ext cx="311052" cy="243853"/>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37" name="rc137"/>
            <p:cNvSpPr/>
            <p:nvPr/>
          </p:nvSpPr>
          <p:spPr>
            <a:xfrm>
              <a:off x="6243834" y="3898465"/>
              <a:ext cx="311052" cy="243853"/>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38" name="rc138"/>
            <p:cNvSpPr/>
            <p:nvPr/>
          </p:nvSpPr>
          <p:spPr>
            <a:xfrm>
              <a:off x="6554887" y="3898465"/>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39" name="rc139"/>
            <p:cNvSpPr/>
            <p:nvPr/>
          </p:nvSpPr>
          <p:spPr>
            <a:xfrm>
              <a:off x="6865939" y="3898465"/>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40" name="rc140"/>
            <p:cNvSpPr/>
            <p:nvPr/>
          </p:nvSpPr>
          <p:spPr>
            <a:xfrm>
              <a:off x="7176991" y="3898465"/>
              <a:ext cx="311052" cy="243853"/>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41" name="rc141"/>
            <p:cNvSpPr/>
            <p:nvPr/>
          </p:nvSpPr>
          <p:spPr>
            <a:xfrm>
              <a:off x="7488044" y="3898465"/>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42" name="rc142"/>
            <p:cNvSpPr/>
            <p:nvPr/>
          </p:nvSpPr>
          <p:spPr>
            <a:xfrm>
              <a:off x="7799096" y="3898465"/>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43" name="rc143"/>
            <p:cNvSpPr/>
            <p:nvPr/>
          </p:nvSpPr>
          <p:spPr>
            <a:xfrm>
              <a:off x="8110148" y="3898465"/>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4" name="rc144"/>
            <p:cNvSpPr/>
            <p:nvPr/>
          </p:nvSpPr>
          <p:spPr>
            <a:xfrm>
              <a:off x="8421201" y="3898465"/>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5" name="rc145"/>
            <p:cNvSpPr/>
            <p:nvPr/>
          </p:nvSpPr>
          <p:spPr>
            <a:xfrm>
              <a:off x="8732253" y="3898465"/>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6" name="rc146"/>
            <p:cNvSpPr/>
            <p:nvPr/>
          </p:nvSpPr>
          <p:spPr>
            <a:xfrm>
              <a:off x="8421201" y="4142319"/>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47" name="rc147"/>
            <p:cNvSpPr/>
            <p:nvPr/>
          </p:nvSpPr>
          <p:spPr>
            <a:xfrm>
              <a:off x="8732253" y="4142319"/>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48" name="rc148"/>
            <p:cNvSpPr/>
            <p:nvPr/>
          </p:nvSpPr>
          <p:spPr>
            <a:xfrm>
              <a:off x="955945" y="4386173"/>
              <a:ext cx="311052" cy="243853"/>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49" name="rc149"/>
            <p:cNvSpPr/>
            <p:nvPr/>
          </p:nvSpPr>
          <p:spPr>
            <a:xfrm>
              <a:off x="1266997" y="4386173"/>
              <a:ext cx="311052" cy="243853"/>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50" name="rc150"/>
            <p:cNvSpPr/>
            <p:nvPr/>
          </p:nvSpPr>
          <p:spPr>
            <a:xfrm>
              <a:off x="1578050" y="4386173"/>
              <a:ext cx="311052" cy="243853"/>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51" name="rc151"/>
            <p:cNvSpPr/>
            <p:nvPr/>
          </p:nvSpPr>
          <p:spPr>
            <a:xfrm>
              <a:off x="1889102" y="4386173"/>
              <a:ext cx="311052" cy="243853"/>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52" name="rc152"/>
            <p:cNvSpPr/>
            <p:nvPr/>
          </p:nvSpPr>
          <p:spPr>
            <a:xfrm>
              <a:off x="2200154" y="4386173"/>
              <a:ext cx="311052" cy="243853"/>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53" name="rc153"/>
            <p:cNvSpPr/>
            <p:nvPr/>
          </p:nvSpPr>
          <p:spPr>
            <a:xfrm>
              <a:off x="2511207" y="4386173"/>
              <a:ext cx="311052" cy="243853"/>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54" name="rc154"/>
            <p:cNvSpPr/>
            <p:nvPr/>
          </p:nvSpPr>
          <p:spPr>
            <a:xfrm>
              <a:off x="2822259" y="4386173"/>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55" name="rc155"/>
            <p:cNvSpPr/>
            <p:nvPr/>
          </p:nvSpPr>
          <p:spPr>
            <a:xfrm>
              <a:off x="3133311" y="4386173"/>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56" name="rc156"/>
            <p:cNvSpPr/>
            <p:nvPr/>
          </p:nvSpPr>
          <p:spPr>
            <a:xfrm>
              <a:off x="3444364" y="4386173"/>
              <a:ext cx="311052" cy="243853"/>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57" name="rc157"/>
            <p:cNvSpPr/>
            <p:nvPr/>
          </p:nvSpPr>
          <p:spPr>
            <a:xfrm>
              <a:off x="3755416" y="4386173"/>
              <a:ext cx="311052" cy="243853"/>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58" name="rc158"/>
            <p:cNvSpPr/>
            <p:nvPr/>
          </p:nvSpPr>
          <p:spPr>
            <a:xfrm>
              <a:off x="4066468" y="4386173"/>
              <a:ext cx="311052" cy="243853"/>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59" name="rc159"/>
            <p:cNvSpPr/>
            <p:nvPr/>
          </p:nvSpPr>
          <p:spPr>
            <a:xfrm>
              <a:off x="4377521" y="4386173"/>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60" name="rc160"/>
            <p:cNvSpPr/>
            <p:nvPr/>
          </p:nvSpPr>
          <p:spPr>
            <a:xfrm>
              <a:off x="4688573" y="4386173"/>
              <a:ext cx="311052" cy="243853"/>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61" name="rc161"/>
            <p:cNvSpPr/>
            <p:nvPr/>
          </p:nvSpPr>
          <p:spPr>
            <a:xfrm>
              <a:off x="4999625" y="4386173"/>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62" name="rc162"/>
            <p:cNvSpPr/>
            <p:nvPr/>
          </p:nvSpPr>
          <p:spPr>
            <a:xfrm>
              <a:off x="5310677" y="4386173"/>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63" name="rc163"/>
            <p:cNvSpPr/>
            <p:nvPr/>
          </p:nvSpPr>
          <p:spPr>
            <a:xfrm>
              <a:off x="5621730" y="4386173"/>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64" name="rc164"/>
            <p:cNvSpPr/>
            <p:nvPr/>
          </p:nvSpPr>
          <p:spPr>
            <a:xfrm>
              <a:off x="5932782" y="4386173"/>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5" name="rc165"/>
            <p:cNvSpPr/>
            <p:nvPr/>
          </p:nvSpPr>
          <p:spPr>
            <a:xfrm>
              <a:off x="6243834" y="4386173"/>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66" name="rc166"/>
            <p:cNvSpPr/>
            <p:nvPr/>
          </p:nvSpPr>
          <p:spPr>
            <a:xfrm>
              <a:off x="6554887" y="4386173"/>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67" name="rc167"/>
            <p:cNvSpPr/>
            <p:nvPr/>
          </p:nvSpPr>
          <p:spPr>
            <a:xfrm>
              <a:off x="6865939" y="4386173"/>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68" name="rc168"/>
            <p:cNvSpPr/>
            <p:nvPr/>
          </p:nvSpPr>
          <p:spPr>
            <a:xfrm>
              <a:off x="7176991" y="4386173"/>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69" name="rc169"/>
            <p:cNvSpPr/>
            <p:nvPr/>
          </p:nvSpPr>
          <p:spPr>
            <a:xfrm>
              <a:off x="7488044" y="4386173"/>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70" name="rc170"/>
            <p:cNvSpPr/>
            <p:nvPr/>
          </p:nvSpPr>
          <p:spPr>
            <a:xfrm>
              <a:off x="7799096" y="4386173"/>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71" name="rc171"/>
            <p:cNvSpPr/>
            <p:nvPr/>
          </p:nvSpPr>
          <p:spPr>
            <a:xfrm>
              <a:off x="8110148" y="4386173"/>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72" name="rc172"/>
            <p:cNvSpPr/>
            <p:nvPr/>
          </p:nvSpPr>
          <p:spPr>
            <a:xfrm>
              <a:off x="8421201" y="4386173"/>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73" name="rc173"/>
            <p:cNvSpPr/>
            <p:nvPr/>
          </p:nvSpPr>
          <p:spPr>
            <a:xfrm>
              <a:off x="8732253" y="4386173"/>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74" name="rc174"/>
            <p:cNvSpPr/>
            <p:nvPr/>
          </p:nvSpPr>
          <p:spPr>
            <a:xfrm>
              <a:off x="5310677" y="4873880"/>
              <a:ext cx="311052" cy="243853"/>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175" name="rc175"/>
            <p:cNvSpPr/>
            <p:nvPr/>
          </p:nvSpPr>
          <p:spPr>
            <a:xfrm>
              <a:off x="5621730" y="4873880"/>
              <a:ext cx="311052" cy="243853"/>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76" name="rc176"/>
            <p:cNvSpPr/>
            <p:nvPr/>
          </p:nvSpPr>
          <p:spPr>
            <a:xfrm>
              <a:off x="5932782" y="4873880"/>
              <a:ext cx="311052" cy="243853"/>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77" name="rc177"/>
            <p:cNvSpPr/>
            <p:nvPr/>
          </p:nvSpPr>
          <p:spPr>
            <a:xfrm>
              <a:off x="6243834" y="4873880"/>
              <a:ext cx="311052" cy="243853"/>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78" name="rc178"/>
            <p:cNvSpPr/>
            <p:nvPr/>
          </p:nvSpPr>
          <p:spPr>
            <a:xfrm>
              <a:off x="6554887" y="4873880"/>
              <a:ext cx="311052" cy="243853"/>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79" name="rc179"/>
            <p:cNvSpPr/>
            <p:nvPr/>
          </p:nvSpPr>
          <p:spPr>
            <a:xfrm>
              <a:off x="6865939" y="4873880"/>
              <a:ext cx="311052" cy="243853"/>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80" name="rc180"/>
            <p:cNvSpPr/>
            <p:nvPr/>
          </p:nvSpPr>
          <p:spPr>
            <a:xfrm>
              <a:off x="7176991" y="4873880"/>
              <a:ext cx="311052" cy="243853"/>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81" name="rc181"/>
            <p:cNvSpPr/>
            <p:nvPr/>
          </p:nvSpPr>
          <p:spPr>
            <a:xfrm>
              <a:off x="7488044" y="4873880"/>
              <a:ext cx="311052" cy="243853"/>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82" name="rc182"/>
            <p:cNvSpPr/>
            <p:nvPr/>
          </p:nvSpPr>
          <p:spPr>
            <a:xfrm>
              <a:off x="7799096" y="4873880"/>
              <a:ext cx="311052" cy="243853"/>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83" name="rc183"/>
            <p:cNvSpPr/>
            <p:nvPr/>
          </p:nvSpPr>
          <p:spPr>
            <a:xfrm>
              <a:off x="8110148" y="4873880"/>
              <a:ext cx="311052" cy="243853"/>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84" name="rc184"/>
            <p:cNvSpPr/>
            <p:nvPr/>
          </p:nvSpPr>
          <p:spPr>
            <a:xfrm>
              <a:off x="8421201" y="4873880"/>
              <a:ext cx="311052" cy="243853"/>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85" name="rc185"/>
            <p:cNvSpPr/>
            <p:nvPr/>
          </p:nvSpPr>
          <p:spPr>
            <a:xfrm>
              <a:off x="8732253" y="4873880"/>
              <a:ext cx="311052" cy="243853"/>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86" name="rc186"/>
            <p:cNvSpPr/>
            <p:nvPr/>
          </p:nvSpPr>
          <p:spPr>
            <a:xfrm>
              <a:off x="5310677" y="3410758"/>
              <a:ext cx="311052" cy="243853"/>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87" name="rc187"/>
            <p:cNvSpPr/>
            <p:nvPr/>
          </p:nvSpPr>
          <p:spPr>
            <a:xfrm>
              <a:off x="5621730" y="3410758"/>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88" name="rc188"/>
            <p:cNvSpPr/>
            <p:nvPr/>
          </p:nvSpPr>
          <p:spPr>
            <a:xfrm>
              <a:off x="5932782" y="3410758"/>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89" name="rc189"/>
            <p:cNvSpPr/>
            <p:nvPr/>
          </p:nvSpPr>
          <p:spPr>
            <a:xfrm>
              <a:off x="6243834" y="3410758"/>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90" name="rc190"/>
            <p:cNvSpPr/>
            <p:nvPr/>
          </p:nvSpPr>
          <p:spPr>
            <a:xfrm>
              <a:off x="6554887" y="3410758"/>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91" name="rc191"/>
            <p:cNvSpPr/>
            <p:nvPr/>
          </p:nvSpPr>
          <p:spPr>
            <a:xfrm>
              <a:off x="6865939" y="3410758"/>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92" name="rc192"/>
            <p:cNvSpPr/>
            <p:nvPr/>
          </p:nvSpPr>
          <p:spPr>
            <a:xfrm>
              <a:off x="7176991" y="3410758"/>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93" name="rc193"/>
            <p:cNvSpPr/>
            <p:nvPr/>
          </p:nvSpPr>
          <p:spPr>
            <a:xfrm>
              <a:off x="7488044" y="3410758"/>
              <a:ext cx="311052" cy="243853"/>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94" name="rc194"/>
            <p:cNvSpPr/>
            <p:nvPr/>
          </p:nvSpPr>
          <p:spPr>
            <a:xfrm>
              <a:off x="7799096" y="3410758"/>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95" name="rc195"/>
            <p:cNvSpPr/>
            <p:nvPr/>
          </p:nvSpPr>
          <p:spPr>
            <a:xfrm>
              <a:off x="8110148" y="3410758"/>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96" name="rc196"/>
            <p:cNvSpPr/>
            <p:nvPr/>
          </p:nvSpPr>
          <p:spPr>
            <a:xfrm>
              <a:off x="8421201" y="3410758"/>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97" name="rc197"/>
            <p:cNvSpPr/>
            <p:nvPr/>
          </p:nvSpPr>
          <p:spPr>
            <a:xfrm>
              <a:off x="8732253" y="3410758"/>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98" name="rc198"/>
            <p:cNvSpPr/>
            <p:nvPr/>
          </p:nvSpPr>
          <p:spPr>
            <a:xfrm>
              <a:off x="4999625" y="4630026"/>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99" name="rc199"/>
            <p:cNvSpPr/>
            <p:nvPr/>
          </p:nvSpPr>
          <p:spPr>
            <a:xfrm>
              <a:off x="5310677" y="4630026"/>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00" name="rc200"/>
            <p:cNvSpPr/>
            <p:nvPr/>
          </p:nvSpPr>
          <p:spPr>
            <a:xfrm>
              <a:off x="5621730" y="4630026"/>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01" name="rc201"/>
            <p:cNvSpPr/>
            <p:nvPr/>
          </p:nvSpPr>
          <p:spPr>
            <a:xfrm>
              <a:off x="5932782" y="4630026"/>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02" name="rc202"/>
            <p:cNvSpPr/>
            <p:nvPr/>
          </p:nvSpPr>
          <p:spPr>
            <a:xfrm>
              <a:off x="6243834" y="4630026"/>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03" name="rc203"/>
            <p:cNvSpPr/>
            <p:nvPr/>
          </p:nvSpPr>
          <p:spPr>
            <a:xfrm>
              <a:off x="6554887" y="4630026"/>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04" name="rc204"/>
            <p:cNvSpPr/>
            <p:nvPr/>
          </p:nvSpPr>
          <p:spPr>
            <a:xfrm>
              <a:off x="6865939" y="4630026"/>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05" name="rc205"/>
            <p:cNvSpPr/>
            <p:nvPr/>
          </p:nvSpPr>
          <p:spPr>
            <a:xfrm>
              <a:off x="7176991" y="4630026"/>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06" name="rc206"/>
            <p:cNvSpPr/>
            <p:nvPr/>
          </p:nvSpPr>
          <p:spPr>
            <a:xfrm>
              <a:off x="7488044" y="4630026"/>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07" name="rc207"/>
            <p:cNvSpPr/>
            <p:nvPr/>
          </p:nvSpPr>
          <p:spPr>
            <a:xfrm>
              <a:off x="7799096" y="4630026"/>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08" name="rc208"/>
            <p:cNvSpPr/>
            <p:nvPr/>
          </p:nvSpPr>
          <p:spPr>
            <a:xfrm>
              <a:off x="8110148" y="4630026"/>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09" name="rc209"/>
            <p:cNvSpPr/>
            <p:nvPr/>
          </p:nvSpPr>
          <p:spPr>
            <a:xfrm>
              <a:off x="8421201" y="4630026"/>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10" name="rc210"/>
            <p:cNvSpPr/>
            <p:nvPr/>
          </p:nvSpPr>
          <p:spPr>
            <a:xfrm>
              <a:off x="8732253" y="4630026"/>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11" name="rc211"/>
            <p:cNvSpPr/>
            <p:nvPr/>
          </p:nvSpPr>
          <p:spPr>
            <a:xfrm>
              <a:off x="5621730" y="3654611"/>
              <a:ext cx="311052" cy="243853"/>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12" name="rc212"/>
            <p:cNvSpPr/>
            <p:nvPr/>
          </p:nvSpPr>
          <p:spPr>
            <a:xfrm>
              <a:off x="5932782" y="3654611"/>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13" name="rc213"/>
            <p:cNvSpPr/>
            <p:nvPr/>
          </p:nvSpPr>
          <p:spPr>
            <a:xfrm>
              <a:off x="6243834" y="3654611"/>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14" name="rc214"/>
            <p:cNvSpPr/>
            <p:nvPr/>
          </p:nvSpPr>
          <p:spPr>
            <a:xfrm>
              <a:off x="6554887" y="3654611"/>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15" name="rc215"/>
            <p:cNvSpPr/>
            <p:nvPr/>
          </p:nvSpPr>
          <p:spPr>
            <a:xfrm>
              <a:off x="6865939" y="3654611"/>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16" name="rc216"/>
            <p:cNvSpPr/>
            <p:nvPr/>
          </p:nvSpPr>
          <p:spPr>
            <a:xfrm>
              <a:off x="7176991" y="3654611"/>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17" name="rc217"/>
            <p:cNvSpPr/>
            <p:nvPr/>
          </p:nvSpPr>
          <p:spPr>
            <a:xfrm>
              <a:off x="7488044" y="3654611"/>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18" name="rc218"/>
            <p:cNvSpPr/>
            <p:nvPr/>
          </p:nvSpPr>
          <p:spPr>
            <a:xfrm>
              <a:off x="7799096" y="3654611"/>
              <a:ext cx="311052" cy="243853"/>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19" name="rc219"/>
            <p:cNvSpPr/>
            <p:nvPr/>
          </p:nvSpPr>
          <p:spPr>
            <a:xfrm>
              <a:off x="8110148" y="3654611"/>
              <a:ext cx="311052" cy="243853"/>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20" name="rc220"/>
            <p:cNvSpPr/>
            <p:nvPr/>
          </p:nvSpPr>
          <p:spPr>
            <a:xfrm>
              <a:off x="8421201" y="3654611"/>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21" name="rc221"/>
            <p:cNvSpPr/>
            <p:nvPr/>
          </p:nvSpPr>
          <p:spPr>
            <a:xfrm>
              <a:off x="8732253" y="3654611"/>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22" name="rc222"/>
            <p:cNvSpPr/>
            <p:nvPr/>
          </p:nvSpPr>
          <p:spPr>
            <a:xfrm>
              <a:off x="955945" y="5117734"/>
              <a:ext cx="311052" cy="243853"/>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223" name="rc223"/>
            <p:cNvSpPr/>
            <p:nvPr/>
          </p:nvSpPr>
          <p:spPr>
            <a:xfrm>
              <a:off x="1266997" y="5117734"/>
              <a:ext cx="311052" cy="243853"/>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224" name="rc224"/>
            <p:cNvSpPr/>
            <p:nvPr/>
          </p:nvSpPr>
          <p:spPr>
            <a:xfrm>
              <a:off x="1578050" y="5117734"/>
              <a:ext cx="311052" cy="243853"/>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25" name="rc225"/>
            <p:cNvSpPr/>
            <p:nvPr/>
          </p:nvSpPr>
          <p:spPr>
            <a:xfrm>
              <a:off x="1889102" y="5117734"/>
              <a:ext cx="311052" cy="243853"/>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26" name="rc226"/>
            <p:cNvSpPr/>
            <p:nvPr/>
          </p:nvSpPr>
          <p:spPr>
            <a:xfrm>
              <a:off x="2200154" y="5117734"/>
              <a:ext cx="311052" cy="243853"/>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27" name="rc227"/>
            <p:cNvSpPr/>
            <p:nvPr/>
          </p:nvSpPr>
          <p:spPr>
            <a:xfrm>
              <a:off x="2511207" y="5117734"/>
              <a:ext cx="311052" cy="243853"/>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28" name="rc228"/>
            <p:cNvSpPr/>
            <p:nvPr/>
          </p:nvSpPr>
          <p:spPr>
            <a:xfrm>
              <a:off x="2822259" y="5117734"/>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29" name="rc229"/>
            <p:cNvSpPr/>
            <p:nvPr/>
          </p:nvSpPr>
          <p:spPr>
            <a:xfrm>
              <a:off x="3133311" y="5117734"/>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30" name="rc230"/>
            <p:cNvSpPr/>
            <p:nvPr/>
          </p:nvSpPr>
          <p:spPr>
            <a:xfrm>
              <a:off x="3444364" y="5117734"/>
              <a:ext cx="311052" cy="243853"/>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31" name="rc231"/>
            <p:cNvSpPr/>
            <p:nvPr/>
          </p:nvSpPr>
          <p:spPr>
            <a:xfrm>
              <a:off x="3755416" y="5117734"/>
              <a:ext cx="311052" cy="243853"/>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32" name="rc232"/>
            <p:cNvSpPr/>
            <p:nvPr/>
          </p:nvSpPr>
          <p:spPr>
            <a:xfrm>
              <a:off x="4066468" y="5117734"/>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33" name="rc233"/>
            <p:cNvSpPr/>
            <p:nvPr/>
          </p:nvSpPr>
          <p:spPr>
            <a:xfrm>
              <a:off x="4377521" y="5117734"/>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34" name="rc234"/>
            <p:cNvSpPr/>
            <p:nvPr/>
          </p:nvSpPr>
          <p:spPr>
            <a:xfrm>
              <a:off x="4688573" y="5117734"/>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35" name="rc235"/>
            <p:cNvSpPr/>
            <p:nvPr/>
          </p:nvSpPr>
          <p:spPr>
            <a:xfrm>
              <a:off x="4999625" y="5117734"/>
              <a:ext cx="311052" cy="243853"/>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36" name="rc236"/>
            <p:cNvSpPr/>
            <p:nvPr/>
          </p:nvSpPr>
          <p:spPr>
            <a:xfrm>
              <a:off x="5310677" y="5117734"/>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37" name="rc237"/>
            <p:cNvSpPr/>
            <p:nvPr/>
          </p:nvSpPr>
          <p:spPr>
            <a:xfrm>
              <a:off x="5621730" y="5117734"/>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38" name="rc238"/>
            <p:cNvSpPr/>
            <p:nvPr/>
          </p:nvSpPr>
          <p:spPr>
            <a:xfrm>
              <a:off x="5932782" y="5117734"/>
              <a:ext cx="311052" cy="243853"/>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39" name="rc239"/>
            <p:cNvSpPr/>
            <p:nvPr/>
          </p:nvSpPr>
          <p:spPr>
            <a:xfrm>
              <a:off x="6243834" y="5117734"/>
              <a:ext cx="311052" cy="243853"/>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40" name="rc240"/>
            <p:cNvSpPr/>
            <p:nvPr/>
          </p:nvSpPr>
          <p:spPr>
            <a:xfrm>
              <a:off x="6554887" y="5117734"/>
              <a:ext cx="311052" cy="243853"/>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41" name="rc241"/>
            <p:cNvSpPr/>
            <p:nvPr/>
          </p:nvSpPr>
          <p:spPr>
            <a:xfrm>
              <a:off x="6865939" y="5117734"/>
              <a:ext cx="311052" cy="243853"/>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42" name="rc242"/>
            <p:cNvSpPr/>
            <p:nvPr/>
          </p:nvSpPr>
          <p:spPr>
            <a:xfrm>
              <a:off x="7176991" y="5117734"/>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43" name="rc243"/>
            <p:cNvSpPr/>
            <p:nvPr/>
          </p:nvSpPr>
          <p:spPr>
            <a:xfrm>
              <a:off x="7488044" y="5117734"/>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44" name="rc244"/>
            <p:cNvSpPr/>
            <p:nvPr/>
          </p:nvSpPr>
          <p:spPr>
            <a:xfrm>
              <a:off x="7799096" y="5117734"/>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45" name="rc245"/>
            <p:cNvSpPr/>
            <p:nvPr/>
          </p:nvSpPr>
          <p:spPr>
            <a:xfrm>
              <a:off x="8110148" y="5117734"/>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46" name="rc246"/>
            <p:cNvSpPr/>
            <p:nvPr/>
          </p:nvSpPr>
          <p:spPr>
            <a:xfrm>
              <a:off x="8421201" y="5117734"/>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47" name="rc247"/>
            <p:cNvSpPr/>
            <p:nvPr/>
          </p:nvSpPr>
          <p:spPr>
            <a:xfrm>
              <a:off x="8732253" y="5117734"/>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48" name="rc248"/>
            <p:cNvSpPr/>
            <p:nvPr/>
          </p:nvSpPr>
          <p:spPr>
            <a:xfrm>
              <a:off x="6865939" y="5361588"/>
              <a:ext cx="311052" cy="243853"/>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249" name="rc249"/>
            <p:cNvSpPr/>
            <p:nvPr/>
          </p:nvSpPr>
          <p:spPr>
            <a:xfrm>
              <a:off x="7176991" y="5361588"/>
              <a:ext cx="311052" cy="243853"/>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250" name="rc250"/>
            <p:cNvSpPr/>
            <p:nvPr/>
          </p:nvSpPr>
          <p:spPr>
            <a:xfrm>
              <a:off x="7488044" y="5361588"/>
              <a:ext cx="311052" cy="243853"/>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251" name="rc251"/>
            <p:cNvSpPr/>
            <p:nvPr/>
          </p:nvSpPr>
          <p:spPr>
            <a:xfrm>
              <a:off x="7799096" y="5361588"/>
              <a:ext cx="311052" cy="243853"/>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252" name="rc252"/>
            <p:cNvSpPr/>
            <p:nvPr/>
          </p:nvSpPr>
          <p:spPr>
            <a:xfrm>
              <a:off x="8110148" y="5361588"/>
              <a:ext cx="311052" cy="243853"/>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253" name="rc253"/>
            <p:cNvSpPr/>
            <p:nvPr/>
          </p:nvSpPr>
          <p:spPr>
            <a:xfrm>
              <a:off x="8421201" y="5361588"/>
              <a:ext cx="311052" cy="243853"/>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54" name="rc254"/>
            <p:cNvSpPr/>
            <p:nvPr/>
          </p:nvSpPr>
          <p:spPr>
            <a:xfrm>
              <a:off x="8732253" y="5361588"/>
              <a:ext cx="311052" cy="243853"/>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55" name="tx255"/>
            <p:cNvSpPr/>
            <p:nvPr/>
          </p:nvSpPr>
          <p:spPr>
            <a:xfrm>
              <a:off x="1051182"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56" name="tx256"/>
            <p:cNvSpPr/>
            <p:nvPr/>
          </p:nvSpPr>
          <p:spPr>
            <a:xfrm>
              <a:off x="1362234"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57" name="tx257"/>
            <p:cNvSpPr/>
            <p:nvPr/>
          </p:nvSpPr>
          <p:spPr>
            <a:xfrm>
              <a:off x="1673286"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58" name="tx258"/>
            <p:cNvSpPr/>
            <p:nvPr/>
          </p:nvSpPr>
          <p:spPr>
            <a:xfrm>
              <a:off x="1984338" y="2031769"/>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59" name="tx259"/>
            <p:cNvSpPr/>
            <p:nvPr/>
          </p:nvSpPr>
          <p:spPr>
            <a:xfrm>
              <a:off x="2274297" y="202811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60" name="tx260"/>
            <p:cNvSpPr/>
            <p:nvPr/>
          </p:nvSpPr>
          <p:spPr>
            <a:xfrm>
              <a:off x="2606443"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61" name="tx261"/>
            <p:cNvSpPr/>
            <p:nvPr/>
          </p:nvSpPr>
          <p:spPr>
            <a:xfrm>
              <a:off x="2917495"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62" name="tx262"/>
            <p:cNvSpPr/>
            <p:nvPr/>
          </p:nvSpPr>
          <p:spPr>
            <a:xfrm>
              <a:off x="3207454" y="202811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63" name="tx263"/>
            <p:cNvSpPr/>
            <p:nvPr/>
          </p:nvSpPr>
          <p:spPr>
            <a:xfrm>
              <a:off x="3518507" y="202811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4" name="tx264"/>
            <p:cNvSpPr/>
            <p:nvPr/>
          </p:nvSpPr>
          <p:spPr>
            <a:xfrm>
              <a:off x="3829559" y="202811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65" name="tx265"/>
            <p:cNvSpPr/>
            <p:nvPr/>
          </p:nvSpPr>
          <p:spPr>
            <a:xfrm>
              <a:off x="4161705"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66" name="tx266"/>
            <p:cNvSpPr/>
            <p:nvPr/>
          </p:nvSpPr>
          <p:spPr>
            <a:xfrm>
              <a:off x="4472757"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67" name="tx267"/>
            <p:cNvSpPr/>
            <p:nvPr/>
          </p:nvSpPr>
          <p:spPr>
            <a:xfrm>
              <a:off x="4783809"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68" name="tx268"/>
            <p:cNvSpPr/>
            <p:nvPr/>
          </p:nvSpPr>
          <p:spPr>
            <a:xfrm>
              <a:off x="5094862"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69" name="tx269"/>
            <p:cNvSpPr/>
            <p:nvPr/>
          </p:nvSpPr>
          <p:spPr>
            <a:xfrm>
              <a:off x="5405914"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70" name="tx270"/>
            <p:cNvSpPr/>
            <p:nvPr/>
          </p:nvSpPr>
          <p:spPr>
            <a:xfrm>
              <a:off x="5695873" y="202811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71" name="tx271"/>
            <p:cNvSpPr/>
            <p:nvPr/>
          </p:nvSpPr>
          <p:spPr>
            <a:xfrm>
              <a:off x="6028019"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72" name="tx272"/>
            <p:cNvSpPr/>
            <p:nvPr/>
          </p:nvSpPr>
          <p:spPr>
            <a:xfrm>
              <a:off x="6317977" y="202811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3" name="tx273"/>
            <p:cNvSpPr/>
            <p:nvPr/>
          </p:nvSpPr>
          <p:spPr>
            <a:xfrm>
              <a:off x="6650123"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74" name="tx274"/>
            <p:cNvSpPr/>
            <p:nvPr/>
          </p:nvSpPr>
          <p:spPr>
            <a:xfrm>
              <a:off x="6961175" y="202906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75" name="tx275"/>
            <p:cNvSpPr/>
            <p:nvPr/>
          </p:nvSpPr>
          <p:spPr>
            <a:xfrm>
              <a:off x="7272228"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76" name="tx276"/>
            <p:cNvSpPr/>
            <p:nvPr/>
          </p:nvSpPr>
          <p:spPr>
            <a:xfrm>
              <a:off x="7583280"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77" name="tx277"/>
            <p:cNvSpPr/>
            <p:nvPr/>
          </p:nvSpPr>
          <p:spPr>
            <a:xfrm>
              <a:off x="7894332"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78" name="tx278"/>
            <p:cNvSpPr/>
            <p:nvPr/>
          </p:nvSpPr>
          <p:spPr>
            <a:xfrm>
              <a:off x="8184291" y="2028063"/>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79" name="tx279"/>
            <p:cNvSpPr/>
            <p:nvPr/>
          </p:nvSpPr>
          <p:spPr>
            <a:xfrm>
              <a:off x="8516437" y="202906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80" name="tx280"/>
            <p:cNvSpPr/>
            <p:nvPr/>
          </p:nvSpPr>
          <p:spPr>
            <a:xfrm>
              <a:off x="8827489" y="202906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81" name="tx281"/>
            <p:cNvSpPr/>
            <p:nvPr/>
          </p:nvSpPr>
          <p:spPr>
            <a:xfrm>
              <a:off x="1051182"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282" name="tx282"/>
            <p:cNvSpPr/>
            <p:nvPr/>
          </p:nvSpPr>
          <p:spPr>
            <a:xfrm>
              <a:off x="1362234"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283" name="tx283"/>
            <p:cNvSpPr/>
            <p:nvPr/>
          </p:nvSpPr>
          <p:spPr>
            <a:xfrm>
              <a:off x="1673286"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84" name="tx284"/>
            <p:cNvSpPr/>
            <p:nvPr/>
          </p:nvSpPr>
          <p:spPr>
            <a:xfrm>
              <a:off x="1984338"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85" name="tx285"/>
            <p:cNvSpPr/>
            <p:nvPr/>
          </p:nvSpPr>
          <p:spPr>
            <a:xfrm>
              <a:off x="2295391"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86" name="tx286"/>
            <p:cNvSpPr/>
            <p:nvPr/>
          </p:nvSpPr>
          <p:spPr>
            <a:xfrm>
              <a:off x="2606443"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87" name="tx287"/>
            <p:cNvSpPr/>
            <p:nvPr/>
          </p:nvSpPr>
          <p:spPr>
            <a:xfrm>
              <a:off x="2917495"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8" name="tx288"/>
            <p:cNvSpPr/>
            <p:nvPr/>
          </p:nvSpPr>
          <p:spPr>
            <a:xfrm>
              <a:off x="3228548"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89" name="tx289"/>
            <p:cNvSpPr/>
            <p:nvPr/>
          </p:nvSpPr>
          <p:spPr>
            <a:xfrm>
              <a:off x="3539600"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90" name="tx290"/>
            <p:cNvSpPr/>
            <p:nvPr/>
          </p:nvSpPr>
          <p:spPr>
            <a:xfrm>
              <a:off x="3850652"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91" name="tx291"/>
            <p:cNvSpPr/>
            <p:nvPr/>
          </p:nvSpPr>
          <p:spPr>
            <a:xfrm>
              <a:off x="4161705"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2" name="tx292"/>
            <p:cNvSpPr/>
            <p:nvPr/>
          </p:nvSpPr>
          <p:spPr>
            <a:xfrm>
              <a:off x="4472757"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3" name="tx293"/>
            <p:cNvSpPr/>
            <p:nvPr/>
          </p:nvSpPr>
          <p:spPr>
            <a:xfrm>
              <a:off x="4783809"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4" name="tx294"/>
            <p:cNvSpPr/>
            <p:nvPr/>
          </p:nvSpPr>
          <p:spPr>
            <a:xfrm>
              <a:off x="5094862"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5" name="tx295"/>
            <p:cNvSpPr/>
            <p:nvPr/>
          </p:nvSpPr>
          <p:spPr>
            <a:xfrm>
              <a:off x="5405914"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96" name="tx296"/>
            <p:cNvSpPr/>
            <p:nvPr/>
          </p:nvSpPr>
          <p:spPr>
            <a:xfrm>
              <a:off x="5716966"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97" name="tx297"/>
            <p:cNvSpPr/>
            <p:nvPr/>
          </p:nvSpPr>
          <p:spPr>
            <a:xfrm>
              <a:off x="6028019"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8" name="tx298"/>
            <p:cNvSpPr/>
            <p:nvPr/>
          </p:nvSpPr>
          <p:spPr>
            <a:xfrm>
              <a:off x="6317977" y="251582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9" name="tx299"/>
            <p:cNvSpPr/>
            <p:nvPr/>
          </p:nvSpPr>
          <p:spPr>
            <a:xfrm>
              <a:off x="6629030" y="251582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0" name="tx300"/>
            <p:cNvSpPr/>
            <p:nvPr/>
          </p:nvSpPr>
          <p:spPr>
            <a:xfrm>
              <a:off x="6961175" y="251677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01" name="tx301"/>
            <p:cNvSpPr/>
            <p:nvPr/>
          </p:nvSpPr>
          <p:spPr>
            <a:xfrm>
              <a:off x="7272228"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02" name="tx302"/>
            <p:cNvSpPr/>
            <p:nvPr/>
          </p:nvSpPr>
          <p:spPr>
            <a:xfrm>
              <a:off x="7583280"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03" name="tx303"/>
            <p:cNvSpPr/>
            <p:nvPr/>
          </p:nvSpPr>
          <p:spPr>
            <a:xfrm>
              <a:off x="7894332" y="251677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04" name="tx304"/>
            <p:cNvSpPr/>
            <p:nvPr/>
          </p:nvSpPr>
          <p:spPr>
            <a:xfrm>
              <a:off x="8205385"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05" name="tx305"/>
            <p:cNvSpPr/>
            <p:nvPr/>
          </p:nvSpPr>
          <p:spPr>
            <a:xfrm>
              <a:off x="8516437"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6" name="tx306"/>
            <p:cNvSpPr/>
            <p:nvPr/>
          </p:nvSpPr>
          <p:spPr>
            <a:xfrm>
              <a:off x="8827489"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07" name="tx307"/>
            <p:cNvSpPr/>
            <p:nvPr/>
          </p:nvSpPr>
          <p:spPr>
            <a:xfrm>
              <a:off x="1673286"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308" name="tx308"/>
            <p:cNvSpPr/>
            <p:nvPr/>
          </p:nvSpPr>
          <p:spPr>
            <a:xfrm>
              <a:off x="1984338" y="276063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09" name="tx309"/>
            <p:cNvSpPr/>
            <p:nvPr/>
          </p:nvSpPr>
          <p:spPr>
            <a:xfrm>
              <a:off x="2295391"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10" name="tx310"/>
            <p:cNvSpPr/>
            <p:nvPr/>
          </p:nvSpPr>
          <p:spPr>
            <a:xfrm>
              <a:off x="2606443"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11" name="tx311"/>
            <p:cNvSpPr/>
            <p:nvPr/>
          </p:nvSpPr>
          <p:spPr>
            <a:xfrm>
              <a:off x="2917495"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12" name="tx312"/>
            <p:cNvSpPr/>
            <p:nvPr/>
          </p:nvSpPr>
          <p:spPr>
            <a:xfrm>
              <a:off x="3228548"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13" name="tx313"/>
            <p:cNvSpPr/>
            <p:nvPr/>
          </p:nvSpPr>
          <p:spPr>
            <a:xfrm>
              <a:off x="3539600"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14" name="tx314"/>
            <p:cNvSpPr/>
            <p:nvPr/>
          </p:nvSpPr>
          <p:spPr>
            <a:xfrm>
              <a:off x="3850652"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15" name="tx315"/>
            <p:cNvSpPr/>
            <p:nvPr/>
          </p:nvSpPr>
          <p:spPr>
            <a:xfrm>
              <a:off x="4161705"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16" name="tx316"/>
            <p:cNvSpPr/>
            <p:nvPr/>
          </p:nvSpPr>
          <p:spPr>
            <a:xfrm>
              <a:off x="4472757"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17" name="tx317"/>
            <p:cNvSpPr/>
            <p:nvPr/>
          </p:nvSpPr>
          <p:spPr>
            <a:xfrm>
              <a:off x="4783809"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18" name="tx318"/>
            <p:cNvSpPr/>
            <p:nvPr/>
          </p:nvSpPr>
          <p:spPr>
            <a:xfrm>
              <a:off x="5094862"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19" name="tx319"/>
            <p:cNvSpPr/>
            <p:nvPr/>
          </p:nvSpPr>
          <p:spPr>
            <a:xfrm>
              <a:off x="5405914"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20" name="tx320"/>
            <p:cNvSpPr/>
            <p:nvPr/>
          </p:nvSpPr>
          <p:spPr>
            <a:xfrm>
              <a:off x="5716966"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21" name="tx321"/>
            <p:cNvSpPr/>
            <p:nvPr/>
          </p:nvSpPr>
          <p:spPr>
            <a:xfrm>
              <a:off x="6028019" y="276063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22" name="tx322"/>
            <p:cNvSpPr/>
            <p:nvPr/>
          </p:nvSpPr>
          <p:spPr>
            <a:xfrm>
              <a:off x="6317977" y="2759625"/>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23" name="tx323"/>
            <p:cNvSpPr/>
            <p:nvPr/>
          </p:nvSpPr>
          <p:spPr>
            <a:xfrm>
              <a:off x="6629030" y="275967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24" name="tx324"/>
            <p:cNvSpPr/>
            <p:nvPr/>
          </p:nvSpPr>
          <p:spPr>
            <a:xfrm>
              <a:off x="6961175"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25" name="tx325"/>
            <p:cNvSpPr/>
            <p:nvPr/>
          </p:nvSpPr>
          <p:spPr>
            <a:xfrm>
              <a:off x="7272228" y="276063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26" name="tx326"/>
            <p:cNvSpPr/>
            <p:nvPr/>
          </p:nvSpPr>
          <p:spPr>
            <a:xfrm>
              <a:off x="7583280"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27" name="tx327"/>
            <p:cNvSpPr/>
            <p:nvPr/>
          </p:nvSpPr>
          <p:spPr>
            <a:xfrm>
              <a:off x="7894332" y="276063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28" name="tx328"/>
            <p:cNvSpPr/>
            <p:nvPr/>
          </p:nvSpPr>
          <p:spPr>
            <a:xfrm>
              <a:off x="8205385"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29" name="tx329"/>
            <p:cNvSpPr/>
            <p:nvPr/>
          </p:nvSpPr>
          <p:spPr>
            <a:xfrm>
              <a:off x="8516437"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30" name="tx330"/>
            <p:cNvSpPr/>
            <p:nvPr/>
          </p:nvSpPr>
          <p:spPr>
            <a:xfrm>
              <a:off x="8827489"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31" name="tx331"/>
            <p:cNvSpPr/>
            <p:nvPr/>
          </p:nvSpPr>
          <p:spPr>
            <a:xfrm>
              <a:off x="2606443"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32" name="tx332"/>
            <p:cNvSpPr/>
            <p:nvPr/>
          </p:nvSpPr>
          <p:spPr>
            <a:xfrm>
              <a:off x="2917495"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33" name="tx333"/>
            <p:cNvSpPr/>
            <p:nvPr/>
          </p:nvSpPr>
          <p:spPr>
            <a:xfrm>
              <a:off x="3228548"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34" name="tx334"/>
            <p:cNvSpPr/>
            <p:nvPr/>
          </p:nvSpPr>
          <p:spPr>
            <a:xfrm>
              <a:off x="3539600"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35" name="tx335"/>
            <p:cNvSpPr/>
            <p:nvPr/>
          </p:nvSpPr>
          <p:spPr>
            <a:xfrm>
              <a:off x="3850652"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36" name="tx336"/>
            <p:cNvSpPr/>
            <p:nvPr/>
          </p:nvSpPr>
          <p:spPr>
            <a:xfrm>
              <a:off x="4161705"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37" name="tx337"/>
            <p:cNvSpPr/>
            <p:nvPr/>
          </p:nvSpPr>
          <p:spPr>
            <a:xfrm>
              <a:off x="4472757"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38" name="tx338"/>
            <p:cNvSpPr/>
            <p:nvPr/>
          </p:nvSpPr>
          <p:spPr>
            <a:xfrm>
              <a:off x="4783809"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39" name="tx339"/>
            <p:cNvSpPr/>
            <p:nvPr/>
          </p:nvSpPr>
          <p:spPr>
            <a:xfrm>
              <a:off x="5094862"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40" name="tx340"/>
            <p:cNvSpPr/>
            <p:nvPr/>
          </p:nvSpPr>
          <p:spPr>
            <a:xfrm>
              <a:off x="5405914"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41" name="tx341"/>
            <p:cNvSpPr/>
            <p:nvPr/>
          </p:nvSpPr>
          <p:spPr>
            <a:xfrm>
              <a:off x="5716966"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42" name="tx342"/>
            <p:cNvSpPr/>
            <p:nvPr/>
          </p:nvSpPr>
          <p:spPr>
            <a:xfrm>
              <a:off x="6028019" y="32483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43" name="tx343"/>
            <p:cNvSpPr/>
            <p:nvPr/>
          </p:nvSpPr>
          <p:spPr>
            <a:xfrm>
              <a:off x="6317977" y="3247332"/>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44" name="tx344"/>
            <p:cNvSpPr/>
            <p:nvPr/>
          </p:nvSpPr>
          <p:spPr>
            <a:xfrm>
              <a:off x="6629030" y="32473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45" name="tx345"/>
            <p:cNvSpPr/>
            <p:nvPr/>
          </p:nvSpPr>
          <p:spPr>
            <a:xfrm>
              <a:off x="6961175"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46" name="tx346"/>
            <p:cNvSpPr/>
            <p:nvPr/>
          </p:nvSpPr>
          <p:spPr>
            <a:xfrm>
              <a:off x="7272228" y="32483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47" name="tx347"/>
            <p:cNvSpPr/>
            <p:nvPr/>
          </p:nvSpPr>
          <p:spPr>
            <a:xfrm>
              <a:off x="7583280"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48" name="tx348"/>
            <p:cNvSpPr/>
            <p:nvPr/>
          </p:nvSpPr>
          <p:spPr>
            <a:xfrm>
              <a:off x="7894332" y="32483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49" name="tx349"/>
            <p:cNvSpPr/>
            <p:nvPr/>
          </p:nvSpPr>
          <p:spPr>
            <a:xfrm>
              <a:off x="8184291" y="32473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50" name="tx350"/>
            <p:cNvSpPr/>
            <p:nvPr/>
          </p:nvSpPr>
          <p:spPr>
            <a:xfrm>
              <a:off x="8516437"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51" name="tx351"/>
            <p:cNvSpPr/>
            <p:nvPr/>
          </p:nvSpPr>
          <p:spPr>
            <a:xfrm>
              <a:off x="8827489"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52" name="tx352"/>
            <p:cNvSpPr/>
            <p:nvPr/>
          </p:nvSpPr>
          <p:spPr>
            <a:xfrm>
              <a:off x="6028019"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353" name="tx353"/>
            <p:cNvSpPr/>
            <p:nvPr/>
          </p:nvSpPr>
          <p:spPr>
            <a:xfrm>
              <a:off x="6339071"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54" name="tx354"/>
            <p:cNvSpPr/>
            <p:nvPr/>
          </p:nvSpPr>
          <p:spPr>
            <a:xfrm>
              <a:off x="6650123"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55" name="tx355"/>
            <p:cNvSpPr/>
            <p:nvPr/>
          </p:nvSpPr>
          <p:spPr>
            <a:xfrm>
              <a:off x="6961175"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56" name="tx356"/>
            <p:cNvSpPr/>
            <p:nvPr/>
          </p:nvSpPr>
          <p:spPr>
            <a:xfrm>
              <a:off x="7272228"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57" name="tx357"/>
            <p:cNvSpPr/>
            <p:nvPr/>
          </p:nvSpPr>
          <p:spPr>
            <a:xfrm>
              <a:off x="7583280" y="227461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58" name="tx358"/>
            <p:cNvSpPr/>
            <p:nvPr/>
          </p:nvSpPr>
          <p:spPr>
            <a:xfrm>
              <a:off x="7894332" y="227429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59" name="tx359"/>
            <p:cNvSpPr/>
            <p:nvPr/>
          </p:nvSpPr>
          <p:spPr>
            <a:xfrm>
              <a:off x="8184291" y="227197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60" name="tx360"/>
            <p:cNvSpPr/>
            <p:nvPr/>
          </p:nvSpPr>
          <p:spPr>
            <a:xfrm>
              <a:off x="8516437" y="227429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61" name="tx361"/>
            <p:cNvSpPr/>
            <p:nvPr/>
          </p:nvSpPr>
          <p:spPr>
            <a:xfrm>
              <a:off x="8827489"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62" name="tx362"/>
            <p:cNvSpPr/>
            <p:nvPr/>
          </p:nvSpPr>
          <p:spPr>
            <a:xfrm>
              <a:off x="2917495"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63" name="tx363"/>
            <p:cNvSpPr/>
            <p:nvPr/>
          </p:nvSpPr>
          <p:spPr>
            <a:xfrm>
              <a:off x="3228548"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64" name="tx364"/>
            <p:cNvSpPr/>
            <p:nvPr/>
          </p:nvSpPr>
          <p:spPr>
            <a:xfrm>
              <a:off x="3539600"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65" name="tx365"/>
            <p:cNvSpPr/>
            <p:nvPr/>
          </p:nvSpPr>
          <p:spPr>
            <a:xfrm>
              <a:off x="3850652"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66" name="tx366"/>
            <p:cNvSpPr/>
            <p:nvPr/>
          </p:nvSpPr>
          <p:spPr>
            <a:xfrm>
              <a:off x="4161705"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67" name="tx367"/>
            <p:cNvSpPr/>
            <p:nvPr/>
          </p:nvSpPr>
          <p:spPr>
            <a:xfrm>
              <a:off x="4472757"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68" name="tx368"/>
            <p:cNvSpPr/>
            <p:nvPr/>
          </p:nvSpPr>
          <p:spPr>
            <a:xfrm>
              <a:off x="4783809"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69" name="tx369"/>
            <p:cNvSpPr/>
            <p:nvPr/>
          </p:nvSpPr>
          <p:spPr>
            <a:xfrm>
              <a:off x="5094862"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70" name="tx370"/>
            <p:cNvSpPr/>
            <p:nvPr/>
          </p:nvSpPr>
          <p:spPr>
            <a:xfrm>
              <a:off x="5405914"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71" name="tx371"/>
            <p:cNvSpPr/>
            <p:nvPr/>
          </p:nvSpPr>
          <p:spPr>
            <a:xfrm>
              <a:off x="5716966"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72" name="tx372"/>
            <p:cNvSpPr/>
            <p:nvPr/>
          </p:nvSpPr>
          <p:spPr>
            <a:xfrm>
              <a:off x="6028019" y="300448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73" name="tx373"/>
            <p:cNvSpPr/>
            <p:nvPr/>
          </p:nvSpPr>
          <p:spPr>
            <a:xfrm>
              <a:off x="6317977" y="3003478"/>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74" name="tx374"/>
            <p:cNvSpPr/>
            <p:nvPr/>
          </p:nvSpPr>
          <p:spPr>
            <a:xfrm>
              <a:off x="6629030" y="300353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75" name="tx375"/>
            <p:cNvSpPr/>
            <p:nvPr/>
          </p:nvSpPr>
          <p:spPr>
            <a:xfrm>
              <a:off x="6961175"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76" name="tx376"/>
            <p:cNvSpPr/>
            <p:nvPr/>
          </p:nvSpPr>
          <p:spPr>
            <a:xfrm>
              <a:off x="7272228" y="300448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77" name="tx377"/>
            <p:cNvSpPr/>
            <p:nvPr/>
          </p:nvSpPr>
          <p:spPr>
            <a:xfrm>
              <a:off x="7583280"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78" name="tx378"/>
            <p:cNvSpPr/>
            <p:nvPr/>
          </p:nvSpPr>
          <p:spPr>
            <a:xfrm>
              <a:off x="7894332" y="300448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79" name="tx379"/>
            <p:cNvSpPr/>
            <p:nvPr/>
          </p:nvSpPr>
          <p:spPr>
            <a:xfrm>
              <a:off x="8205385"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80" name="tx380"/>
            <p:cNvSpPr/>
            <p:nvPr/>
          </p:nvSpPr>
          <p:spPr>
            <a:xfrm>
              <a:off x="8516437"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81" name="tx381"/>
            <p:cNvSpPr/>
            <p:nvPr/>
          </p:nvSpPr>
          <p:spPr>
            <a:xfrm>
              <a:off x="8827489"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82" name="tx382"/>
            <p:cNvSpPr/>
            <p:nvPr/>
          </p:nvSpPr>
          <p:spPr>
            <a:xfrm>
              <a:off x="5716966"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83" name="tx383"/>
            <p:cNvSpPr/>
            <p:nvPr/>
          </p:nvSpPr>
          <p:spPr>
            <a:xfrm>
              <a:off x="6006925" y="3980270"/>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84" name="tx384"/>
            <p:cNvSpPr/>
            <p:nvPr/>
          </p:nvSpPr>
          <p:spPr>
            <a:xfrm>
              <a:off x="6629030" y="397894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85" name="tx385"/>
            <p:cNvSpPr/>
            <p:nvPr/>
          </p:nvSpPr>
          <p:spPr>
            <a:xfrm>
              <a:off x="6961175"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86" name="tx386"/>
            <p:cNvSpPr/>
            <p:nvPr/>
          </p:nvSpPr>
          <p:spPr>
            <a:xfrm>
              <a:off x="7272228" y="39798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87" name="tx387"/>
            <p:cNvSpPr/>
            <p:nvPr/>
          </p:nvSpPr>
          <p:spPr>
            <a:xfrm>
              <a:off x="7583280"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88" name="tx388"/>
            <p:cNvSpPr/>
            <p:nvPr/>
          </p:nvSpPr>
          <p:spPr>
            <a:xfrm>
              <a:off x="7894332"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89" name="tx389"/>
            <p:cNvSpPr/>
            <p:nvPr/>
          </p:nvSpPr>
          <p:spPr>
            <a:xfrm>
              <a:off x="8205385"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90" name="tx390"/>
            <p:cNvSpPr/>
            <p:nvPr/>
          </p:nvSpPr>
          <p:spPr>
            <a:xfrm>
              <a:off x="8516437"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91" name="tx391"/>
            <p:cNvSpPr/>
            <p:nvPr/>
          </p:nvSpPr>
          <p:spPr>
            <a:xfrm>
              <a:off x="8827489"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92" name="tx392"/>
            <p:cNvSpPr/>
            <p:nvPr/>
          </p:nvSpPr>
          <p:spPr>
            <a:xfrm>
              <a:off x="8516437"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93" name="tx393"/>
            <p:cNvSpPr/>
            <p:nvPr/>
          </p:nvSpPr>
          <p:spPr>
            <a:xfrm>
              <a:off x="8827489"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94" name="tx394"/>
            <p:cNvSpPr/>
            <p:nvPr/>
          </p:nvSpPr>
          <p:spPr>
            <a:xfrm>
              <a:off x="1984338"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395" name="tx395"/>
            <p:cNvSpPr/>
            <p:nvPr/>
          </p:nvSpPr>
          <p:spPr>
            <a:xfrm>
              <a:off x="2606443" y="446930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96" name="tx396"/>
            <p:cNvSpPr/>
            <p:nvPr/>
          </p:nvSpPr>
          <p:spPr>
            <a:xfrm>
              <a:off x="2917495"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97" name="tx397"/>
            <p:cNvSpPr/>
            <p:nvPr/>
          </p:nvSpPr>
          <p:spPr>
            <a:xfrm>
              <a:off x="3228548"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98" name="tx398"/>
            <p:cNvSpPr/>
            <p:nvPr/>
          </p:nvSpPr>
          <p:spPr>
            <a:xfrm>
              <a:off x="3518507" y="4467977"/>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99" name="tx399"/>
            <p:cNvSpPr/>
            <p:nvPr/>
          </p:nvSpPr>
          <p:spPr>
            <a:xfrm>
              <a:off x="3829559" y="446665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00" name="tx400"/>
            <p:cNvSpPr/>
            <p:nvPr/>
          </p:nvSpPr>
          <p:spPr>
            <a:xfrm>
              <a:off x="4161705"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01" name="tx401"/>
            <p:cNvSpPr/>
            <p:nvPr/>
          </p:nvSpPr>
          <p:spPr>
            <a:xfrm>
              <a:off x="4472757"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02" name="tx402"/>
            <p:cNvSpPr/>
            <p:nvPr/>
          </p:nvSpPr>
          <p:spPr>
            <a:xfrm>
              <a:off x="4783809" y="446760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03" name="tx403"/>
            <p:cNvSpPr/>
            <p:nvPr/>
          </p:nvSpPr>
          <p:spPr>
            <a:xfrm>
              <a:off x="5094862"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04" name="tx404"/>
            <p:cNvSpPr/>
            <p:nvPr/>
          </p:nvSpPr>
          <p:spPr>
            <a:xfrm>
              <a:off x="5405914"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05" name="tx405"/>
            <p:cNvSpPr/>
            <p:nvPr/>
          </p:nvSpPr>
          <p:spPr>
            <a:xfrm>
              <a:off x="5716966"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06" name="tx406"/>
            <p:cNvSpPr/>
            <p:nvPr/>
          </p:nvSpPr>
          <p:spPr>
            <a:xfrm>
              <a:off x="6028019" y="446760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07" name="tx407"/>
            <p:cNvSpPr/>
            <p:nvPr/>
          </p:nvSpPr>
          <p:spPr>
            <a:xfrm>
              <a:off x="6317977" y="446665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08" name="tx408"/>
            <p:cNvSpPr/>
            <p:nvPr/>
          </p:nvSpPr>
          <p:spPr>
            <a:xfrm>
              <a:off x="6650123"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09" name="tx409"/>
            <p:cNvSpPr/>
            <p:nvPr/>
          </p:nvSpPr>
          <p:spPr>
            <a:xfrm>
              <a:off x="6961175"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10" name="tx410"/>
            <p:cNvSpPr/>
            <p:nvPr/>
          </p:nvSpPr>
          <p:spPr>
            <a:xfrm>
              <a:off x="7272228"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11" name="tx411"/>
            <p:cNvSpPr/>
            <p:nvPr/>
          </p:nvSpPr>
          <p:spPr>
            <a:xfrm>
              <a:off x="7583280"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12" name="tx412"/>
            <p:cNvSpPr/>
            <p:nvPr/>
          </p:nvSpPr>
          <p:spPr>
            <a:xfrm>
              <a:off x="7894332"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13" name="tx413"/>
            <p:cNvSpPr/>
            <p:nvPr/>
          </p:nvSpPr>
          <p:spPr>
            <a:xfrm>
              <a:off x="8205385"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14" name="tx414"/>
            <p:cNvSpPr/>
            <p:nvPr/>
          </p:nvSpPr>
          <p:spPr>
            <a:xfrm>
              <a:off x="8516437"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15" name="tx415"/>
            <p:cNvSpPr/>
            <p:nvPr/>
          </p:nvSpPr>
          <p:spPr>
            <a:xfrm>
              <a:off x="8827489"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16" name="tx416"/>
            <p:cNvSpPr/>
            <p:nvPr/>
          </p:nvSpPr>
          <p:spPr>
            <a:xfrm>
              <a:off x="6650123"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417" name="tx417"/>
            <p:cNvSpPr/>
            <p:nvPr/>
          </p:nvSpPr>
          <p:spPr>
            <a:xfrm>
              <a:off x="6961175" y="495531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418" name="tx418"/>
            <p:cNvSpPr/>
            <p:nvPr/>
          </p:nvSpPr>
          <p:spPr>
            <a:xfrm>
              <a:off x="7272228" y="495531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419" name="tx419"/>
            <p:cNvSpPr/>
            <p:nvPr/>
          </p:nvSpPr>
          <p:spPr>
            <a:xfrm>
              <a:off x="7583280"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420" name="tx420"/>
            <p:cNvSpPr/>
            <p:nvPr/>
          </p:nvSpPr>
          <p:spPr>
            <a:xfrm>
              <a:off x="7894332"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421" name="tx421"/>
            <p:cNvSpPr/>
            <p:nvPr/>
          </p:nvSpPr>
          <p:spPr>
            <a:xfrm>
              <a:off x="8205385" y="495700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22" name="tx422"/>
            <p:cNvSpPr/>
            <p:nvPr/>
          </p:nvSpPr>
          <p:spPr>
            <a:xfrm>
              <a:off x="8516437"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23" name="tx423"/>
            <p:cNvSpPr/>
            <p:nvPr/>
          </p:nvSpPr>
          <p:spPr>
            <a:xfrm>
              <a:off x="8827489"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24" name="tx424"/>
            <p:cNvSpPr/>
            <p:nvPr/>
          </p:nvSpPr>
          <p:spPr>
            <a:xfrm>
              <a:off x="5405914"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25" name="tx425"/>
            <p:cNvSpPr/>
            <p:nvPr/>
          </p:nvSpPr>
          <p:spPr>
            <a:xfrm>
              <a:off x="5716966"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26" name="tx426"/>
            <p:cNvSpPr/>
            <p:nvPr/>
          </p:nvSpPr>
          <p:spPr>
            <a:xfrm>
              <a:off x="6028019" y="34921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27" name="tx427"/>
            <p:cNvSpPr/>
            <p:nvPr/>
          </p:nvSpPr>
          <p:spPr>
            <a:xfrm>
              <a:off x="6339071"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28" name="tx428"/>
            <p:cNvSpPr/>
            <p:nvPr/>
          </p:nvSpPr>
          <p:spPr>
            <a:xfrm>
              <a:off x="6650123"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29" name="tx429"/>
            <p:cNvSpPr/>
            <p:nvPr/>
          </p:nvSpPr>
          <p:spPr>
            <a:xfrm>
              <a:off x="6961175"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30" name="tx430"/>
            <p:cNvSpPr/>
            <p:nvPr/>
          </p:nvSpPr>
          <p:spPr>
            <a:xfrm>
              <a:off x="7272228"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31" name="tx431"/>
            <p:cNvSpPr/>
            <p:nvPr/>
          </p:nvSpPr>
          <p:spPr>
            <a:xfrm>
              <a:off x="7583280" y="34921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32" name="tx432"/>
            <p:cNvSpPr/>
            <p:nvPr/>
          </p:nvSpPr>
          <p:spPr>
            <a:xfrm>
              <a:off x="7894332"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33" name="tx433"/>
            <p:cNvSpPr/>
            <p:nvPr/>
          </p:nvSpPr>
          <p:spPr>
            <a:xfrm>
              <a:off x="8205385"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34" name="tx434"/>
            <p:cNvSpPr/>
            <p:nvPr/>
          </p:nvSpPr>
          <p:spPr>
            <a:xfrm>
              <a:off x="8516437"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35" name="tx435"/>
            <p:cNvSpPr/>
            <p:nvPr/>
          </p:nvSpPr>
          <p:spPr>
            <a:xfrm>
              <a:off x="8827489"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36" name="tx436"/>
            <p:cNvSpPr/>
            <p:nvPr/>
          </p:nvSpPr>
          <p:spPr>
            <a:xfrm>
              <a:off x="5094862"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37" name="tx437"/>
            <p:cNvSpPr/>
            <p:nvPr/>
          </p:nvSpPr>
          <p:spPr>
            <a:xfrm>
              <a:off x="5405914"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38" name="tx438"/>
            <p:cNvSpPr/>
            <p:nvPr/>
          </p:nvSpPr>
          <p:spPr>
            <a:xfrm>
              <a:off x="5716966"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39" name="tx439"/>
            <p:cNvSpPr/>
            <p:nvPr/>
          </p:nvSpPr>
          <p:spPr>
            <a:xfrm>
              <a:off x="6028019" y="471146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40" name="tx440"/>
            <p:cNvSpPr/>
            <p:nvPr/>
          </p:nvSpPr>
          <p:spPr>
            <a:xfrm>
              <a:off x="6339071"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41" name="tx441"/>
            <p:cNvSpPr/>
            <p:nvPr/>
          </p:nvSpPr>
          <p:spPr>
            <a:xfrm>
              <a:off x="6650123"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42" name="tx442"/>
            <p:cNvSpPr/>
            <p:nvPr/>
          </p:nvSpPr>
          <p:spPr>
            <a:xfrm>
              <a:off x="6961175"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43" name="tx443"/>
            <p:cNvSpPr/>
            <p:nvPr/>
          </p:nvSpPr>
          <p:spPr>
            <a:xfrm>
              <a:off x="7272228"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44" name="tx444"/>
            <p:cNvSpPr/>
            <p:nvPr/>
          </p:nvSpPr>
          <p:spPr>
            <a:xfrm>
              <a:off x="7583280"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45" name="tx445"/>
            <p:cNvSpPr/>
            <p:nvPr/>
          </p:nvSpPr>
          <p:spPr>
            <a:xfrm>
              <a:off x="7894332"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46" name="tx446"/>
            <p:cNvSpPr/>
            <p:nvPr/>
          </p:nvSpPr>
          <p:spPr>
            <a:xfrm>
              <a:off x="8205385"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47" name="tx447"/>
            <p:cNvSpPr/>
            <p:nvPr/>
          </p:nvSpPr>
          <p:spPr>
            <a:xfrm>
              <a:off x="8516437"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48" name="tx448"/>
            <p:cNvSpPr/>
            <p:nvPr/>
          </p:nvSpPr>
          <p:spPr>
            <a:xfrm>
              <a:off x="8827489"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49" name="tx449"/>
            <p:cNvSpPr/>
            <p:nvPr/>
          </p:nvSpPr>
          <p:spPr>
            <a:xfrm>
              <a:off x="5716966" y="37360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50" name="tx450"/>
            <p:cNvSpPr/>
            <p:nvPr/>
          </p:nvSpPr>
          <p:spPr>
            <a:xfrm>
              <a:off x="6028019" y="37360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51" name="tx451"/>
            <p:cNvSpPr/>
            <p:nvPr/>
          </p:nvSpPr>
          <p:spPr>
            <a:xfrm>
              <a:off x="6339071"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52" name="tx452"/>
            <p:cNvSpPr/>
            <p:nvPr/>
          </p:nvSpPr>
          <p:spPr>
            <a:xfrm>
              <a:off x="6629030" y="373509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53" name="tx453"/>
            <p:cNvSpPr/>
            <p:nvPr/>
          </p:nvSpPr>
          <p:spPr>
            <a:xfrm>
              <a:off x="696117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54" name="tx454"/>
            <p:cNvSpPr/>
            <p:nvPr/>
          </p:nvSpPr>
          <p:spPr>
            <a:xfrm>
              <a:off x="7272228"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55" name="tx455"/>
            <p:cNvSpPr/>
            <p:nvPr/>
          </p:nvSpPr>
          <p:spPr>
            <a:xfrm>
              <a:off x="758328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56" name="tx456"/>
            <p:cNvSpPr/>
            <p:nvPr/>
          </p:nvSpPr>
          <p:spPr>
            <a:xfrm>
              <a:off x="7873239" y="373509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57" name="tx457"/>
            <p:cNvSpPr/>
            <p:nvPr/>
          </p:nvSpPr>
          <p:spPr>
            <a:xfrm>
              <a:off x="8205385" y="37360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58" name="tx458"/>
            <p:cNvSpPr/>
            <p:nvPr/>
          </p:nvSpPr>
          <p:spPr>
            <a:xfrm>
              <a:off x="8516437"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59" name="tx459"/>
            <p:cNvSpPr/>
            <p:nvPr/>
          </p:nvSpPr>
          <p:spPr>
            <a:xfrm>
              <a:off x="8806396" y="373509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60" name="tx460"/>
            <p:cNvSpPr/>
            <p:nvPr/>
          </p:nvSpPr>
          <p:spPr>
            <a:xfrm>
              <a:off x="2295391" y="520054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61" name="tx461"/>
            <p:cNvSpPr/>
            <p:nvPr/>
          </p:nvSpPr>
          <p:spPr>
            <a:xfrm>
              <a:off x="2606443" y="520054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62" name="tx462"/>
            <p:cNvSpPr/>
            <p:nvPr/>
          </p:nvSpPr>
          <p:spPr>
            <a:xfrm>
              <a:off x="2917495"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63" name="tx463"/>
            <p:cNvSpPr/>
            <p:nvPr/>
          </p:nvSpPr>
          <p:spPr>
            <a:xfrm>
              <a:off x="3207454" y="519821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64" name="tx464"/>
            <p:cNvSpPr/>
            <p:nvPr/>
          </p:nvSpPr>
          <p:spPr>
            <a:xfrm>
              <a:off x="3539600"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65" name="tx465"/>
            <p:cNvSpPr/>
            <p:nvPr/>
          </p:nvSpPr>
          <p:spPr>
            <a:xfrm>
              <a:off x="3829559" y="519821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466" name="tx466"/>
            <p:cNvSpPr/>
            <p:nvPr/>
          </p:nvSpPr>
          <p:spPr>
            <a:xfrm>
              <a:off x="4161705"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67" name="tx467"/>
            <p:cNvSpPr/>
            <p:nvPr/>
          </p:nvSpPr>
          <p:spPr>
            <a:xfrm>
              <a:off x="4472757"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68" name="tx468"/>
            <p:cNvSpPr/>
            <p:nvPr/>
          </p:nvSpPr>
          <p:spPr>
            <a:xfrm>
              <a:off x="4783809"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69" name="tx469"/>
            <p:cNvSpPr/>
            <p:nvPr/>
          </p:nvSpPr>
          <p:spPr>
            <a:xfrm>
              <a:off x="5094862" y="519916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70" name="tx470"/>
            <p:cNvSpPr/>
            <p:nvPr/>
          </p:nvSpPr>
          <p:spPr>
            <a:xfrm>
              <a:off x="5405914"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71" name="tx471"/>
            <p:cNvSpPr/>
            <p:nvPr/>
          </p:nvSpPr>
          <p:spPr>
            <a:xfrm>
              <a:off x="5716966"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72" name="tx472"/>
            <p:cNvSpPr/>
            <p:nvPr/>
          </p:nvSpPr>
          <p:spPr>
            <a:xfrm>
              <a:off x="6006925" y="5199538"/>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473" name="tx473"/>
            <p:cNvSpPr/>
            <p:nvPr/>
          </p:nvSpPr>
          <p:spPr>
            <a:xfrm>
              <a:off x="6317977" y="519821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74" name="tx474"/>
            <p:cNvSpPr/>
            <p:nvPr/>
          </p:nvSpPr>
          <p:spPr>
            <a:xfrm>
              <a:off x="6629030" y="519821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75" name="tx475"/>
            <p:cNvSpPr/>
            <p:nvPr/>
          </p:nvSpPr>
          <p:spPr>
            <a:xfrm>
              <a:off x="6940082" y="519821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76" name="tx476"/>
            <p:cNvSpPr/>
            <p:nvPr/>
          </p:nvSpPr>
          <p:spPr>
            <a:xfrm>
              <a:off x="7272228"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77" name="tx477"/>
            <p:cNvSpPr/>
            <p:nvPr/>
          </p:nvSpPr>
          <p:spPr>
            <a:xfrm>
              <a:off x="7583280"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78" name="tx478"/>
            <p:cNvSpPr/>
            <p:nvPr/>
          </p:nvSpPr>
          <p:spPr>
            <a:xfrm>
              <a:off x="7894332"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79" name="tx479"/>
            <p:cNvSpPr/>
            <p:nvPr/>
          </p:nvSpPr>
          <p:spPr>
            <a:xfrm>
              <a:off x="8184291" y="519821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80" name="tx480"/>
            <p:cNvSpPr/>
            <p:nvPr/>
          </p:nvSpPr>
          <p:spPr>
            <a:xfrm>
              <a:off x="8516437"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81" name="tx481"/>
            <p:cNvSpPr/>
            <p:nvPr/>
          </p:nvSpPr>
          <p:spPr>
            <a:xfrm>
              <a:off x="8827489"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82" name="tx482"/>
            <p:cNvSpPr/>
            <p:nvPr/>
          </p:nvSpPr>
          <p:spPr>
            <a:xfrm>
              <a:off x="8827489" y="5443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483" name="tx483"/>
            <p:cNvSpPr/>
            <p:nvPr/>
          </p:nvSpPr>
          <p:spPr>
            <a:xfrm>
              <a:off x="1051182"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484" name="tx484"/>
            <p:cNvSpPr/>
            <p:nvPr/>
          </p:nvSpPr>
          <p:spPr>
            <a:xfrm>
              <a:off x="1362234"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485" name="tx485"/>
            <p:cNvSpPr/>
            <p:nvPr/>
          </p:nvSpPr>
          <p:spPr>
            <a:xfrm>
              <a:off x="2295391" y="3248708"/>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486" name="tx486"/>
            <p:cNvSpPr/>
            <p:nvPr/>
          </p:nvSpPr>
          <p:spPr>
            <a:xfrm>
              <a:off x="2606443"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a:t>
              </a:r>
            </a:p>
          </p:txBody>
        </p:sp>
        <p:sp>
          <p:nvSpPr>
            <p:cNvPr id="487" name="tx487"/>
            <p:cNvSpPr/>
            <p:nvPr/>
          </p:nvSpPr>
          <p:spPr>
            <a:xfrm>
              <a:off x="6348122" y="3978946"/>
              <a:ext cx="10247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488" name="tx488"/>
            <p:cNvSpPr/>
            <p:nvPr/>
          </p:nvSpPr>
          <p:spPr>
            <a:xfrm>
              <a:off x="1051182"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489" name="tx489"/>
            <p:cNvSpPr/>
            <p:nvPr/>
          </p:nvSpPr>
          <p:spPr>
            <a:xfrm>
              <a:off x="1362234"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490" name="tx490"/>
            <p:cNvSpPr/>
            <p:nvPr/>
          </p:nvSpPr>
          <p:spPr>
            <a:xfrm>
              <a:off x="1673286" y="4467977"/>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491" name="tx491"/>
            <p:cNvSpPr/>
            <p:nvPr/>
          </p:nvSpPr>
          <p:spPr>
            <a:xfrm>
              <a:off x="2274297" y="446665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492" name="tx492"/>
            <p:cNvSpPr/>
            <p:nvPr/>
          </p:nvSpPr>
          <p:spPr>
            <a:xfrm>
              <a:off x="5405914" y="495531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493" name="tx493"/>
            <p:cNvSpPr/>
            <p:nvPr/>
          </p:nvSpPr>
          <p:spPr>
            <a:xfrm>
              <a:off x="5716966" y="4955685"/>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494" name="tx494"/>
            <p:cNvSpPr/>
            <p:nvPr/>
          </p:nvSpPr>
          <p:spPr>
            <a:xfrm>
              <a:off x="6028019" y="495669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495" name="tx495"/>
            <p:cNvSpPr/>
            <p:nvPr/>
          </p:nvSpPr>
          <p:spPr>
            <a:xfrm>
              <a:off x="6317977" y="495436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496" name="tx496"/>
            <p:cNvSpPr/>
            <p:nvPr/>
          </p:nvSpPr>
          <p:spPr>
            <a:xfrm>
              <a:off x="1051182" y="519916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a:t>
              </a:r>
            </a:p>
          </p:txBody>
        </p:sp>
        <p:sp>
          <p:nvSpPr>
            <p:cNvPr id="497" name="tx497"/>
            <p:cNvSpPr/>
            <p:nvPr/>
          </p:nvSpPr>
          <p:spPr>
            <a:xfrm>
              <a:off x="1362234" y="519916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a:t>
              </a:r>
            </a:p>
          </p:txBody>
        </p:sp>
        <p:sp>
          <p:nvSpPr>
            <p:cNvPr id="498" name="tx498"/>
            <p:cNvSpPr/>
            <p:nvPr/>
          </p:nvSpPr>
          <p:spPr>
            <a:xfrm>
              <a:off x="1673286" y="519916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499" name="tx499"/>
            <p:cNvSpPr/>
            <p:nvPr/>
          </p:nvSpPr>
          <p:spPr>
            <a:xfrm>
              <a:off x="1984338"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500" name="tx500"/>
            <p:cNvSpPr/>
            <p:nvPr/>
          </p:nvSpPr>
          <p:spPr>
            <a:xfrm>
              <a:off x="6961175" y="5443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a:t>
              </a:r>
            </a:p>
          </p:txBody>
        </p:sp>
        <p:sp>
          <p:nvSpPr>
            <p:cNvPr id="501" name="tx501"/>
            <p:cNvSpPr/>
            <p:nvPr/>
          </p:nvSpPr>
          <p:spPr>
            <a:xfrm>
              <a:off x="7272228" y="544302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a:t>
              </a:r>
            </a:p>
          </p:txBody>
        </p:sp>
        <p:sp>
          <p:nvSpPr>
            <p:cNvPr id="502" name="tx502"/>
            <p:cNvSpPr/>
            <p:nvPr/>
          </p:nvSpPr>
          <p:spPr>
            <a:xfrm>
              <a:off x="7583280" y="544302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a:t>
              </a:r>
            </a:p>
          </p:txBody>
        </p:sp>
        <p:sp>
          <p:nvSpPr>
            <p:cNvPr id="503" name="tx503"/>
            <p:cNvSpPr/>
            <p:nvPr/>
          </p:nvSpPr>
          <p:spPr>
            <a:xfrm>
              <a:off x="7894332" y="5443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a:t>
              </a:r>
            </a:p>
          </p:txBody>
        </p:sp>
        <p:sp>
          <p:nvSpPr>
            <p:cNvPr id="504" name="tx504"/>
            <p:cNvSpPr/>
            <p:nvPr/>
          </p:nvSpPr>
          <p:spPr>
            <a:xfrm>
              <a:off x="8205385" y="544302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a:t>
              </a:r>
            </a:p>
          </p:txBody>
        </p:sp>
        <p:sp>
          <p:nvSpPr>
            <p:cNvPr id="505" name="tx505"/>
            <p:cNvSpPr/>
            <p:nvPr/>
          </p:nvSpPr>
          <p:spPr>
            <a:xfrm>
              <a:off x="8516437" y="5443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506" name="tx506"/>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507" name="tx507"/>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508" name="tx508"/>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509" name="tx509"/>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510" name="tx510"/>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511" name="tx511"/>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512" name="tx512"/>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513" name="tx513"/>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514" name="tx514"/>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515" name="tx515"/>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516" name="tx516"/>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517" name="tx517"/>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518" name="tx518"/>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519" name="tx519"/>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520" name="tx520"/>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521" name="tx521"/>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522" name="tx522"/>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523" name="tx523"/>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524" name="tx524"/>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525" name="tx525"/>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526" name="tx526"/>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527" name="tx527"/>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528" name="tx528"/>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529" name="tx529"/>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530" name="tx530"/>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531" name="tx531"/>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532" name="tx532"/>
            <p:cNvSpPr/>
            <p:nvPr/>
          </p:nvSpPr>
          <p:spPr>
            <a:xfrm>
              <a:off x="576534" y="5442205"/>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533" name="tx533"/>
            <p:cNvSpPr/>
            <p:nvPr/>
          </p:nvSpPr>
          <p:spPr>
            <a:xfrm>
              <a:off x="644856" y="5199661"/>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YFV</a:t>
              </a:r>
            </a:p>
          </p:txBody>
        </p:sp>
        <p:sp>
          <p:nvSpPr>
            <p:cNvPr id="534" name="tx534"/>
            <p:cNvSpPr/>
            <p:nvPr/>
          </p:nvSpPr>
          <p:spPr>
            <a:xfrm>
              <a:off x="551705" y="4953079"/>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535" name="tx535"/>
            <p:cNvSpPr/>
            <p:nvPr/>
          </p:nvSpPr>
          <p:spPr>
            <a:xfrm>
              <a:off x="564092" y="4709225"/>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536" name="tx536"/>
            <p:cNvSpPr/>
            <p:nvPr/>
          </p:nvSpPr>
          <p:spPr>
            <a:xfrm>
              <a:off x="551705" y="4465371"/>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537" name="tx537"/>
            <p:cNvSpPr/>
            <p:nvPr/>
          </p:nvSpPr>
          <p:spPr>
            <a:xfrm>
              <a:off x="601364" y="4221517"/>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538" name="tx538"/>
            <p:cNvSpPr/>
            <p:nvPr/>
          </p:nvSpPr>
          <p:spPr>
            <a:xfrm>
              <a:off x="619917" y="398006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539" name="tx539"/>
            <p:cNvSpPr/>
            <p:nvPr/>
          </p:nvSpPr>
          <p:spPr>
            <a:xfrm>
              <a:off x="545429" y="3733810"/>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540" name="tx540"/>
            <p:cNvSpPr/>
            <p:nvPr/>
          </p:nvSpPr>
          <p:spPr>
            <a:xfrm>
              <a:off x="551705" y="348995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541" name="tx541"/>
            <p:cNvSpPr/>
            <p:nvPr/>
          </p:nvSpPr>
          <p:spPr>
            <a:xfrm>
              <a:off x="520490" y="3226293"/>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542" name="tx542"/>
            <p:cNvSpPr/>
            <p:nvPr/>
          </p:nvSpPr>
          <p:spPr>
            <a:xfrm>
              <a:off x="632360" y="3003231"/>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543" name="tx543"/>
            <p:cNvSpPr/>
            <p:nvPr/>
          </p:nvSpPr>
          <p:spPr>
            <a:xfrm>
              <a:off x="576534" y="2759377"/>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544" name="tx544"/>
            <p:cNvSpPr/>
            <p:nvPr/>
          </p:nvSpPr>
          <p:spPr>
            <a:xfrm>
              <a:off x="576534" y="2516942"/>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545" name="tx545"/>
            <p:cNvSpPr/>
            <p:nvPr/>
          </p:nvSpPr>
          <p:spPr>
            <a:xfrm>
              <a:off x="508103" y="2251206"/>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546" name="tx546"/>
            <p:cNvSpPr/>
            <p:nvPr/>
          </p:nvSpPr>
          <p:spPr>
            <a:xfrm>
              <a:off x="620027" y="2026833"/>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547" name="tx547"/>
            <p:cNvSpPr/>
            <p:nvPr/>
          </p:nvSpPr>
          <p:spPr>
            <a:xfrm>
              <a:off x="3100655" y="5953771"/>
              <a:ext cx="156835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vaccinale (%)</a:t>
              </a:r>
            </a:p>
          </p:txBody>
        </p:sp>
        <p:pic>
          <p:nvPicPr>
            <p:cNvPr id="548" name="pic548"/>
            <p:cNvPicPr/>
            <p:nvPr/>
          </p:nvPicPr>
          <p:blipFill>
            <a:blip r:embed="rId2" cstate="print"/>
            <a:stretch>
              <a:fillRect/>
            </a:stretch>
          </p:blipFill>
          <p:spPr>
            <a:xfrm>
              <a:off x="4738595" y="5838594"/>
              <a:ext cx="2160000" cy="219455"/>
            </a:xfrm>
            <a:prstGeom prst="rect">
              <a:avLst/>
            </a:prstGeom>
          </p:spPr>
        </p:pic>
        <p:sp>
          <p:nvSpPr>
            <p:cNvPr id="549" name="pl549"/>
            <p:cNvSpPr/>
            <p:nvPr/>
          </p:nvSpPr>
          <p:spPr>
            <a:xfrm>
              <a:off x="4742195"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50" name="pl550"/>
            <p:cNvSpPr/>
            <p:nvPr/>
          </p:nvSpPr>
          <p:spPr>
            <a:xfrm>
              <a:off x="6033875"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51" name="pl551"/>
            <p:cNvSpPr/>
            <p:nvPr/>
          </p:nvSpPr>
          <p:spPr>
            <a:xfrm>
              <a:off x="6249155"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52" name="pl552"/>
            <p:cNvSpPr/>
            <p:nvPr/>
          </p:nvSpPr>
          <p:spPr>
            <a:xfrm>
              <a:off x="6464435"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53" name="pl553"/>
            <p:cNvSpPr/>
            <p:nvPr/>
          </p:nvSpPr>
          <p:spPr>
            <a:xfrm>
              <a:off x="6679715"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54" name="pl554"/>
            <p:cNvSpPr/>
            <p:nvPr/>
          </p:nvSpPr>
          <p:spPr>
            <a:xfrm>
              <a:off x="6894995"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55" name="pl555"/>
            <p:cNvSpPr/>
            <p:nvPr/>
          </p:nvSpPr>
          <p:spPr>
            <a:xfrm>
              <a:off x="4742195"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56" name="pl556"/>
            <p:cNvSpPr/>
            <p:nvPr/>
          </p:nvSpPr>
          <p:spPr>
            <a:xfrm>
              <a:off x="6033875"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57" name="pl557"/>
            <p:cNvSpPr/>
            <p:nvPr/>
          </p:nvSpPr>
          <p:spPr>
            <a:xfrm>
              <a:off x="6249155"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58" name="pl558"/>
            <p:cNvSpPr/>
            <p:nvPr/>
          </p:nvSpPr>
          <p:spPr>
            <a:xfrm>
              <a:off x="6464435"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59" name="pl559"/>
            <p:cNvSpPr/>
            <p:nvPr/>
          </p:nvSpPr>
          <p:spPr>
            <a:xfrm>
              <a:off x="6679715"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60" name="pl560"/>
            <p:cNvSpPr/>
            <p:nvPr/>
          </p:nvSpPr>
          <p:spPr>
            <a:xfrm>
              <a:off x="6894995"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61" name="tx561"/>
            <p:cNvSpPr/>
            <p:nvPr/>
          </p:nvSpPr>
          <p:spPr>
            <a:xfrm>
              <a:off x="4711117"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562" name="tx562"/>
            <p:cNvSpPr/>
            <p:nvPr/>
          </p:nvSpPr>
          <p:spPr>
            <a:xfrm>
              <a:off x="5971719"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563" name="tx563"/>
            <p:cNvSpPr/>
            <p:nvPr/>
          </p:nvSpPr>
          <p:spPr>
            <a:xfrm>
              <a:off x="6186999"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564" name="tx564"/>
            <p:cNvSpPr/>
            <p:nvPr/>
          </p:nvSpPr>
          <p:spPr>
            <a:xfrm>
              <a:off x="6402279"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565" name="tx565"/>
            <p:cNvSpPr/>
            <p:nvPr/>
          </p:nvSpPr>
          <p:spPr>
            <a:xfrm>
              <a:off x="6617559"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566" name="tx566"/>
            <p:cNvSpPr/>
            <p:nvPr/>
          </p:nvSpPr>
          <p:spPr>
            <a:xfrm>
              <a:off x="6801762"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567" name="tx567"/>
            <p:cNvSpPr/>
            <p:nvPr/>
          </p:nvSpPr>
          <p:spPr>
            <a:xfrm>
              <a:off x="924840" y="1330710"/>
              <a:ext cx="317795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Sénégal, 2000-2025</a:t>
              </a:r>
            </a:p>
          </p:txBody>
        </p:sp>
        <p:sp>
          <p:nvSpPr>
            <p:cNvPr id="568" name="tx568"/>
            <p:cNvSpPr/>
            <p:nvPr/>
          </p:nvSpPr>
          <p:spPr>
            <a:xfrm>
              <a:off x="4713751" y="6353093"/>
              <a:ext cx="436065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 </a:t>
              </a:r>
            </a:p>
          </p:txBody>
        </p:sp>
        <p:sp>
          <p:nvSpPr>
            <p:cNvPr id="569" name="tx569"/>
            <p:cNvSpPr/>
            <p:nvPr/>
          </p:nvSpPr>
          <p:spPr>
            <a:xfrm>
              <a:off x="6316045" y="6467463"/>
              <a:ext cx="2758365"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Informations boursières disponibles depuis 2003.</a:t>
              </a:r>
            </a:p>
          </p:txBody>
        </p:sp>
        <p:sp>
          <p:nvSpPr>
            <p:cNvPr id="570" name="tx570"/>
            <p:cNvSpPr/>
            <p:nvPr/>
          </p:nvSpPr>
          <p:spPr>
            <a:xfrm>
              <a:off x="3296615" y="6586855"/>
              <a:ext cx="577779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 astérisque (*) indique les endroits où il y a eu une rupture de stock de vaccins au niveau national ou infranational.</a:t>
              </a:r>
            </a:p>
          </p:txBody>
        </p:sp>
      </p:grpSp>
      <p:sp>
        <p:nvSpPr>
          <p:cNvPr id="57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Cette carte thermique montre les tendances en matière de couverture vaccinale depuis 2000, les cellules vertes indiquant une couverture de 90 % ou plus.
En 2025, 12 des 15 vaccins (soit 80 %) du calendrier de vaccination ont atteint une couverture de 90 % ou plus. La couverture vaccinale variait entre 78 % et 94 %.
Depuis 2004, des estimations ont été réalisées pour 10 nouveaux vaccins. Le vaccin contre le VPCI est le plus récent à avoir fait l’objet d’un rapport (2024) ; il a atteint une couverture de 91 % en 2025.
En 2025, le Sénégal a signalé des ruptures de stock de vaccins/fournitures (rotavirus) (plus d’informations à la diapositive 8).</a:t>
            </a:r>
          </a:p>
        </p:txBody>
      </p:sp>
      <p:sp>
        <p:nvSpPr>
          <p:cNvPr id="57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couverture vaccinale a augmenté pour cinq antigènes, est restée inchangée pour six et a diminué pour quatre, ce qui témoigne d'une amélioration globale des résultats de la vaccination systématique ; 12 d'entre eux ont atteint une couverture d'au moins 90 %.</a:t>
            </a:r>
          </a:p>
        </p:txBody>
      </p:sp>
      <p:grpSp xmlns:pic="http://schemas.openxmlformats.org/drawingml/2006/picture">
        <p:nvGrpSpPr>
          <p:cNvPr id="573" name=""/>
          <p:cNvGrpSpPr/>
          <p:nvPr/>
        </p:nvGrpSpPr>
        <p:grpSpPr>
          <a:xfrm>
            <a:off x="292608" y="1005840"/>
            <a:ext cx="8595360" cy="28575"/>
            <a:chOff x="292608" y="1005840"/>
            <a:chExt cx="8595360" cy="28575"/>
          </a:xfrm>
        </p:grpSpPr>
        <p:sp>
          <p:nvSpPr>
            <p:cNvPr id="57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57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1157178"/>
            </a:xfrm>
            <a:custGeom>
              <a:avLst/>
              <a:pathLst>
                <a:path w="6481656" h="1157178">
                  <a:moveTo>
                    <a:pt x="0" y="798054"/>
                  </a:moveTo>
                  <a:lnTo>
                    <a:pt x="259266" y="798054"/>
                  </a:lnTo>
                  <a:lnTo>
                    <a:pt x="518532" y="1157178"/>
                  </a:lnTo>
                  <a:lnTo>
                    <a:pt x="777798" y="718249"/>
                  </a:lnTo>
                  <a:lnTo>
                    <a:pt x="1037065" y="159610"/>
                  </a:lnTo>
                  <a:lnTo>
                    <a:pt x="1296331" y="79805"/>
                  </a:lnTo>
                  <a:lnTo>
                    <a:pt x="1555597" y="0"/>
                  </a:lnTo>
                  <a:lnTo>
                    <a:pt x="1814863" y="79805"/>
                  </a:lnTo>
                  <a:lnTo>
                    <a:pt x="2074130" y="199513"/>
                  </a:lnTo>
                  <a:lnTo>
                    <a:pt x="2333396" y="199513"/>
                  </a:lnTo>
                  <a:lnTo>
                    <a:pt x="2592662" y="119708"/>
                  </a:lnTo>
                  <a:lnTo>
                    <a:pt x="2851928" y="79805"/>
                  </a:lnTo>
                  <a:lnTo>
                    <a:pt x="3111195" y="119708"/>
                  </a:lnTo>
                  <a:lnTo>
                    <a:pt x="3370461" y="119708"/>
                  </a:lnTo>
                  <a:lnTo>
                    <a:pt x="3629727" y="199513"/>
                  </a:lnTo>
                  <a:lnTo>
                    <a:pt x="3888994" y="199513"/>
                  </a:lnTo>
                  <a:lnTo>
                    <a:pt x="4148260" y="119708"/>
                  </a:lnTo>
                  <a:lnTo>
                    <a:pt x="4407526" y="79805"/>
                  </a:lnTo>
                  <a:lnTo>
                    <a:pt x="4666792" y="119708"/>
                  </a:lnTo>
                  <a:lnTo>
                    <a:pt x="4926059" y="239416"/>
                  </a:lnTo>
                  <a:lnTo>
                    <a:pt x="5185325" y="399027"/>
                  </a:lnTo>
                  <a:lnTo>
                    <a:pt x="5444591" y="319221"/>
                  </a:lnTo>
                  <a:lnTo>
                    <a:pt x="5703857" y="239416"/>
                  </a:lnTo>
                  <a:lnTo>
                    <a:pt x="5963124" y="279319"/>
                  </a:lnTo>
                  <a:lnTo>
                    <a:pt x="6222390" y="119708"/>
                  </a:lnTo>
                  <a:lnTo>
                    <a:pt x="6481656" y="199513"/>
                  </a:lnTo>
                </a:path>
              </a:pathLst>
            </a:custGeom>
            <a:ln w="27101" cap="flat">
              <a:solidFill>
                <a:srgbClr val="F8766D">
                  <a:alpha val="100000"/>
                </a:srgbClr>
              </a:solidFill>
              <a:prstDash val="solid"/>
              <a:round/>
            </a:ln>
          </p:spPr>
          <p:txBody>
            <a:bodyPr/>
            <a:lstStyle/>
            <a:p/>
          </p:txBody>
        </p:sp>
        <p:sp>
          <p:nvSpPr>
            <p:cNvPr id="29" name="pl29"/>
            <p:cNvSpPr/>
            <p:nvPr/>
          </p:nvSpPr>
          <p:spPr>
            <a:xfrm>
              <a:off x="1439019" y="1518126"/>
              <a:ext cx="6481656" cy="1675914"/>
            </a:xfrm>
            <a:custGeom>
              <a:avLst/>
              <a:pathLst>
                <a:path w="6481656" h="1675914">
                  <a:moveTo>
                    <a:pt x="0" y="1675914"/>
                  </a:moveTo>
                  <a:lnTo>
                    <a:pt x="259266" y="1675914"/>
                  </a:lnTo>
                  <a:lnTo>
                    <a:pt x="518532" y="1356692"/>
                  </a:lnTo>
                  <a:lnTo>
                    <a:pt x="777798" y="837957"/>
                  </a:lnTo>
                  <a:lnTo>
                    <a:pt x="1037065" y="279319"/>
                  </a:lnTo>
                  <a:lnTo>
                    <a:pt x="1296331" y="399027"/>
                  </a:lnTo>
                  <a:lnTo>
                    <a:pt x="1555597" y="199513"/>
                  </a:lnTo>
                  <a:lnTo>
                    <a:pt x="1814863" y="0"/>
                  </a:lnTo>
                  <a:lnTo>
                    <a:pt x="2074130" y="239416"/>
                  </a:lnTo>
                  <a:lnTo>
                    <a:pt x="2333396" y="319221"/>
                  </a:lnTo>
                  <a:lnTo>
                    <a:pt x="2592662" y="199513"/>
                  </a:lnTo>
                  <a:lnTo>
                    <a:pt x="2851928" y="79805"/>
                  </a:lnTo>
                  <a:lnTo>
                    <a:pt x="3111195" y="119708"/>
                  </a:lnTo>
                  <a:lnTo>
                    <a:pt x="3370461" y="79805"/>
                  </a:lnTo>
                  <a:lnTo>
                    <a:pt x="3629727" y="199513"/>
                  </a:lnTo>
                  <a:lnTo>
                    <a:pt x="3888994" y="199513"/>
                  </a:lnTo>
                  <a:lnTo>
                    <a:pt x="4148260" y="39902"/>
                  </a:lnTo>
                  <a:lnTo>
                    <a:pt x="4407526" y="39902"/>
                  </a:lnTo>
                  <a:lnTo>
                    <a:pt x="4666792" y="79805"/>
                  </a:lnTo>
                  <a:lnTo>
                    <a:pt x="4926059" y="119708"/>
                  </a:lnTo>
                  <a:lnTo>
                    <a:pt x="5185325" y="438929"/>
                  </a:lnTo>
                  <a:lnTo>
                    <a:pt x="5444591" y="359124"/>
                  </a:lnTo>
                  <a:lnTo>
                    <a:pt x="5703857" y="39902"/>
                  </a:lnTo>
                  <a:lnTo>
                    <a:pt x="5963124" y="79805"/>
                  </a:lnTo>
                  <a:lnTo>
                    <a:pt x="6222390" y="119708"/>
                  </a:lnTo>
                  <a:lnTo>
                    <a:pt x="6481656" y="119708"/>
                  </a:lnTo>
                </a:path>
              </a:pathLst>
            </a:custGeom>
            <a:ln w="27101" cap="flat">
              <a:solidFill>
                <a:srgbClr val="7CAE00">
                  <a:alpha val="100000"/>
                </a:srgbClr>
              </a:solidFill>
              <a:prstDash val="solid"/>
              <a:round/>
            </a:ln>
          </p:spPr>
          <p:txBody>
            <a:bodyPr/>
            <a:lstStyle/>
            <a:p/>
          </p:txBody>
        </p:sp>
        <p:sp>
          <p:nvSpPr>
            <p:cNvPr id="30" name="pl30"/>
            <p:cNvSpPr/>
            <p:nvPr/>
          </p:nvSpPr>
          <p:spPr>
            <a:xfrm>
              <a:off x="1439019" y="1558029"/>
              <a:ext cx="6481656" cy="1795622"/>
            </a:xfrm>
            <a:custGeom>
              <a:avLst/>
              <a:pathLst>
                <a:path w="6481656" h="1795622">
                  <a:moveTo>
                    <a:pt x="0" y="1795622"/>
                  </a:moveTo>
                  <a:lnTo>
                    <a:pt x="259266" y="1795622"/>
                  </a:lnTo>
                  <a:lnTo>
                    <a:pt x="518532" y="1556206"/>
                  </a:lnTo>
                  <a:lnTo>
                    <a:pt x="777798" y="1316789"/>
                  </a:lnTo>
                  <a:lnTo>
                    <a:pt x="1037065" y="1436498"/>
                  </a:lnTo>
                  <a:lnTo>
                    <a:pt x="1296331" y="758151"/>
                  </a:lnTo>
                  <a:lnTo>
                    <a:pt x="1555597" y="518735"/>
                  </a:lnTo>
                  <a:lnTo>
                    <a:pt x="1814863" y="359124"/>
                  </a:lnTo>
                  <a:lnTo>
                    <a:pt x="2074130" y="638443"/>
                  </a:lnTo>
                  <a:lnTo>
                    <a:pt x="2333396" y="558638"/>
                  </a:lnTo>
                  <a:lnTo>
                    <a:pt x="2592662" y="478832"/>
                  </a:lnTo>
                  <a:lnTo>
                    <a:pt x="2851928" y="359124"/>
                  </a:lnTo>
                  <a:lnTo>
                    <a:pt x="3111195" y="399027"/>
                  </a:lnTo>
                  <a:lnTo>
                    <a:pt x="3370461" y="359124"/>
                  </a:lnTo>
                  <a:lnTo>
                    <a:pt x="3629727" y="518735"/>
                  </a:lnTo>
                  <a:lnTo>
                    <a:pt x="3888994" y="518735"/>
                  </a:lnTo>
                  <a:lnTo>
                    <a:pt x="4148260" y="0"/>
                  </a:lnTo>
                  <a:lnTo>
                    <a:pt x="4407526" y="119708"/>
                  </a:lnTo>
                  <a:lnTo>
                    <a:pt x="4666792" y="279319"/>
                  </a:lnTo>
                  <a:lnTo>
                    <a:pt x="4926059" y="279319"/>
                  </a:lnTo>
                  <a:lnTo>
                    <a:pt x="5185325" y="438929"/>
                  </a:lnTo>
                  <a:lnTo>
                    <a:pt x="5444591" y="199513"/>
                  </a:lnTo>
                  <a:lnTo>
                    <a:pt x="5703857" y="239416"/>
                  </a:lnTo>
                  <a:lnTo>
                    <a:pt x="5963124" y="239416"/>
                  </a:lnTo>
                  <a:lnTo>
                    <a:pt x="6222390" y="239416"/>
                  </a:lnTo>
                  <a:lnTo>
                    <a:pt x="6481656" y="39902"/>
                  </a:lnTo>
                </a:path>
              </a:pathLst>
            </a:custGeom>
            <a:ln w="27101" cap="flat">
              <a:solidFill>
                <a:srgbClr val="00BFC4">
                  <a:alpha val="100000"/>
                </a:srgbClr>
              </a:solidFill>
              <a:prstDash val="solid"/>
              <a:round/>
            </a:ln>
          </p:spPr>
          <p:txBody>
            <a:bodyPr/>
            <a:lstStyle/>
            <a:p/>
          </p:txBody>
        </p:sp>
        <p:sp>
          <p:nvSpPr>
            <p:cNvPr id="31" name="pl31"/>
            <p:cNvSpPr/>
            <p:nvPr/>
          </p:nvSpPr>
          <p:spPr>
            <a:xfrm>
              <a:off x="5068747" y="2116667"/>
              <a:ext cx="2851928" cy="2633579"/>
            </a:xfrm>
            <a:custGeom>
              <a:avLst/>
              <a:pathLst>
                <a:path w="2851928" h="2633579">
                  <a:moveTo>
                    <a:pt x="0" y="2633579"/>
                  </a:moveTo>
                  <a:lnTo>
                    <a:pt x="259266" y="997568"/>
                  </a:lnTo>
                  <a:lnTo>
                    <a:pt x="518532" y="877859"/>
                  </a:lnTo>
                  <a:lnTo>
                    <a:pt x="777798" y="798054"/>
                  </a:lnTo>
                  <a:lnTo>
                    <a:pt x="1037065" y="678346"/>
                  </a:lnTo>
                  <a:lnTo>
                    <a:pt x="1296331" y="638443"/>
                  </a:lnTo>
                  <a:lnTo>
                    <a:pt x="1555597" y="638443"/>
                  </a:lnTo>
                  <a:lnTo>
                    <a:pt x="1814863" y="598540"/>
                  </a:lnTo>
                  <a:lnTo>
                    <a:pt x="2074130" y="399027"/>
                  </a:lnTo>
                  <a:lnTo>
                    <a:pt x="2333396" y="199513"/>
                  </a:lnTo>
                  <a:lnTo>
                    <a:pt x="2592662" y="0"/>
                  </a:lnTo>
                  <a:lnTo>
                    <a:pt x="2851928" y="39902"/>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47974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59945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55955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211819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207829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3155664"/>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331527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5030370" y="471187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2166" y="1327341"/>
              <a:ext cx="247776" cy="182329"/>
            </a:xfrm>
            <a:custGeom>
              <a:avLst/>
              <a:pathLst>
                <a:path w="247776" h="182329">
                  <a:moveTo>
                    <a:pt x="247776" y="0"/>
                  </a:moveTo>
                  <a:lnTo>
                    <a:pt x="0" y="182329"/>
                  </a:lnTo>
                </a:path>
              </a:pathLst>
            </a:custGeom>
          </p:spPr>
          <p:txBody>
            <a:bodyPr/>
            <a:lstStyle/>
            <a:p/>
          </p:txBody>
        </p:sp>
        <p:sp>
          <p:nvSpPr>
            <p:cNvPr id="42" name="pl42"/>
            <p:cNvSpPr/>
            <p:nvPr/>
          </p:nvSpPr>
          <p:spPr>
            <a:xfrm>
              <a:off x="7939005" y="1578002"/>
              <a:ext cx="240936" cy="18520"/>
            </a:xfrm>
            <a:custGeom>
              <a:avLst/>
              <a:pathLst>
                <a:path w="240936" h="18520">
                  <a:moveTo>
                    <a:pt x="240936" y="0"/>
                  </a:moveTo>
                  <a:lnTo>
                    <a:pt x="0" y="18520"/>
                  </a:lnTo>
                </a:path>
              </a:pathLst>
            </a:custGeom>
          </p:spPr>
          <p:txBody>
            <a:bodyPr/>
            <a:lstStyle/>
            <a:p/>
          </p:txBody>
        </p:sp>
        <p:sp>
          <p:nvSpPr>
            <p:cNvPr id="43" name="pl43"/>
            <p:cNvSpPr/>
            <p:nvPr/>
          </p:nvSpPr>
          <p:spPr>
            <a:xfrm>
              <a:off x="7932179" y="1646283"/>
              <a:ext cx="247762" cy="181966"/>
            </a:xfrm>
            <a:custGeom>
              <a:avLst/>
              <a:pathLst>
                <a:path w="247762" h="181966">
                  <a:moveTo>
                    <a:pt x="247762" y="181966"/>
                  </a:moveTo>
                  <a:lnTo>
                    <a:pt x="0" y="0"/>
                  </a:lnTo>
                </a:path>
              </a:pathLst>
            </a:custGeom>
          </p:spPr>
          <p:txBody>
            <a:bodyPr/>
            <a:lstStyle/>
            <a:p/>
          </p:txBody>
        </p:sp>
        <p:sp>
          <p:nvSpPr>
            <p:cNvPr id="44" name="pl44"/>
            <p:cNvSpPr/>
            <p:nvPr/>
          </p:nvSpPr>
          <p:spPr>
            <a:xfrm>
              <a:off x="7939163" y="2156565"/>
              <a:ext cx="240778" cy="3"/>
            </a:xfrm>
            <a:custGeom>
              <a:avLst/>
              <a:pathLst>
                <a:path w="240778" h="3">
                  <a:moveTo>
                    <a:pt x="240778" y="0"/>
                  </a:moveTo>
                  <a:lnTo>
                    <a:pt x="0" y="3"/>
                  </a:lnTo>
                </a:path>
              </a:pathLst>
            </a:custGeom>
          </p:spPr>
          <p:txBody>
            <a:bodyPr/>
            <a:lstStyle/>
            <a:p/>
          </p:txBody>
        </p:sp>
        <p:sp>
          <p:nvSpPr>
            <p:cNvPr id="45" name="pg45"/>
            <p:cNvSpPr/>
            <p:nvPr/>
          </p:nvSpPr>
          <p:spPr>
            <a:xfrm>
              <a:off x="8111362" y="1213073"/>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253914"/>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94%</a:t>
              </a:r>
            </a:p>
          </p:txBody>
        </p:sp>
        <p:sp>
          <p:nvSpPr>
            <p:cNvPr id="47" name="pg47"/>
            <p:cNvSpPr/>
            <p:nvPr/>
          </p:nvSpPr>
          <p:spPr>
            <a:xfrm>
              <a:off x="8111362" y="1486841"/>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8" name="tx48"/>
            <p:cNvSpPr/>
            <p:nvPr/>
          </p:nvSpPr>
          <p:spPr>
            <a:xfrm>
              <a:off x="8134222" y="1527683"/>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92%</a:t>
              </a:r>
            </a:p>
          </p:txBody>
        </p:sp>
        <p:sp>
          <p:nvSpPr>
            <p:cNvPr id="49" name="pg49"/>
            <p:cNvSpPr/>
            <p:nvPr/>
          </p:nvSpPr>
          <p:spPr>
            <a:xfrm>
              <a:off x="8111362" y="1760549"/>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0" name="tx50"/>
            <p:cNvSpPr/>
            <p:nvPr/>
          </p:nvSpPr>
          <p:spPr>
            <a:xfrm>
              <a:off x="8134222" y="1801391"/>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91%</a:t>
              </a:r>
            </a:p>
          </p:txBody>
        </p:sp>
        <p:sp>
          <p:nvSpPr>
            <p:cNvPr id="51" name="pg51"/>
            <p:cNvSpPr/>
            <p:nvPr/>
          </p:nvSpPr>
          <p:spPr>
            <a:xfrm>
              <a:off x="8111362" y="2065580"/>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2106421"/>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78%</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95211" y="3008780"/>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538641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des vaccins essentiels pour les enfants, Sénégal, 2000-2025</a:t>
              </a:r>
            </a:p>
          </p:txBody>
        </p:sp>
        <p:sp>
          <p:nvSpPr>
            <p:cNvPr id="81" name="tx81"/>
            <p:cNvSpPr/>
            <p:nvPr/>
          </p:nvSpPr>
          <p:spPr>
            <a:xfrm>
              <a:off x="4775852" y="657620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graphique montre les tendances en matière de couverture vaccinale pour les vaccins DTC et rougeole. Il s'agit d'antigènes clés pour évaluer les programmes nationaux de vaccination.
En 2025, la couverture vaccinale contre la diphtérie, le tétanos et la coqueluche (DTP1) (un indicateur de l'accès aux services de vaccination) s'élevait à 92 %.
La couverture vaccinale contre la diphtérie, le tétanos et la coqueluche (DTP3) — un indicateur de la qualité des services de vaccination fournis aux enfants par les pays — a dépassé l'objectif de 90 % fixé pour 2030.
L'OMS recommande aux pays d'atteindre une couverture d'au moins 95 % avec les deux premières doses (MCV1 et MCV2) du vaccin contre la rougeole. La première dose (MCV1) assure une protection initiale, tandis que la deuxième dose (MCV2) garantit une immunité à long terme et comble les lacunes en matière de couverture vaccinale.
En 2025, la couverture vaccinale pour le MCV1 était inférieure à l'objectif de 95 %, mais proche de celui-ci, tandis que celle pour le MCV2 était inférieure à cet objectif.
Entre 2024 et 2025, la couverture vaccinale a augmenté pour 1 vaccin, a diminué pour 2 autres et est restée inchangée pour 1 autre.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550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4552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93554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22556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51558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9" name="rc9"/>
            <p:cNvSpPr/>
            <p:nvPr/>
          </p:nvSpPr>
          <p:spPr>
            <a:xfrm>
              <a:off x="343909" y="1901855"/>
              <a:ext cx="1218078" cy="181730"/>
            </a:xfrm>
            <a:prstGeom prst="rect">
              <a:avLst/>
            </a:prstGeom>
            <a:solidFill>
              <a:srgbClr val="D9D9D9">
                <a:alpha val="60000"/>
              </a:srgbClr>
            </a:solidFill>
          </p:spPr>
          <p:txBody>
            <a:bodyPr/>
            <a:lstStyle/>
            <a:p/>
          </p:txBody>
        </p:sp>
        <p:sp>
          <p:nvSpPr>
            <p:cNvPr id="10" name="pl10"/>
            <p:cNvSpPr/>
            <p:nvPr/>
          </p:nvSpPr>
          <p:spPr>
            <a:xfrm>
              <a:off x="1240067"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1" name="tx11"/>
            <p:cNvSpPr/>
            <p:nvPr/>
          </p:nvSpPr>
          <p:spPr>
            <a:xfrm>
              <a:off x="792434"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81%</a:t>
              </a:r>
            </a:p>
          </p:txBody>
        </p:sp>
        <p:sp>
          <p:nvSpPr>
            <p:cNvPr id="12" name="pt12"/>
            <p:cNvSpPr/>
            <p:nvPr/>
          </p:nvSpPr>
          <p:spPr>
            <a:xfrm>
              <a:off x="872269"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3" name="pt13"/>
            <p:cNvSpPr/>
            <p:nvPr/>
          </p:nvSpPr>
          <p:spPr>
            <a:xfrm>
              <a:off x="959274" y="503335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 name="pt14"/>
            <p:cNvSpPr/>
            <p:nvPr/>
          </p:nvSpPr>
          <p:spPr>
            <a:xfrm>
              <a:off x="1031779" y="485162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5" name="pt15"/>
            <p:cNvSpPr/>
            <p:nvPr/>
          </p:nvSpPr>
          <p:spPr>
            <a:xfrm>
              <a:off x="1147787" y="466989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 name="pt16"/>
            <p:cNvSpPr/>
            <p:nvPr/>
          </p:nvSpPr>
          <p:spPr>
            <a:xfrm>
              <a:off x="1205790" y="448816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205790" y="430643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234792" y="412470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234792" y="394297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 name="pt20"/>
            <p:cNvSpPr/>
            <p:nvPr/>
          </p:nvSpPr>
          <p:spPr>
            <a:xfrm>
              <a:off x="1234792" y="376124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 name="pt21"/>
            <p:cNvSpPr/>
            <p:nvPr/>
          </p:nvSpPr>
          <p:spPr>
            <a:xfrm>
              <a:off x="1263794" y="357951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 name="pt22"/>
            <p:cNvSpPr/>
            <p:nvPr/>
          </p:nvSpPr>
          <p:spPr>
            <a:xfrm>
              <a:off x="1263794" y="339778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 name="pt23"/>
            <p:cNvSpPr/>
            <p:nvPr/>
          </p:nvSpPr>
          <p:spPr>
            <a:xfrm>
              <a:off x="1278295" y="32160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 name="pt24"/>
            <p:cNvSpPr/>
            <p:nvPr/>
          </p:nvSpPr>
          <p:spPr>
            <a:xfrm>
              <a:off x="1321798" y="303432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 name="pt25"/>
            <p:cNvSpPr/>
            <p:nvPr/>
          </p:nvSpPr>
          <p:spPr>
            <a:xfrm>
              <a:off x="1321798" y="285259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 name="pt26"/>
            <p:cNvSpPr/>
            <p:nvPr/>
          </p:nvSpPr>
          <p:spPr>
            <a:xfrm>
              <a:off x="1336299" y="267086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 name="pt27"/>
            <p:cNvSpPr/>
            <p:nvPr/>
          </p:nvSpPr>
          <p:spPr>
            <a:xfrm>
              <a:off x="1350800" y="248913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 name="pt28"/>
            <p:cNvSpPr/>
            <p:nvPr/>
          </p:nvSpPr>
          <p:spPr>
            <a:xfrm>
              <a:off x="1365301" y="230740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 name="pt29"/>
            <p:cNvSpPr/>
            <p:nvPr/>
          </p:nvSpPr>
          <p:spPr>
            <a:xfrm>
              <a:off x="1365301" y="212567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 name="pt30"/>
            <p:cNvSpPr/>
            <p:nvPr/>
          </p:nvSpPr>
          <p:spPr>
            <a:xfrm>
              <a:off x="1379802" y="194394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1" name="pt31"/>
            <p:cNvSpPr/>
            <p:nvPr/>
          </p:nvSpPr>
          <p:spPr>
            <a:xfrm>
              <a:off x="1394303" y="176221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394303" y="158048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394303" y="139875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394303" y="12170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1452306"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tx36"/>
            <p:cNvSpPr/>
            <p:nvPr/>
          </p:nvSpPr>
          <p:spPr>
            <a:xfrm>
              <a:off x="993551"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37" name="tx37"/>
            <p:cNvSpPr/>
            <p:nvPr/>
          </p:nvSpPr>
          <p:spPr>
            <a:xfrm>
              <a:off x="1080556" y="505173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38" name="tx38"/>
            <p:cNvSpPr/>
            <p:nvPr/>
          </p:nvSpPr>
          <p:spPr>
            <a:xfrm>
              <a:off x="1153061" y="487000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39" name="tx39"/>
            <p:cNvSpPr/>
            <p:nvPr/>
          </p:nvSpPr>
          <p:spPr>
            <a:xfrm>
              <a:off x="1269068" y="4688278"/>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40" name="tx40"/>
            <p:cNvSpPr/>
            <p:nvPr/>
          </p:nvSpPr>
          <p:spPr>
            <a:xfrm>
              <a:off x="1018605" y="450848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41" name="tx41"/>
            <p:cNvSpPr/>
            <p:nvPr/>
          </p:nvSpPr>
          <p:spPr>
            <a:xfrm>
              <a:off x="1005407" y="4324779"/>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42" name="tx42"/>
            <p:cNvSpPr/>
            <p:nvPr/>
          </p:nvSpPr>
          <p:spPr>
            <a:xfrm>
              <a:off x="1078544" y="414308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43" name="tx43"/>
            <p:cNvSpPr/>
            <p:nvPr/>
          </p:nvSpPr>
          <p:spPr>
            <a:xfrm>
              <a:off x="1029984" y="3957864"/>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44" name="tx44"/>
            <p:cNvSpPr/>
            <p:nvPr/>
          </p:nvSpPr>
          <p:spPr>
            <a:xfrm>
              <a:off x="1029984" y="3779628"/>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45" name="tx45"/>
            <p:cNvSpPr/>
            <p:nvPr/>
          </p:nvSpPr>
          <p:spPr>
            <a:xfrm>
              <a:off x="1059025" y="3597897"/>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46" name="tx46"/>
            <p:cNvSpPr/>
            <p:nvPr/>
          </p:nvSpPr>
          <p:spPr>
            <a:xfrm>
              <a:off x="1076686" y="3416167"/>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47" name="tx47"/>
            <p:cNvSpPr/>
            <p:nvPr/>
          </p:nvSpPr>
          <p:spPr>
            <a:xfrm>
              <a:off x="1099960" y="3234437"/>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48" name="tx48"/>
            <p:cNvSpPr/>
            <p:nvPr/>
          </p:nvSpPr>
          <p:spPr>
            <a:xfrm>
              <a:off x="1125801" y="305270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49" name="tx49"/>
            <p:cNvSpPr/>
            <p:nvPr/>
          </p:nvSpPr>
          <p:spPr>
            <a:xfrm>
              <a:off x="1165549" y="287291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50" name="tx50"/>
            <p:cNvSpPr/>
            <p:nvPr/>
          </p:nvSpPr>
          <p:spPr>
            <a:xfrm>
              <a:off x="1157925" y="269118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51" name="tx51"/>
            <p:cNvSpPr/>
            <p:nvPr/>
          </p:nvSpPr>
          <p:spPr>
            <a:xfrm>
              <a:off x="1176812" y="2507517"/>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52" name="tx52"/>
            <p:cNvSpPr/>
            <p:nvPr/>
          </p:nvSpPr>
          <p:spPr>
            <a:xfrm>
              <a:off x="1178115" y="23257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53" name="tx53"/>
            <p:cNvSpPr/>
            <p:nvPr/>
          </p:nvSpPr>
          <p:spPr>
            <a:xfrm>
              <a:off x="1160492" y="2144018"/>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54" name="tx54"/>
            <p:cNvSpPr/>
            <p:nvPr/>
          </p:nvSpPr>
          <p:spPr>
            <a:xfrm>
              <a:off x="1192616" y="196232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55" name="tx55"/>
            <p:cNvSpPr/>
            <p:nvPr/>
          </p:nvSpPr>
          <p:spPr>
            <a:xfrm>
              <a:off x="1215967" y="178253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56" name="tx56"/>
            <p:cNvSpPr/>
            <p:nvPr/>
          </p:nvSpPr>
          <p:spPr>
            <a:xfrm>
              <a:off x="1198383" y="1600807"/>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57" name="tx57"/>
            <p:cNvSpPr/>
            <p:nvPr/>
          </p:nvSpPr>
          <p:spPr>
            <a:xfrm>
              <a:off x="1202731" y="1419077"/>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58" name="tx58"/>
            <p:cNvSpPr/>
            <p:nvPr/>
          </p:nvSpPr>
          <p:spPr>
            <a:xfrm>
              <a:off x="1198344" y="1235367"/>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59" name="tx59"/>
            <p:cNvSpPr/>
            <p:nvPr/>
          </p:nvSpPr>
          <p:spPr>
            <a:xfrm>
              <a:off x="1256309"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60" name="rc60"/>
            <p:cNvSpPr/>
            <p:nvPr/>
          </p:nvSpPr>
          <p:spPr>
            <a:xfrm>
              <a:off x="343909" y="875080"/>
              <a:ext cx="1218078" cy="4597772"/>
            </a:xfrm>
            <a:prstGeom prst="rect">
              <a:avLst/>
            </a:prstGeom>
            <a:ln w="13550" cap="rnd">
              <a:solidFill>
                <a:srgbClr val="999999">
                  <a:alpha val="100000"/>
                </a:srgbClr>
              </a:solidFill>
              <a:prstDash val="solid"/>
              <a:round/>
            </a:ln>
          </p:spPr>
          <p:txBody>
            <a:bodyPr/>
            <a:lstStyle/>
            <a:p/>
          </p:txBody>
        </p:sp>
        <p:sp>
          <p:nvSpPr>
            <p:cNvPr id="61" name="pl61"/>
            <p:cNvSpPr/>
            <p:nvPr/>
          </p:nvSpPr>
          <p:spPr>
            <a:xfrm>
              <a:off x="164317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2" name="pl62"/>
            <p:cNvSpPr/>
            <p:nvPr/>
          </p:nvSpPr>
          <p:spPr>
            <a:xfrm>
              <a:off x="193319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3" name="pl63"/>
            <p:cNvSpPr/>
            <p:nvPr/>
          </p:nvSpPr>
          <p:spPr>
            <a:xfrm>
              <a:off x="222321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4" name="pl64"/>
            <p:cNvSpPr/>
            <p:nvPr/>
          </p:nvSpPr>
          <p:spPr>
            <a:xfrm>
              <a:off x="251323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280325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6" name="rc66"/>
            <p:cNvSpPr/>
            <p:nvPr/>
          </p:nvSpPr>
          <p:spPr>
            <a:xfrm>
              <a:off x="1631576" y="1538395"/>
              <a:ext cx="1218078" cy="181730"/>
            </a:xfrm>
            <a:prstGeom prst="rect">
              <a:avLst/>
            </a:prstGeom>
            <a:solidFill>
              <a:srgbClr val="D9D9D9">
                <a:alpha val="60000"/>
              </a:srgbClr>
            </a:solidFill>
          </p:spPr>
          <p:txBody>
            <a:bodyPr/>
            <a:lstStyle/>
            <a:p/>
          </p:txBody>
        </p:sp>
        <p:sp>
          <p:nvSpPr>
            <p:cNvPr id="67" name="pl67"/>
            <p:cNvSpPr/>
            <p:nvPr/>
          </p:nvSpPr>
          <p:spPr>
            <a:xfrm>
              <a:off x="238272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68" name="tx68"/>
            <p:cNvSpPr/>
            <p:nvPr/>
          </p:nvSpPr>
          <p:spPr>
            <a:xfrm>
              <a:off x="1935092"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71%</a:t>
              </a:r>
            </a:p>
          </p:txBody>
        </p:sp>
        <p:sp>
          <p:nvSpPr>
            <p:cNvPr id="69" name="pt69"/>
            <p:cNvSpPr/>
            <p:nvPr/>
          </p:nvSpPr>
          <p:spPr>
            <a:xfrm>
              <a:off x="1971424"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70" name="pt70"/>
            <p:cNvSpPr/>
            <p:nvPr/>
          </p:nvSpPr>
          <p:spPr>
            <a:xfrm>
              <a:off x="2203439" y="503335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1" name="pt71"/>
            <p:cNvSpPr/>
            <p:nvPr/>
          </p:nvSpPr>
          <p:spPr>
            <a:xfrm>
              <a:off x="2203439" y="485162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2" name="pt72"/>
            <p:cNvSpPr/>
            <p:nvPr/>
          </p:nvSpPr>
          <p:spPr>
            <a:xfrm>
              <a:off x="2246942" y="466989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3" name="pt73"/>
            <p:cNvSpPr/>
            <p:nvPr/>
          </p:nvSpPr>
          <p:spPr>
            <a:xfrm>
              <a:off x="2246942" y="448816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4" name="pt74"/>
            <p:cNvSpPr/>
            <p:nvPr/>
          </p:nvSpPr>
          <p:spPr>
            <a:xfrm>
              <a:off x="2304946" y="430643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5" name="pt75"/>
            <p:cNvSpPr/>
            <p:nvPr/>
          </p:nvSpPr>
          <p:spPr>
            <a:xfrm>
              <a:off x="2319447" y="412470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6" name="pt76"/>
            <p:cNvSpPr/>
            <p:nvPr/>
          </p:nvSpPr>
          <p:spPr>
            <a:xfrm>
              <a:off x="2333948" y="394297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7" name="pt77"/>
            <p:cNvSpPr/>
            <p:nvPr/>
          </p:nvSpPr>
          <p:spPr>
            <a:xfrm>
              <a:off x="2435454" y="376124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8" name="pt78"/>
            <p:cNvSpPr/>
            <p:nvPr/>
          </p:nvSpPr>
          <p:spPr>
            <a:xfrm>
              <a:off x="2493458" y="357951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9" name="pt79"/>
            <p:cNvSpPr/>
            <p:nvPr/>
          </p:nvSpPr>
          <p:spPr>
            <a:xfrm>
              <a:off x="2507959" y="339778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0" name="pt80"/>
            <p:cNvSpPr/>
            <p:nvPr/>
          </p:nvSpPr>
          <p:spPr>
            <a:xfrm>
              <a:off x="2507959" y="32160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1" name="pt81"/>
            <p:cNvSpPr/>
            <p:nvPr/>
          </p:nvSpPr>
          <p:spPr>
            <a:xfrm>
              <a:off x="2522460" y="303432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2" name="pt82"/>
            <p:cNvSpPr/>
            <p:nvPr/>
          </p:nvSpPr>
          <p:spPr>
            <a:xfrm>
              <a:off x="2522460" y="285259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3" name="pt83"/>
            <p:cNvSpPr/>
            <p:nvPr/>
          </p:nvSpPr>
          <p:spPr>
            <a:xfrm>
              <a:off x="2536961" y="26708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4" name="pt84"/>
            <p:cNvSpPr/>
            <p:nvPr/>
          </p:nvSpPr>
          <p:spPr>
            <a:xfrm>
              <a:off x="2551462" y="248913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5" name="pt85"/>
            <p:cNvSpPr/>
            <p:nvPr/>
          </p:nvSpPr>
          <p:spPr>
            <a:xfrm>
              <a:off x="2565963" y="230740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6" name="pt86"/>
            <p:cNvSpPr/>
            <p:nvPr/>
          </p:nvSpPr>
          <p:spPr>
            <a:xfrm>
              <a:off x="2565963" y="21256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7" name="pt87"/>
            <p:cNvSpPr/>
            <p:nvPr/>
          </p:nvSpPr>
          <p:spPr>
            <a:xfrm>
              <a:off x="2609466" y="194394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8" name="pt88"/>
            <p:cNvSpPr/>
            <p:nvPr/>
          </p:nvSpPr>
          <p:spPr>
            <a:xfrm>
              <a:off x="2623967" y="176221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9" name="pt89"/>
            <p:cNvSpPr/>
            <p:nvPr/>
          </p:nvSpPr>
          <p:spPr>
            <a:xfrm>
              <a:off x="2623967" y="158048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0" name="pt90"/>
            <p:cNvSpPr/>
            <p:nvPr/>
          </p:nvSpPr>
          <p:spPr>
            <a:xfrm>
              <a:off x="2623967" y="13987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1" name="pt91"/>
            <p:cNvSpPr/>
            <p:nvPr/>
          </p:nvSpPr>
          <p:spPr>
            <a:xfrm>
              <a:off x="2652969" y="12170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2" name="pt92"/>
            <p:cNvSpPr/>
            <p:nvPr/>
          </p:nvSpPr>
          <p:spPr>
            <a:xfrm>
              <a:off x="2739974"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3" name="tx93"/>
            <p:cNvSpPr/>
            <p:nvPr/>
          </p:nvSpPr>
          <p:spPr>
            <a:xfrm>
              <a:off x="2092706"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94" name="tx94"/>
            <p:cNvSpPr/>
            <p:nvPr/>
          </p:nvSpPr>
          <p:spPr>
            <a:xfrm>
              <a:off x="2324721" y="505173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95" name="tx95"/>
            <p:cNvSpPr/>
            <p:nvPr/>
          </p:nvSpPr>
          <p:spPr>
            <a:xfrm>
              <a:off x="2324721" y="487000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96" name="tx96"/>
            <p:cNvSpPr/>
            <p:nvPr/>
          </p:nvSpPr>
          <p:spPr>
            <a:xfrm>
              <a:off x="2368224" y="4688239"/>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97" name="tx97"/>
            <p:cNvSpPr/>
            <p:nvPr/>
          </p:nvSpPr>
          <p:spPr>
            <a:xfrm>
              <a:off x="2368224" y="4506548"/>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98" name="tx98"/>
            <p:cNvSpPr/>
            <p:nvPr/>
          </p:nvSpPr>
          <p:spPr>
            <a:xfrm>
              <a:off x="2426228" y="432675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99" name="tx99"/>
            <p:cNvSpPr/>
            <p:nvPr/>
          </p:nvSpPr>
          <p:spPr>
            <a:xfrm>
              <a:off x="2440729" y="414308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100" name="tx100"/>
            <p:cNvSpPr/>
            <p:nvPr/>
          </p:nvSpPr>
          <p:spPr>
            <a:xfrm>
              <a:off x="2455230" y="3961358"/>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101" name="tx101"/>
            <p:cNvSpPr/>
            <p:nvPr/>
          </p:nvSpPr>
          <p:spPr>
            <a:xfrm>
              <a:off x="2556736" y="3776134"/>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102" name="tx102"/>
            <p:cNvSpPr/>
            <p:nvPr/>
          </p:nvSpPr>
          <p:spPr>
            <a:xfrm>
              <a:off x="2288650" y="359789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103" name="tx103"/>
            <p:cNvSpPr/>
            <p:nvPr/>
          </p:nvSpPr>
          <p:spPr>
            <a:xfrm>
              <a:off x="2303190" y="3416167"/>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104" name="tx104"/>
            <p:cNvSpPr/>
            <p:nvPr/>
          </p:nvSpPr>
          <p:spPr>
            <a:xfrm>
              <a:off x="2329585" y="323637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105" name="tx105"/>
            <p:cNvSpPr/>
            <p:nvPr/>
          </p:nvSpPr>
          <p:spPr>
            <a:xfrm>
              <a:off x="2326463" y="305270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106" name="tx106"/>
            <p:cNvSpPr/>
            <p:nvPr/>
          </p:nvSpPr>
          <p:spPr>
            <a:xfrm>
              <a:off x="2366212" y="287291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107" name="tx107"/>
            <p:cNvSpPr/>
            <p:nvPr/>
          </p:nvSpPr>
          <p:spPr>
            <a:xfrm>
              <a:off x="2332153" y="2689208"/>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108" name="tx108"/>
            <p:cNvSpPr/>
            <p:nvPr/>
          </p:nvSpPr>
          <p:spPr>
            <a:xfrm>
              <a:off x="2355543" y="2509458"/>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109" name="tx109"/>
            <p:cNvSpPr/>
            <p:nvPr/>
          </p:nvSpPr>
          <p:spPr>
            <a:xfrm>
              <a:off x="2374391" y="2327727"/>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110" name="tx110"/>
            <p:cNvSpPr/>
            <p:nvPr/>
          </p:nvSpPr>
          <p:spPr>
            <a:xfrm>
              <a:off x="2387628" y="2144056"/>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111" name="tx111"/>
            <p:cNvSpPr/>
            <p:nvPr/>
          </p:nvSpPr>
          <p:spPr>
            <a:xfrm>
              <a:off x="2413508" y="1962288"/>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112" name="tx112"/>
            <p:cNvSpPr/>
            <p:nvPr/>
          </p:nvSpPr>
          <p:spPr>
            <a:xfrm>
              <a:off x="2445631" y="178253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113" name="tx113"/>
            <p:cNvSpPr/>
            <p:nvPr/>
          </p:nvSpPr>
          <p:spPr>
            <a:xfrm>
              <a:off x="2436781" y="159886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114" name="tx114"/>
            <p:cNvSpPr/>
            <p:nvPr/>
          </p:nvSpPr>
          <p:spPr>
            <a:xfrm>
              <a:off x="2449979" y="1417136"/>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115" name="tx115"/>
            <p:cNvSpPr/>
            <p:nvPr/>
          </p:nvSpPr>
          <p:spPr>
            <a:xfrm>
              <a:off x="2465783" y="123540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116" name="tx116"/>
            <p:cNvSpPr/>
            <p:nvPr/>
          </p:nvSpPr>
          <p:spPr>
            <a:xfrm>
              <a:off x="2543977"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117" name="rc117"/>
            <p:cNvSpPr/>
            <p:nvPr/>
          </p:nvSpPr>
          <p:spPr>
            <a:xfrm>
              <a:off x="1631576" y="875080"/>
              <a:ext cx="1218078" cy="4597772"/>
            </a:xfrm>
            <a:prstGeom prst="rect">
              <a:avLst/>
            </a:prstGeom>
            <a:ln w="13550" cap="rnd">
              <a:solidFill>
                <a:srgbClr val="999999">
                  <a:alpha val="100000"/>
                </a:srgbClr>
              </a:solidFill>
              <a:prstDash val="solid"/>
              <a:round/>
            </a:ln>
          </p:spPr>
          <p:txBody>
            <a:bodyPr/>
            <a:lstStyle/>
            <a:p/>
          </p:txBody>
        </p:sp>
        <p:sp>
          <p:nvSpPr>
            <p:cNvPr id="118" name="pl118"/>
            <p:cNvSpPr/>
            <p:nvPr/>
          </p:nvSpPr>
          <p:spPr>
            <a:xfrm>
              <a:off x="293084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22086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351088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380090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409092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23" name="rc123"/>
            <p:cNvSpPr/>
            <p:nvPr/>
          </p:nvSpPr>
          <p:spPr>
            <a:xfrm>
              <a:off x="2919244" y="1174934"/>
              <a:ext cx="1218078" cy="181730"/>
            </a:xfrm>
            <a:prstGeom prst="rect">
              <a:avLst/>
            </a:prstGeom>
            <a:solidFill>
              <a:srgbClr val="D9D9D9">
                <a:alpha val="60000"/>
              </a:srgbClr>
            </a:solidFill>
          </p:spPr>
          <p:txBody>
            <a:bodyPr/>
            <a:lstStyle/>
            <a:p/>
          </p:txBody>
        </p:sp>
        <p:sp>
          <p:nvSpPr>
            <p:cNvPr id="124" name="pl124"/>
            <p:cNvSpPr/>
            <p:nvPr/>
          </p:nvSpPr>
          <p:spPr>
            <a:xfrm>
              <a:off x="3728397"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25" name="tx125"/>
            <p:cNvSpPr/>
            <p:nvPr/>
          </p:nvSpPr>
          <p:spPr>
            <a:xfrm>
              <a:off x="3280764"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75%</a:t>
              </a:r>
            </a:p>
          </p:txBody>
        </p:sp>
        <p:sp>
          <p:nvSpPr>
            <p:cNvPr id="126" name="pt126"/>
            <p:cNvSpPr/>
            <p:nvPr/>
          </p:nvSpPr>
          <p:spPr>
            <a:xfrm>
              <a:off x="3244591"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27" name="pt127"/>
            <p:cNvSpPr/>
            <p:nvPr/>
          </p:nvSpPr>
          <p:spPr>
            <a:xfrm>
              <a:off x="3476606" y="503335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28" name="pt128"/>
            <p:cNvSpPr/>
            <p:nvPr/>
          </p:nvSpPr>
          <p:spPr>
            <a:xfrm>
              <a:off x="3534610" y="485162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29" name="pt129"/>
            <p:cNvSpPr/>
            <p:nvPr/>
          </p:nvSpPr>
          <p:spPr>
            <a:xfrm>
              <a:off x="3578113" y="466989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0" name="pt130"/>
            <p:cNvSpPr/>
            <p:nvPr/>
          </p:nvSpPr>
          <p:spPr>
            <a:xfrm>
              <a:off x="3592614" y="448816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1" name="pt131"/>
            <p:cNvSpPr/>
            <p:nvPr/>
          </p:nvSpPr>
          <p:spPr>
            <a:xfrm>
              <a:off x="3592614" y="430643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2" name="pt132"/>
            <p:cNvSpPr/>
            <p:nvPr/>
          </p:nvSpPr>
          <p:spPr>
            <a:xfrm>
              <a:off x="3592614" y="412470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3" name="pt133"/>
            <p:cNvSpPr/>
            <p:nvPr/>
          </p:nvSpPr>
          <p:spPr>
            <a:xfrm>
              <a:off x="3679619" y="394297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34" name="pt134"/>
            <p:cNvSpPr/>
            <p:nvPr/>
          </p:nvSpPr>
          <p:spPr>
            <a:xfrm>
              <a:off x="3694120" y="376124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35" name="pt135"/>
            <p:cNvSpPr/>
            <p:nvPr/>
          </p:nvSpPr>
          <p:spPr>
            <a:xfrm>
              <a:off x="3752124" y="357951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6" name="pt136"/>
            <p:cNvSpPr/>
            <p:nvPr/>
          </p:nvSpPr>
          <p:spPr>
            <a:xfrm>
              <a:off x="3766625" y="339778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7" name="pt137"/>
            <p:cNvSpPr/>
            <p:nvPr/>
          </p:nvSpPr>
          <p:spPr>
            <a:xfrm>
              <a:off x="3781126" y="32160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8" name="pt138"/>
            <p:cNvSpPr/>
            <p:nvPr/>
          </p:nvSpPr>
          <p:spPr>
            <a:xfrm>
              <a:off x="3795627" y="303432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9" name="pt139"/>
            <p:cNvSpPr/>
            <p:nvPr/>
          </p:nvSpPr>
          <p:spPr>
            <a:xfrm>
              <a:off x="3795627" y="285259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0" name="pt140"/>
            <p:cNvSpPr/>
            <p:nvPr/>
          </p:nvSpPr>
          <p:spPr>
            <a:xfrm>
              <a:off x="3810128" y="26708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1" name="pt141"/>
            <p:cNvSpPr/>
            <p:nvPr/>
          </p:nvSpPr>
          <p:spPr>
            <a:xfrm>
              <a:off x="3810128" y="248913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2" name="pt142"/>
            <p:cNvSpPr/>
            <p:nvPr/>
          </p:nvSpPr>
          <p:spPr>
            <a:xfrm>
              <a:off x="3853631" y="230740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3" name="pt143"/>
            <p:cNvSpPr/>
            <p:nvPr/>
          </p:nvSpPr>
          <p:spPr>
            <a:xfrm>
              <a:off x="3853631" y="21256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4" name="pt144"/>
            <p:cNvSpPr/>
            <p:nvPr/>
          </p:nvSpPr>
          <p:spPr>
            <a:xfrm>
              <a:off x="3897134" y="194394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5" name="pt145"/>
            <p:cNvSpPr/>
            <p:nvPr/>
          </p:nvSpPr>
          <p:spPr>
            <a:xfrm>
              <a:off x="3911635" y="176221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6" name="pt146"/>
            <p:cNvSpPr/>
            <p:nvPr/>
          </p:nvSpPr>
          <p:spPr>
            <a:xfrm>
              <a:off x="3911635" y="158048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7" name="pt147"/>
            <p:cNvSpPr/>
            <p:nvPr/>
          </p:nvSpPr>
          <p:spPr>
            <a:xfrm>
              <a:off x="3955137" y="13987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8" name="pt148"/>
            <p:cNvSpPr/>
            <p:nvPr/>
          </p:nvSpPr>
          <p:spPr>
            <a:xfrm>
              <a:off x="3955137" y="12170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9" name="pt149"/>
            <p:cNvSpPr/>
            <p:nvPr/>
          </p:nvSpPr>
          <p:spPr>
            <a:xfrm>
              <a:off x="3998640"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0" name="tx150"/>
            <p:cNvSpPr/>
            <p:nvPr/>
          </p:nvSpPr>
          <p:spPr>
            <a:xfrm>
              <a:off x="3365873"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151" name="tx151"/>
            <p:cNvSpPr/>
            <p:nvPr/>
          </p:nvSpPr>
          <p:spPr>
            <a:xfrm>
              <a:off x="3597888" y="505173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152" name="tx152"/>
            <p:cNvSpPr/>
            <p:nvPr/>
          </p:nvSpPr>
          <p:spPr>
            <a:xfrm>
              <a:off x="3655892" y="4870008"/>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153" name="tx153"/>
            <p:cNvSpPr/>
            <p:nvPr/>
          </p:nvSpPr>
          <p:spPr>
            <a:xfrm>
              <a:off x="3699395" y="4688278"/>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154" name="tx154"/>
            <p:cNvSpPr/>
            <p:nvPr/>
          </p:nvSpPr>
          <p:spPr>
            <a:xfrm>
              <a:off x="3713896" y="450848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155" name="tx155"/>
            <p:cNvSpPr/>
            <p:nvPr/>
          </p:nvSpPr>
          <p:spPr>
            <a:xfrm>
              <a:off x="3713896" y="4324779"/>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156" name="tx156"/>
            <p:cNvSpPr/>
            <p:nvPr/>
          </p:nvSpPr>
          <p:spPr>
            <a:xfrm>
              <a:off x="3713896" y="414308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157" name="tx157"/>
            <p:cNvSpPr/>
            <p:nvPr/>
          </p:nvSpPr>
          <p:spPr>
            <a:xfrm>
              <a:off x="3800901" y="396135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158" name="tx158"/>
            <p:cNvSpPr/>
            <p:nvPr/>
          </p:nvSpPr>
          <p:spPr>
            <a:xfrm>
              <a:off x="3815402" y="378156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159" name="tx159"/>
            <p:cNvSpPr/>
            <p:nvPr/>
          </p:nvSpPr>
          <p:spPr>
            <a:xfrm>
              <a:off x="3547316" y="3594404"/>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160" name="tx160"/>
            <p:cNvSpPr/>
            <p:nvPr/>
          </p:nvSpPr>
          <p:spPr>
            <a:xfrm>
              <a:off x="3561856" y="3416167"/>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161" name="tx161"/>
            <p:cNvSpPr/>
            <p:nvPr/>
          </p:nvSpPr>
          <p:spPr>
            <a:xfrm>
              <a:off x="3602752" y="323637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162" name="tx162"/>
            <p:cNvSpPr/>
            <p:nvPr/>
          </p:nvSpPr>
          <p:spPr>
            <a:xfrm>
              <a:off x="3639379" y="3052707"/>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163" name="tx163"/>
            <p:cNvSpPr/>
            <p:nvPr/>
          </p:nvSpPr>
          <p:spPr>
            <a:xfrm>
              <a:off x="3590819" y="287097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164" name="tx164"/>
            <p:cNvSpPr/>
            <p:nvPr/>
          </p:nvSpPr>
          <p:spPr>
            <a:xfrm>
              <a:off x="3605320" y="2689208"/>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165" name="tx165"/>
            <p:cNvSpPr/>
            <p:nvPr/>
          </p:nvSpPr>
          <p:spPr>
            <a:xfrm>
              <a:off x="3614209" y="2509458"/>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166" name="tx166"/>
            <p:cNvSpPr/>
            <p:nvPr/>
          </p:nvSpPr>
          <p:spPr>
            <a:xfrm>
              <a:off x="3662059" y="2327727"/>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167" name="tx167"/>
            <p:cNvSpPr/>
            <p:nvPr/>
          </p:nvSpPr>
          <p:spPr>
            <a:xfrm>
              <a:off x="3675296" y="2144056"/>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168" name="tx168"/>
            <p:cNvSpPr/>
            <p:nvPr/>
          </p:nvSpPr>
          <p:spPr>
            <a:xfrm>
              <a:off x="3701176" y="1962288"/>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169" name="tx169"/>
            <p:cNvSpPr/>
            <p:nvPr/>
          </p:nvSpPr>
          <p:spPr>
            <a:xfrm>
              <a:off x="3733299" y="178253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170" name="tx170"/>
            <p:cNvSpPr/>
            <p:nvPr/>
          </p:nvSpPr>
          <p:spPr>
            <a:xfrm>
              <a:off x="3737647" y="1598866"/>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171" name="tx171"/>
            <p:cNvSpPr/>
            <p:nvPr/>
          </p:nvSpPr>
          <p:spPr>
            <a:xfrm>
              <a:off x="3767952" y="141713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172" name="tx172"/>
            <p:cNvSpPr/>
            <p:nvPr/>
          </p:nvSpPr>
          <p:spPr>
            <a:xfrm>
              <a:off x="3767952" y="123540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173" name="tx173"/>
            <p:cNvSpPr/>
            <p:nvPr/>
          </p:nvSpPr>
          <p:spPr>
            <a:xfrm>
              <a:off x="3802643"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174" name="rc174"/>
            <p:cNvSpPr/>
            <p:nvPr/>
          </p:nvSpPr>
          <p:spPr>
            <a:xfrm>
              <a:off x="2919244" y="875080"/>
              <a:ext cx="1218078" cy="4597772"/>
            </a:xfrm>
            <a:prstGeom prst="rect">
              <a:avLst/>
            </a:prstGeom>
            <a:ln w="13550" cap="rnd">
              <a:solidFill>
                <a:srgbClr val="999999">
                  <a:alpha val="100000"/>
                </a:srgbClr>
              </a:solidFill>
              <a:prstDash val="solid"/>
              <a:round/>
            </a:ln>
          </p:spPr>
          <p:txBody>
            <a:bodyPr/>
            <a:lstStyle/>
            <a:p/>
          </p:txBody>
        </p:sp>
        <p:sp>
          <p:nvSpPr>
            <p:cNvPr id="175" name="pl175"/>
            <p:cNvSpPr/>
            <p:nvPr/>
          </p:nvSpPr>
          <p:spPr>
            <a:xfrm>
              <a:off x="421851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450853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479855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50885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9" name="pl179"/>
            <p:cNvSpPr/>
            <p:nvPr/>
          </p:nvSpPr>
          <p:spPr>
            <a:xfrm>
              <a:off x="537858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80" name="rc180"/>
            <p:cNvSpPr/>
            <p:nvPr/>
          </p:nvSpPr>
          <p:spPr>
            <a:xfrm>
              <a:off x="4206912" y="1084069"/>
              <a:ext cx="1218078" cy="269664"/>
            </a:xfrm>
            <a:prstGeom prst="rect">
              <a:avLst/>
            </a:prstGeom>
            <a:solidFill>
              <a:srgbClr val="D9D9D9">
                <a:alpha val="60000"/>
              </a:srgbClr>
            </a:solidFill>
          </p:spPr>
          <p:txBody>
            <a:bodyPr/>
            <a:lstStyle/>
            <a:p/>
          </p:txBody>
        </p:sp>
        <p:sp>
          <p:nvSpPr>
            <p:cNvPr id="181" name="pl181"/>
            <p:cNvSpPr/>
            <p:nvPr/>
          </p:nvSpPr>
          <p:spPr>
            <a:xfrm>
              <a:off x="4784050"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82" name="tx182"/>
            <p:cNvSpPr/>
            <p:nvPr/>
          </p:nvSpPr>
          <p:spPr>
            <a:xfrm>
              <a:off x="4336417"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59%</a:t>
              </a:r>
            </a:p>
          </p:txBody>
        </p:sp>
        <p:sp>
          <p:nvSpPr>
            <p:cNvPr id="183" name="pt183"/>
            <p:cNvSpPr/>
            <p:nvPr/>
          </p:nvSpPr>
          <p:spPr>
            <a:xfrm>
              <a:off x="4474255"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4" name="pt184"/>
            <p:cNvSpPr/>
            <p:nvPr/>
          </p:nvSpPr>
          <p:spPr>
            <a:xfrm>
              <a:off x="4648267" y="494542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5" name="pt185"/>
            <p:cNvSpPr/>
            <p:nvPr/>
          </p:nvSpPr>
          <p:spPr>
            <a:xfrm>
              <a:off x="4662768" y="467575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6" name="pt186"/>
            <p:cNvSpPr/>
            <p:nvPr/>
          </p:nvSpPr>
          <p:spPr>
            <a:xfrm>
              <a:off x="4706270" y="440609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7" name="pt187"/>
            <p:cNvSpPr/>
            <p:nvPr/>
          </p:nvSpPr>
          <p:spPr>
            <a:xfrm>
              <a:off x="4749773" y="413642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88" name="pt188"/>
            <p:cNvSpPr/>
            <p:nvPr/>
          </p:nvSpPr>
          <p:spPr>
            <a:xfrm>
              <a:off x="4880282" y="386676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89" name="pt189"/>
            <p:cNvSpPr/>
            <p:nvPr/>
          </p:nvSpPr>
          <p:spPr>
            <a:xfrm>
              <a:off x="4880282" y="359710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90" name="pt190"/>
            <p:cNvSpPr/>
            <p:nvPr/>
          </p:nvSpPr>
          <p:spPr>
            <a:xfrm>
              <a:off x="4894783" y="332743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1" name="pt191"/>
            <p:cNvSpPr/>
            <p:nvPr/>
          </p:nvSpPr>
          <p:spPr>
            <a:xfrm>
              <a:off x="4894783" y="305777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2" name="pt192"/>
            <p:cNvSpPr/>
            <p:nvPr/>
          </p:nvSpPr>
          <p:spPr>
            <a:xfrm>
              <a:off x="4909284" y="278810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3" name="pt193"/>
            <p:cNvSpPr/>
            <p:nvPr/>
          </p:nvSpPr>
          <p:spPr>
            <a:xfrm>
              <a:off x="4923785" y="251844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4" name="pt194"/>
            <p:cNvSpPr/>
            <p:nvPr/>
          </p:nvSpPr>
          <p:spPr>
            <a:xfrm>
              <a:off x="4967287" y="224878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5" name="pt195"/>
            <p:cNvSpPr/>
            <p:nvPr/>
          </p:nvSpPr>
          <p:spPr>
            <a:xfrm>
              <a:off x="4967287" y="197911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6" name="pt196"/>
            <p:cNvSpPr/>
            <p:nvPr/>
          </p:nvSpPr>
          <p:spPr>
            <a:xfrm>
              <a:off x="5083295" y="170945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7" name="pt197"/>
            <p:cNvSpPr/>
            <p:nvPr/>
          </p:nvSpPr>
          <p:spPr>
            <a:xfrm>
              <a:off x="5112297" y="143978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8" name="pt198"/>
            <p:cNvSpPr/>
            <p:nvPr/>
          </p:nvSpPr>
          <p:spPr>
            <a:xfrm>
              <a:off x="5199302" y="117012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9" name="tx199"/>
            <p:cNvSpPr/>
            <p:nvPr/>
          </p:nvSpPr>
          <p:spPr>
            <a:xfrm>
              <a:off x="4595537" y="523346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200" name="tx200"/>
            <p:cNvSpPr/>
            <p:nvPr/>
          </p:nvSpPr>
          <p:spPr>
            <a:xfrm>
              <a:off x="4769549" y="4963805"/>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201" name="tx201"/>
            <p:cNvSpPr/>
            <p:nvPr/>
          </p:nvSpPr>
          <p:spPr>
            <a:xfrm>
              <a:off x="4784050" y="4694102"/>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202" name="tx202"/>
            <p:cNvSpPr/>
            <p:nvPr/>
          </p:nvSpPr>
          <p:spPr>
            <a:xfrm>
              <a:off x="4827552" y="44244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203" name="tx203"/>
            <p:cNvSpPr/>
            <p:nvPr/>
          </p:nvSpPr>
          <p:spPr>
            <a:xfrm>
              <a:off x="4871055" y="4154774"/>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204" name="tx204"/>
            <p:cNvSpPr/>
            <p:nvPr/>
          </p:nvSpPr>
          <p:spPr>
            <a:xfrm>
              <a:off x="5001564" y="3887089"/>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205" name="tx205"/>
            <p:cNvSpPr/>
            <p:nvPr/>
          </p:nvSpPr>
          <p:spPr>
            <a:xfrm>
              <a:off x="5001564" y="3615445"/>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206" name="tx206"/>
            <p:cNvSpPr/>
            <p:nvPr/>
          </p:nvSpPr>
          <p:spPr>
            <a:xfrm>
              <a:off x="5016065" y="3345820"/>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207" name="tx207"/>
            <p:cNvSpPr/>
            <p:nvPr/>
          </p:nvSpPr>
          <p:spPr>
            <a:xfrm>
              <a:off x="5016065" y="307615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208" name="tx208"/>
            <p:cNvSpPr/>
            <p:nvPr/>
          </p:nvSpPr>
          <p:spPr>
            <a:xfrm>
              <a:off x="5030566" y="2806492"/>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209" name="tx209"/>
            <p:cNvSpPr/>
            <p:nvPr/>
          </p:nvSpPr>
          <p:spPr>
            <a:xfrm>
              <a:off x="5045066" y="2538769"/>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210" name="tx210"/>
            <p:cNvSpPr/>
            <p:nvPr/>
          </p:nvSpPr>
          <p:spPr>
            <a:xfrm>
              <a:off x="5088569" y="2267164"/>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211" name="tx211"/>
            <p:cNvSpPr/>
            <p:nvPr/>
          </p:nvSpPr>
          <p:spPr>
            <a:xfrm>
              <a:off x="5088569" y="1997500"/>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212" name="tx212"/>
            <p:cNvSpPr/>
            <p:nvPr/>
          </p:nvSpPr>
          <p:spPr>
            <a:xfrm>
              <a:off x="4891723" y="1729777"/>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213" name="tx213"/>
            <p:cNvSpPr/>
            <p:nvPr/>
          </p:nvSpPr>
          <p:spPr>
            <a:xfrm>
              <a:off x="4933962" y="1460113"/>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214" name="tx214"/>
            <p:cNvSpPr/>
            <p:nvPr/>
          </p:nvSpPr>
          <p:spPr>
            <a:xfrm>
              <a:off x="5012117" y="1188508"/>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215" name="rc215"/>
            <p:cNvSpPr/>
            <p:nvPr/>
          </p:nvSpPr>
          <p:spPr>
            <a:xfrm>
              <a:off x="4206912" y="875080"/>
              <a:ext cx="1218078" cy="4597772"/>
            </a:xfrm>
            <a:prstGeom prst="rect">
              <a:avLst/>
            </a:prstGeom>
            <a:ln w="13550" cap="rnd">
              <a:solidFill>
                <a:srgbClr val="999999">
                  <a:alpha val="100000"/>
                </a:srgbClr>
              </a:solidFill>
              <a:prstDash val="solid"/>
              <a:round/>
            </a:ln>
          </p:spPr>
          <p:txBody>
            <a:bodyPr/>
            <a:lstStyle/>
            <a:p/>
          </p:txBody>
        </p:sp>
        <p:sp>
          <p:nvSpPr>
            <p:cNvPr id="216" name="pl216"/>
            <p:cNvSpPr/>
            <p:nvPr/>
          </p:nvSpPr>
          <p:spPr>
            <a:xfrm>
              <a:off x="550618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17" name="pl217"/>
            <p:cNvSpPr/>
            <p:nvPr/>
          </p:nvSpPr>
          <p:spPr>
            <a:xfrm>
              <a:off x="579620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18" name="pl218"/>
            <p:cNvSpPr/>
            <p:nvPr/>
          </p:nvSpPr>
          <p:spPr>
            <a:xfrm>
              <a:off x="608621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19" name="pl219"/>
            <p:cNvSpPr/>
            <p:nvPr/>
          </p:nvSpPr>
          <p:spPr>
            <a:xfrm>
              <a:off x="637623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20" name="pl220"/>
            <p:cNvSpPr/>
            <p:nvPr/>
          </p:nvSpPr>
          <p:spPr>
            <a:xfrm>
              <a:off x="666625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21" name="rc221"/>
            <p:cNvSpPr/>
            <p:nvPr/>
          </p:nvSpPr>
          <p:spPr>
            <a:xfrm>
              <a:off x="5494580" y="1538395"/>
              <a:ext cx="1218078" cy="181730"/>
            </a:xfrm>
            <a:prstGeom prst="rect">
              <a:avLst/>
            </a:prstGeom>
            <a:solidFill>
              <a:srgbClr val="D9D9D9">
                <a:alpha val="60000"/>
              </a:srgbClr>
            </a:solidFill>
          </p:spPr>
          <p:txBody>
            <a:bodyPr/>
            <a:lstStyle/>
            <a:p/>
          </p:txBody>
        </p:sp>
        <p:sp>
          <p:nvSpPr>
            <p:cNvPr id="222" name="pl222"/>
            <p:cNvSpPr/>
            <p:nvPr/>
          </p:nvSpPr>
          <p:spPr>
            <a:xfrm>
              <a:off x="6144222"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223" name="tx223"/>
            <p:cNvSpPr/>
            <p:nvPr/>
          </p:nvSpPr>
          <p:spPr>
            <a:xfrm>
              <a:off x="5696589"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64%</a:t>
              </a:r>
            </a:p>
          </p:txBody>
        </p:sp>
        <p:sp>
          <p:nvSpPr>
            <p:cNvPr id="224" name="pt224"/>
            <p:cNvSpPr/>
            <p:nvPr/>
          </p:nvSpPr>
          <p:spPr>
            <a:xfrm>
              <a:off x="5805426"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5" name="pt225"/>
            <p:cNvSpPr/>
            <p:nvPr/>
          </p:nvSpPr>
          <p:spPr>
            <a:xfrm>
              <a:off x="5877931" y="503335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6" name="pt226"/>
            <p:cNvSpPr/>
            <p:nvPr/>
          </p:nvSpPr>
          <p:spPr>
            <a:xfrm>
              <a:off x="5964936" y="485162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7" name="pt227"/>
            <p:cNvSpPr/>
            <p:nvPr/>
          </p:nvSpPr>
          <p:spPr>
            <a:xfrm>
              <a:off x="5979437" y="466989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8" name="pt228"/>
            <p:cNvSpPr/>
            <p:nvPr/>
          </p:nvSpPr>
          <p:spPr>
            <a:xfrm>
              <a:off x="5979437" y="448816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9" name="pt229"/>
            <p:cNvSpPr/>
            <p:nvPr/>
          </p:nvSpPr>
          <p:spPr>
            <a:xfrm>
              <a:off x="6008439" y="430643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30" name="pt230"/>
            <p:cNvSpPr/>
            <p:nvPr/>
          </p:nvSpPr>
          <p:spPr>
            <a:xfrm>
              <a:off x="6066443" y="412470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1" name="pt231"/>
            <p:cNvSpPr/>
            <p:nvPr/>
          </p:nvSpPr>
          <p:spPr>
            <a:xfrm>
              <a:off x="6066443" y="394297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2" name="pt232"/>
            <p:cNvSpPr/>
            <p:nvPr/>
          </p:nvSpPr>
          <p:spPr>
            <a:xfrm>
              <a:off x="6153449" y="376124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3" name="pt233"/>
            <p:cNvSpPr/>
            <p:nvPr/>
          </p:nvSpPr>
          <p:spPr>
            <a:xfrm>
              <a:off x="6153449" y="357951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4" name="pt234"/>
            <p:cNvSpPr/>
            <p:nvPr/>
          </p:nvSpPr>
          <p:spPr>
            <a:xfrm>
              <a:off x="6167950" y="339778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5" name="pt235"/>
            <p:cNvSpPr/>
            <p:nvPr/>
          </p:nvSpPr>
          <p:spPr>
            <a:xfrm>
              <a:off x="6254955" y="321605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36" name="pt236"/>
            <p:cNvSpPr/>
            <p:nvPr/>
          </p:nvSpPr>
          <p:spPr>
            <a:xfrm>
              <a:off x="6298458" y="303432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37" name="pt237"/>
            <p:cNvSpPr/>
            <p:nvPr/>
          </p:nvSpPr>
          <p:spPr>
            <a:xfrm>
              <a:off x="6341961" y="285259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8" name="pt238"/>
            <p:cNvSpPr/>
            <p:nvPr/>
          </p:nvSpPr>
          <p:spPr>
            <a:xfrm>
              <a:off x="6356462" y="26708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9" name="pt239"/>
            <p:cNvSpPr/>
            <p:nvPr/>
          </p:nvSpPr>
          <p:spPr>
            <a:xfrm>
              <a:off x="6356462" y="248913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0" name="pt240"/>
            <p:cNvSpPr/>
            <p:nvPr/>
          </p:nvSpPr>
          <p:spPr>
            <a:xfrm>
              <a:off x="6399965" y="230740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1" name="pt241"/>
            <p:cNvSpPr/>
            <p:nvPr/>
          </p:nvSpPr>
          <p:spPr>
            <a:xfrm>
              <a:off x="6428967" y="21256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2" name="pt242"/>
            <p:cNvSpPr/>
            <p:nvPr/>
          </p:nvSpPr>
          <p:spPr>
            <a:xfrm>
              <a:off x="6443467" y="194394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3" name="pt243"/>
            <p:cNvSpPr/>
            <p:nvPr/>
          </p:nvSpPr>
          <p:spPr>
            <a:xfrm>
              <a:off x="6472469" y="176221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4" name="pt244"/>
            <p:cNvSpPr/>
            <p:nvPr/>
          </p:nvSpPr>
          <p:spPr>
            <a:xfrm>
              <a:off x="6501471" y="158048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5" name="pt245"/>
            <p:cNvSpPr/>
            <p:nvPr/>
          </p:nvSpPr>
          <p:spPr>
            <a:xfrm>
              <a:off x="6515972" y="13987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6" name="pt246"/>
            <p:cNvSpPr/>
            <p:nvPr/>
          </p:nvSpPr>
          <p:spPr>
            <a:xfrm>
              <a:off x="6515972" y="12170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7" name="pt247"/>
            <p:cNvSpPr/>
            <p:nvPr/>
          </p:nvSpPr>
          <p:spPr>
            <a:xfrm>
              <a:off x="6544974"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8" name="tx248"/>
            <p:cNvSpPr/>
            <p:nvPr/>
          </p:nvSpPr>
          <p:spPr>
            <a:xfrm>
              <a:off x="5926708"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249" name="tx249"/>
            <p:cNvSpPr/>
            <p:nvPr/>
          </p:nvSpPr>
          <p:spPr>
            <a:xfrm>
              <a:off x="5999213" y="505367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250" name="tx250"/>
            <p:cNvSpPr/>
            <p:nvPr/>
          </p:nvSpPr>
          <p:spPr>
            <a:xfrm>
              <a:off x="6086218" y="4869969"/>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251" name="tx251"/>
            <p:cNvSpPr/>
            <p:nvPr/>
          </p:nvSpPr>
          <p:spPr>
            <a:xfrm>
              <a:off x="6100719" y="468827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252" name="tx252"/>
            <p:cNvSpPr/>
            <p:nvPr/>
          </p:nvSpPr>
          <p:spPr>
            <a:xfrm>
              <a:off x="6100719" y="450654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253" name="tx253"/>
            <p:cNvSpPr/>
            <p:nvPr/>
          </p:nvSpPr>
          <p:spPr>
            <a:xfrm>
              <a:off x="6129721" y="432481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254" name="tx254"/>
            <p:cNvSpPr/>
            <p:nvPr/>
          </p:nvSpPr>
          <p:spPr>
            <a:xfrm>
              <a:off x="6187725" y="4139594"/>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255" name="tx255"/>
            <p:cNvSpPr/>
            <p:nvPr/>
          </p:nvSpPr>
          <p:spPr>
            <a:xfrm>
              <a:off x="6187725" y="3961358"/>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256" name="tx256"/>
            <p:cNvSpPr/>
            <p:nvPr/>
          </p:nvSpPr>
          <p:spPr>
            <a:xfrm>
              <a:off x="6274731" y="3779628"/>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257" name="tx257"/>
            <p:cNvSpPr/>
            <p:nvPr/>
          </p:nvSpPr>
          <p:spPr>
            <a:xfrm>
              <a:off x="6274731" y="359983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258" name="tx258"/>
            <p:cNvSpPr/>
            <p:nvPr/>
          </p:nvSpPr>
          <p:spPr>
            <a:xfrm>
              <a:off x="6289232" y="341616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259" name="tx259"/>
            <p:cNvSpPr/>
            <p:nvPr/>
          </p:nvSpPr>
          <p:spPr>
            <a:xfrm>
              <a:off x="6376237" y="3234437"/>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260" name="tx260"/>
            <p:cNvSpPr/>
            <p:nvPr/>
          </p:nvSpPr>
          <p:spPr>
            <a:xfrm>
              <a:off x="6419740" y="305270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261" name="tx261"/>
            <p:cNvSpPr/>
            <p:nvPr/>
          </p:nvSpPr>
          <p:spPr>
            <a:xfrm>
              <a:off x="6146003" y="2870938"/>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262" name="tx262"/>
            <p:cNvSpPr/>
            <p:nvPr/>
          </p:nvSpPr>
          <p:spPr>
            <a:xfrm>
              <a:off x="6178088" y="269118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263" name="tx263"/>
            <p:cNvSpPr/>
            <p:nvPr/>
          </p:nvSpPr>
          <p:spPr>
            <a:xfrm>
              <a:off x="6164890" y="250945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264" name="tx264"/>
            <p:cNvSpPr/>
            <p:nvPr/>
          </p:nvSpPr>
          <p:spPr>
            <a:xfrm>
              <a:off x="6195156" y="2325748"/>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265" name="tx265"/>
            <p:cNvSpPr/>
            <p:nvPr/>
          </p:nvSpPr>
          <p:spPr>
            <a:xfrm>
              <a:off x="6250631" y="2144056"/>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266" name="tx266"/>
            <p:cNvSpPr/>
            <p:nvPr/>
          </p:nvSpPr>
          <p:spPr>
            <a:xfrm>
              <a:off x="6265132" y="196426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267" name="tx267"/>
            <p:cNvSpPr/>
            <p:nvPr/>
          </p:nvSpPr>
          <p:spPr>
            <a:xfrm>
              <a:off x="6298482" y="1780596"/>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268" name="tx268"/>
            <p:cNvSpPr/>
            <p:nvPr/>
          </p:nvSpPr>
          <p:spPr>
            <a:xfrm>
              <a:off x="6314286" y="159886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269" name="tx269"/>
            <p:cNvSpPr/>
            <p:nvPr/>
          </p:nvSpPr>
          <p:spPr>
            <a:xfrm>
              <a:off x="6319975" y="141713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270" name="tx270"/>
            <p:cNvSpPr/>
            <p:nvPr/>
          </p:nvSpPr>
          <p:spPr>
            <a:xfrm>
              <a:off x="6320053" y="1237347"/>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271" name="tx271"/>
            <p:cNvSpPr/>
            <p:nvPr/>
          </p:nvSpPr>
          <p:spPr>
            <a:xfrm>
              <a:off x="6357789" y="105367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272" name="rc272"/>
            <p:cNvSpPr/>
            <p:nvPr/>
          </p:nvSpPr>
          <p:spPr>
            <a:xfrm>
              <a:off x="5494580" y="875080"/>
              <a:ext cx="1218078" cy="4597772"/>
            </a:xfrm>
            <a:prstGeom prst="rect">
              <a:avLst/>
            </a:prstGeom>
            <a:ln w="13550" cap="rnd">
              <a:solidFill>
                <a:srgbClr val="999999">
                  <a:alpha val="100000"/>
                </a:srgbClr>
              </a:solidFill>
              <a:prstDash val="solid"/>
              <a:round/>
            </a:ln>
          </p:spPr>
          <p:txBody>
            <a:bodyPr/>
            <a:lstStyle/>
            <a:p/>
          </p:txBody>
        </p:sp>
        <p:sp>
          <p:nvSpPr>
            <p:cNvPr id="273" name="pl273"/>
            <p:cNvSpPr/>
            <p:nvPr/>
          </p:nvSpPr>
          <p:spPr>
            <a:xfrm>
              <a:off x="679384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74" name="pl274"/>
            <p:cNvSpPr/>
            <p:nvPr/>
          </p:nvSpPr>
          <p:spPr>
            <a:xfrm>
              <a:off x="708386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75" name="pl275"/>
            <p:cNvSpPr/>
            <p:nvPr/>
          </p:nvSpPr>
          <p:spPr>
            <a:xfrm>
              <a:off x="737388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76" name="pl276"/>
            <p:cNvSpPr/>
            <p:nvPr/>
          </p:nvSpPr>
          <p:spPr>
            <a:xfrm>
              <a:off x="766390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77" name="pl277"/>
            <p:cNvSpPr/>
            <p:nvPr/>
          </p:nvSpPr>
          <p:spPr>
            <a:xfrm>
              <a:off x="795392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78" name="rc278"/>
            <p:cNvSpPr/>
            <p:nvPr/>
          </p:nvSpPr>
          <p:spPr>
            <a:xfrm>
              <a:off x="6782248" y="1780702"/>
              <a:ext cx="1218078" cy="199037"/>
            </a:xfrm>
            <a:prstGeom prst="rect">
              <a:avLst/>
            </a:prstGeom>
            <a:solidFill>
              <a:srgbClr val="D9D9D9">
                <a:alpha val="60000"/>
              </a:srgbClr>
            </a:solidFill>
          </p:spPr>
          <p:txBody>
            <a:bodyPr/>
            <a:lstStyle/>
            <a:p/>
          </p:txBody>
        </p:sp>
        <p:sp>
          <p:nvSpPr>
            <p:cNvPr id="279" name="pl279"/>
            <p:cNvSpPr/>
            <p:nvPr/>
          </p:nvSpPr>
          <p:spPr>
            <a:xfrm>
              <a:off x="7228877"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280" name="tx280"/>
            <p:cNvSpPr/>
            <p:nvPr/>
          </p:nvSpPr>
          <p:spPr>
            <a:xfrm>
              <a:off x="6781244"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50%</a:t>
              </a:r>
            </a:p>
          </p:txBody>
        </p:sp>
        <p:sp>
          <p:nvSpPr>
            <p:cNvPr id="281" name="pt281"/>
            <p:cNvSpPr/>
            <p:nvPr/>
          </p:nvSpPr>
          <p:spPr>
            <a:xfrm>
              <a:off x="6788574"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2" name="pt282"/>
            <p:cNvSpPr/>
            <p:nvPr/>
          </p:nvSpPr>
          <p:spPr>
            <a:xfrm>
              <a:off x="6962586" y="501604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3" name="pt283"/>
            <p:cNvSpPr/>
            <p:nvPr/>
          </p:nvSpPr>
          <p:spPr>
            <a:xfrm>
              <a:off x="6977087" y="481700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4" name="pt284"/>
            <p:cNvSpPr/>
            <p:nvPr/>
          </p:nvSpPr>
          <p:spPr>
            <a:xfrm>
              <a:off x="7136597" y="461797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5" name="pt285"/>
            <p:cNvSpPr/>
            <p:nvPr/>
          </p:nvSpPr>
          <p:spPr>
            <a:xfrm>
              <a:off x="7165599" y="441893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6" name="pt286"/>
            <p:cNvSpPr/>
            <p:nvPr/>
          </p:nvSpPr>
          <p:spPr>
            <a:xfrm>
              <a:off x="7194601" y="421989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7" name="pt287"/>
            <p:cNvSpPr/>
            <p:nvPr/>
          </p:nvSpPr>
          <p:spPr>
            <a:xfrm>
              <a:off x="7209102" y="402085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8" name="pt288"/>
            <p:cNvSpPr/>
            <p:nvPr/>
          </p:nvSpPr>
          <p:spPr>
            <a:xfrm>
              <a:off x="7209102" y="382182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9" name="pt289"/>
            <p:cNvSpPr/>
            <p:nvPr/>
          </p:nvSpPr>
          <p:spPr>
            <a:xfrm>
              <a:off x="7223603" y="362278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0" name="pt290"/>
            <p:cNvSpPr/>
            <p:nvPr/>
          </p:nvSpPr>
          <p:spPr>
            <a:xfrm>
              <a:off x="7296107" y="342374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1" name="pt291"/>
            <p:cNvSpPr/>
            <p:nvPr/>
          </p:nvSpPr>
          <p:spPr>
            <a:xfrm>
              <a:off x="7310608" y="322470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2" name="pt292"/>
            <p:cNvSpPr/>
            <p:nvPr/>
          </p:nvSpPr>
          <p:spPr>
            <a:xfrm>
              <a:off x="7325109" y="302567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93" name="pt293"/>
            <p:cNvSpPr/>
            <p:nvPr/>
          </p:nvSpPr>
          <p:spPr>
            <a:xfrm>
              <a:off x="7368612" y="282663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94" name="pt294"/>
            <p:cNvSpPr/>
            <p:nvPr/>
          </p:nvSpPr>
          <p:spPr>
            <a:xfrm>
              <a:off x="7397614" y="262759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95" name="pt295"/>
            <p:cNvSpPr/>
            <p:nvPr/>
          </p:nvSpPr>
          <p:spPr>
            <a:xfrm>
              <a:off x="7412115" y="242855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96" name="pt296"/>
            <p:cNvSpPr/>
            <p:nvPr/>
          </p:nvSpPr>
          <p:spPr>
            <a:xfrm>
              <a:off x="7513621" y="222951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97" name="pt297"/>
            <p:cNvSpPr/>
            <p:nvPr/>
          </p:nvSpPr>
          <p:spPr>
            <a:xfrm>
              <a:off x="7586126" y="203048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98" name="pt298"/>
            <p:cNvSpPr/>
            <p:nvPr/>
          </p:nvSpPr>
          <p:spPr>
            <a:xfrm>
              <a:off x="7586126" y="183144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99" name="pt299"/>
            <p:cNvSpPr/>
            <p:nvPr/>
          </p:nvSpPr>
          <p:spPr>
            <a:xfrm>
              <a:off x="7615128" y="163240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0" name="pt300"/>
            <p:cNvSpPr/>
            <p:nvPr/>
          </p:nvSpPr>
          <p:spPr>
            <a:xfrm>
              <a:off x="7702133" y="143336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1" name="pt301"/>
            <p:cNvSpPr/>
            <p:nvPr/>
          </p:nvSpPr>
          <p:spPr>
            <a:xfrm>
              <a:off x="7716634" y="123433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2" name="pt302"/>
            <p:cNvSpPr/>
            <p:nvPr/>
          </p:nvSpPr>
          <p:spPr>
            <a:xfrm>
              <a:off x="7789139" y="10352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3" name="tx303"/>
            <p:cNvSpPr/>
            <p:nvPr/>
          </p:nvSpPr>
          <p:spPr>
            <a:xfrm>
              <a:off x="6909856"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304" name="tx304"/>
            <p:cNvSpPr/>
            <p:nvPr/>
          </p:nvSpPr>
          <p:spPr>
            <a:xfrm>
              <a:off x="7083867" y="503443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305" name="tx305"/>
            <p:cNvSpPr/>
            <p:nvPr/>
          </p:nvSpPr>
          <p:spPr>
            <a:xfrm>
              <a:off x="7098368" y="483539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306" name="tx306"/>
            <p:cNvSpPr/>
            <p:nvPr/>
          </p:nvSpPr>
          <p:spPr>
            <a:xfrm>
              <a:off x="7257879" y="4636355"/>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307" name="tx307"/>
            <p:cNvSpPr/>
            <p:nvPr/>
          </p:nvSpPr>
          <p:spPr>
            <a:xfrm>
              <a:off x="7286881" y="443731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308" name="tx308"/>
            <p:cNvSpPr/>
            <p:nvPr/>
          </p:nvSpPr>
          <p:spPr>
            <a:xfrm>
              <a:off x="7315883" y="423824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309" name="tx309"/>
            <p:cNvSpPr/>
            <p:nvPr/>
          </p:nvSpPr>
          <p:spPr>
            <a:xfrm>
              <a:off x="7330383" y="4039242"/>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310" name="tx310"/>
            <p:cNvSpPr/>
            <p:nvPr/>
          </p:nvSpPr>
          <p:spPr>
            <a:xfrm>
              <a:off x="7330383" y="384214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311" name="tx311"/>
            <p:cNvSpPr/>
            <p:nvPr/>
          </p:nvSpPr>
          <p:spPr>
            <a:xfrm>
              <a:off x="7344884" y="3637673"/>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312" name="tx312"/>
            <p:cNvSpPr/>
            <p:nvPr/>
          </p:nvSpPr>
          <p:spPr>
            <a:xfrm>
              <a:off x="7417389" y="3442090"/>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313" name="tx313"/>
            <p:cNvSpPr/>
            <p:nvPr/>
          </p:nvSpPr>
          <p:spPr>
            <a:xfrm>
              <a:off x="7431890" y="3245032"/>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314" name="tx314"/>
            <p:cNvSpPr/>
            <p:nvPr/>
          </p:nvSpPr>
          <p:spPr>
            <a:xfrm>
              <a:off x="7446391" y="3045994"/>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315" name="tx315"/>
            <p:cNvSpPr/>
            <p:nvPr/>
          </p:nvSpPr>
          <p:spPr>
            <a:xfrm>
              <a:off x="7489894" y="2844977"/>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316" name="tx316"/>
            <p:cNvSpPr/>
            <p:nvPr/>
          </p:nvSpPr>
          <p:spPr>
            <a:xfrm>
              <a:off x="7518896" y="2647919"/>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317" name="tx317"/>
            <p:cNvSpPr/>
            <p:nvPr/>
          </p:nvSpPr>
          <p:spPr>
            <a:xfrm>
              <a:off x="7533397" y="2446940"/>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318" name="tx318"/>
            <p:cNvSpPr/>
            <p:nvPr/>
          </p:nvSpPr>
          <p:spPr>
            <a:xfrm>
              <a:off x="7634903" y="2247902"/>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319" name="tx319"/>
            <p:cNvSpPr/>
            <p:nvPr/>
          </p:nvSpPr>
          <p:spPr>
            <a:xfrm>
              <a:off x="7707408" y="2048865"/>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320" name="tx320"/>
            <p:cNvSpPr/>
            <p:nvPr/>
          </p:nvSpPr>
          <p:spPr>
            <a:xfrm>
              <a:off x="7707408" y="184982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321" name="tx321"/>
            <p:cNvSpPr/>
            <p:nvPr/>
          </p:nvSpPr>
          <p:spPr>
            <a:xfrm>
              <a:off x="7423556" y="1652730"/>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322" name="tx322"/>
            <p:cNvSpPr/>
            <p:nvPr/>
          </p:nvSpPr>
          <p:spPr>
            <a:xfrm>
              <a:off x="7514948" y="145175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323" name="tx323"/>
            <p:cNvSpPr/>
            <p:nvPr/>
          </p:nvSpPr>
          <p:spPr>
            <a:xfrm>
              <a:off x="7538299" y="1252714"/>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324" name="tx324"/>
            <p:cNvSpPr/>
            <p:nvPr/>
          </p:nvSpPr>
          <p:spPr>
            <a:xfrm>
              <a:off x="7593142"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325" name="rc325"/>
            <p:cNvSpPr/>
            <p:nvPr/>
          </p:nvSpPr>
          <p:spPr>
            <a:xfrm>
              <a:off x="6782248" y="875080"/>
              <a:ext cx="1218078" cy="4597772"/>
            </a:xfrm>
            <a:prstGeom prst="rect">
              <a:avLst/>
            </a:prstGeom>
            <a:ln w="13550" cap="rnd">
              <a:solidFill>
                <a:srgbClr val="999999">
                  <a:alpha val="100000"/>
                </a:srgbClr>
              </a:solidFill>
              <a:prstDash val="solid"/>
              <a:round/>
            </a:ln>
          </p:spPr>
          <p:txBody>
            <a:bodyPr/>
            <a:lstStyle/>
            <a:p/>
          </p:txBody>
        </p:sp>
        <p:sp>
          <p:nvSpPr>
            <p:cNvPr id="326" name="pl326"/>
            <p:cNvSpPr/>
            <p:nvPr/>
          </p:nvSpPr>
          <p:spPr>
            <a:xfrm>
              <a:off x="808151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27" name="pl327"/>
            <p:cNvSpPr/>
            <p:nvPr/>
          </p:nvSpPr>
          <p:spPr>
            <a:xfrm>
              <a:off x="837153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28" name="pl328"/>
            <p:cNvSpPr/>
            <p:nvPr/>
          </p:nvSpPr>
          <p:spPr>
            <a:xfrm>
              <a:off x="866155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29" name="pl329"/>
            <p:cNvSpPr/>
            <p:nvPr/>
          </p:nvSpPr>
          <p:spPr>
            <a:xfrm>
              <a:off x="895157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30" name="pl330"/>
            <p:cNvSpPr/>
            <p:nvPr/>
          </p:nvSpPr>
          <p:spPr>
            <a:xfrm>
              <a:off x="924159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31" name="rc331"/>
            <p:cNvSpPr/>
            <p:nvPr/>
          </p:nvSpPr>
          <p:spPr>
            <a:xfrm>
              <a:off x="8069916" y="1414053"/>
              <a:ext cx="1218078" cy="219989"/>
            </a:xfrm>
            <a:prstGeom prst="rect">
              <a:avLst/>
            </a:prstGeom>
            <a:solidFill>
              <a:srgbClr val="D9D9D9">
                <a:alpha val="60000"/>
              </a:srgbClr>
            </a:solidFill>
          </p:spPr>
          <p:txBody>
            <a:bodyPr/>
            <a:lstStyle/>
            <a:p/>
          </p:txBody>
        </p:sp>
        <p:sp>
          <p:nvSpPr>
            <p:cNvPr id="332" name="pl332"/>
            <p:cNvSpPr/>
            <p:nvPr/>
          </p:nvSpPr>
          <p:spPr>
            <a:xfrm>
              <a:off x="8763061"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33" name="tx333"/>
            <p:cNvSpPr/>
            <p:nvPr/>
          </p:nvSpPr>
          <p:spPr>
            <a:xfrm>
              <a:off x="8315428"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67%</a:t>
              </a:r>
            </a:p>
          </p:txBody>
        </p:sp>
        <p:sp>
          <p:nvSpPr>
            <p:cNvPr id="334" name="pt334"/>
            <p:cNvSpPr/>
            <p:nvPr/>
          </p:nvSpPr>
          <p:spPr>
            <a:xfrm>
              <a:off x="8395263"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35" name="pt335"/>
            <p:cNvSpPr/>
            <p:nvPr/>
          </p:nvSpPr>
          <p:spPr>
            <a:xfrm>
              <a:off x="8453267" y="499509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36" name="pt336"/>
            <p:cNvSpPr/>
            <p:nvPr/>
          </p:nvSpPr>
          <p:spPr>
            <a:xfrm>
              <a:off x="8598276" y="477510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37" name="pt337"/>
            <p:cNvSpPr/>
            <p:nvPr/>
          </p:nvSpPr>
          <p:spPr>
            <a:xfrm>
              <a:off x="8641779" y="455511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38" name="pt338"/>
            <p:cNvSpPr/>
            <p:nvPr/>
          </p:nvSpPr>
          <p:spPr>
            <a:xfrm>
              <a:off x="8656280" y="433512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39" name="pt339"/>
            <p:cNvSpPr/>
            <p:nvPr/>
          </p:nvSpPr>
          <p:spPr>
            <a:xfrm>
              <a:off x="8670781" y="411514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40" name="pt340"/>
            <p:cNvSpPr/>
            <p:nvPr/>
          </p:nvSpPr>
          <p:spPr>
            <a:xfrm>
              <a:off x="8902796" y="389515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1" name="pt341"/>
            <p:cNvSpPr/>
            <p:nvPr/>
          </p:nvSpPr>
          <p:spPr>
            <a:xfrm>
              <a:off x="8917297" y="367516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2" name="pt342"/>
            <p:cNvSpPr/>
            <p:nvPr/>
          </p:nvSpPr>
          <p:spPr>
            <a:xfrm>
              <a:off x="8931798" y="345517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3" name="pt343"/>
            <p:cNvSpPr/>
            <p:nvPr/>
          </p:nvSpPr>
          <p:spPr>
            <a:xfrm>
              <a:off x="8931798" y="323518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4" name="pt344"/>
            <p:cNvSpPr/>
            <p:nvPr/>
          </p:nvSpPr>
          <p:spPr>
            <a:xfrm>
              <a:off x="8975300" y="301519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5" name="pt345"/>
            <p:cNvSpPr/>
            <p:nvPr/>
          </p:nvSpPr>
          <p:spPr>
            <a:xfrm>
              <a:off x="8975300" y="279520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6" name="pt346"/>
            <p:cNvSpPr/>
            <p:nvPr/>
          </p:nvSpPr>
          <p:spPr>
            <a:xfrm>
              <a:off x="8989801" y="257521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7" name="pt347"/>
            <p:cNvSpPr/>
            <p:nvPr/>
          </p:nvSpPr>
          <p:spPr>
            <a:xfrm>
              <a:off x="9004302" y="235522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8" name="pt348"/>
            <p:cNvSpPr/>
            <p:nvPr/>
          </p:nvSpPr>
          <p:spPr>
            <a:xfrm>
              <a:off x="9033304" y="213523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9" name="pt349"/>
            <p:cNvSpPr/>
            <p:nvPr/>
          </p:nvSpPr>
          <p:spPr>
            <a:xfrm>
              <a:off x="9047805" y="191524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0" name="pt350"/>
            <p:cNvSpPr/>
            <p:nvPr/>
          </p:nvSpPr>
          <p:spPr>
            <a:xfrm>
              <a:off x="9062306" y="169525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1" name="pt351"/>
            <p:cNvSpPr/>
            <p:nvPr/>
          </p:nvSpPr>
          <p:spPr>
            <a:xfrm>
              <a:off x="9062306" y="147527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2" name="pt352"/>
            <p:cNvSpPr/>
            <p:nvPr/>
          </p:nvSpPr>
          <p:spPr>
            <a:xfrm>
              <a:off x="9091308" y="125528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3" name="pt353"/>
            <p:cNvSpPr/>
            <p:nvPr/>
          </p:nvSpPr>
          <p:spPr>
            <a:xfrm>
              <a:off x="9149312"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4" name="tx354"/>
            <p:cNvSpPr/>
            <p:nvPr/>
          </p:nvSpPr>
          <p:spPr>
            <a:xfrm>
              <a:off x="8516545"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355" name="tx355"/>
            <p:cNvSpPr/>
            <p:nvPr/>
          </p:nvSpPr>
          <p:spPr>
            <a:xfrm>
              <a:off x="8574549" y="5013479"/>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356" name="tx356"/>
            <p:cNvSpPr/>
            <p:nvPr/>
          </p:nvSpPr>
          <p:spPr>
            <a:xfrm>
              <a:off x="8719558" y="4793490"/>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357" name="tx357"/>
            <p:cNvSpPr/>
            <p:nvPr/>
          </p:nvSpPr>
          <p:spPr>
            <a:xfrm>
              <a:off x="8763061" y="457350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358" name="tx358"/>
            <p:cNvSpPr/>
            <p:nvPr/>
          </p:nvSpPr>
          <p:spPr>
            <a:xfrm>
              <a:off x="8777562" y="4353473"/>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359" name="tx359"/>
            <p:cNvSpPr/>
            <p:nvPr/>
          </p:nvSpPr>
          <p:spPr>
            <a:xfrm>
              <a:off x="8792063" y="413546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360" name="tx360"/>
            <p:cNvSpPr/>
            <p:nvPr/>
          </p:nvSpPr>
          <p:spPr>
            <a:xfrm>
              <a:off x="8724422" y="3915475"/>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361" name="tx361"/>
            <p:cNvSpPr/>
            <p:nvPr/>
          </p:nvSpPr>
          <p:spPr>
            <a:xfrm>
              <a:off x="8761048" y="3695486"/>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362" name="tx362"/>
            <p:cNvSpPr/>
            <p:nvPr/>
          </p:nvSpPr>
          <p:spPr>
            <a:xfrm>
              <a:off x="8727028" y="3473556"/>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363" name="tx363"/>
            <p:cNvSpPr/>
            <p:nvPr/>
          </p:nvSpPr>
          <p:spPr>
            <a:xfrm>
              <a:off x="8726989" y="325356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364" name="tx364"/>
            <p:cNvSpPr/>
            <p:nvPr/>
          </p:nvSpPr>
          <p:spPr>
            <a:xfrm>
              <a:off x="8770492" y="3033539"/>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365" name="tx365"/>
            <p:cNvSpPr/>
            <p:nvPr/>
          </p:nvSpPr>
          <p:spPr>
            <a:xfrm>
              <a:off x="8779381" y="2815529"/>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366" name="tx366"/>
            <p:cNvSpPr/>
            <p:nvPr/>
          </p:nvSpPr>
          <p:spPr>
            <a:xfrm>
              <a:off x="8811466" y="25935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367" name="tx367"/>
            <p:cNvSpPr/>
            <p:nvPr/>
          </p:nvSpPr>
          <p:spPr>
            <a:xfrm>
              <a:off x="8812731" y="237555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368" name="tx368"/>
            <p:cNvSpPr/>
            <p:nvPr/>
          </p:nvSpPr>
          <p:spPr>
            <a:xfrm>
              <a:off x="8837346" y="2153582"/>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369" name="tx369"/>
            <p:cNvSpPr/>
            <p:nvPr/>
          </p:nvSpPr>
          <p:spPr>
            <a:xfrm>
              <a:off x="8851808" y="193363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370" name="tx370"/>
            <p:cNvSpPr/>
            <p:nvPr/>
          </p:nvSpPr>
          <p:spPr>
            <a:xfrm>
              <a:off x="8883971" y="1715584"/>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371" name="tx371"/>
            <p:cNvSpPr/>
            <p:nvPr/>
          </p:nvSpPr>
          <p:spPr>
            <a:xfrm>
              <a:off x="8875121" y="149365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372" name="tx372"/>
            <p:cNvSpPr/>
            <p:nvPr/>
          </p:nvSpPr>
          <p:spPr>
            <a:xfrm>
              <a:off x="8917320" y="1273665"/>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373" name="tx373"/>
            <p:cNvSpPr/>
            <p:nvPr/>
          </p:nvSpPr>
          <p:spPr>
            <a:xfrm>
              <a:off x="8953315"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374" name="rc374"/>
            <p:cNvSpPr/>
            <p:nvPr/>
          </p:nvSpPr>
          <p:spPr>
            <a:xfrm>
              <a:off x="8069916" y="875080"/>
              <a:ext cx="1218078" cy="4597772"/>
            </a:xfrm>
            <a:prstGeom prst="rect">
              <a:avLst/>
            </a:prstGeom>
            <a:ln w="13550" cap="rnd">
              <a:solidFill>
                <a:srgbClr val="999999">
                  <a:alpha val="100000"/>
                </a:srgbClr>
              </a:solidFill>
              <a:prstDash val="solid"/>
              <a:round/>
            </a:ln>
          </p:spPr>
          <p:txBody>
            <a:bodyPr/>
            <a:lstStyle/>
            <a:p/>
          </p:txBody>
        </p:sp>
        <p:sp>
          <p:nvSpPr>
            <p:cNvPr id="375" name="pl375"/>
            <p:cNvSpPr/>
            <p:nvPr/>
          </p:nvSpPr>
          <p:spPr>
            <a:xfrm>
              <a:off x="936918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76" name="pl376"/>
            <p:cNvSpPr/>
            <p:nvPr/>
          </p:nvSpPr>
          <p:spPr>
            <a:xfrm>
              <a:off x="965920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77" name="pl377"/>
            <p:cNvSpPr/>
            <p:nvPr/>
          </p:nvSpPr>
          <p:spPr>
            <a:xfrm>
              <a:off x="994922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78" name="pl378"/>
            <p:cNvSpPr/>
            <p:nvPr/>
          </p:nvSpPr>
          <p:spPr>
            <a:xfrm>
              <a:off x="1023924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79" name="pl379"/>
            <p:cNvSpPr/>
            <p:nvPr/>
          </p:nvSpPr>
          <p:spPr>
            <a:xfrm>
              <a:off x="1052926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0" name="rc380"/>
            <p:cNvSpPr/>
            <p:nvPr/>
          </p:nvSpPr>
          <p:spPr>
            <a:xfrm>
              <a:off x="9357584" y="1664596"/>
              <a:ext cx="1218078" cy="232210"/>
            </a:xfrm>
            <a:prstGeom prst="rect">
              <a:avLst/>
            </a:prstGeom>
            <a:solidFill>
              <a:srgbClr val="D9D9D9">
                <a:alpha val="60000"/>
              </a:srgbClr>
            </a:solidFill>
          </p:spPr>
          <p:txBody>
            <a:bodyPr/>
            <a:lstStyle/>
            <a:p/>
          </p:txBody>
        </p:sp>
        <p:sp>
          <p:nvSpPr>
            <p:cNvPr id="381" name="pl381"/>
            <p:cNvSpPr/>
            <p:nvPr/>
          </p:nvSpPr>
          <p:spPr>
            <a:xfrm>
              <a:off x="9949222"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82" name="tx382"/>
            <p:cNvSpPr/>
            <p:nvPr/>
          </p:nvSpPr>
          <p:spPr>
            <a:xfrm>
              <a:off x="9501589"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60%</a:t>
              </a:r>
            </a:p>
          </p:txBody>
        </p:sp>
        <p:sp>
          <p:nvSpPr>
            <p:cNvPr id="383" name="pt383"/>
            <p:cNvSpPr/>
            <p:nvPr/>
          </p:nvSpPr>
          <p:spPr>
            <a:xfrm>
              <a:off x="9392912"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84" name="pt384"/>
            <p:cNvSpPr/>
            <p:nvPr/>
          </p:nvSpPr>
          <p:spPr>
            <a:xfrm>
              <a:off x="9711933" y="498287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85" name="pt385"/>
            <p:cNvSpPr/>
            <p:nvPr/>
          </p:nvSpPr>
          <p:spPr>
            <a:xfrm>
              <a:off x="9885944" y="475066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86" name="pt386"/>
            <p:cNvSpPr/>
            <p:nvPr/>
          </p:nvSpPr>
          <p:spPr>
            <a:xfrm>
              <a:off x="9943948" y="451845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87" name="pt387"/>
            <p:cNvSpPr/>
            <p:nvPr/>
          </p:nvSpPr>
          <p:spPr>
            <a:xfrm>
              <a:off x="9958449" y="428624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88" name="pt388"/>
            <p:cNvSpPr/>
            <p:nvPr/>
          </p:nvSpPr>
          <p:spPr>
            <a:xfrm>
              <a:off x="10103458" y="405403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89" name="pt389"/>
            <p:cNvSpPr/>
            <p:nvPr/>
          </p:nvSpPr>
          <p:spPr>
            <a:xfrm>
              <a:off x="10190464" y="382182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0" name="pt390"/>
            <p:cNvSpPr/>
            <p:nvPr/>
          </p:nvSpPr>
          <p:spPr>
            <a:xfrm>
              <a:off x="10190464" y="358961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1" name="pt391"/>
            <p:cNvSpPr/>
            <p:nvPr/>
          </p:nvSpPr>
          <p:spPr>
            <a:xfrm>
              <a:off x="10233966" y="335739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2" name="pt392"/>
            <p:cNvSpPr/>
            <p:nvPr/>
          </p:nvSpPr>
          <p:spPr>
            <a:xfrm>
              <a:off x="10233966" y="312518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3" name="pt393"/>
            <p:cNvSpPr/>
            <p:nvPr/>
          </p:nvSpPr>
          <p:spPr>
            <a:xfrm>
              <a:off x="10277469" y="289297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4" name="pt394"/>
            <p:cNvSpPr/>
            <p:nvPr/>
          </p:nvSpPr>
          <p:spPr>
            <a:xfrm>
              <a:off x="10277469" y="26607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5" name="pt395"/>
            <p:cNvSpPr/>
            <p:nvPr/>
          </p:nvSpPr>
          <p:spPr>
            <a:xfrm>
              <a:off x="10277469" y="242855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6" name="pt396"/>
            <p:cNvSpPr/>
            <p:nvPr/>
          </p:nvSpPr>
          <p:spPr>
            <a:xfrm>
              <a:off x="10291970" y="219634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7" name="pt397"/>
            <p:cNvSpPr/>
            <p:nvPr/>
          </p:nvSpPr>
          <p:spPr>
            <a:xfrm>
              <a:off x="10306471" y="196413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8" name="pt398"/>
            <p:cNvSpPr/>
            <p:nvPr/>
          </p:nvSpPr>
          <p:spPr>
            <a:xfrm>
              <a:off x="10335473" y="173192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9" name="pt399"/>
            <p:cNvSpPr/>
            <p:nvPr/>
          </p:nvSpPr>
          <p:spPr>
            <a:xfrm>
              <a:off x="10349974" y="149971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00" name="pt400"/>
            <p:cNvSpPr/>
            <p:nvPr/>
          </p:nvSpPr>
          <p:spPr>
            <a:xfrm>
              <a:off x="10349974" y="126750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01" name="pt401"/>
            <p:cNvSpPr/>
            <p:nvPr/>
          </p:nvSpPr>
          <p:spPr>
            <a:xfrm>
              <a:off x="10378976" y="10352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02" name="tx402"/>
            <p:cNvSpPr/>
            <p:nvPr/>
          </p:nvSpPr>
          <p:spPr>
            <a:xfrm>
              <a:off x="9514194" y="5233469"/>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403" name="tx403"/>
            <p:cNvSpPr/>
            <p:nvPr/>
          </p:nvSpPr>
          <p:spPr>
            <a:xfrm>
              <a:off x="9833215" y="500125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404" name="tx404"/>
            <p:cNvSpPr/>
            <p:nvPr/>
          </p:nvSpPr>
          <p:spPr>
            <a:xfrm>
              <a:off x="10007226" y="4769047"/>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405" name="tx405"/>
            <p:cNvSpPr/>
            <p:nvPr/>
          </p:nvSpPr>
          <p:spPr>
            <a:xfrm>
              <a:off x="10065230" y="4536798"/>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406" name="tx406"/>
            <p:cNvSpPr/>
            <p:nvPr/>
          </p:nvSpPr>
          <p:spPr>
            <a:xfrm>
              <a:off x="10079730" y="430656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407" name="tx407"/>
            <p:cNvSpPr/>
            <p:nvPr/>
          </p:nvSpPr>
          <p:spPr>
            <a:xfrm>
              <a:off x="10224740" y="4072376"/>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408" name="tx408"/>
            <p:cNvSpPr/>
            <p:nvPr/>
          </p:nvSpPr>
          <p:spPr>
            <a:xfrm>
              <a:off x="9985694" y="3840204"/>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409" name="tx409"/>
            <p:cNvSpPr/>
            <p:nvPr/>
          </p:nvSpPr>
          <p:spPr>
            <a:xfrm>
              <a:off x="10034215" y="3609934"/>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410" name="tx410"/>
            <p:cNvSpPr/>
            <p:nvPr/>
          </p:nvSpPr>
          <p:spPr>
            <a:xfrm>
              <a:off x="10029158" y="3375783"/>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411" name="tx411"/>
            <p:cNvSpPr/>
            <p:nvPr/>
          </p:nvSpPr>
          <p:spPr>
            <a:xfrm>
              <a:off x="10055592" y="3145513"/>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412" name="tx412"/>
            <p:cNvSpPr/>
            <p:nvPr/>
          </p:nvSpPr>
          <p:spPr>
            <a:xfrm>
              <a:off x="10099134" y="2913302"/>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413" name="tx413"/>
            <p:cNvSpPr/>
            <p:nvPr/>
          </p:nvSpPr>
          <p:spPr>
            <a:xfrm>
              <a:off x="10081472" y="267915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414" name="tx414"/>
            <p:cNvSpPr/>
            <p:nvPr/>
          </p:nvSpPr>
          <p:spPr>
            <a:xfrm>
              <a:off x="10081550" y="2448881"/>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415" name="tx415"/>
            <p:cNvSpPr/>
            <p:nvPr/>
          </p:nvSpPr>
          <p:spPr>
            <a:xfrm>
              <a:off x="10113635" y="221472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416" name="tx416"/>
            <p:cNvSpPr/>
            <p:nvPr/>
          </p:nvSpPr>
          <p:spPr>
            <a:xfrm>
              <a:off x="10132483" y="1982519"/>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417" name="tx417"/>
            <p:cNvSpPr/>
            <p:nvPr/>
          </p:nvSpPr>
          <p:spPr>
            <a:xfrm>
              <a:off x="10148288" y="1750308"/>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418" name="tx418"/>
            <p:cNvSpPr/>
            <p:nvPr/>
          </p:nvSpPr>
          <p:spPr>
            <a:xfrm>
              <a:off x="10158402" y="152003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419" name="tx419"/>
            <p:cNvSpPr/>
            <p:nvPr/>
          </p:nvSpPr>
          <p:spPr>
            <a:xfrm>
              <a:off x="10154016" y="1285848"/>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420" name="tx420"/>
            <p:cNvSpPr/>
            <p:nvPr/>
          </p:nvSpPr>
          <p:spPr>
            <a:xfrm>
              <a:off x="10182979"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421" name="rc421"/>
            <p:cNvSpPr/>
            <p:nvPr/>
          </p:nvSpPr>
          <p:spPr>
            <a:xfrm>
              <a:off x="9357584" y="875080"/>
              <a:ext cx="1218078" cy="4597772"/>
            </a:xfrm>
            <a:prstGeom prst="rect">
              <a:avLst/>
            </a:prstGeom>
            <a:ln w="13550" cap="rnd">
              <a:solidFill>
                <a:srgbClr val="999999">
                  <a:alpha val="100000"/>
                </a:srgbClr>
              </a:solidFill>
              <a:prstDash val="solid"/>
              <a:round/>
            </a:ln>
          </p:spPr>
          <p:txBody>
            <a:bodyPr/>
            <a:lstStyle/>
            <a:p/>
          </p:txBody>
        </p:sp>
        <p:sp>
          <p:nvSpPr>
            <p:cNvPr id="422" name="pl422"/>
            <p:cNvSpPr/>
            <p:nvPr/>
          </p:nvSpPr>
          <p:spPr>
            <a:xfrm>
              <a:off x="1065685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23" name="pl423"/>
            <p:cNvSpPr/>
            <p:nvPr/>
          </p:nvSpPr>
          <p:spPr>
            <a:xfrm>
              <a:off x="1094687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24" name="pl424"/>
            <p:cNvSpPr/>
            <p:nvPr/>
          </p:nvSpPr>
          <p:spPr>
            <a:xfrm>
              <a:off x="112368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25" name="pl425"/>
            <p:cNvSpPr/>
            <p:nvPr/>
          </p:nvSpPr>
          <p:spPr>
            <a:xfrm>
              <a:off x="1152690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26" name="pl426"/>
            <p:cNvSpPr/>
            <p:nvPr/>
          </p:nvSpPr>
          <p:spPr>
            <a:xfrm>
              <a:off x="1181692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27" name="rc427"/>
            <p:cNvSpPr/>
            <p:nvPr/>
          </p:nvSpPr>
          <p:spPr>
            <a:xfrm>
              <a:off x="10645252" y="1084069"/>
              <a:ext cx="1218078" cy="203892"/>
            </a:xfrm>
            <a:prstGeom prst="rect">
              <a:avLst/>
            </a:prstGeom>
            <a:solidFill>
              <a:srgbClr val="D9D9D9">
                <a:alpha val="60000"/>
              </a:srgbClr>
            </a:solidFill>
          </p:spPr>
          <p:txBody>
            <a:bodyPr/>
            <a:lstStyle/>
            <a:p/>
          </p:txBody>
        </p:sp>
        <p:sp>
          <p:nvSpPr>
            <p:cNvPr id="428" name="pl428"/>
            <p:cNvSpPr/>
            <p:nvPr/>
          </p:nvSpPr>
          <p:spPr>
            <a:xfrm>
              <a:off x="11280393"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429" name="tx429"/>
            <p:cNvSpPr/>
            <p:nvPr/>
          </p:nvSpPr>
          <p:spPr>
            <a:xfrm>
              <a:off x="10832760"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63%</a:t>
              </a:r>
            </a:p>
          </p:txBody>
        </p:sp>
        <p:sp>
          <p:nvSpPr>
            <p:cNvPr id="430" name="pt430"/>
            <p:cNvSpPr/>
            <p:nvPr/>
          </p:nvSpPr>
          <p:spPr>
            <a:xfrm>
              <a:off x="10912595"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1" name="pt431"/>
            <p:cNvSpPr/>
            <p:nvPr/>
          </p:nvSpPr>
          <p:spPr>
            <a:xfrm>
              <a:off x="11028602" y="501119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2" name="pt432"/>
            <p:cNvSpPr/>
            <p:nvPr/>
          </p:nvSpPr>
          <p:spPr>
            <a:xfrm>
              <a:off x="11101107" y="480730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3" name="pt433"/>
            <p:cNvSpPr/>
            <p:nvPr/>
          </p:nvSpPr>
          <p:spPr>
            <a:xfrm>
              <a:off x="11115608" y="460340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4" name="pt434"/>
            <p:cNvSpPr/>
            <p:nvPr/>
          </p:nvSpPr>
          <p:spPr>
            <a:xfrm>
              <a:off x="11115608" y="439951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5" name="pt435"/>
            <p:cNvSpPr/>
            <p:nvPr/>
          </p:nvSpPr>
          <p:spPr>
            <a:xfrm>
              <a:off x="11130109" y="419562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6" name="pt436"/>
            <p:cNvSpPr/>
            <p:nvPr/>
          </p:nvSpPr>
          <p:spPr>
            <a:xfrm>
              <a:off x="11217115" y="399173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37" name="pt437"/>
            <p:cNvSpPr/>
            <p:nvPr/>
          </p:nvSpPr>
          <p:spPr>
            <a:xfrm>
              <a:off x="11217115" y="378783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38" name="pt438"/>
            <p:cNvSpPr/>
            <p:nvPr/>
          </p:nvSpPr>
          <p:spPr>
            <a:xfrm>
              <a:off x="11260617" y="358394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39" name="pt439"/>
            <p:cNvSpPr/>
            <p:nvPr/>
          </p:nvSpPr>
          <p:spPr>
            <a:xfrm>
              <a:off x="11333122" y="338005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40" name="pt440"/>
            <p:cNvSpPr/>
            <p:nvPr/>
          </p:nvSpPr>
          <p:spPr>
            <a:xfrm>
              <a:off x="11333122" y="317616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41" name="pt441"/>
            <p:cNvSpPr/>
            <p:nvPr/>
          </p:nvSpPr>
          <p:spPr>
            <a:xfrm>
              <a:off x="11405627" y="297226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42" name="pt442"/>
            <p:cNvSpPr/>
            <p:nvPr/>
          </p:nvSpPr>
          <p:spPr>
            <a:xfrm>
              <a:off x="11449130" y="276837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43" name="pt443"/>
            <p:cNvSpPr/>
            <p:nvPr/>
          </p:nvSpPr>
          <p:spPr>
            <a:xfrm>
              <a:off x="11478131" y="256448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4" name="pt444"/>
            <p:cNvSpPr/>
            <p:nvPr/>
          </p:nvSpPr>
          <p:spPr>
            <a:xfrm>
              <a:off x="11492632" y="236059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5" name="pt445"/>
            <p:cNvSpPr/>
            <p:nvPr/>
          </p:nvSpPr>
          <p:spPr>
            <a:xfrm>
              <a:off x="11507133" y="215670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6" name="pt446"/>
            <p:cNvSpPr/>
            <p:nvPr/>
          </p:nvSpPr>
          <p:spPr>
            <a:xfrm>
              <a:off x="11550636" y="195280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7" name="pt447"/>
            <p:cNvSpPr/>
            <p:nvPr/>
          </p:nvSpPr>
          <p:spPr>
            <a:xfrm>
              <a:off x="11550636" y="174891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8" name="pt448"/>
            <p:cNvSpPr/>
            <p:nvPr/>
          </p:nvSpPr>
          <p:spPr>
            <a:xfrm>
              <a:off x="11550636" y="154502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9" name="pt449"/>
            <p:cNvSpPr/>
            <p:nvPr/>
          </p:nvSpPr>
          <p:spPr>
            <a:xfrm>
              <a:off x="11637642" y="134113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50" name="pt450"/>
            <p:cNvSpPr/>
            <p:nvPr/>
          </p:nvSpPr>
          <p:spPr>
            <a:xfrm>
              <a:off x="11637642" y="113723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51" name="tx451"/>
            <p:cNvSpPr/>
            <p:nvPr/>
          </p:nvSpPr>
          <p:spPr>
            <a:xfrm>
              <a:off x="11033877"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452" name="tx452"/>
            <p:cNvSpPr/>
            <p:nvPr/>
          </p:nvSpPr>
          <p:spPr>
            <a:xfrm>
              <a:off x="11149884" y="503151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453" name="tx453"/>
            <p:cNvSpPr/>
            <p:nvPr/>
          </p:nvSpPr>
          <p:spPr>
            <a:xfrm>
              <a:off x="11222389" y="482568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454" name="tx454"/>
            <p:cNvSpPr/>
            <p:nvPr/>
          </p:nvSpPr>
          <p:spPr>
            <a:xfrm>
              <a:off x="11236890" y="4621792"/>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455" name="tx455"/>
            <p:cNvSpPr/>
            <p:nvPr/>
          </p:nvSpPr>
          <p:spPr>
            <a:xfrm>
              <a:off x="11236890" y="4417860"/>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456" name="tx456"/>
            <p:cNvSpPr/>
            <p:nvPr/>
          </p:nvSpPr>
          <p:spPr>
            <a:xfrm>
              <a:off x="11251391" y="4214007"/>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457" name="tx457"/>
            <p:cNvSpPr/>
            <p:nvPr/>
          </p:nvSpPr>
          <p:spPr>
            <a:xfrm>
              <a:off x="11338396" y="4006621"/>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458" name="tx458"/>
            <p:cNvSpPr/>
            <p:nvPr/>
          </p:nvSpPr>
          <p:spPr>
            <a:xfrm>
              <a:off x="11338396" y="3806222"/>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459" name="tx459"/>
            <p:cNvSpPr/>
            <p:nvPr/>
          </p:nvSpPr>
          <p:spPr>
            <a:xfrm>
              <a:off x="11381899" y="3602330"/>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460" name="tx460"/>
            <p:cNvSpPr/>
            <p:nvPr/>
          </p:nvSpPr>
          <p:spPr>
            <a:xfrm>
              <a:off x="11454404" y="339843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461" name="tx461"/>
            <p:cNvSpPr/>
            <p:nvPr/>
          </p:nvSpPr>
          <p:spPr>
            <a:xfrm>
              <a:off x="11454404" y="3196486"/>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462" name="tx462"/>
            <p:cNvSpPr/>
            <p:nvPr/>
          </p:nvSpPr>
          <p:spPr>
            <a:xfrm>
              <a:off x="11526909" y="2990653"/>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463" name="tx463"/>
            <p:cNvSpPr/>
            <p:nvPr/>
          </p:nvSpPr>
          <p:spPr>
            <a:xfrm>
              <a:off x="11570411" y="2786761"/>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464" name="tx464"/>
            <p:cNvSpPr/>
            <p:nvPr/>
          </p:nvSpPr>
          <p:spPr>
            <a:xfrm>
              <a:off x="11282173" y="2582829"/>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465" name="tx465"/>
            <p:cNvSpPr/>
            <p:nvPr/>
          </p:nvSpPr>
          <p:spPr>
            <a:xfrm>
              <a:off x="11287824" y="2378937"/>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466" name="tx466"/>
            <p:cNvSpPr/>
            <p:nvPr/>
          </p:nvSpPr>
          <p:spPr>
            <a:xfrm>
              <a:off x="11315562" y="217702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467" name="tx467"/>
            <p:cNvSpPr/>
            <p:nvPr/>
          </p:nvSpPr>
          <p:spPr>
            <a:xfrm>
              <a:off x="11372301" y="1973132"/>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468" name="tx468"/>
            <p:cNvSpPr/>
            <p:nvPr/>
          </p:nvSpPr>
          <p:spPr>
            <a:xfrm>
              <a:off x="11372262" y="1769240"/>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469" name="tx469"/>
            <p:cNvSpPr/>
            <p:nvPr/>
          </p:nvSpPr>
          <p:spPr>
            <a:xfrm>
              <a:off x="11376648" y="1563407"/>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470" name="tx470"/>
            <p:cNvSpPr/>
            <p:nvPr/>
          </p:nvSpPr>
          <p:spPr>
            <a:xfrm>
              <a:off x="11441645" y="135951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471" name="tx471"/>
            <p:cNvSpPr/>
            <p:nvPr/>
          </p:nvSpPr>
          <p:spPr>
            <a:xfrm>
              <a:off x="11450456" y="115562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472" name="rc472"/>
            <p:cNvSpPr/>
            <p:nvPr/>
          </p:nvSpPr>
          <p:spPr>
            <a:xfrm>
              <a:off x="10645252" y="875080"/>
              <a:ext cx="1218078" cy="4597772"/>
            </a:xfrm>
            <a:prstGeom prst="rect">
              <a:avLst/>
            </a:prstGeom>
            <a:ln w="13550" cap="rnd">
              <a:solidFill>
                <a:srgbClr val="999999">
                  <a:alpha val="100000"/>
                </a:srgbClr>
              </a:solidFill>
              <a:prstDash val="solid"/>
              <a:round/>
            </a:ln>
          </p:spPr>
          <p:txBody>
            <a:bodyPr/>
            <a:lstStyle/>
            <a:p/>
          </p:txBody>
        </p:sp>
        <p:sp>
          <p:nvSpPr>
            <p:cNvPr id="473" name="rc473"/>
            <p:cNvSpPr/>
            <p:nvPr/>
          </p:nvSpPr>
          <p:spPr>
            <a:xfrm>
              <a:off x="343909"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74" name="tx474"/>
            <p:cNvSpPr/>
            <p:nvPr/>
          </p:nvSpPr>
          <p:spPr>
            <a:xfrm>
              <a:off x="645526"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(94%)</a:t>
              </a:r>
            </a:p>
          </p:txBody>
        </p:sp>
        <p:sp>
          <p:nvSpPr>
            <p:cNvPr id="475" name="rc475"/>
            <p:cNvSpPr/>
            <p:nvPr/>
          </p:nvSpPr>
          <p:spPr>
            <a:xfrm>
              <a:off x="1631576"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76" name="tx476"/>
            <p:cNvSpPr/>
            <p:nvPr/>
          </p:nvSpPr>
          <p:spPr>
            <a:xfrm>
              <a:off x="1933194"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(91%)</a:t>
              </a:r>
            </a:p>
          </p:txBody>
        </p:sp>
        <p:sp>
          <p:nvSpPr>
            <p:cNvPr id="477" name="rc477"/>
            <p:cNvSpPr/>
            <p:nvPr/>
          </p:nvSpPr>
          <p:spPr>
            <a:xfrm>
              <a:off x="2919244"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78" name="tx478"/>
            <p:cNvSpPr/>
            <p:nvPr/>
          </p:nvSpPr>
          <p:spPr>
            <a:xfrm>
              <a:off x="3242554"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(94%)</a:t>
              </a:r>
            </a:p>
          </p:txBody>
        </p:sp>
        <p:sp>
          <p:nvSpPr>
            <p:cNvPr id="479" name="rc479"/>
            <p:cNvSpPr/>
            <p:nvPr/>
          </p:nvSpPr>
          <p:spPr>
            <a:xfrm>
              <a:off x="4206912"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80" name="tx480"/>
            <p:cNvSpPr/>
            <p:nvPr/>
          </p:nvSpPr>
          <p:spPr>
            <a:xfrm>
              <a:off x="4520945"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(91%)</a:t>
              </a:r>
            </a:p>
          </p:txBody>
        </p:sp>
        <p:sp>
          <p:nvSpPr>
            <p:cNvPr id="481" name="rc481"/>
            <p:cNvSpPr/>
            <p:nvPr/>
          </p:nvSpPr>
          <p:spPr>
            <a:xfrm>
              <a:off x="5494580"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82" name="tx482"/>
            <p:cNvSpPr/>
            <p:nvPr/>
          </p:nvSpPr>
          <p:spPr>
            <a:xfrm>
              <a:off x="5783783"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(92%)</a:t>
              </a:r>
            </a:p>
          </p:txBody>
        </p:sp>
        <p:sp>
          <p:nvSpPr>
            <p:cNvPr id="483" name="rc483"/>
            <p:cNvSpPr/>
            <p:nvPr/>
          </p:nvSpPr>
          <p:spPr>
            <a:xfrm>
              <a:off x="6782248"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84" name="tx484"/>
            <p:cNvSpPr/>
            <p:nvPr/>
          </p:nvSpPr>
          <p:spPr>
            <a:xfrm>
              <a:off x="7071451"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(78%)</a:t>
              </a:r>
            </a:p>
          </p:txBody>
        </p:sp>
        <p:sp>
          <p:nvSpPr>
            <p:cNvPr id="485" name="rc485"/>
            <p:cNvSpPr/>
            <p:nvPr/>
          </p:nvSpPr>
          <p:spPr>
            <a:xfrm>
              <a:off x="8069916"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86" name="tx486"/>
            <p:cNvSpPr/>
            <p:nvPr/>
          </p:nvSpPr>
          <p:spPr>
            <a:xfrm>
              <a:off x="835911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(91%)</a:t>
              </a:r>
            </a:p>
          </p:txBody>
        </p:sp>
        <p:sp>
          <p:nvSpPr>
            <p:cNvPr id="487" name="rc487"/>
            <p:cNvSpPr/>
            <p:nvPr/>
          </p:nvSpPr>
          <p:spPr>
            <a:xfrm>
              <a:off x="9357584"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88" name="tx488"/>
            <p:cNvSpPr/>
            <p:nvPr/>
          </p:nvSpPr>
          <p:spPr>
            <a:xfrm>
              <a:off x="9606459"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(90%)</a:t>
              </a:r>
            </a:p>
          </p:txBody>
        </p:sp>
        <p:sp>
          <p:nvSpPr>
            <p:cNvPr id="489" name="rc489"/>
            <p:cNvSpPr/>
            <p:nvPr/>
          </p:nvSpPr>
          <p:spPr>
            <a:xfrm>
              <a:off x="10645252"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90" name="tx490"/>
            <p:cNvSpPr/>
            <p:nvPr/>
          </p:nvSpPr>
          <p:spPr>
            <a:xfrm>
              <a:off x="10981030" y="702764"/>
              <a:ext cx="54652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 (91%)</a:t>
              </a:r>
            </a:p>
          </p:txBody>
        </p:sp>
        <p:sp>
          <p:nvSpPr>
            <p:cNvPr id="491" name="pl491"/>
            <p:cNvSpPr/>
            <p:nvPr/>
          </p:nvSpPr>
          <p:spPr>
            <a:xfrm>
              <a:off x="343909"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492" name="pl492"/>
            <p:cNvSpPr/>
            <p:nvPr/>
          </p:nvSpPr>
          <p:spPr>
            <a:xfrm>
              <a:off x="35550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3" name="pl493"/>
            <p:cNvSpPr/>
            <p:nvPr/>
          </p:nvSpPr>
          <p:spPr>
            <a:xfrm>
              <a:off x="64552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4" name="pl494"/>
            <p:cNvSpPr/>
            <p:nvPr/>
          </p:nvSpPr>
          <p:spPr>
            <a:xfrm>
              <a:off x="93554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5" name="pl495"/>
            <p:cNvSpPr/>
            <p:nvPr/>
          </p:nvSpPr>
          <p:spPr>
            <a:xfrm>
              <a:off x="122556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6" name="pl496"/>
            <p:cNvSpPr/>
            <p:nvPr/>
          </p:nvSpPr>
          <p:spPr>
            <a:xfrm>
              <a:off x="151558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7" name="tx497"/>
            <p:cNvSpPr/>
            <p:nvPr/>
          </p:nvSpPr>
          <p:spPr>
            <a:xfrm rot="-5400000">
              <a:off x="29250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98" name="tx498"/>
            <p:cNvSpPr/>
            <p:nvPr/>
          </p:nvSpPr>
          <p:spPr>
            <a:xfrm rot="-5400000">
              <a:off x="58252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99" name="tx499"/>
            <p:cNvSpPr/>
            <p:nvPr/>
          </p:nvSpPr>
          <p:spPr>
            <a:xfrm rot="-5400000">
              <a:off x="87254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00" name="tx500"/>
            <p:cNvSpPr/>
            <p:nvPr/>
          </p:nvSpPr>
          <p:spPr>
            <a:xfrm rot="-5400000">
              <a:off x="116256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01" name="tx501"/>
            <p:cNvSpPr/>
            <p:nvPr/>
          </p:nvSpPr>
          <p:spPr>
            <a:xfrm rot="-5400000">
              <a:off x="1421505"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02" name="pl502"/>
            <p:cNvSpPr/>
            <p:nvPr/>
          </p:nvSpPr>
          <p:spPr>
            <a:xfrm>
              <a:off x="1631576"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03" name="pl503"/>
            <p:cNvSpPr/>
            <p:nvPr/>
          </p:nvSpPr>
          <p:spPr>
            <a:xfrm>
              <a:off x="164317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4" name="pl504"/>
            <p:cNvSpPr/>
            <p:nvPr/>
          </p:nvSpPr>
          <p:spPr>
            <a:xfrm>
              <a:off x="193319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5" name="pl505"/>
            <p:cNvSpPr/>
            <p:nvPr/>
          </p:nvSpPr>
          <p:spPr>
            <a:xfrm>
              <a:off x="222321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6" name="pl506"/>
            <p:cNvSpPr/>
            <p:nvPr/>
          </p:nvSpPr>
          <p:spPr>
            <a:xfrm>
              <a:off x="251323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7" name="pl507"/>
            <p:cNvSpPr/>
            <p:nvPr/>
          </p:nvSpPr>
          <p:spPr>
            <a:xfrm>
              <a:off x="280325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8" name="tx508"/>
            <p:cNvSpPr/>
            <p:nvPr/>
          </p:nvSpPr>
          <p:spPr>
            <a:xfrm rot="-5400000">
              <a:off x="158017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09" name="tx509"/>
            <p:cNvSpPr/>
            <p:nvPr/>
          </p:nvSpPr>
          <p:spPr>
            <a:xfrm rot="-5400000">
              <a:off x="187019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10" name="tx510"/>
            <p:cNvSpPr/>
            <p:nvPr/>
          </p:nvSpPr>
          <p:spPr>
            <a:xfrm rot="-5400000">
              <a:off x="216021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11" name="tx511"/>
            <p:cNvSpPr/>
            <p:nvPr/>
          </p:nvSpPr>
          <p:spPr>
            <a:xfrm rot="-5400000">
              <a:off x="245023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12" name="tx512"/>
            <p:cNvSpPr/>
            <p:nvPr/>
          </p:nvSpPr>
          <p:spPr>
            <a:xfrm rot="-5400000">
              <a:off x="2709173"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13" name="pl513"/>
            <p:cNvSpPr/>
            <p:nvPr/>
          </p:nvSpPr>
          <p:spPr>
            <a:xfrm>
              <a:off x="2919244"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14" name="pl514"/>
            <p:cNvSpPr/>
            <p:nvPr/>
          </p:nvSpPr>
          <p:spPr>
            <a:xfrm>
              <a:off x="293084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5" name="pl515"/>
            <p:cNvSpPr/>
            <p:nvPr/>
          </p:nvSpPr>
          <p:spPr>
            <a:xfrm>
              <a:off x="322086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6" name="pl516"/>
            <p:cNvSpPr/>
            <p:nvPr/>
          </p:nvSpPr>
          <p:spPr>
            <a:xfrm>
              <a:off x="351088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7" name="pl517"/>
            <p:cNvSpPr/>
            <p:nvPr/>
          </p:nvSpPr>
          <p:spPr>
            <a:xfrm>
              <a:off x="380090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8" name="pl518"/>
            <p:cNvSpPr/>
            <p:nvPr/>
          </p:nvSpPr>
          <p:spPr>
            <a:xfrm>
              <a:off x="409092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9" name="tx519"/>
            <p:cNvSpPr/>
            <p:nvPr/>
          </p:nvSpPr>
          <p:spPr>
            <a:xfrm rot="-5400000">
              <a:off x="286784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20" name="tx520"/>
            <p:cNvSpPr/>
            <p:nvPr/>
          </p:nvSpPr>
          <p:spPr>
            <a:xfrm rot="-5400000">
              <a:off x="315786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21" name="tx521"/>
            <p:cNvSpPr/>
            <p:nvPr/>
          </p:nvSpPr>
          <p:spPr>
            <a:xfrm rot="-5400000">
              <a:off x="344788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22" name="tx522"/>
            <p:cNvSpPr/>
            <p:nvPr/>
          </p:nvSpPr>
          <p:spPr>
            <a:xfrm rot="-5400000">
              <a:off x="373790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23" name="tx523"/>
            <p:cNvSpPr/>
            <p:nvPr/>
          </p:nvSpPr>
          <p:spPr>
            <a:xfrm rot="-5400000">
              <a:off x="3996841"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24" name="pl524"/>
            <p:cNvSpPr/>
            <p:nvPr/>
          </p:nvSpPr>
          <p:spPr>
            <a:xfrm>
              <a:off x="4206912"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25" name="pl525"/>
            <p:cNvSpPr/>
            <p:nvPr/>
          </p:nvSpPr>
          <p:spPr>
            <a:xfrm>
              <a:off x="421851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26" name="pl526"/>
            <p:cNvSpPr/>
            <p:nvPr/>
          </p:nvSpPr>
          <p:spPr>
            <a:xfrm>
              <a:off x="450853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27" name="pl527"/>
            <p:cNvSpPr/>
            <p:nvPr/>
          </p:nvSpPr>
          <p:spPr>
            <a:xfrm>
              <a:off x="479855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28" name="pl528"/>
            <p:cNvSpPr/>
            <p:nvPr/>
          </p:nvSpPr>
          <p:spPr>
            <a:xfrm>
              <a:off x="50885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29" name="pl529"/>
            <p:cNvSpPr/>
            <p:nvPr/>
          </p:nvSpPr>
          <p:spPr>
            <a:xfrm>
              <a:off x="537858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0" name="tx530"/>
            <p:cNvSpPr/>
            <p:nvPr/>
          </p:nvSpPr>
          <p:spPr>
            <a:xfrm rot="-5400000">
              <a:off x="415551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31" name="tx531"/>
            <p:cNvSpPr/>
            <p:nvPr/>
          </p:nvSpPr>
          <p:spPr>
            <a:xfrm rot="-5400000">
              <a:off x="444553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32" name="tx532"/>
            <p:cNvSpPr/>
            <p:nvPr/>
          </p:nvSpPr>
          <p:spPr>
            <a:xfrm rot="-5400000">
              <a:off x="473554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33" name="tx533"/>
            <p:cNvSpPr/>
            <p:nvPr/>
          </p:nvSpPr>
          <p:spPr>
            <a:xfrm rot="-5400000">
              <a:off x="502556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34" name="tx534"/>
            <p:cNvSpPr/>
            <p:nvPr/>
          </p:nvSpPr>
          <p:spPr>
            <a:xfrm rot="-5400000">
              <a:off x="5284509"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35" name="pl535"/>
            <p:cNvSpPr/>
            <p:nvPr/>
          </p:nvSpPr>
          <p:spPr>
            <a:xfrm>
              <a:off x="5494580"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36" name="pl536"/>
            <p:cNvSpPr/>
            <p:nvPr/>
          </p:nvSpPr>
          <p:spPr>
            <a:xfrm>
              <a:off x="550618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7" name="pl537"/>
            <p:cNvSpPr/>
            <p:nvPr/>
          </p:nvSpPr>
          <p:spPr>
            <a:xfrm>
              <a:off x="579620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8" name="pl538"/>
            <p:cNvSpPr/>
            <p:nvPr/>
          </p:nvSpPr>
          <p:spPr>
            <a:xfrm>
              <a:off x="608621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9" name="pl539"/>
            <p:cNvSpPr/>
            <p:nvPr/>
          </p:nvSpPr>
          <p:spPr>
            <a:xfrm>
              <a:off x="637623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0" name="pl540"/>
            <p:cNvSpPr/>
            <p:nvPr/>
          </p:nvSpPr>
          <p:spPr>
            <a:xfrm>
              <a:off x="666625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1" name="tx541"/>
            <p:cNvSpPr/>
            <p:nvPr/>
          </p:nvSpPr>
          <p:spPr>
            <a:xfrm rot="-5400000">
              <a:off x="544317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42" name="tx542"/>
            <p:cNvSpPr/>
            <p:nvPr/>
          </p:nvSpPr>
          <p:spPr>
            <a:xfrm rot="-5400000">
              <a:off x="573319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43" name="tx543"/>
            <p:cNvSpPr/>
            <p:nvPr/>
          </p:nvSpPr>
          <p:spPr>
            <a:xfrm rot="-5400000">
              <a:off x="602321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44" name="tx544"/>
            <p:cNvSpPr/>
            <p:nvPr/>
          </p:nvSpPr>
          <p:spPr>
            <a:xfrm rot="-5400000">
              <a:off x="631323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45" name="tx545"/>
            <p:cNvSpPr/>
            <p:nvPr/>
          </p:nvSpPr>
          <p:spPr>
            <a:xfrm rot="-5400000">
              <a:off x="6572177"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46" name="pl546"/>
            <p:cNvSpPr/>
            <p:nvPr/>
          </p:nvSpPr>
          <p:spPr>
            <a:xfrm>
              <a:off x="6782248"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47" name="pl547"/>
            <p:cNvSpPr/>
            <p:nvPr/>
          </p:nvSpPr>
          <p:spPr>
            <a:xfrm>
              <a:off x="679384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8" name="pl548"/>
            <p:cNvSpPr/>
            <p:nvPr/>
          </p:nvSpPr>
          <p:spPr>
            <a:xfrm>
              <a:off x="708386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9" name="pl549"/>
            <p:cNvSpPr/>
            <p:nvPr/>
          </p:nvSpPr>
          <p:spPr>
            <a:xfrm>
              <a:off x="737388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0" name="pl550"/>
            <p:cNvSpPr/>
            <p:nvPr/>
          </p:nvSpPr>
          <p:spPr>
            <a:xfrm>
              <a:off x="766390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1" name="pl551"/>
            <p:cNvSpPr/>
            <p:nvPr/>
          </p:nvSpPr>
          <p:spPr>
            <a:xfrm>
              <a:off x="795392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2" name="tx552"/>
            <p:cNvSpPr/>
            <p:nvPr/>
          </p:nvSpPr>
          <p:spPr>
            <a:xfrm rot="-5400000">
              <a:off x="673084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53" name="tx553"/>
            <p:cNvSpPr/>
            <p:nvPr/>
          </p:nvSpPr>
          <p:spPr>
            <a:xfrm rot="-5400000">
              <a:off x="702086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54" name="tx554"/>
            <p:cNvSpPr/>
            <p:nvPr/>
          </p:nvSpPr>
          <p:spPr>
            <a:xfrm rot="-5400000">
              <a:off x="731088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55" name="tx555"/>
            <p:cNvSpPr/>
            <p:nvPr/>
          </p:nvSpPr>
          <p:spPr>
            <a:xfrm rot="-5400000">
              <a:off x="760090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56" name="tx556"/>
            <p:cNvSpPr/>
            <p:nvPr/>
          </p:nvSpPr>
          <p:spPr>
            <a:xfrm rot="-5400000">
              <a:off x="7859845"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57" name="pl557"/>
            <p:cNvSpPr/>
            <p:nvPr/>
          </p:nvSpPr>
          <p:spPr>
            <a:xfrm>
              <a:off x="8069916"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58" name="pl558"/>
            <p:cNvSpPr/>
            <p:nvPr/>
          </p:nvSpPr>
          <p:spPr>
            <a:xfrm>
              <a:off x="808151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9" name="pl559"/>
            <p:cNvSpPr/>
            <p:nvPr/>
          </p:nvSpPr>
          <p:spPr>
            <a:xfrm>
              <a:off x="837153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0" name="pl560"/>
            <p:cNvSpPr/>
            <p:nvPr/>
          </p:nvSpPr>
          <p:spPr>
            <a:xfrm>
              <a:off x="866155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1" name="pl561"/>
            <p:cNvSpPr/>
            <p:nvPr/>
          </p:nvSpPr>
          <p:spPr>
            <a:xfrm>
              <a:off x="895157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2" name="pl562"/>
            <p:cNvSpPr/>
            <p:nvPr/>
          </p:nvSpPr>
          <p:spPr>
            <a:xfrm>
              <a:off x="924159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3" name="tx563"/>
            <p:cNvSpPr/>
            <p:nvPr/>
          </p:nvSpPr>
          <p:spPr>
            <a:xfrm rot="-5400000">
              <a:off x="801851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64" name="tx564"/>
            <p:cNvSpPr/>
            <p:nvPr/>
          </p:nvSpPr>
          <p:spPr>
            <a:xfrm rot="-5400000">
              <a:off x="830853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65" name="tx565"/>
            <p:cNvSpPr/>
            <p:nvPr/>
          </p:nvSpPr>
          <p:spPr>
            <a:xfrm rot="-5400000">
              <a:off x="859855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66" name="tx566"/>
            <p:cNvSpPr/>
            <p:nvPr/>
          </p:nvSpPr>
          <p:spPr>
            <a:xfrm rot="-5400000">
              <a:off x="888857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67" name="tx567"/>
            <p:cNvSpPr/>
            <p:nvPr/>
          </p:nvSpPr>
          <p:spPr>
            <a:xfrm rot="-5400000">
              <a:off x="9147512"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68" name="pl568"/>
            <p:cNvSpPr/>
            <p:nvPr/>
          </p:nvSpPr>
          <p:spPr>
            <a:xfrm>
              <a:off x="9357584"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69" name="pl569"/>
            <p:cNvSpPr/>
            <p:nvPr/>
          </p:nvSpPr>
          <p:spPr>
            <a:xfrm>
              <a:off x="936918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0" name="pl570"/>
            <p:cNvSpPr/>
            <p:nvPr/>
          </p:nvSpPr>
          <p:spPr>
            <a:xfrm>
              <a:off x="965920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1" name="pl571"/>
            <p:cNvSpPr/>
            <p:nvPr/>
          </p:nvSpPr>
          <p:spPr>
            <a:xfrm>
              <a:off x="994922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2" name="pl572"/>
            <p:cNvSpPr/>
            <p:nvPr/>
          </p:nvSpPr>
          <p:spPr>
            <a:xfrm>
              <a:off x="1023924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3" name="pl573"/>
            <p:cNvSpPr/>
            <p:nvPr/>
          </p:nvSpPr>
          <p:spPr>
            <a:xfrm>
              <a:off x="1052926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4" name="tx574"/>
            <p:cNvSpPr/>
            <p:nvPr/>
          </p:nvSpPr>
          <p:spPr>
            <a:xfrm rot="-5400000">
              <a:off x="930618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75" name="tx575"/>
            <p:cNvSpPr/>
            <p:nvPr/>
          </p:nvSpPr>
          <p:spPr>
            <a:xfrm rot="-5400000">
              <a:off x="959620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76" name="tx576"/>
            <p:cNvSpPr/>
            <p:nvPr/>
          </p:nvSpPr>
          <p:spPr>
            <a:xfrm rot="-5400000">
              <a:off x="988622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77" name="tx577"/>
            <p:cNvSpPr/>
            <p:nvPr/>
          </p:nvSpPr>
          <p:spPr>
            <a:xfrm rot="-5400000">
              <a:off x="1017623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78" name="tx578"/>
            <p:cNvSpPr/>
            <p:nvPr/>
          </p:nvSpPr>
          <p:spPr>
            <a:xfrm rot="-5400000">
              <a:off x="10435180"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79" name="pl579"/>
            <p:cNvSpPr/>
            <p:nvPr/>
          </p:nvSpPr>
          <p:spPr>
            <a:xfrm>
              <a:off x="10645252"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80" name="pl580"/>
            <p:cNvSpPr/>
            <p:nvPr/>
          </p:nvSpPr>
          <p:spPr>
            <a:xfrm>
              <a:off x="1065685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1" name="pl581"/>
            <p:cNvSpPr/>
            <p:nvPr/>
          </p:nvSpPr>
          <p:spPr>
            <a:xfrm>
              <a:off x="1094687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2" name="pl582"/>
            <p:cNvSpPr/>
            <p:nvPr/>
          </p:nvSpPr>
          <p:spPr>
            <a:xfrm>
              <a:off x="112368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3" name="pl583"/>
            <p:cNvSpPr/>
            <p:nvPr/>
          </p:nvSpPr>
          <p:spPr>
            <a:xfrm>
              <a:off x="1152690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4" name="pl584"/>
            <p:cNvSpPr/>
            <p:nvPr/>
          </p:nvSpPr>
          <p:spPr>
            <a:xfrm>
              <a:off x="1181692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5" name="tx585"/>
            <p:cNvSpPr/>
            <p:nvPr/>
          </p:nvSpPr>
          <p:spPr>
            <a:xfrm rot="-5400000">
              <a:off x="1059385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86" name="tx586"/>
            <p:cNvSpPr/>
            <p:nvPr/>
          </p:nvSpPr>
          <p:spPr>
            <a:xfrm rot="-5400000">
              <a:off x="1088387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87" name="tx587"/>
            <p:cNvSpPr/>
            <p:nvPr/>
          </p:nvSpPr>
          <p:spPr>
            <a:xfrm rot="-5400000">
              <a:off x="1117388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88" name="tx588"/>
            <p:cNvSpPr/>
            <p:nvPr/>
          </p:nvSpPr>
          <p:spPr>
            <a:xfrm rot="-5400000">
              <a:off x="1146390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89" name="tx589"/>
            <p:cNvSpPr/>
            <p:nvPr/>
          </p:nvSpPr>
          <p:spPr>
            <a:xfrm rot="-5400000">
              <a:off x="11722848"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90" name="tx590"/>
            <p:cNvSpPr/>
            <p:nvPr/>
          </p:nvSpPr>
          <p:spPr>
            <a:xfrm>
              <a:off x="5630052" y="5744844"/>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591" name="tx591"/>
            <p:cNvSpPr/>
            <p:nvPr/>
          </p:nvSpPr>
          <p:spPr>
            <a:xfrm>
              <a:off x="3760260" y="6142739"/>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592" name="pt592"/>
            <p:cNvSpPr/>
            <p:nvPr/>
          </p:nvSpPr>
          <p:spPr>
            <a:xfrm>
              <a:off x="4837936" y="61750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93" name="pt593"/>
            <p:cNvSpPr/>
            <p:nvPr/>
          </p:nvSpPr>
          <p:spPr>
            <a:xfrm>
              <a:off x="5386148" y="61750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94" name="pt594"/>
            <p:cNvSpPr/>
            <p:nvPr/>
          </p:nvSpPr>
          <p:spPr>
            <a:xfrm>
              <a:off x="6030621" y="617506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95" name="pt595"/>
            <p:cNvSpPr/>
            <p:nvPr/>
          </p:nvSpPr>
          <p:spPr>
            <a:xfrm>
              <a:off x="6675094" y="6175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96" name="pt596"/>
            <p:cNvSpPr/>
            <p:nvPr/>
          </p:nvSpPr>
          <p:spPr>
            <a:xfrm>
              <a:off x="7319568" y="6175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97" name="pt597"/>
            <p:cNvSpPr/>
            <p:nvPr/>
          </p:nvSpPr>
          <p:spPr>
            <a:xfrm>
              <a:off x="7964041" y="61750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8" name="tx598"/>
            <p:cNvSpPr/>
            <p:nvPr/>
          </p:nvSpPr>
          <p:spPr>
            <a:xfrm>
              <a:off x="5066030"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599" name="tx599"/>
            <p:cNvSpPr/>
            <p:nvPr/>
          </p:nvSpPr>
          <p:spPr>
            <a:xfrm>
              <a:off x="5614242"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600" name="tx600"/>
            <p:cNvSpPr/>
            <p:nvPr/>
          </p:nvSpPr>
          <p:spPr>
            <a:xfrm>
              <a:off x="625871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601" name="tx601"/>
            <p:cNvSpPr/>
            <p:nvPr/>
          </p:nvSpPr>
          <p:spPr>
            <a:xfrm>
              <a:off x="6903189"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602" name="tx602"/>
            <p:cNvSpPr/>
            <p:nvPr/>
          </p:nvSpPr>
          <p:spPr>
            <a:xfrm>
              <a:off x="7547662"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603" name="tx603"/>
            <p:cNvSpPr/>
            <p:nvPr/>
          </p:nvSpPr>
          <p:spPr>
            <a:xfrm>
              <a:off x="8192135"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604" name="tx604"/>
            <p:cNvSpPr/>
            <p:nvPr/>
          </p:nvSpPr>
          <p:spPr>
            <a:xfrm>
              <a:off x="343909" y="398022"/>
              <a:ext cx="612205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comparée à celle des autres pays de la région, WCAR, 2025</a:t>
              </a:r>
            </a:p>
          </p:txBody>
        </p:sp>
        <p:sp>
          <p:nvSpPr>
            <p:cNvPr id="605" name="tx605"/>
            <p:cNvSpPr/>
            <p:nvPr/>
          </p:nvSpPr>
          <p:spPr>
            <a:xfrm>
              <a:off x="7564772" y="645550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606" name="tx606"/>
            <p:cNvSpPr/>
            <p:nvPr/>
          </p:nvSpPr>
          <p:spPr>
            <a:xfrm>
              <a:off x="3060157" y="6568512"/>
              <a:ext cx="8803173"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Remarque : Les codes ISO des pays sont affichés. La couverture (en sen) est indiquée dans les en-têtes. La couverture moyenne régionale est représentée par la ligne pointillée.</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773495"/>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3088489"/>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403484"/>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411599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9" name="pl9"/>
            <p:cNvSpPr/>
            <p:nvPr/>
          </p:nvSpPr>
          <p:spPr>
            <a:xfrm>
              <a:off x="966584" y="3430992"/>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274598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2060982"/>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143075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60752"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9075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2074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4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50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6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2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8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4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8074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311054" y="3582700"/>
              <a:ext cx="239399" cy="533297"/>
            </a:xfrm>
            <a:prstGeom prst="rect">
              <a:avLst/>
            </a:prstGeom>
            <a:solidFill>
              <a:srgbClr val="1CABE2">
                <a:alpha val="85098"/>
              </a:srgbClr>
            </a:solidFill>
          </p:spPr>
          <p:txBody>
            <a:bodyPr/>
            <a:lstStyle/>
            <a:p/>
          </p:txBody>
        </p:sp>
        <p:sp>
          <p:nvSpPr>
            <p:cNvPr id="24" name="rc24"/>
            <p:cNvSpPr/>
            <p:nvPr/>
          </p:nvSpPr>
          <p:spPr>
            <a:xfrm>
              <a:off x="1577053" y="3574939"/>
              <a:ext cx="239399" cy="541058"/>
            </a:xfrm>
            <a:prstGeom prst="rect">
              <a:avLst/>
            </a:prstGeom>
            <a:solidFill>
              <a:srgbClr val="1CABE2">
                <a:alpha val="85098"/>
              </a:srgbClr>
            </a:solidFill>
          </p:spPr>
          <p:txBody>
            <a:bodyPr/>
            <a:lstStyle/>
            <a:p/>
          </p:txBody>
        </p:sp>
        <p:sp>
          <p:nvSpPr>
            <p:cNvPr id="25" name="rc25"/>
            <p:cNvSpPr/>
            <p:nvPr/>
          </p:nvSpPr>
          <p:spPr>
            <a:xfrm>
              <a:off x="1843053" y="3327234"/>
              <a:ext cx="239399" cy="788762"/>
            </a:xfrm>
            <a:prstGeom prst="rect">
              <a:avLst/>
            </a:prstGeom>
            <a:solidFill>
              <a:srgbClr val="1CABE2">
                <a:alpha val="85098"/>
              </a:srgbClr>
            </a:solidFill>
          </p:spPr>
          <p:txBody>
            <a:bodyPr/>
            <a:lstStyle/>
            <a:p/>
          </p:txBody>
        </p:sp>
        <p:sp>
          <p:nvSpPr>
            <p:cNvPr id="26" name="rc26"/>
            <p:cNvSpPr/>
            <p:nvPr/>
          </p:nvSpPr>
          <p:spPr>
            <a:xfrm>
              <a:off x="2109053" y="3602531"/>
              <a:ext cx="239399" cy="513466"/>
            </a:xfrm>
            <a:prstGeom prst="rect">
              <a:avLst/>
            </a:prstGeom>
            <a:solidFill>
              <a:srgbClr val="1CABE2">
                <a:alpha val="85098"/>
              </a:srgbClr>
            </a:solidFill>
          </p:spPr>
          <p:txBody>
            <a:bodyPr/>
            <a:lstStyle/>
            <a:p/>
          </p:txBody>
        </p:sp>
        <p:sp>
          <p:nvSpPr>
            <p:cNvPr id="27" name="rc27"/>
            <p:cNvSpPr/>
            <p:nvPr/>
          </p:nvSpPr>
          <p:spPr>
            <a:xfrm>
              <a:off x="2375052" y="3978421"/>
              <a:ext cx="239399" cy="137576"/>
            </a:xfrm>
            <a:prstGeom prst="rect">
              <a:avLst/>
            </a:prstGeom>
            <a:solidFill>
              <a:srgbClr val="1CABE2">
                <a:alpha val="85098"/>
              </a:srgbClr>
            </a:solidFill>
          </p:spPr>
          <p:txBody>
            <a:bodyPr/>
            <a:lstStyle/>
            <a:p/>
          </p:txBody>
        </p:sp>
        <p:sp>
          <p:nvSpPr>
            <p:cNvPr id="28" name="rc28"/>
            <p:cNvSpPr/>
            <p:nvPr/>
          </p:nvSpPr>
          <p:spPr>
            <a:xfrm>
              <a:off x="2641052" y="4032194"/>
              <a:ext cx="239399" cy="83803"/>
            </a:xfrm>
            <a:prstGeom prst="rect">
              <a:avLst/>
            </a:prstGeom>
            <a:solidFill>
              <a:srgbClr val="1CABE2">
                <a:alpha val="85098"/>
              </a:srgbClr>
            </a:solidFill>
          </p:spPr>
          <p:txBody>
            <a:bodyPr/>
            <a:lstStyle/>
            <a:p/>
          </p:txBody>
        </p:sp>
        <p:sp>
          <p:nvSpPr>
            <p:cNvPr id="29" name="rc29"/>
            <p:cNvSpPr/>
            <p:nvPr/>
          </p:nvSpPr>
          <p:spPr>
            <a:xfrm>
              <a:off x="2907052" y="4087645"/>
              <a:ext cx="239399" cy="28352"/>
            </a:xfrm>
            <a:prstGeom prst="rect">
              <a:avLst/>
            </a:prstGeom>
            <a:solidFill>
              <a:srgbClr val="1CABE2">
                <a:alpha val="85098"/>
              </a:srgbClr>
            </a:solidFill>
          </p:spPr>
          <p:txBody>
            <a:bodyPr/>
            <a:lstStyle/>
            <a:p/>
          </p:txBody>
        </p:sp>
        <p:sp>
          <p:nvSpPr>
            <p:cNvPr id="30" name="rc30"/>
            <p:cNvSpPr/>
            <p:nvPr/>
          </p:nvSpPr>
          <p:spPr>
            <a:xfrm>
              <a:off x="3173051" y="4029488"/>
              <a:ext cx="239399" cy="86509"/>
            </a:xfrm>
            <a:prstGeom prst="rect">
              <a:avLst/>
            </a:prstGeom>
            <a:solidFill>
              <a:srgbClr val="1CABE2">
                <a:alpha val="85098"/>
              </a:srgbClr>
            </a:solidFill>
          </p:spPr>
          <p:txBody>
            <a:bodyPr/>
            <a:lstStyle/>
            <a:p/>
          </p:txBody>
        </p:sp>
        <p:sp>
          <p:nvSpPr>
            <p:cNvPr id="31" name="rc31"/>
            <p:cNvSpPr/>
            <p:nvPr/>
          </p:nvSpPr>
          <p:spPr>
            <a:xfrm>
              <a:off x="3439051" y="3938211"/>
              <a:ext cx="239399" cy="177786"/>
            </a:xfrm>
            <a:prstGeom prst="rect">
              <a:avLst/>
            </a:prstGeom>
            <a:solidFill>
              <a:srgbClr val="1CABE2">
                <a:alpha val="85098"/>
              </a:srgbClr>
            </a:solidFill>
          </p:spPr>
          <p:txBody>
            <a:bodyPr/>
            <a:lstStyle/>
            <a:p/>
          </p:txBody>
        </p:sp>
        <p:sp>
          <p:nvSpPr>
            <p:cNvPr id="32" name="rc32"/>
            <p:cNvSpPr/>
            <p:nvPr/>
          </p:nvSpPr>
          <p:spPr>
            <a:xfrm>
              <a:off x="3705050" y="3933902"/>
              <a:ext cx="239399" cy="182094"/>
            </a:xfrm>
            <a:prstGeom prst="rect">
              <a:avLst/>
            </a:prstGeom>
            <a:solidFill>
              <a:srgbClr val="1CABE2">
                <a:alpha val="85098"/>
              </a:srgbClr>
            </a:solidFill>
          </p:spPr>
          <p:txBody>
            <a:bodyPr/>
            <a:lstStyle/>
            <a:p/>
          </p:txBody>
        </p:sp>
        <p:sp>
          <p:nvSpPr>
            <p:cNvPr id="33" name="rc33"/>
            <p:cNvSpPr/>
            <p:nvPr/>
          </p:nvSpPr>
          <p:spPr>
            <a:xfrm>
              <a:off x="3971050" y="3991593"/>
              <a:ext cx="239399" cy="124403"/>
            </a:xfrm>
            <a:prstGeom prst="rect">
              <a:avLst/>
            </a:prstGeom>
            <a:solidFill>
              <a:srgbClr val="1CABE2">
                <a:alpha val="85098"/>
              </a:srgbClr>
            </a:solidFill>
          </p:spPr>
          <p:txBody>
            <a:bodyPr/>
            <a:lstStyle/>
            <a:p/>
          </p:txBody>
        </p:sp>
        <p:sp>
          <p:nvSpPr>
            <p:cNvPr id="34" name="rc34"/>
            <p:cNvSpPr/>
            <p:nvPr/>
          </p:nvSpPr>
          <p:spPr>
            <a:xfrm>
              <a:off x="4237050" y="4019809"/>
              <a:ext cx="239399" cy="96188"/>
            </a:xfrm>
            <a:prstGeom prst="rect">
              <a:avLst/>
            </a:prstGeom>
            <a:solidFill>
              <a:srgbClr val="1CABE2">
                <a:alpha val="85098"/>
              </a:srgbClr>
            </a:solidFill>
          </p:spPr>
          <p:txBody>
            <a:bodyPr/>
            <a:lstStyle/>
            <a:p/>
          </p:txBody>
        </p:sp>
        <p:sp>
          <p:nvSpPr>
            <p:cNvPr id="35" name="rc35"/>
            <p:cNvSpPr/>
            <p:nvPr/>
          </p:nvSpPr>
          <p:spPr>
            <a:xfrm>
              <a:off x="4503049" y="3983572"/>
              <a:ext cx="239399" cy="132425"/>
            </a:xfrm>
            <a:prstGeom prst="rect">
              <a:avLst/>
            </a:prstGeom>
            <a:solidFill>
              <a:srgbClr val="1CABE2">
                <a:alpha val="85098"/>
              </a:srgbClr>
            </a:solidFill>
          </p:spPr>
          <p:txBody>
            <a:bodyPr/>
            <a:lstStyle/>
            <a:p/>
          </p:txBody>
        </p:sp>
        <p:sp>
          <p:nvSpPr>
            <p:cNvPr id="36" name="rc36"/>
            <p:cNvSpPr/>
            <p:nvPr/>
          </p:nvSpPr>
          <p:spPr>
            <a:xfrm>
              <a:off x="4769049" y="3982270"/>
              <a:ext cx="239399" cy="133726"/>
            </a:xfrm>
            <a:prstGeom prst="rect">
              <a:avLst/>
            </a:prstGeom>
            <a:solidFill>
              <a:srgbClr val="1CABE2">
                <a:alpha val="85098"/>
              </a:srgbClr>
            </a:solidFill>
          </p:spPr>
          <p:txBody>
            <a:bodyPr/>
            <a:lstStyle/>
            <a:p/>
          </p:txBody>
        </p:sp>
        <p:sp>
          <p:nvSpPr>
            <p:cNvPr id="37" name="rc37"/>
            <p:cNvSpPr/>
            <p:nvPr/>
          </p:nvSpPr>
          <p:spPr>
            <a:xfrm>
              <a:off x="5035049" y="3915832"/>
              <a:ext cx="239399" cy="200165"/>
            </a:xfrm>
            <a:prstGeom prst="rect">
              <a:avLst/>
            </a:prstGeom>
            <a:solidFill>
              <a:srgbClr val="1CABE2">
                <a:alpha val="85098"/>
              </a:srgbClr>
            </a:solidFill>
          </p:spPr>
          <p:txBody>
            <a:bodyPr/>
            <a:lstStyle/>
            <a:p/>
          </p:txBody>
        </p:sp>
        <p:sp>
          <p:nvSpPr>
            <p:cNvPr id="38" name="rc38"/>
            <p:cNvSpPr/>
            <p:nvPr/>
          </p:nvSpPr>
          <p:spPr>
            <a:xfrm>
              <a:off x="5301048" y="3915017"/>
              <a:ext cx="239399" cy="200980"/>
            </a:xfrm>
            <a:prstGeom prst="rect">
              <a:avLst/>
            </a:prstGeom>
            <a:solidFill>
              <a:srgbClr val="1CABE2">
                <a:alpha val="85098"/>
              </a:srgbClr>
            </a:solidFill>
          </p:spPr>
          <p:txBody>
            <a:bodyPr/>
            <a:lstStyle/>
            <a:p/>
          </p:txBody>
        </p:sp>
        <p:sp>
          <p:nvSpPr>
            <p:cNvPr id="39" name="rc39"/>
            <p:cNvSpPr/>
            <p:nvPr/>
          </p:nvSpPr>
          <p:spPr>
            <a:xfrm>
              <a:off x="5567048" y="3980510"/>
              <a:ext cx="239399" cy="135487"/>
            </a:xfrm>
            <a:prstGeom prst="rect">
              <a:avLst/>
            </a:prstGeom>
            <a:solidFill>
              <a:srgbClr val="1CABE2">
                <a:alpha val="85098"/>
              </a:srgbClr>
            </a:solidFill>
          </p:spPr>
          <p:txBody>
            <a:bodyPr/>
            <a:lstStyle/>
            <a:p/>
          </p:txBody>
        </p:sp>
        <p:sp>
          <p:nvSpPr>
            <p:cNvPr id="40" name="rc40"/>
            <p:cNvSpPr/>
            <p:nvPr/>
          </p:nvSpPr>
          <p:spPr>
            <a:xfrm>
              <a:off x="5833047" y="4014466"/>
              <a:ext cx="239399" cy="101531"/>
            </a:xfrm>
            <a:prstGeom prst="rect">
              <a:avLst/>
            </a:prstGeom>
            <a:solidFill>
              <a:srgbClr val="1CABE2">
                <a:alpha val="85098"/>
              </a:srgbClr>
            </a:solidFill>
          </p:spPr>
          <p:txBody>
            <a:bodyPr/>
            <a:lstStyle/>
            <a:p/>
          </p:txBody>
        </p:sp>
        <p:sp>
          <p:nvSpPr>
            <p:cNvPr id="41" name="rc41"/>
            <p:cNvSpPr/>
            <p:nvPr/>
          </p:nvSpPr>
          <p:spPr>
            <a:xfrm>
              <a:off x="6099047" y="3981750"/>
              <a:ext cx="239399" cy="134247"/>
            </a:xfrm>
            <a:prstGeom prst="rect">
              <a:avLst/>
            </a:prstGeom>
            <a:solidFill>
              <a:srgbClr val="1CABE2">
                <a:alpha val="85098"/>
              </a:srgbClr>
            </a:solidFill>
          </p:spPr>
          <p:txBody>
            <a:bodyPr/>
            <a:lstStyle/>
            <a:p/>
          </p:txBody>
        </p:sp>
        <p:sp>
          <p:nvSpPr>
            <p:cNvPr id="42" name="rc42"/>
            <p:cNvSpPr/>
            <p:nvPr/>
          </p:nvSpPr>
          <p:spPr>
            <a:xfrm>
              <a:off x="6365047" y="3883465"/>
              <a:ext cx="239399" cy="232531"/>
            </a:xfrm>
            <a:prstGeom prst="rect">
              <a:avLst/>
            </a:prstGeom>
            <a:solidFill>
              <a:srgbClr val="1CABE2">
                <a:alpha val="85098"/>
              </a:srgbClr>
            </a:solidFill>
          </p:spPr>
          <p:txBody>
            <a:bodyPr/>
            <a:lstStyle/>
            <a:p/>
          </p:txBody>
        </p:sp>
        <p:sp>
          <p:nvSpPr>
            <p:cNvPr id="43" name="rc43"/>
            <p:cNvSpPr/>
            <p:nvPr/>
          </p:nvSpPr>
          <p:spPr>
            <a:xfrm>
              <a:off x="6631046" y="3746362"/>
              <a:ext cx="239399" cy="369635"/>
            </a:xfrm>
            <a:prstGeom prst="rect">
              <a:avLst/>
            </a:prstGeom>
            <a:solidFill>
              <a:srgbClr val="1CABE2">
                <a:alpha val="85098"/>
              </a:srgbClr>
            </a:solidFill>
          </p:spPr>
          <p:txBody>
            <a:bodyPr/>
            <a:lstStyle/>
            <a:p/>
          </p:txBody>
        </p:sp>
        <p:sp>
          <p:nvSpPr>
            <p:cNvPr id="44" name="rc44"/>
            <p:cNvSpPr/>
            <p:nvPr/>
          </p:nvSpPr>
          <p:spPr>
            <a:xfrm>
              <a:off x="6897046" y="3807827"/>
              <a:ext cx="239399" cy="308170"/>
            </a:xfrm>
            <a:prstGeom prst="rect">
              <a:avLst/>
            </a:prstGeom>
            <a:solidFill>
              <a:srgbClr val="1CABE2">
                <a:alpha val="85098"/>
              </a:srgbClr>
            </a:solidFill>
          </p:spPr>
          <p:txBody>
            <a:bodyPr/>
            <a:lstStyle/>
            <a:p/>
          </p:txBody>
        </p:sp>
        <p:sp>
          <p:nvSpPr>
            <p:cNvPr id="45" name="rc45"/>
            <p:cNvSpPr/>
            <p:nvPr/>
          </p:nvSpPr>
          <p:spPr>
            <a:xfrm>
              <a:off x="7163045" y="3872190"/>
              <a:ext cx="239399" cy="243807"/>
            </a:xfrm>
            <a:prstGeom prst="rect">
              <a:avLst/>
            </a:prstGeom>
            <a:solidFill>
              <a:srgbClr val="1CABE2">
                <a:alpha val="85098"/>
              </a:srgbClr>
            </a:solidFill>
          </p:spPr>
          <p:txBody>
            <a:bodyPr/>
            <a:lstStyle/>
            <a:p/>
          </p:txBody>
        </p:sp>
        <p:sp>
          <p:nvSpPr>
            <p:cNvPr id="46" name="rc46"/>
            <p:cNvSpPr/>
            <p:nvPr/>
          </p:nvSpPr>
          <p:spPr>
            <a:xfrm>
              <a:off x="7429045" y="3830768"/>
              <a:ext cx="239399" cy="285229"/>
            </a:xfrm>
            <a:prstGeom prst="rect">
              <a:avLst/>
            </a:prstGeom>
            <a:solidFill>
              <a:srgbClr val="1CABE2">
                <a:alpha val="85098"/>
              </a:srgbClr>
            </a:solidFill>
          </p:spPr>
          <p:txBody>
            <a:bodyPr/>
            <a:lstStyle/>
            <a:p/>
          </p:txBody>
        </p:sp>
        <p:sp>
          <p:nvSpPr>
            <p:cNvPr id="47" name="rc47"/>
            <p:cNvSpPr/>
            <p:nvPr/>
          </p:nvSpPr>
          <p:spPr>
            <a:xfrm>
              <a:off x="7695045" y="3971098"/>
              <a:ext cx="239399" cy="144899"/>
            </a:xfrm>
            <a:prstGeom prst="rect">
              <a:avLst/>
            </a:prstGeom>
            <a:solidFill>
              <a:srgbClr val="1CABE2">
                <a:alpha val="85098"/>
              </a:srgbClr>
            </a:solidFill>
          </p:spPr>
          <p:txBody>
            <a:bodyPr/>
            <a:lstStyle/>
            <a:p/>
          </p:txBody>
        </p:sp>
        <p:sp>
          <p:nvSpPr>
            <p:cNvPr id="48" name="rc48"/>
            <p:cNvSpPr/>
            <p:nvPr/>
          </p:nvSpPr>
          <p:spPr>
            <a:xfrm>
              <a:off x="7961044" y="3895364"/>
              <a:ext cx="239399" cy="220633"/>
            </a:xfrm>
            <a:prstGeom prst="rect">
              <a:avLst/>
            </a:prstGeom>
            <a:solidFill>
              <a:srgbClr val="1CABE2">
                <a:alpha val="85098"/>
              </a:srgbClr>
            </a:solidFill>
          </p:spPr>
          <p:txBody>
            <a:bodyPr/>
            <a:lstStyle/>
            <a:p/>
          </p:txBody>
        </p:sp>
        <p:sp>
          <p:nvSpPr>
            <p:cNvPr id="49" name="rc49"/>
            <p:cNvSpPr/>
            <p:nvPr/>
          </p:nvSpPr>
          <p:spPr>
            <a:xfrm>
              <a:off x="1311054" y="2897030"/>
              <a:ext cx="239399" cy="685669"/>
            </a:xfrm>
            <a:prstGeom prst="rect">
              <a:avLst/>
            </a:prstGeom>
            <a:solidFill>
              <a:srgbClr val="B3B3B3">
                <a:alpha val="85098"/>
              </a:srgbClr>
            </a:solidFill>
          </p:spPr>
          <p:txBody>
            <a:bodyPr/>
            <a:lstStyle/>
            <a:p/>
          </p:txBody>
        </p:sp>
        <p:sp>
          <p:nvSpPr>
            <p:cNvPr id="50" name="rc50"/>
            <p:cNvSpPr/>
            <p:nvPr/>
          </p:nvSpPr>
          <p:spPr>
            <a:xfrm>
              <a:off x="1577053" y="2879289"/>
              <a:ext cx="239399" cy="695650"/>
            </a:xfrm>
            <a:prstGeom prst="rect">
              <a:avLst/>
            </a:prstGeom>
            <a:solidFill>
              <a:srgbClr val="B3B3B3">
                <a:alpha val="85098"/>
              </a:srgbClr>
            </a:solidFill>
          </p:spPr>
          <p:txBody>
            <a:bodyPr/>
            <a:lstStyle/>
            <a:p/>
          </p:txBody>
        </p:sp>
        <p:sp>
          <p:nvSpPr>
            <p:cNvPr id="51" name="rc51"/>
            <p:cNvSpPr/>
            <p:nvPr/>
          </p:nvSpPr>
          <p:spPr>
            <a:xfrm>
              <a:off x="1843053" y="3064316"/>
              <a:ext cx="239399" cy="262918"/>
            </a:xfrm>
            <a:prstGeom prst="rect">
              <a:avLst/>
            </a:prstGeom>
            <a:solidFill>
              <a:srgbClr val="B3B3B3">
                <a:alpha val="85098"/>
              </a:srgbClr>
            </a:solidFill>
          </p:spPr>
          <p:txBody>
            <a:bodyPr/>
            <a:lstStyle/>
            <a:p/>
          </p:txBody>
        </p:sp>
        <p:sp>
          <p:nvSpPr>
            <p:cNvPr id="52" name="rc52"/>
            <p:cNvSpPr/>
            <p:nvPr/>
          </p:nvSpPr>
          <p:spPr>
            <a:xfrm>
              <a:off x="2109053" y="3386337"/>
              <a:ext cx="239399" cy="216194"/>
            </a:xfrm>
            <a:prstGeom prst="rect">
              <a:avLst/>
            </a:prstGeom>
            <a:solidFill>
              <a:srgbClr val="B3B3B3">
                <a:alpha val="85098"/>
              </a:srgbClr>
            </a:solidFill>
          </p:spPr>
          <p:txBody>
            <a:bodyPr/>
            <a:lstStyle/>
            <a:p/>
          </p:txBody>
        </p:sp>
        <p:sp>
          <p:nvSpPr>
            <p:cNvPr id="53" name="rc53"/>
            <p:cNvSpPr/>
            <p:nvPr/>
          </p:nvSpPr>
          <p:spPr>
            <a:xfrm>
              <a:off x="2375052" y="3758301"/>
              <a:ext cx="239399" cy="220119"/>
            </a:xfrm>
            <a:prstGeom prst="rect">
              <a:avLst/>
            </a:prstGeom>
            <a:solidFill>
              <a:srgbClr val="B3B3B3">
                <a:alpha val="85098"/>
              </a:srgbClr>
            </a:solidFill>
          </p:spPr>
          <p:txBody>
            <a:bodyPr/>
            <a:lstStyle/>
            <a:p/>
          </p:txBody>
        </p:sp>
        <p:sp>
          <p:nvSpPr>
            <p:cNvPr id="54" name="rc54"/>
            <p:cNvSpPr/>
            <p:nvPr/>
          </p:nvSpPr>
          <p:spPr>
            <a:xfrm>
              <a:off x="2641052" y="3669052"/>
              <a:ext cx="239399" cy="363141"/>
            </a:xfrm>
            <a:prstGeom prst="rect">
              <a:avLst/>
            </a:prstGeom>
            <a:solidFill>
              <a:srgbClr val="B3B3B3">
                <a:alpha val="85098"/>
              </a:srgbClr>
            </a:solidFill>
          </p:spPr>
          <p:txBody>
            <a:bodyPr/>
            <a:lstStyle/>
            <a:p/>
          </p:txBody>
        </p:sp>
        <p:sp>
          <p:nvSpPr>
            <p:cNvPr id="55" name="rc55"/>
            <p:cNvSpPr/>
            <p:nvPr/>
          </p:nvSpPr>
          <p:spPr>
            <a:xfrm>
              <a:off x="2907052" y="3804121"/>
              <a:ext cx="239399" cy="283523"/>
            </a:xfrm>
            <a:prstGeom prst="rect">
              <a:avLst/>
            </a:prstGeom>
            <a:solidFill>
              <a:srgbClr val="B3B3B3">
                <a:alpha val="85098"/>
              </a:srgbClr>
            </a:solidFill>
          </p:spPr>
          <p:txBody>
            <a:bodyPr/>
            <a:lstStyle/>
            <a:p/>
          </p:txBody>
        </p:sp>
        <p:sp>
          <p:nvSpPr>
            <p:cNvPr id="56" name="rc56"/>
            <p:cNvSpPr/>
            <p:nvPr/>
          </p:nvSpPr>
          <p:spPr>
            <a:xfrm>
              <a:off x="3173051" y="3942979"/>
              <a:ext cx="239399" cy="86509"/>
            </a:xfrm>
            <a:prstGeom prst="rect">
              <a:avLst/>
            </a:prstGeom>
            <a:solidFill>
              <a:srgbClr val="B3B3B3">
                <a:alpha val="85098"/>
              </a:srgbClr>
            </a:solidFill>
          </p:spPr>
          <p:txBody>
            <a:bodyPr/>
            <a:lstStyle/>
            <a:p/>
          </p:txBody>
        </p:sp>
        <p:sp>
          <p:nvSpPr>
            <p:cNvPr id="57" name="rc57"/>
            <p:cNvSpPr/>
            <p:nvPr/>
          </p:nvSpPr>
          <p:spPr>
            <a:xfrm>
              <a:off x="3439051" y="3760418"/>
              <a:ext cx="239399" cy="177793"/>
            </a:xfrm>
            <a:prstGeom prst="rect">
              <a:avLst/>
            </a:prstGeom>
            <a:solidFill>
              <a:srgbClr val="B3B3B3">
                <a:alpha val="85098"/>
              </a:srgbClr>
            </a:solidFill>
          </p:spPr>
          <p:txBody>
            <a:bodyPr/>
            <a:lstStyle/>
            <a:p/>
          </p:txBody>
        </p:sp>
        <p:sp>
          <p:nvSpPr>
            <p:cNvPr id="58" name="rc58"/>
            <p:cNvSpPr/>
            <p:nvPr/>
          </p:nvSpPr>
          <p:spPr>
            <a:xfrm>
              <a:off x="3705050" y="3691109"/>
              <a:ext cx="239399" cy="242793"/>
            </a:xfrm>
            <a:prstGeom prst="rect">
              <a:avLst/>
            </a:prstGeom>
            <a:solidFill>
              <a:srgbClr val="B3B3B3">
                <a:alpha val="85098"/>
              </a:srgbClr>
            </a:solidFill>
          </p:spPr>
          <p:txBody>
            <a:bodyPr/>
            <a:lstStyle/>
            <a:p/>
          </p:txBody>
        </p:sp>
        <p:sp>
          <p:nvSpPr>
            <p:cNvPr id="59" name="rc59"/>
            <p:cNvSpPr/>
            <p:nvPr/>
          </p:nvSpPr>
          <p:spPr>
            <a:xfrm>
              <a:off x="3971050" y="3773885"/>
              <a:ext cx="239399" cy="217708"/>
            </a:xfrm>
            <a:prstGeom prst="rect">
              <a:avLst/>
            </a:prstGeom>
            <a:solidFill>
              <a:srgbClr val="B3B3B3">
                <a:alpha val="85098"/>
              </a:srgbClr>
            </a:solidFill>
          </p:spPr>
          <p:txBody>
            <a:bodyPr/>
            <a:lstStyle/>
            <a:p/>
          </p:txBody>
        </p:sp>
        <p:sp>
          <p:nvSpPr>
            <p:cNvPr id="60" name="rc60"/>
            <p:cNvSpPr/>
            <p:nvPr/>
          </p:nvSpPr>
          <p:spPr>
            <a:xfrm>
              <a:off x="4237050" y="3859497"/>
              <a:ext cx="239399" cy="160311"/>
            </a:xfrm>
            <a:prstGeom prst="rect">
              <a:avLst/>
            </a:prstGeom>
            <a:solidFill>
              <a:srgbClr val="B3B3B3">
                <a:alpha val="85098"/>
              </a:srgbClr>
            </a:solidFill>
          </p:spPr>
          <p:txBody>
            <a:bodyPr/>
            <a:lstStyle/>
            <a:p/>
          </p:txBody>
        </p:sp>
        <p:sp>
          <p:nvSpPr>
            <p:cNvPr id="61" name="rc61"/>
            <p:cNvSpPr/>
            <p:nvPr/>
          </p:nvSpPr>
          <p:spPr>
            <a:xfrm>
              <a:off x="4503049" y="3818040"/>
              <a:ext cx="239399" cy="165531"/>
            </a:xfrm>
            <a:prstGeom prst="rect">
              <a:avLst/>
            </a:prstGeom>
            <a:solidFill>
              <a:srgbClr val="B3B3B3">
                <a:alpha val="85098"/>
              </a:srgbClr>
            </a:solidFill>
          </p:spPr>
          <p:txBody>
            <a:bodyPr/>
            <a:lstStyle/>
            <a:p/>
          </p:txBody>
        </p:sp>
        <p:sp>
          <p:nvSpPr>
            <p:cNvPr id="62" name="rc62"/>
            <p:cNvSpPr/>
            <p:nvPr/>
          </p:nvSpPr>
          <p:spPr>
            <a:xfrm>
              <a:off x="4769049" y="3848544"/>
              <a:ext cx="239399" cy="133726"/>
            </a:xfrm>
            <a:prstGeom prst="rect">
              <a:avLst/>
            </a:prstGeom>
            <a:solidFill>
              <a:srgbClr val="B3B3B3">
                <a:alpha val="85098"/>
              </a:srgbClr>
            </a:solidFill>
          </p:spPr>
          <p:txBody>
            <a:bodyPr/>
            <a:lstStyle/>
            <a:p/>
          </p:txBody>
        </p:sp>
        <p:sp>
          <p:nvSpPr>
            <p:cNvPr id="63" name="rc63"/>
            <p:cNvSpPr/>
            <p:nvPr/>
          </p:nvSpPr>
          <p:spPr>
            <a:xfrm>
              <a:off x="5035049" y="3749033"/>
              <a:ext cx="239399" cy="166798"/>
            </a:xfrm>
            <a:prstGeom prst="rect">
              <a:avLst/>
            </a:prstGeom>
            <a:solidFill>
              <a:srgbClr val="B3B3B3">
                <a:alpha val="85098"/>
              </a:srgbClr>
            </a:solidFill>
          </p:spPr>
          <p:txBody>
            <a:bodyPr/>
            <a:lstStyle/>
            <a:p/>
          </p:txBody>
        </p:sp>
        <p:sp>
          <p:nvSpPr>
            <p:cNvPr id="64" name="rc64"/>
            <p:cNvSpPr/>
            <p:nvPr/>
          </p:nvSpPr>
          <p:spPr>
            <a:xfrm>
              <a:off x="5301048" y="3747533"/>
              <a:ext cx="239399" cy="167483"/>
            </a:xfrm>
            <a:prstGeom prst="rect">
              <a:avLst/>
            </a:prstGeom>
            <a:solidFill>
              <a:srgbClr val="B3B3B3">
                <a:alpha val="85098"/>
              </a:srgbClr>
            </a:solidFill>
          </p:spPr>
          <p:txBody>
            <a:bodyPr/>
            <a:lstStyle/>
            <a:p/>
          </p:txBody>
        </p:sp>
        <p:sp>
          <p:nvSpPr>
            <p:cNvPr id="65" name="rc65"/>
            <p:cNvSpPr/>
            <p:nvPr/>
          </p:nvSpPr>
          <p:spPr>
            <a:xfrm>
              <a:off x="5567048" y="3878889"/>
              <a:ext cx="239399" cy="101620"/>
            </a:xfrm>
            <a:prstGeom prst="rect">
              <a:avLst/>
            </a:prstGeom>
            <a:solidFill>
              <a:srgbClr val="B3B3B3">
                <a:alpha val="85098"/>
              </a:srgbClr>
            </a:solidFill>
          </p:spPr>
          <p:txBody>
            <a:bodyPr/>
            <a:lstStyle/>
            <a:p/>
          </p:txBody>
        </p:sp>
        <p:sp>
          <p:nvSpPr>
            <p:cNvPr id="66" name="rc66"/>
            <p:cNvSpPr/>
            <p:nvPr/>
          </p:nvSpPr>
          <p:spPr>
            <a:xfrm>
              <a:off x="5833047" y="3879088"/>
              <a:ext cx="239399" cy="135377"/>
            </a:xfrm>
            <a:prstGeom prst="rect">
              <a:avLst/>
            </a:prstGeom>
            <a:solidFill>
              <a:srgbClr val="B3B3B3">
                <a:alpha val="85098"/>
              </a:srgbClr>
            </a:solidFill>
          </p:spPr>
          <p:txBody>
            <a:bodyPr/>
            <a:lstStyle/>
            <a:p/>
          </p:txBody>
        </p:sp>
        <p:sp>
          <p:nvSpPr>
            <p:cNvPr id="67" name="rc67"/>
            <p:cNvSpPr/>
            <p:nvPr/>
          </p:nvSpPr>
          <p:spPr>
            <a:xfrm>
              <a:off x="6099047" y="3847509"/>
              <a:ext cx="239399" cy="134240"/>
            </a:xfrm>
            <a:prstGeom prst="rect">
              <a:avLst/>
            </a:prstGeom>
            <a:solidFill>
              <a:srgbClr val="B3B3B3">
                <a:alpha val="85098"/>
              </a:srgbClr>
            </a:solidFill>
          </p:spPr>
          <p:txBody>
            <a:bodyPr/>
            <a:lstStyle/>
            <a:p/>
          </p:txBody>
        </p:sp>
        <p:sp>
          <p:nvSpPr>
            <p:cNvPr id="68" name="rc68"/>
            <p:cNvSpPr/>
            <p:nvPr/>
          </p:nvSpPr>
          <p:spPr>
            <a:xfrm>
              <a:off x="6365047" y="3817027"/>
              <a:ext cx="239399" cy="66438"/>
            </a:xfrm>
            <a:prstGeom prst="rect">
              <a:avLst/>
            </a:prstGeom>
            <a:solidFill>
              <a:srgbClr val="B3B3B3">
                <a:alpha val="85098"/>
              </a:srgbClr>
            </a:solidFill>
          </p:spPr>
          <p:txBody>
            <a:bodyPr/>
            <a:lstStyle/>
            <a:p/>
          </p:txBody>
        </p:sp>
        <p:sp>
          <p:nvSpPr>
            <p:cNvPr id="69" name="rc69"/>
            <p:cNvSpPr/>
            <p:nvPr/>
          </p:nvSpPr>
          <p:spPr>
            <a:xfrm>
              <a:off x="6631046" y="3544744"/>
              <a:ext cx="239399" cy="201617"/>
            </a:xfrm>
            <a:prstGeom prst="rect">
              <a:avLst/>
            </a:prstGeom>
            <a:solidFill>
              <a:srgbClr val="B3B3B3">
                <a:alpha val="85098"/>
              </a:srgbClr>
            </a:solidFill>
          </p:spPr>
          <p:txBody>
            <a:bodyPr/>
            <a:lstStyle/>
            <a:p/>
          </p:txBody>
        </p:sp>
        <p:sp>
          <p:nvSpPr>
            <p:cNvPr id="70" name="rc70"/>
            <p:cNvSpPr/>
            <p:nvPr/>
          </p:nvSpPr>
          <p:spPr>
            <a:xfrm>
              <a:off x="6897046" y="3602380"/>
              <a:ext cx="239399" cy="205446"/>
            </a:xfrm>
            <a:prstGeom prst="rect">
              <a:avLst/>
            </a:prstGeom>
            <a:solidFill>
              <a:srgbClr val="B3B3B3">
                <a:alpha val="85098"/>
              </a:srgbClr>
            </a:solidFill>
          </p:spPr>
          <p:txBody>
            <a:bodyPr/>
            <a:lstStyle/>
            <a:p/>
          </p:txBody>
        </p:sp>
        <p:sp>
          <p:nvSpPr>
            <p:cNvPr id="71" name="rc71"/>
            <p:cNvSpPr/>
            <p:nvPr/>
          </p:nvSpPr>
          <p:spPr>
            <a:xfrm>
              <a:off x="7163045" y="3872190"/>
              <a:ext cx="239399" cy="0"/>
            </a:xfrm>
            <a:prstGeom prst="rect">
              <a:avLst/>
            </a:prstGeom>
            <a:solidFill>
              <a:srgbClr val="B3B3B3">
                <a:alpha val="85098"/>
              </a:srgbClr>
            </a:solidFill>
          </p:spPr>
          <p:txBody>
            <a:bodyPr/>
            <a:lstStyle/>
            <a:p/>
          </p:txBody>
        </p:sp>
        <p:sp>
          <p:nvSpPr>
            <p:cNvPr id="72" name="rc72"/>
            <p:cNvSpPr/>
            <p:nvPr/>
          </p:nvSpPr>
          <p:spPr>
            <a:xfrm>
              <a:off x="7429045" y="3830768"/>
              <a:ext cx="239399" cy="0"/>
            </a:xfrm>
            <a:prstGeom prst="rect">
              <a:avLst/>
            </a:prstGeom>
            <a:solidFill>
              <a:srgbClr val="B3B3B3">
                <a:alpha val="85098"/>
              </a:srgbClr>
            </a:solidFill>
          </p:spPr>
          <p:txBody>
            <a:bodyPr/>
            <a:lstStyle/>
            <a:p/>
          </p:txBody>
        </p:sp>
        <p:sp>
          <p:nvSpPr>
            <p:cNvPr id="73" name="rc73"/>
            <p:cNvSpPr/>
            <p:nvPr/>
          </p:nvSpPr>
          <p:spPr>
            <a:xfrm>
              <a:off x="7695045" y="3789976"/>
              <a:ext cx="239399" cy="181122"/>
            </a:xfrm>
            <a:prstGeom prst="rect">
              <a:avLst/>
            </a:prstGeom>
            <a:solidFill>
              <a:srgbClr val="B3B3B3">
                <a:alpha val="85098"/>
              </a:srgbClr>
            </a:solidFill>
          </p:spPr>
          <p:txBody>
            <a:bodyPr/>
            <a:lstStyle/>
            <a:p/>
          </p:txBody>
        </p:sp>
        <p:sp>
          <p:nvSpPr>
            <p:cNvPr id="74" name="rc74"/>
            <p:cNvSpPr/>
            <p:nvPr/>
          </p:nvSpPr>
          <p:spPr>
            <a:xfrm>
              <a:off x="7961044" y="3785044"/>
              <a:ext cx="239399" cy="110320"/>
            </a:xfrm>
            <a:prstGeom prst="rect">
              <a:avLst/>
            </a:prstGeom>
            <a:solidFill>
              <a:srgbClr val="B3B3B3">
                <a:alpha val="85098"/>
              </a:srgbClr>
            </a:solidFill>
          </p:spPr>
          <p:txBody>
            <a:bodyPr/>
            <a:lstStyle/>
            <a:p/>
          </p:txBody>
        </p:sp>
        <p:sp>
          <p:nvSpPr>
            <p:cNvPr id="75" name="pl75"/>
            <p:cNvSpPr/>
            <p:nvPr/>
          </p:nvSpPr>
          <p:spPr>
            <a:xfrm>
              <a:off x="1430754" y="2075428"/>
              <a:ext cx="6649990" cy="597742"/>
            </a:xfrm>
            <a:custGeom>
              <a:avLst/>
              <a:pathLst>
                <a:path w="6649990" h="597742">
                  <a:moveTo>
                    <a:pt x="0" y="412236"/>
                  </a:moveTo>
                  <a:lnTo>
                    <a:pt x="265999" y="412236"/>
                  </a:lnTo>
                  <a:lnTo>
                    <a:pt x="531999" y="597742"/>
                  </a:lnTo>
                  <a:lnTo>
                    <a:pt x="797998" y="371012"/>
                  </a:lnTo>
                  <a:lnTo>
                    <a:pt x="1063998" y="82447"/>
                  </a:lnTo>
                  <a:lnTo>
                    <a:pt x="1329998" y="41223"/>
                  </a:lnTo>
                  <a:lnTo>
                    <a:pt x="1595997" y="0"/>
                  </a:lnTo>
                  <a:lnTo>
                    <a:pt x="1861997" y="41223"/>
                  </a:lnTo>
                  <a:lnTo>
                    <a:pt x="2127996" y="103059"/>
                  </a:lnTo>
                  <a:lnTo>
                    <a:pt x="2393996" y="103059"/>
                  </a:lnTo>
                  <a:lnTo>
                    <a:pt x="2659996" y="61835"/>
                  </a:lnTo>
                  <a:lnTo>
                    <a:pt x="2925995" y="41223"/>
                  </a:lnTo>
                  <a:lnTo>
                    <a:pt x="3191995" y="61835"/>
                  </a:lnTo>
                  <a:lnTo>
                    <a:pt x="3457995" y="61835"/>
                  </a:lnTo>
                  <a:lnTo>
                    <a:pt x="3723994" y="103059"/>
                  </a:lnTo>
                  <a:lnTo>
                    <a:pt x="3989994" y="103059"/>
                  </a:lnTo>
                  <a:lnTo>
                    <a:pt x="4255993" y="61835"/>
                  </a:lnTo>
                  <a:lnTo>
                    <a:pt x="4521993" y="41223"/>
                  </a:lnTo>
                  <a:lnTo>
                    <a:pt x="4787993" y="61835"/>
                  </a:lnTo>
                  <a:lnTo>
                    <a:pt x="5053992" y="123670"/>
                  </a:lnTo>
                  <a:lnTo>
                    <a:pt x="5319992" y="206118"/>
                  </a:lnTo>
                  <a:lnTo>
                    <a:pt x="5585991" y="164894"/>
                  </a:lnTo>
                  <a:lnTo>
                    <a:pt x="5851991" y="123670"/>
                  </a:lnTo>
                  <a:lnTo>
                    <a:pt x="6117991" y="144282"/>
                  </a:lnTo>
                  <a:lnTo>
                    <a:pt x="6383990" y="61835"/>
                  </a:lnTo>
                  <a:lnTo>
                    <a:pt x="6649990" y="103059"/>
                  </a:lnTo>
                </a:path>
              </a:pathLst>
            </a:custGeom>
            <a:ln w="27101" cap="flat">
              <a:solidFill>
                <a:srgbClr val="0058AB">
                  <a:alpha val="100000"/>
                </a:srgbClr>
              </a:solidFill>
              <a:prstDash val="solid"/>
              <a:round/>
            </a:ln>
          </p:spPr>
          <p:txBody>
            <a:bodyPr/>
            <a:lstStyle/>
            <a:p/>
          </p:txBody>
        </p:sp>
        <p:sp>
          <p:nvSpPr>
            <p:cNvPr id="76" name="pl76"/>
            <p:cNvSpPr/>
            <p:nvPr/>
          </p:nvSpPr>
          <p:spPr>
            <a:xfrm>
              <a:off x="1430754" y="2178487"/>
              <a:ext cx="6649990" cy="865695"/>
            </a:xfrm>
            <a:custGeom>
              <a:avLst/>
              <a:pathLst>
                <a:path w="6649990" h="865695">
                  <a:moveTo>
                    <a:pt x="0" y="865695"/>
                  </a:moveTo>
                  <a:lnTo>
                    <a:pt x="265999" y="865695"/>
                  </a:lnTo>
                  <a:lnTo>
                    <a:pt x="531999" y="700801"/>
                  </a:lnTo>
                  <a:lnTo>
                    <a:pt x="797998" y="432847"/>
                  </a:lnTo>
                  <a:lnTo>
                    <a:pt x="1063998" y="144282"/>
                  </a:lnTo>
                  <a:lnTo>
                    <a:pt x="1329998" y="206118"/>
                  </a:lnTo>
                  <a:lnTo>
                    <a:pt x="1595997" y="103059"/>
                  </a:lnTo>
                  <a:lnTo>
                    <a:pt x="1861997" y="0"/>
                  </a:lnTo>
                  <a:lnTo>
                    <a:pt x="2127996" y="123670"/>
                  </a:lnTo>
                  <a:lnTo>
                    <a:pt x="2393996" y="164894"/>
                  </a:lnTo>
                  <a:lnTo>
                    <a:pt x="2659996" y="103059"/>
                  </a:lnTo>
                  <a:lnTo>
                    <a:pt x="2925995" y="41223"/>
                  </a:lnTo>
                  <a:lnTo>
                    <a:pt x="3191995" y="61835"/>
                  </a:lnTo>
                  <a:lnTo>
                    <a:pt x="3457995" y="41223"/>
                  </a:lnTo>
                  <a:lnTo>
                    <a:pt x="3723994" y="103059"/>
                  </a:lnTo>
                  <a:lnTo>
                    <a:pt x="3989994" y="103059"/>
                  </a:lnTo>
                  <a:lnTo>
                    <a:pt x="4255993" y="20611"/>
                  </a:lnTo>
                  <a:lnTo>
                    <a:pt x="4521993" y="20611"/>
                  </a:lnTo>
                  <a:lnTo>
                    <a:pt x="4787993" y="41223"/>
                  </a:lnTo>
                  <a:lnTo>
                    <a:pt x="5053992" y="61835"/>
                  </a:lnTo>
                  <a:lnTo>
                    <a:pt x="5319992" y="226729"/>
                  </a:lnTo>
                  <a:lnTo>
                    <a:pt x="5585991" y="185506"/>
                  </a:lnTo>
                  <a:lnTo>
                    <a:pt x="5851991" y="20611"/>
                  </a:lnTo>
                  <a:lnTo>
                    <a:pt x="6117991" y="41223"/>
                  </a:lnTo>
                  <a:lnTo>
                    <a:pt x="6383990" y="61835"/>
                  </a:lnTo>
                  <a:lnTo>
                    <a:pt x="6649990" y="61835"/>
                  </a:lnTo>
                </a:path>
              </a:pathLst>
            </a:custGeom>
            <a:ln w="27101" cap="flat">
              <a:solidFill>
                <a:srgbClr val="F26A21">
                  <a:alpha val="100000"/>
                </a:srgbClr>
              </a:solidFill>
              <a:prstDash val="solid"/>
              <a:round/>
            </a:ln>
          </p:spPr>
          <p:txBody>
            <a:bodyPr/>
            <a:lstStyle/>
            <a:p/>
          </p:txBody>
        </p:sp>
        <p:sp>
          <p:nvSpPr>
            <p:cNvPr id="77" name="tx77"/>
            <p:cNvSpPr/>
            <p:nvPr/>
          </p:nvSpPr>
          <p:spPr>
            <a:xfrm>
              <a:off x="1370464" y="23308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78" name="tx78"/>
            <p:cNvSpPr/>
            <p:nvPr/>
          </p:nvSpPr>
          <p:spPr>
            <a:xfrm>
              <a:off x="2700462"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9" name="tx79"/>
            <p:cNvSpPr/>
            <p:nvPr/>
          </p:nvSpPr>
          <p:spPr>
            <a:xfrm>
              <a:off x="4030460"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0" name="tx80"/>
            <p:cNvSpPr/>
            <p:nvPr/>
          </p:nvSpPr>
          <p:spPr>
            <a:xfrm>
              <a:off x="5360458" y="202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1" name="tx81"/>
            <p:cNvSpPr/>
            <p:nvPr/>
          </p:nvSpPr>
          <p:spPr>
            <a:xfrm>
              <a:off x="6424457" y="20422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2" name="tx82"/>
            <p:cNvSpPr/>
            <p:nvPr/>
          </p:nvSpPr>
          <p:spPr>
            <a:xfrm>
              <a:off x="6690456" y="21247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3" name="tx83"/>
            <p:cNvSpPr/>
            <p:nvPr/>
          </p:nvSpPr>
          <p:spPr>
            <a:xfrm>
              <a:off x="6956456" y="20834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4" name="tx84"/>
            <p:cNvSpPr/>
            <p:nvPr/>
          </p:nvSpPr>
          <p:spPr>
            <a:xfrm>
              <a:off x="7222456" y="20422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5" name="tx85"/>
            <p:cNvSpPr/>
            <p:nvPr/>
          </p:nvSpPr>
          <p:spPr>
            <a:xfrm>
              <a:off x="7488455" y="20628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6" name="tx86"/>
            <p:cNvSpPr/>
            <p:nvPr/>
          </p:nvSpPr>
          <p:spPr>
            <a:xfrm>
              <a:off x="7754455"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7" name="tx87"/>
            <p:cNvSpPr/>
            <p:nvPr/>
          </p:nvSpPr>
          <p:spPr>
            <a:xfrm>
              <a:off x="8020454" y="202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8" name="tx88"/>
            <p:cNvSpPr/>
            <p:nvPr/>
          </p:nvSpPr>
          <p:spPr>
            <a:xfrm>
              <a:off x="1370464" y="30968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52</a:t>
              </a:r>
            </a:p>
          </p:txBody>
        </p:sp>
        <p:sp>
          <p:nvSpPr>
            <p:cNvPr id="89" name="tx89"/>
            <p:cNvSpPr/>
            <p:nvPr/>
          </p:nvSpPr>
          <p:spPr>
            <a:xfrm>
              <a:off x="2700462" y="2437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84</a:t>
              </a:r>
            </a:p>
          </p:txBody>
        </p:sp>
        <p:sp>
          <p:nvSpPr>
            <p:cNvPr id="90" name="tx90"/>
            <p:cNvSpPr/>
            <p:nvPr/>
          </p:nvSpPr>
          <p:spPr>
            <a:xfrm>
              <a:off x="4030460" y="23342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89</a:t>
              </a:r>
            </a:p>
          </p:txBody>
        </p:sp>
        <p:sp>
          <p:nvSpPr>
            <p:cNvPr id="91" name="tx91"/>
            <p:cNvSpPr/>
            <p:nvPr/>
          </p:nvSpPr>
          <p:spPr>
            <a:xfrm>
              <a:off x="5360458" y="23342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89</a:t>
              </a:r>
            </a:p>
          </p:txBody>
        </p:sp>
        <p:sp>
          <p:nvSpPr>
            <p:cNvPr id="92" name="tx92"/>
            <p:cNvSpPr/>
            <p:nvPr/>
          </p:nvSpPr>
          <p:spPr>
            <a:xfrm>
              <a:off x="6424457" y="22930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91</a:t>
              </a:r>
            </a:p>
          </p:txBody>
        </p:sp>
        <p:sp>
          <p:nvSpPr>
            <p:cNvPr id="93" name="tx93"/>
            <p:cNvSpPr/>
            <p:nvPr/>
          </p:nvSpPr>
          <p:spPr>
            <a:xfrm>
              <a:off x="6690456" y="245784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83</a:t>
              </a:r>
            </a:p>
          </p:txBody>
        </p:sp>
        <p:sp>
          <p:nvSpPr>
            <p:cNvPr id="94" name="tx94"/>
            <p:cNvSpPr/>
            <p:nvPr/>
          </p:nvSpPr>
          <p:spPr>
            <a:xfrm>
              <a:off x="6956456" y="24166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85</a:t>
              </a:r>
            </a:p>
          </p:txBody>
        </p:sp>
        <p:sp>
          <p:nvSpPr>
            <p:cNvPr id="95" name="tx95"/>
            <p:cNvSpPr/>
            <p:nvPr/>
          </p:nvSpPr>
          <p:spPr>
            <a:xfrm>
              <a:off x="7222456" y="22517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93</a:t>
              </a:r>
            </a:p>
          </p:txBody>
        </p:sp>
        <p:sp>
          <p:nvSpPr>
            <p:cNvPr id="96" name="tx96"/>
            <p:cNvSpPr/>
            <p:nvPr/>
          </p:nvSpPr>
          <p:spPr>
            <a:xfrm>
              <a:off x="7488455" y="22723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92</a:t>
              </a:r>
            </a:p>
          </p:txBody>
        </p:sp>
        <p:sp>
          <p:nvSpPr>
            <p:cNvPr id="97" name="tx97"/>
            <p:cNvSpPr/>
            <p:nvPr/>
          </p:nvSpPr>
          <p:spPr>
            <a:xfrm>
              <a:off x="7754455" y="22930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91</a:t>
              </a:r>
            </a:p>
          </p:txBody>
        </p:sp>
        <p:sp>
          <p:nvSpPr>
            <p:cNvPr id="98" name="tx98"/>
            <p:cNvSpPr/>
            <p:nvPr/>
          </p:nvSpPr>
          <p:spPr>
            <a:xfrm>
              <a:off x="8020454" y="22930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91</a:t>
              </a:r>
            </a:p>
          </p:txBody>
        </p:sp>
        <p:sp>
          <p:nvSpPr>
            <p:cNvPr id="99" name="tx99"/>
            <p:cNvSpPr/>
            <p:nvPr/>
          </p:nvSpPr>
          <p:spPr>
            <a:xfrm>
              <a:off x="1370464" y="38089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78</a:t>
              </a:r>
            </a:p>
          </p:txBody>
        </p:sp>
        <p:sp>
          <p:nvSpPr>
            <p:cNvPr id="100" name="tx100"/>
            <p:cNvSpPr/>
            <p:nvPr/>
          </p:nvSpPr>
          <p:spPr>
            <a:xfrm>
              <a:off x="2700462" y="403497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01" name="tx101"/>
            <p:cNvSpPr/>
            <p:nvPr/>
          </p:nvSpPr>
          <p:spPr>
            <a:xfrm>
              <a:off x="4030460" y="40133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102" name="tx102"/>
            <p:cNvSpPr/>
            <p:nvPr/>
          </p:nvSpPr>
          <p:spPr>
            <a:xfrm>
              <a:off x="5360458" y="39750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103" name="tx103"/>
            <p:cNvSpPr/>
            <p:nvPr/>
          </p:nvSpPr>
          <p:spPr>
            <a:xfrm>
              <a:off x="6424457" y="39592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104" name="tx104"/>
            <p:cNvSpPr/>
            <p:nvPr/>
          </p:nvSpPr>
          <p:spPr>
            <a:xfrm>
              <a:off x="6690456" y="3891057"/>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105" name="tx105"/>
            <p:cNvSpPr/>
            <p:nvPr/>
          </p:nvSpPr>
          <p:spPr>
            <a:xfrm>
              <a:off x="6956456" y="3921790"/>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106" name="tx106"/>
            <p:cNvSpPr/>
            <p:nvPr/>
          </p:nvSpPr>
          <p:spPr>
            <a:xfrm>
              <a:off x="7222456" y="39536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a:t>
              </a:r>
            </a:p>
          </p:txBody>
        </p:sp>
        <p:sp>
          <p:nvSpPr>
            <p:cNvPr id="107" name="tx107"/>
            <p:cNvSpPr/>
            <p:nvPr/>
          </p:nvSpPr>
          <p:spPr>
            <a:xfrm>
              <a:off x="7488455" y="393426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108" name="tx108"/>
            <p:cNvSpPr/>
            <p:nvPr/>
          </p:nvSpPr>
          <p:spPr>
            <a:xfrm>
              <a:off x="7754455" y="400443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109" name="tx109"/>
            <p:cNvSpPr/>
            <p:nvPr/>
          </p:nvSpPr>
          <p:spPr>
            <a:xfrm>
              <a:off x="8020454" y="396518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110" name="tx110"/>
            <p:cNvSpPr/>
            <p:nvPr/>
          </p:nvSpPr>
          <p:spPr>
            <a:xfrm>
              <a:off x="1340319" y="319942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100</a:t>
              </a:r>
            </a:p>
          </p:txBody>
        </p:sp>
        <p:sp>
          <p:nvSpPr>
            <p:cNvPr id="111" name="tx111"/>
            <p:cNvSpPr/>
            <p:nvPr/>
          </p:nvSpPr>
          <p:spPr>
            <a:xfrm>
              <a:off x="2700462" y="381013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112" name="tx112"/>
            <p:cNvSpPr/>
            <p:nvPr/>
          </p:nvSpPr>
          <p:spPr>
            <a:xfrm>
              <a:off x="4030460" y="384224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113" name="tx113"/>
            <p:cNvSpPr/>
            <p:nvPr/>
          </p:nvSpPr>
          <p:spPr>
            <a:xfrm>
              <a:off x="5360458" y="379215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114" name="tx114"/>
            <p:cNvSpPr/>
            <p:nvPr/>
          </p:nvSpPr>
          <p:spPr>
            <a:xfrm>
              <a:off x="6424457" y="3809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a:t>
              </a:r>
            </a:p>
          </p:txBody>
        </p:sp>
        <p:sp>
          <p:nvSpPr>
            <p:cNvPr id="115" name="tx115"/>
            <p:cNvSpPr/>
            <p:nvPr/>
          </p:nvSpPr>
          <p:spPr>
            <a:xfrm>
              <a:off x="6690456" y="36051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116" name="tx116"/>
            <p:cNvSpPr/>
            <p:nvPr/>
          </p:nvSpPr>
          <p:spPr>
            <a:xfrm>
              <a:off x="6956456" y="366461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a:t>
              </a:r>
            </a:p>
          </p:txBody>
        </p:sp>
        <p:sp>
          <p:nvSpPr>
            <p:cNvPr id="117" name="tx117"/>
            <p:cNvSpPr/>
            <p:nvPr/>
          </p:nvSpPr>
          <p:spPr>
            <a:xfrm>
              <a:off x="7754455" y="38400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a:t>
              </a:r>
            </a:p>
          </p:txBody>
        </p:sp>
        <p:sp>
          <p:nvSpPr>
            <p:cNvPr id="118" name="tx118"/>
            <p:cNvSpPr/>
            <p:nvPr/>
          </p:nvSpPr>
          <p:spPr>
            <a:xfrm>
              <a:off x="8020454" y="37997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119" name="tx119"/>
            <p:cNvSpPr/>
            <p:nvPr/>
          </p:nvSpPr>
          <p:spPr>
            <a:xfrm>
              <a:off x="1340319" y="277899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178</a:t>
              </a:r>
            </a:p>
          </p:txBody>
        </p:sp>
        <p:sp>
          <p:nvSpPr>
            <p:cNvPr id="120" name="tx120"/>
            <p:cNvSpPr/>
            <p:nvPr/>
          </p:nvSpPr>
          <p:spPr>
            <a:xfrm>
              <a:off x="2700462" y="3551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121" name="tx121"/>
            <p:cNvSpPr/>
            <p:nvPr/>
          </p:nvSpPr>
          <p:spPr>
            <a:xfrm>
              <a:off x="4030460" y="36558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122" name="tx122"/>
            <p:cNvSpPr/>
            <p:nvPr/>
          </p:nvSpPr>
          <p:spPr>
            <a:xfrm>
              <a:off x="5360458" y="3629812"/>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123" name="tx123"/>
            <p:cNvSpPr/>
            <p:nvPr/>
          </p:nvSpPr>
          <p:spPr>
            <a:xfrm>
              <a:off x="6424457" y="370062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124" name="tx124"/>
            <p:cNvSpPr/>
            <p:nvPr/>
          </p:nvSpPr>
          <p:spPr>
            <a:xfrm>
              <a:off x="6690456" y="34266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125" name="tx125"/>
            <p:cNvSpPr/>
            <p:nvPr/>
          </p:nvSpPr>
          <p:spPr>
            <a:xfrm>
              <a:off x="6956456" y="348566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126" name="tx126"/>
            <p:cNvSpPr/>
            <p:nvPr/>
          </p:nvSpPr>
          <p:spPr>
            <a:xfrm>
              <a:off x="7222456" y="37540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a:t>
              </a:r>
            </a:p>
          </p:txBody>
        </p:sp>
        <p:sp>
          <p:nvSpPr>
            <p:cNvPr id="127" name="tx127"/>
            <p:cNvSpPr/>
            <p:nvPr/>
          </p:nvSpPr>
          <p:spPr>
            <a:xfrm>
              <a:off x="7488455" y="371405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128" name="tx128"/>
            <p:cNvSpPr/>
            <p:nvPr/>
          </p:nvSpPr>
          <p:spPr>
            <a:xfrm>
              <a:off x="7754455" y="3671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129" name="tx129"/>
            <p:cNvSpPr/>
            <p:nvPr/>
          </p:nvSpPr>
          <p:spPr>
            <a:xfrm>
              <a:off x="8020454" y="36670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130" name="tx130"/>
            <p:cNvSpPr/>
            <p:nvPr/>
          </p:nvSpPr>
          <p:spPr>
            <a:xfrm>
              <a:off x="733081"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1" name="tx131"/>
            <p:cNvSpPr/>
            <p:nvPr/>
          </p:nvSpPr>
          <p:spPr>
            <a:xfrm>
              <a:off x="577692" y="3378877"/>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32" name="tx132"/>
            <p:cNvSpPr/>
            <p:nvPr/>
          </p:nvSpPr>
          <p:spPr>
            <a:xfrm>
              <a:off x="577692" y="269387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33" name="tx133"/>
            <p:cNvSpPr/>
            <p:nvPr/>
          </p:nvSpPr>
          <p:spPr>
            <a:xfrm>
              <a:off x="577692" y="2008799"/>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134" name="tx134"/>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5" name="tx135"/>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6" name="tx136"/>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7" name="tx137"/>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8" name="tx138"/>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9" name="tx139"/>
            <p:cNvSpPr/>
            <p:nvPr/>
          </p:nvSpPr>
          <p:spPr>
            <a:xfrm rot="-5400000">
              <a:off x="127430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0" name="tx140"/>
            <p:cNvSpPr/>
            <p:nvPr/>
          </p:nvSpPr>
          <p:spPr>
            <a:xfrm rot="-5400000">
              <a:off x="26043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1" name="tx141"/>
            <p:cNvSpPr/>
            <p:nvPr/>
          </p:nvSpPr>
          <p:spPr>
            <a:xfrm rot="-5400000">
              <a:off x="393430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2" name="tx142"/>
            <p:cNvSpPr/>
            <p:nvPr/>
          </p:nvSpPr>
          <p:spPr>
            <a:xfrm rot="-5400000">
              <a:off x="5264302"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3" name="tx143"/>
            <p:cNvSpPr/>
            <p:nvPr/>
          </p:nvSpPr>
          <p:spPr>
            <a:xfrm rot="-5400000">
              <a:off x="6328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4" name="tx144"/>
            <p:cNvSpPr/>
            <p:nvPr/>
          </p:nvSpPr>
          <p:spPr>
            <a:xfrm rot="-5400000">
              <a:off x="6594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5" name="tx145"/>
            <p:cNvSpPr/>
            <p:nvPr/>
          </p:nvSpPr>
          <p:spPr>
            <a:xfrm rot="-5400000">
              <a:off x="6860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6" name="tx146"/>
            <p:cNvSpPr/>
            <p:nvPr/>
          </p:nvSpPr>
          <p:spPr>
            <a:xfrm rot="-5400000">
              <a:off x="7126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7" name="tx147"/>
            <p:cNvSpPr/>
            <p:nvPr/>
          </p:nvSpPr>
          <p:spPr>
            <a:xfrm rot="-5400000">
              <a:off x="7392265"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8" name="tx148"/>
            <p:cNvSpPr/>
            <p:nvPr/>
          </p:nvSpPr>
          <p:spPr>
            <a:xfrm rot="-5400000">
              <a:off x="7658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9" name="tx149"/>
            <p:cNvSpPr/>
            <p:nvPr/>
          </p:nvSpPr>
          <p:spPr>
            <a:xfrm rot="-5400000">
              <a:off x="7924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0" name="tx150"/>
            <p:cNvSpPr/>
            <p:nvPr/>
          </p:nvSpPr>
          <p:spPr>
            <a:xfrm rot="-5400000">
              <a:off x="-903044" y="2968325"/>
              <a:ext cx="27019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 vacciné et sous-vacciné (des milliers)</a:t>
              </a:r>
            </a:p>
          </p:txBody>
        </p:sp>
        <p:sp>
          <p:nvSpPr>
            <p:cNvPr id="151" name="tx151"/>
            <p:cNvSpPr/>
            <p:nvPr/>
          </p:nvSpPr>
          <p:spPr>
            <a:xfrm rot="5400000">
              <a:off x="8333845" y="2968325"/>
              <a:ext cx="127305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DTC (%)</a:t>
              </a:r>
            </a:p>
          </p:txBody>
        </p:sp>
        <p:sp>
          <p:nvSpPr>
            <p:cNvPr id="152" name="pl152"/>
            <p:cNvSpPr/>
            <p:nvPr/>
          </p:nvSpPr>
          <p:spPr>
            <a:xfrm>
              <a:off x="3043633"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3" name="pl153"/>
            <p:cNvSpPr/>
            <p:nvPr/>
          </p:nvSpPr>
          <p:spPr>
            <a:xfrm>
              <a:off x="3759362"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54" name="tx154"/>
            <p:cNvSpPr/>
            <p:nvPr/>
          </p:nvSpPr>
          <p:spPr>
            <a:xfrm>
              <a:off x="3310733"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55" name="tx155"/>
            <p:cNvSpPr/>
            <p:nvPr/>
          </p:nvSpPr>
          <p:spPr>
            <a:xfrm>
              <a:off x="4026461"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56" name="rc156"/>
            <p:cNvSpPr/>
            <p:nvPr/>
          </p:nvSpPr>
          <p:spPr>
            <a:xfrm>
              <a:off x="4670912" y="4979579"/>
              <a:ext cx="201456" cy="201456"/>
            </a:xfrm>
            <a:prstGeom prst="rect">
              <a:avLst/>
            </a:prstGeom>
            <a:solidFill>
              <a:srgbClr val="B3B3B3">
                <a:alpha val="85098"/>
              </a:srgbClr>
            </a:solidFill>
          </p:spPr>
          <p:txBody>
            <a:bodyPr/>
            <a:lstStyle/>
            <a:p/>
          </p:txBody>
        </p:sp>
        <p:sp>
          <p:nvSpPr>
            <p:cNvPr id="157" name="rc157"/>
            <p:cNvSpPr/>
            <p:nvPr/>
          </p:nvSpPr>
          <p:spPr>
            <a:xfrm>
              <a:off x="5573066" y="4979579"/>
              <a:ext cx="201456" cy="201456"/>
            </a:xfrm>
            <a:prstGeom prst="rect">
              <a:avLst/>
            </a:prstGeom>
            <a:solidFill>
              <a:srgbClr val="1CABE2">
                <a:alpha val="85098"/>
              </a:srgbClr>
            </a:solidFill>
          </p:spPr>
          <p:txBody>
            <a:bodyPr/>
            <a:lstStyle/>
            <a:p/>
          </p:txBody>
        </p:sp>
        <p:sp>
          <p:nvSpPr>
            <p:cNvPr id="158" name="tx158"/>
            <p:cNvSpPr/>
            <p:nvPr/>
          </p:nvSpPr>
          <p:spPr>
            <a:xfrm>
              <a:off x="4950957"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59" name="tx159"/>
            <p:cNvSpPr/>
            <p:nvPr/>
          </p:nvSpPr>
          <p:spPr>
            <a:xfrm>
              <a:off x="5853111"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0" name="tx160"/>
            <p:cNvSpPr/>
            <p:nvPr/>
          </p:nvSpPr>
          <p:spPr>
            <a:xfrm>
              <a:off x="966584" y="1402264"/>
              <a:ext cx="7915096"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Estimation de la couverture et du nombre d'enfants non vaccinés ou insuffisamment vaccinés pour le DTC,</a:t>
              </a:r>
            </a:p>
          </p:txBody>
        </p:sp>
        <p:sp>
          <p:nvSpPr>
            <p:cNvPr id="161" name="tx161"/>
            <p:cNvSpPr/>
            <p:nvPr/>
          </p:nvSpPr>
          <p:spPr>
            <a:xfrm>
              <a:off x="966584" y="1581351"/>
              <a:ext cx="151006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Sénégal, 2000-2025</a:t>
              </a:r>
            </a:p>
          </p:txBody>
        </p:sp>
        <p:sp>
          <p:nvSpPr>
            <p:cNvPr id="162" name="pl162"/>
            <p:cNvSpPr/>
            <p:nvPr/>
          </p:nvSpPr>
          <p:spPr>
            <a:xfrm>
              <a:off x="2024035"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3449996"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4875957"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6301919"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7727880"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966584" y="578566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68" name="pl168"/>
            <p:cNvSpPr/>
            <p:nvPr/>
          </p:nvSpPr>
          <p:spPr>
            <a:xfrm>
              <a:off x="966584" y="563686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69" name="pl169"/>
            <p:cNvSpPr/>
            <p:nvPr/>
          </p:nvSpPr>
          <p:spPr>
            <a:xfrm>
              <a:off x="966584" y="548807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0" name="pl170"/>
            <p:cNvSpPr/>
            <p:nvPr/>
          </p:nvSpPr>
          <p:spPr>
            <a:xfrm>
              <a:off x="131105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2737015"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4162977"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5588938"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7014900"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8440861"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6" name="rc176"/>
            <p:cNvSpPr/>
            <p:nvPr/>
          </p:nvSpPr>
          <p:spPr>
            <a:xfrm>
              <a:off x="1311054" y="5726143"/>
              <a:ext cx="4840568" cy="119033"/>
            </a:xfrm>
            <a:prstGeom prst="rect">
              <a:avLst/>
            </a:prstGeom>
            <a:solidFill>
              <a:srgbClr val="1CABE2">
                <a:alpha val="85098"/>
              </a:srgbClr>
            </a:solidFill>
          </p:spPr>
          <p:txBody>
            <a:bodyPr/>
            <a:lstStyle/>
            <a:p/>
          </p:txBody>
        </p:sp>
        <p:sp>
          <p:nvSpPr>
            <p:cNvPr id="177" name="rc177"/>
            <p:cNvSpPr/>
            <p:nvPr/>
          </p:nvSpPr>
          <p:spPr>
            <a:xfrm>
              <a:off x="1311054" y="5577352"/>
              <a:ext cx="3016336" cy="119033"/>
            </a:xfrm>
            <a:prstGeom prst="rect">
              <a:avLst/>
            </a:prstGeom>
            <a:solidFill>
              <a:srgbClr val="1CABE2">
                <a:alpha val="85098"/>
              </a:srgbClr>
            </a:solidFill>
          </p:spPr>
          <p:txBody>
            <a:bodyPr/>
            <a:lstStyle/>
            <a:p/>
          </p:txBody>
        </p:sp>
        <p:sp>
          <p:nvSpPr>
            <p:cNvPr id="178" name="rc178"/>
            <p:cNvSpPr/>
            <p:nvPr/>
          </p:nvSpPr>
          <p:spPr>
            <a:xfrm>
              <a:off x="1311054" y="5428560"/>
              <a:ext cx="4592879" cy="119033"/>
            </a:xfrm>
            <a:prstGeom prst="rect">
              <a:avLst/>
            </a:prstGeom>
            <a:solidFill>
              <a:srgbClr val="1CABE2">
                <a:alpha val="85098"/>
              </a:srgbClr>
            </a:solidFill>
          </p:spPr>
          <p:txBody>
            <a:bodyPr/>
            <a:lstStyle/>
            <a:p/>
          </p:txBody>
        </p:sp>
        <p:sp>
          <p:nvSpPr>
            <p:cNvPr id="179" name="rc179"/>
            <p:cNvSpPr/>
            <p:nvPr/>
          </p:nvSpPr>
          <p:spPr>
            <a:xfrm>
              <a:off x="6151623" y="5726143"/>
              <a:ext cx="1383040" cy="119033"/>
            </a:xfrm>
            <a:prstGeom prst="rect">
              <a:avLst/>
            </a:prstGeom>
            <a:solidFill>
              <a:srgbClr val="B3B3B3">
                <a:alpha val="85098"/>
              </a:srgbClr>
            </a:solidFill>
          </p:spPr>
          <p:txBody>
            <a:bodyPr/>
            <a:lstStyle/>
            <a:p/>
          </p:txBody>
        </p:sp>
        <p:sp>
          <p:nvSpPr>
            <p:cNvPr id="180" name="rc180"/>
            <p:cNvSpPr/>
            <p:nvPr/>
          </p:nvSpPr>
          <p:spPr>
            <a:xfrm>
              <a:off x="4327390" y="5577352"/>
              <a:ext cx="3770384" cy="119033"/>
            </a:xfrm>
            <a:prstGeom prst="rect">
              <a:avLst/>
            </a:prstGeom>
            <a:solidFill>
              <a:srgbClr val="B3B3B3">
                <a:alpha val="85098"/>
              </a:srgbClr>
            </a:solidFill>
          </p:spPr>
          <p:txBody>
            <a:bodyPr/>
            <a:lstStyle/>
            <a:p/>
          </p:txBody>
        </p:sp>
        <p:sp>
          <p:nvSpPr>
            <p:cNvPr id="181" name="rc181"/>
            <p:cNvSpPr/>
            <p:nvPr/>
          </p:nvSpPr>
          <p:spPr>
            <a:xfrm>
              <a:off x="5903933" y="5428560"/>
              <a:ext cx="2296510" cy="119033"/>
            </a:xfrm>
            <a:prstGeom prst="rect">
              <a:avLst/>
            </a:prstGeom>
            <a:solidFill>
              <a:srgbClr val="B3B3B3">
                <a:alpha val="85098"/>
              </a:srgbClr>
            </a:solidFill>
          </p:spPr>
          <p:txBody>
            <a:bodyPr/>
            <a:lstStyle/>
            <a:p/>
          </p:txBody>
        </p:sp>
        <p:sp>
          <p:nvSpPr>
            <p:cNvPr id="182" name="tx182"/>
            <p:cNvSpPr/>
            <p:nvPr/>
          </p:nvSpPr>
          <p:spPr>
            <a:xfrm>
              <a:off x="7647189" y="574246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43.6</a:t>
              </a:r>
            </a:p>
          </p:txBody>
        </p:sp>
        <p:sp>
          <p:nvSpPr>
            <p:cNvPr id="183" name="tx183"/>
            <p:cNvSpPr/>
            <p:nvPr/>
          </p:nvSpPr>
          <p:spPr>
            <a:xfrm>
              <a:off x="8210301" y="559373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47.6</a:t>
              </a:r>
            </a:p>
          </p:txBody>
        </p:sp>
        <p:sp>
          <p:nvSpPr>
            <p:cNvPr id="184" name="tx184"/>
            <p:cNvSpPr/>
            <p:nvPr/>
          </p:nvSpPr>
          <p:spPr>
            <a:xfrm>
              <a:off x="8312971" y="5444884"/>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48.3</a:t>
              </a:r>
            </a:p>
          </p:txBody>
        </p:sp>
        <p:sp>
          <p:nvSpPr>
            <p:cNvPr id="185" name="tx185"/>
            <p:cNvSpPr/>
            <p:nvPr/>
          </p:nvSpPr>
          <p:spPr>
            <a:xfrm>
              <a:off x="3667029" y="5742467"/>
              <a:ext cx="128618"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34</a:t>
              </a:r>
            </a:p>
          </p:txBody>
        </p:sp>
        <p:sp>
          <p:nvSpPr>
            <p:cNvPr id="186" name="tx186"/>
            <p:cNvSpPr/>
            <p:nvPr/>
          </p:nvSpPr>
          <p:spPr>
            <a:xfrm>
              <a:off x="2706695" y="5595144"/>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21.1</a:t>
              </a:r>
            </a:p>
          </p:txBody>
        </p:sp>
        <p:sp>
          <p:nvSpPr>
            <p:cNvPr id="187" name="tx187"/>
            <p:cNvSpPr/>
            <p:nvPr/>
          </p:nvSpPr>
          <p:spPr>
            <a:xfrm>
              <a:off x="3494967" y="5444884"/>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32.2</a:t>
              </a:r>
            </a:p>
          </p:txBody>
        </p:sp>
        <p:sp>
          <p:nvSpPr>
            <p:cNvPr id="188" name="tx188"/>
            <p:cNvSpPr/>
            <p:nvPr/>
          </p:nvSpPr>
          <p:spPr>
            <a:xfrm>
              <a:off x="6762770" y="574252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9.7</a:t>
              </a:r>
            </a:p>
          </p:txBody>
        </p:sp>
        <p:sp>
          <p:nvSpPr>
            <p:cNvPr id="189" name="tx189"/>
            <p:cNvSpPr/>
            <p:nvPr/>
          </p:nvSpPr>
          <p:spPr>
            <a:xfrm>
              <a:off x="6100056" y="559373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26.4</a:t>
              </a:r>
            </a:p>
          </p:txBody>
        </p:sp>
        <p:sp>
          <p:nvSpPr>
            <p:cNvPr id="190" name="tx190"/>
            <p:cNvSpPr/>
            <p:nvPr/>
          </p:nvSpPr>
          <p:spPr>
            <a:xfrm>
              <a:off x="6939662" y="544494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16.1</a:t>
              </a:r>
            </a:p>
          </p:txBody>
        </p:sp>
        <p:sp>
          <p:nvSpPr>
            <p:cNvPr id="191" name="tx191"/>
            <p:cNvSpPr/>
            <p:nvPr/>
          </p:nvSpPr>
          <p:spPr>
            <a:xfrm>
              <a:off x="593176"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2" name="tx192"/>
            <p:cNvSpPr/>
            <p:nvPr/>
          </p:nvSpPr>
          <p:spPr>
            <a:xfrm>
              <a:off x="593176"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3" name="tx193"/>
            <p:cNvSpPr/>
            <p:nvPr/>
          </p:nvSpPr>
          <p:spPr>
            <a:xfrm>
              <a:off x="593176"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4" name="tx194"/>
            <p:cNvSpPr/>
            <p:nvPr/>
          </p:nvSpPr>
          <p:spPr>
            <a:xfrm>
              <a:off x="1225617"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95" name="tx195"/>
            <p:cNvSpPr/>
            <p:nvPr/>
          </p:nvSpPr>
          <p:spPr>
            <a:xfrm>
              <a:off x="2612731"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96" name="tx196"/>
            <p:cNvSpPr/>
            <p:nvPr/>
          </p:nvSpPr>
          <p:spPr>
            <a:xfrm>
              <a:off x="4038693"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97" name="tx197"/>
            <p:cNvSpPr/>
            <p:nvPr/>
          </p:nvSpPr>
          <p:spPr>
            <a:xfrm>
              <a:off x="5464654" y="5935382"/>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98" name="tx198"/>
            <p:cNvSpPr/>
            <p:nvPr/>
          </p:nvSpPr>
          <p:spPr>
            <a:xfrm>
              <a:off x="6890616"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99" name="tx199"/>
            <p:cNvSpPr/>
            <p:nvPr/>
          </p:nvSpPr>
          <p:spPr>
            <a:xfrm>
              <a:off x="8316577"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200" name="tx200"/>
            <p:cNvSpPr/>
            <p:nvPr/>
          </p:nvSpPr>
          <p:spPr>
            <a:xfrm>
              <a:off x="3404758" y="6070654"/>
              <a:ext cx="27019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 vacciné et sous-vacciné (des milliers)</a:t>
              </a:r>
            </a:p>
          </p:txBody>
        </p:sp>
        <p:sp>
          <p:nvSpPr>
            <p:cNvPr id="201" name="tx201"/>
            <p:cNvSpPr/>
            <p:nvPr/>
          </p:nvSpPr>
          <p:spPr>
            <a:xfrm>
              <a:off x="4246355" y="628350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202" name="tx202"/>
            <p:cNvSpPr/>
            <p:nvPr/>
          </p:nvSpPr>
          <p:spPr>
            <a:xfrm>
              <a:off x="3920079" y="6396565"/>
              <a:ext cx="462483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lignes indiquent la couverture vaccinale et les barres indiquent le nombre d'enfants.</a:t>
              </a:r>
            </a:p>
          </p:txBody>
        </p:sp>
        <p:sp>
          <p:nvSpPr>
            <p:cNvPr id="203" name="tx203"/>
            <p:cNvSpPr/>
            <p:nvPr/>
          </p:nvSpPr>
          <p:spPr>
            <a:xfrm>
              <a:off x="4420544" y="6517265"/>
              <a:ext cx="412436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enfants n'ayant reçu aucune dose sont ceux qui n'ont pas reçu le vaccin DTC1.</a:t>
              </a:r>
            </a:p>
          </p:txBody>
        </p:sp>
      </p:grpSp>
      <p:sp>
        <p:nvSpPr>
          <p:cNvPr id="2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L'objectif principal du Programme de vaccination 2030 est de rendre la vaccination accessible à tous, partout dans le monde, d'ici 2030.
Ce graphique montre les tendances en matière de couverture vaccinale pour la première dose (DTC1) et la troisième dose (DTC3) du vaccin contre la diphtérie, le tétanos et la coqueluche, le nombre d'enfants n'ayant reçu aucune dose et le taux d'abandon de la vaccination DTC au Sénégal.
En 2025, la couverture vaccinale contre la diphtérie, le tétanos et la coqueluche (DTC1) au Sénégal a baissé à 94 %. Le nombre d’enfants n’ayant reçu aucune dose de vaccin DTC (enfants n’ayant reçu aucune dose) est passé de 21 000 en 2024 à 32 000 en 2025.
La couverture vaccinale DTC3 est restée stable à 91 % en 2025, laissant 48 000 enfants exposés à des maladies évitables par la vaccination.</a:t>
            </a:r>
          </a:p>
        </p:txBody>
      </p:sp>
      <p:sp>
        <p:nvSpPr>
          <p:cNvPr id="20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le taux de couverture vaccinale pour le DTP1 était de 94 % et celui pour le DTP3 de 91 %, ce qui signifie que 48 000 enfants n'étaient pas vaccinés ou l'étaient insuffisamment, dont 32 000 n'avaient reçu aucune dose et 16 000 ne bénéficiaient que d'une protection partielle.</a:t>
            </a:r>
          </a:p>
        </p:txBody>
      </p:sp>
      <p:grpSp xmlns:pic="http://schemas.openxmlformats.org/drawingml/2006/picture">
        <p:nvGrpSpPr>
          <p:cNvPr id="206" name=""/>
          <p:cNvGrpSpPr/>
          <p:nvPr/>
        </p:nvGrpSpPr>
        <p:grpSpPr>
          <a:xfrm>
            <a:off x="292608" y="1005840"/>
            <a:ext cx="8595360" cy="28575"/>
            <a:chOff x="292608" y="1005840"/>
            <a:chExt cx="8595360" cy="28575"/>
          </a:xfrm>
        </p:grpSpPr>
        <p:sp>
          <p:nvSpPr>
            <p:cNvPr id="20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998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1751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505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258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9622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4375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128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881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634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84483"/>
              <a:ext cx="3397293" cy="608625"/>
            </a:xfrm>
            <a:custGeom>
              <a:avLst/>
              <a:pathLst>
                <a:path w="3397293" h="608625">
                  <a:moveTo>
                    <a:pt x="0" y="419741"/>
                  </a:moveTo>
                  <a:lnTo>
                    <a:pt x="135891" y="419741"/>
                  </a:lnTo>
                  <a:lnTo>
                    <a:pt x="271783" y="608625"/>
                  </a:lnTo>
                  <a:lnTo>
                    <a:pt x="407675" y="377767"/>
                  </a:lnTo>
                  <a:lnTo>
                    <a:pt x="543566" y="83948"/>
                  </a:lnTo>
                  <a:lnTo>
                    <a:pt x="679458" y="41974"/>
                  </a:lnTo>
                  <a:lnTo>
                    <a:pt x="815350" y="0"/>
                  </a:lnTo>
                  <a:lnTo>
                    <a:pt x="951242" y="41974"/>
                  </a:lnTo>
                  <a:lnTo>
                    <a:pt x="1087133" y="104935"/>
                  </a:lnTo>
                  <a:lnTo>
                    <a:pt x="1223025" y="104935"/>
                  </a:lnTo>
                  <a:lnTo>
                    <a:pt x="1358917" y="62961"/>
                  </a:lnTo>
                  <a:lnTo>
                    <a:pt x="1494809" y="41974"/>
                  </a:lnTo>
                  <a:lnTo>
                    <a:pt x="1630700" y="62961"/>
                  </a:lnTo>
                  <a:lnTo>
                    <a:pt x="1766592" y="62961"/>
                  </a:lnTo>
                  <a:lnTo>
                    <a:pt x="1902484" y="104935"/>
                  </a:lnTo>
                  <a:lnTo>
                    <a:pt x="2038375" y="104935"/>
                  </a:lnTo>
                  <a:lnTo>
                    <a:pt x="2174267" y="62961"/>
                  </a:lnTo>
                  <a:lnTo>
                    <a:pt x="2310159" y="41974"/>
                  </a:lnTo>
                  <a:lnTo>
                    <a:pt x="2446051" y="62961"/>
                  </a:lnTo>
                  <a:lnTo>
                    <a:pt x="2581942" y="125922"/>
                  </a:lnTo>
                  <a:lnTo>
                    <a:pt x="2717834" y="209870"/>
                  </a:lnTo>
                  <a:lnTo>
                    <a:pt x="2853726" y="167896"/>
                  </a:lnTo>
                  <a:lnTo>
                    <a:pt x="2989618" y="125922"/>
                  </a:lnTo>
                  <a:lnTo>
                    <a:pt x="3125509" y="146909"/>
                  </a:lnTo>
                  <a:lnTo>
                    <a:pt x="3261401" y="62961"/>
                  </a:lnTo>
                  <a:lnTo>
                    <a:pt x="3397293" y="104935"/>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52380"/>
              <a:ext cx="3397293" cy="188883"/>
            </a:xfrm>
            <a:custGeom>
              <a:avLst/>
              <a:pathLst>
                <a:path w="3397293" h="188883">
                  <a:moveTo>
                    <a:pt x="0" y="188883"/>
                  </a:moveTo>
                  <a:lnTo>
                    <a:pt x="135891" y="167896"/>
                  </a:lnTo>
                  <a:lnTo>
                    <a:pt x="271783" y="167896"/>
                  </a:lnTo>
                  <a:lnTo>
                    <a:pt x="407675" y="146909"/>
                  </a:lnTo>
                  <a:lnTo>
                    <a:pt x="543566" y="125922"/>
                  </a:lnTo>
                  <a:lnTo>
                    <a:pt x="679458" y="104935"/>
                  </a:lnTo>
                  <a:lnTo>
                    <a:pt x="815350" y="83948"/>
                  </a:lnTo>
                  <a:lnTo>
                    <a:pt x="951242" y="83948"/>
                  </a:lnTo>
                  <a:lnTo>
                    <a:pt x="1087133" y="62961"/>
                  </a:lnTo>
                  <a:lnTo>
                    <a:pt x="1223025" y="41974"/>
                  </a:lnTo>
                  <a:lnTo>
                    <a:pt x="1358917" y="41974"/>
                  </a:lnTo>
                  <a:lnTo>
                    <a:pt x="1494809" y="20987"/>
                  </a:lnTo>
                  <a:lnTo>
                    <a:pt x="1630700" y="41974"/>
                  </a:lnTo>
                  <a:lnTo>
                    <a:pt x="1766592" y="41974"/>
                  </a:lnTo>
                  <a:lnTo>
                    <a:pt x="1902484" y="41974"/>
                  </a:lnTo>
                  <a:lnTo>
                    <a:pt x="2038375" y="41974"/>
                  </a:lnTo>
                  <a:lnTo>
                    <a:pt x="2174267" y="20987"/>
                  </a:lnTo>
                  <a:lnTo>
                    <a:pt x="2310159" y="20987"/>
                  </a:lnTo>
                  <a:lnTo>
                    <a:pt x="2446051" y="20987"/>
                  </a:lnTo>
                  <a:lnTo>
                    <a:pt x="2581942" y="0"/>
                  </a:lnTo>
                  <a:lnTo>
                    <a:pt x="2717834" y="62961"/>
                  </a:lnTo>
                  <a:lnTo>
                    <a:pt x="2853726" y="104935"/>
                  </a:lnTo>
                  <a:lnTo>
                    <a:pt x="2989618" y="41974"/>
                  </a:lnTo>
                  <a:lnTo>
                    <a:pt x="3125509" y="41974"/>
                  </a:lnTo>
                  <a:lnTo>
                    <a:pt x="3261401" y="41974"/>
                  </a:lnTo>
                  <a:lnTo>
                    <a:pt x="3397293" y="20987"/>
                  </a:lnTo>
                </a:path>
              </a:pathLst>
            </a:custGeom>
            <a:ln w="27101" cap="flat">
              <a:solidFill>
                <a:srgbClr val="80BD41">
                  <a:alpha val="100000"/>
                </a:srgbClr>
              </a:solidFill>
              <a:prstDash val="solid"/>
              <a:round/>
            </a:ln>
          </p:spPr>
          <p:txBody>
            <a:bodyPr/>
            <a:lstStyle/>
            <a:p/>
          </p:txBody>
        </p:sp>
        <p:sp>
          <p:nvSpPr>
            <p:cNvPr id="23" name="pl23"/>
            <p:cNvSpPr/>
            <p:nvPr/>
          </p:nvSpPr>
          <p:spPr>
            <a:xfrm>
              <a:off x="1120965" y="2262251"/>
              <a:ext cx="3397293" cy="503690"/>
            </a:xfrm>
            <a:custGeom>
              <a:avLst/>
              <a:pathLst>
                <a:path w="3397293" h="503690">
                  <a:moveTo>
                    <a:pt x="0" y="503690"/>
                  </a:moveTo>
                  <a:lnTo>
                    <a:pt x="135891" y="503690"/>
                  </a:lnTo>
                  <a:lnTo>
                    <a:pt x="271783" y="482703"/>
                  </a:lnTo>
                  <a:lnTo>
                    <a:pt x="407675" y="440728"/>
                  </a:lnTo>
                  <a:lnTo>
                    <a:pt x="543566" y="377767"/>
                  </a:lnTo>
                  <a:lnTo>
                    <a:pt x="679458" y="314806"/>
                  </a:lnTo>
                  <a:lnTo>
                    <a:pt x="815350" y="272832"/>
                  </a:lnTo>
                  <a:lnTo>
                    <a:pt x="951242" y="230858"/>
                  </a:lnTo>
                  <a:lnTo>
                    <a:pt x="1087133" y="125922"/>
                  </a:lnTo>
                  <a:lnTo>
                    <a:pt x="1223025" y="41974"/>
                  </a:lnTo>
                  <a:lnTo>
                    <a:pt x="1358917" y="167896"/>
                  </a:lnTo>
                  <a:lnTo>
                    <a:pt x="1494809" y="188883"/>
                  </a:lnTo>
                  <a:lnTo>
                    <a:pt x="1630700" y="209870"/>
                  </a:lnTo>
                  <a:lnTo>
                    <a:pt x="1766592" y="251845"/>
                  </a:lnTo>
                  <a:lnTo>
                    <a:pt x="1902484" y="230858"/>
                  </a:lnTo>
                  <a:lnTo>
                    <a:pt x="2038375" y="209870"/>
                  </a:lnTo>
                  <a:lnTo>
                    <a:pt x="2174267" y="104935"/>
                  </a:lnTo>
                  <a:lnTo>
                    <a:pt x="2310159" y="83948"/>
                  </a:lnTo>
                  <a:lnTo>
                    <a:pt x="2446051" y="41974"/>
                  </a:lnTo>
                  <a:lnTo>
                    <a:pt x="2581942" y="20987"/>
                  </a:lnTo>
                  <a:lnTo>
                    <a:pt x="2717834" y="41974"/>
                  </a:lnTo>
                  <a:lnTo>
                    <a:pt x="2853726" y="146909"/>
                  </a:lnTo>
                  <a:lnTo>
                    <a:pt x="2989618" y="83948"/>
                  </a:lnTo>
                  <a:lnTo>
                    <a:pt x="3125509" y="20987"/>
                  </a:lnTo>
                  <a:lnTo>
                    <a:pt x="3261401" y="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84483"/>
              <a:ext cx="3397293" cy="608625"/>
            </a:xfrm>
            <a:custGeom>
              <a:avLst/>
              <a:pathLst>
                <a:path w="3397293" h="608625">
                  <a:moveTo>
                    <a:pt x="0" y="419741"/>
                  </a:moveTo>
                  <a:lnTo>
                    <a:pt x="135891" y="419741"/>
                  </a:lnTo>
                  <a:lnTo>
                    <a:pt x="271783" y="608625"/>
                  </a:lnTo>
                  <a:lnTo>
                    <a:pt x="407675" y="377767"/>
                  </a:lnTo>
                  <a:lnTo>
                    <a:pt x="543566" y="83948"/>
                  </a:lnTo>
                  <a:lnTo>
                    <a:pt x="679458" y="41974"/>
                  </a:lnTo>
                  <a:lnTo>
                    <a:pt x="815350" y="0"/>
                  </a:lnTo>
                  <a:lnTo>
                    <a:pt x="951242" y="41974"/>
                  </a:lnTo>
                  <a:lnTo>
                    <a:pt x="1087133" y="104935"/>
                  </a:lnTo>
                  <a:lnTo>
                    <a:pt x="1223025" y="104935"/>
                  </a:lnTo>
                  <a:lnTo>
                    <a:pt x="1358917" y="62961"/>
                  </a:lnTo>
                  <a:lnTo>
                    <a:pt x="1494809" y="41974"/>
                  </a:lnTo>
                  <a:lnTo>
                    <a:pt x="1630700" y="62961"/>
                  </a:lnTo>
                  <a:lnTo>
                    <a:pt x="1766592" y="62961"/>
                  </a:lnTo>
                  <a:lnTo>
                    <a:pt x="1902484" y="104935"/>
                  </a:lnTo>
                  <a:lnTo>
                    <a:pt x="2038375" y="104935"/>
                  </a:lnTo>
                  <a:lnTo>
                    <a:pt x="2174267" y="62961"/>
                  </a:lnTo>
                  <a:lnTo>
                    <a:pt x="2310159" y="41974"/>
                  </a:lnTo>
                  <a:lnTo>
                    <a:pt x="2446051" y="62961"/>
                  </a:lnTo>
                  <a:lnTo>
                    <a:pt x="2581942" y="125922"/>
                  </a:lnTo>
                  <a:lnTo>
                    <a:pt x="2717834" y="209870"/>
                  </a:lnTo>
                  <a:lnTo>
                    <a:pt x="2853726" y="167896"/>
                  </a:lnTo>
                  <a:lnTo>
                    <a:pt x="2989618" y="125922"/>
                  </a:lnTo>
                  <a:lnTo>
                    <a:pt x="3125509" y="146909"/>
                  </a:lnTo>
                  <a:lnTo>
                    <a:pt x="3261401" y="62961"/>
                  </a:lnTo>
                  <a:lnTo>
                    <a:pt x="3397293" y="104935"/>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1522"/>
              <a:ext cx="0" cy="482703"/>
            </a:xfrm>
            <a:custGeom>
              <a:avLst/>
              <a:pathLst>
                <a:path w="0" h="482703">
                  <a:moveTo>
                    <a:pt x="0" y="0"/>
                  </a:moveTo>
                  <a:lnTo>
                    <a:pt x="0" y="482703"/>
                  </a:lnTo>
                </a:path>
              </a:pathLst>
            </a:custGeom>
            <a:ln w="13550" cap="flat">
              <a:solidFill>
                <a:srgbClr val="0058AB">
                  <a:alpha val="100000"/>
                </a:srgbClr>
              </a:solidFill>
              <a:prstDash val="dot"/>
              <a:round/>
            </a:ln>
          </p:spPr>
          <p:txBody>
            <a:bodyPr/>
            <a:lstStyle/>
            <a:p/>
          </p:txBody>
        </p:sp>
        <p:sp>
          <p:nvSpPr>
            <p:cNvPr id="26" name="pl26"/>
            <p:cNvSpPr/>
            <p:nvPr/>
          </p:nvSpPr>
          <p:spPr>
            <a:xfrm>
              <a:off x="1800423" y="1821522"/>
              <a:ext cx="0" cy="104935"/>
            </a:xfrm>
            <a:custGeom>
              <a:avLst/>
              <a:pathLst>
                <a:path w="0" h="104935">
                  <a:moveTo>
                    <a:pt x="0" y="0"/>
                  </a:moveTo>
                  <a:lnTo>
                    <a:pt x="0" y="104935"/>
                  </a:lnTo>
                </a:path>
              </a:pathLst>
            </a:custGeom>
            <a:ln w="13550" cap="flat">
              <a:solidFill>
                <a:srgbClr val="0058AB">
                  <a:alpha val="100000"/>
                </a:srgbClr>
              </a:solidFill>
              <a:prstDash val="dot"/>
              <a:round/>
            </a:ln>
          </p:spPr>
          <p:txBody>
            <a:bodyPr/>
            <a:lstStyle/>
            <a:p/>
          </p:txBody>
        </p:sp>
        <p:sp>
          <p:nvSpPr>
            <p:cNvPr id="27" name="pl27"/>
            <p:cNvSpPr/>
            <p:nvPr/>
          </p:nvSpPr>
          <p:spPr>
            <a:xfrm>
              <a:off x="2479882" y="1821522"/>
              <a:ext cx="0" cy="125922"/>
            </a:xfrm>
            <a:custGeom>
              <a:avLst/>
              <a:pathLst>
                <a:path w="0" h="125922">
                  <a:moveTo>
                    <a:pt x="0" y="0"/>
                  </a:moveTo>
                  <a:lnTo>
                    <a:pt x="0" y="125922"/>
                  </a:lnTo>
                </a:path>
              </a:pathLst>
            </a:custGeom>
            <a:ln w="13550" cap="flat">
              <a:solidFill>
                <a:srgbClr val="0058AB">
                  <a:alpha val="100000"/>
                </a:srgbClr>
              </a:solidFill>
              <a:prstDash val="dot"/>
              <a:round/>
            </a:ln>
          </p:spPr>
          <p:txBody>
            <a:bodyPr/>
            <a:lstStyle/>
            <a:p/>
          </p:txBody>
        </p:sp>
        <p:sp>
          <p:nvSpPr>
            <p:cNvPr id="28" name="pl28"/>
            <p:cNvSpPr/>
            <p:nvPr/>
          </p:nvSpPr>
          <p:spPr>
            <a:xfrm>
              <a:off x="3159341" y="1821522"/>
              <a:ext cx="0" cy="167896"/>
            </a:xfrm>
            <a:custGeom>
              <a:avLst/>
              <a:pathLst>
                <a:path w="0" h="167896">
                  <a:moveTo>
                    <a:pt x="0" y="0"/>
                  </a:moveTo>
                  <a:lnTo>
                    <a:pt x="0" y="167896"/>
                  </a:lnTo>
                </a:path>
              </a:pathLst>
            </a:custGeom>
            <a:ln w="13550" cap="flat">
              <a:solidFill>
                <a:srgbClr val="0058AB">
                  <a:alpha val="100000"/>
                </a:srgbClr>
              </a:solidFill>
              <a:prstDash val="dot"/>
              <a:round/>
            </a:ln>
          </p:spPr>
          <p:txBody>
            <a:bodyPr/>
            <a:lstStyle/>
            <a:p/>
          </p:txBody>
        </p:sp>
        <p:sp>
          <p:nvSpPr>
            <p:cNvPr id="29" name="pl29"/>
            <p:cNvSpPr/>
            <p:nvPr/>
          </p:nvSpPr>
          <p:spPr>
            <a:xfrm>
              <a:off x="3702908" y="1821522"/>
              <a:ext cx="0" cy="188883"/>
            </a:xfrm>
            <a:custGeom>
              <a:avLst/>
              <a:pathLst>
                <a:path w="0" h="188883">
                  <a:moveTo>
                    <a:pt x="0" y="0"/>
                  </a:moveTo>
                  <a:lnTo>
                    <a:pt x="0" y="188883"/>
                  </a:lnTo>
                </a:path>
              </a:pathLst>
            </a:custGeom>
            <a:ln w="13550" cap="flat">
              <a:solidFill>
                <a:srgbClr val="0058AB">
                  <a:alpha val="100000"/>
                </a:srgbClr>
              </a:solidFill>
              <a:prstDash val="dot"/>
              <a:round/>
            </a:ln>
          </p:spPr>
          <p:txBody>
            <a:bodyPr/>
            <a:lstStyle/>
            <a:p/>
          </p:txBody>
        </p:sp>
        <p:sp>
          <p:nvSpPr>
            <p:cNvPr id="30" name="pl30"/>
            <p:cNvSpPr/>
            <p:nvPr/>
          </p:nvSpPr>
          <p:spPr>
            <a:xfrm>
              <a:off x="4382366" y="1821522"/>
              <a:ext cx="0" cy="125922"/>
            </a:xfrm>
            <a:custGeom>
              <a:avLst/>
              <a:pathLst>
                <a:path w="0" h="125922">
                  <a:moveTo>
                    <a:pt x="0" y="0"/>
                  </a:moveTo>
                  <a:lnTo>
                    <a:pt x="0" y="125922"/>
                  </a:lnTo>
                </a:path>
              </a:pathLst>
            </a:custGeom>
            <a:ln w="13550" cap="flat">
              <a:solidFill>
                <a:srgbClr val="0058AB">
                  <a:alpha val="100000"/>
                </a:srgbClr>
              </a:solidFill>
              <a:prstDash val="dot"/>
              <a:round/>
            </a:ln>
          </p:spPr>
          <p:txBody>
            <a:bodyPr/>
            <a:lstStyle/>
            <a:p/>
          </p:txBody>
        </p:sp>
        <p:sp>
          <p:nvSpPr>
            <p:cNvPr id="31" name="pl31"/>
            <p:cNvSpPr/>
            <p:nvPr/>
          </p:nvSpPr>
          <p:spPr>
            <a:xfrm>
              <a:off x="4518258" y="1821522"/>
              <a:ext cx="0" cy="167896"/>
            </a:xfrm>
            <a:custGeom>
              <a:avLst/>
              <a:pathLst>
                <a:path w="0" h="167896">
                  <a:moveTo>
                    <a:pt x="0" y="0"/>
                  </a:moveTo>
                  <a:lnTo>
                    <a:pt x="0" y="167896"/>
                  </a:lnTo>
                </a:path>
              </a:pathLst>
            </a:custGeom>
            <a:ln w="13550" cap="flat">
              <a:solidFill>
                <a:srgbClr val="0058AB">
                  <a:alpha val="100000"/>
                </a:srgbClr>
              </a:solidFill>
              <a:prstDash val="dot"/>
              <a:round/>
            </a:ln>
          </p:spPr>
          <p:txBody>
            <a:bodyPr/>
            <a:lstStyle/>
            <a:p/>
          </p:txBody>
        </p:sp>
        <p:sp>
          <p:nvSpPr>
            <p:cNvPr id="32" name="pl32"/>
            <p:cNvSpPr/>
            <p:nvPr/>
          </p:nvSpPr>
          <p:spPr>
            <a:xfrm>
              <a:off x="1120965" y="1884483"/>
              <a:ext cx="3397293" cy="608625"/>
            </a:xfrm>
            <a:custGeom>
              <a:avLst/>
              <a:pathLst>
                <a:path w="3397293" h="608625">
                  <a:moveTo>
                    <a:pt x="0" y="419741"/>
                  </a:moveTo>
                  <a:lnTo>
                    <a:pt x="135891" y="419741"/>
                  </a:lnTo>
                  <a:lnTo>
                    <a:pt x="271783" y="608625"/>
                  </a:lnTo>
                  <a:lnTo>
                    <a:pt x="407675" y="377767"/>
                  </a:lnTo>
                  <a:lnTo>
                    <a:pt x="543566" y="83948"/>
                  </a:lnTo>
                  <a:lnTo>
                    <a:pt x="679458" y="41974"/>
                  </a:lnTo>
                  <a:lnTo>
                    <a:pt x="815350" y="0"/>
                  </a:lnTo>
                  <a:lnTo>
                    <a:pt x="951242" y="41974"/>
                  </a:lnTo>
                  <a:lnTo>
                    <a:pt x="1087133" y="104935"/>
                  </a:lnTo>
                  <a:lnTo>
                    <a:pt x="1223025" y="104935"/>
                  </a:lnTo>
                  <a:lnTo>
                    <a:pt x="1358917" y="62961"/>
                  </a:lnTo>
                  <a:lnTo>
                    <a:pt x="1494809" y="41974"/>
                  </a:lnTo>
                  <a:lnTo>
                    <a:pt x="1630700" y="62961"/>
                  </a:lnTo>
                  <a:lnTo>
                    <a:pt x="1766592" y="62961"/>
                  </a:lnTo>
                  <a:lnTo>
                    <a:pt x="1902484" y="104935"/>
                  </a:lnTo>
                  <a:lnTo>
                    <a:pt x="2038375" y="104935"/>
                  </a:lnTo>
                  <a:lnTo>
                    <a:pt x="2174267" y="62961"/>
                  </a:lnTo>
                  <a:lnTo>
                    <a:pt x="2310159" y="41974"/>
                  </a:lnTo>
                  <a:lnTo>
                    <a:pt x="2446051" y="62961"/>
                  </a:lnTo>
                  <a:lnTo>
                    <a:pt x="2581942" y="125922"/>
                  </a:lnTo>
                  <a:lnTo>
                    <a:pt x="2717834" y="209870"/>
                  </a:lnTo>
                  <a:lnTo>
                    <a:pt x="2853726" y="167896"/>
                  </a:lnTo>
                  <a:lnTo>
                    <a:pt x="2989618" y="125922"/>
                  </a:lnTo>
                  <a:lnTo>
                    <a:pt x="3125509" y="146909"/>
                  </a:lnTo>
                  <a:lnTo>
                    <a:pt x="3261401" y="62961"/>
                  </a:lnTo>
                  <a:lnTo>
                    <a:pt x="3397293" y="104935"/>
                  </a:lnTo>
                </a:path>
              </a:pathLst>
            </a:custGeom>
            <a:ln w="27101" cap="flat">
              <a:solidFill>
                <a:srgbClr val="0058AB">
                  <a:alpha val="100000"/>
                </a:srgbClr>
              </a:solidFill>
              <a:prstDash val="solid"/>
              <a:round/>
            </a:ln>
          </p:spPr>
          <p:txBody>
            <a:bodyPr/>
            <a:lstStyle/>
            <a:p/>
          </p:txBody>
        </p:sp>
        <p:sp>
          <p:nvSpPr>
            <p:cNvPr id="33" name="tx33"/>
            <p:cNvSpPr/>
            <p:nvPr/>
          </p:nvSpPr>
          <p:spPr>
            <a:xfrm>
              <a:off x="1060675"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34" name="tx34"/>
            <p:cNvSpPr/>
            <p:nvPr/>
          </p:nvSpPr>
          <p:spPr>
            <a:xfrm>
              <a:off x="1740134"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5" name="tx35"/>
            <p:cNvSpPr/>
            <p:nvPr/>
          </p:nvSpPr>
          <p:spPr>
            <a:xfrm>
              <a:off x="2419592"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6" name="tx36"/>
            <p:cNvSpPr/>
            <p:nvPr/>
          </p:nvSpPr>
          <p:spPr>
            <a:xfrm>
              <a:off x="3099051"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7" name="tx37"/>
            <p:cNvSpPr/>
            <p:nvPr/>
          </p:nvSpPr>
          <p:spPr>
            <a:xfrm>
              <a:off x="3642618" y="16910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8" name="tx38"/>
            <p:cNvSpPr/>
            <p:nvPr/>
          </p:nvSpPr>
          <p:spPr>
            <a:xfrm>
              <a:off x="4322076"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9" name="tx39"/>
            <p:cNvSpPr/>
            <p:nvPr/>
          </p:nvSpPr>
          <p:spPr>
            <a:xfrm>
              <a:off x="445796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40" name="tx40"/>
            <p:cNvSpPr/>
            <p:nvPr/>
          </p:nvSpPr>
          <p:spPr>
            <a:xfrm>
              <a:off x="4602663" y="20329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2218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81</a:t>
              </a:r>
            </a:p>
          </p:txBody>
        </p:sp>
        <p:sp>
          <p:nvSpPr>
            <p:cNvPr id="42" name="tx42"/>
            <p:cNvSpPr/>
            <p:nvPr/>
          </p:nvSpPr>
          <p:spPr>
            <a:xfrm>
              <a:off x="810775" y="391009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3854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8607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3776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1138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25622" y="2794830"/>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1666742"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66742"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38064"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00519"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33841" y="4859144"/>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Sénégal</a:t>
              </a:r>
            </a:p>
          </p:txBody>
        </p:sp>
        <p:sp>
          <p:nvSpPr>
            <p:cNvPr id="60" name="tx60"/>
            <p:cNvSpPr/>
            <p:nvPr/>
          </p:nvSpPr>
          <p:spPr>
            <a:xfrm>
              <a:off x="2805164"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67618" y="4886838"/>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514910" y="1403693"/>
              <a:ext cx="260940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couverture, Sénégal, 2000-2025</a:t>
              </a:r>
            </a:p>
          </p:txBody>
        </p:sp>
        <p:sp>
          <p:nvSpPr>
            <p:cNvPr id="63" name="pl63"/>
            <p:cNvSpPr/>
            <p:nvPr/>
          </p:nvSpPr>
          <p:spPr>
            <a:xfrm>
              <a:off x="5267799" y="3510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4513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38010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81506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792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22765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66262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09758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1712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79658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476039"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01960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90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2323598"/>
              <a:ext cx="3397293" cy="1638607"/>
            </a:xfrm>
            <a:custGeom>
              <a:avLst/>
              <a:pathLst>
                <a:path w="3397293" h="1638607">
                  <a:moveTo>
                    <a:pt x="0" y="1130074"/>
                  </a:moveTo>
                  <a:lnTo>
                    <a:pt x="135891" y="1130074"/>
                  </a:lnTo>
                  <a:lnTo>
                    <a:pt x="271783" y="1638607"/>
                  </a:lnTo>
                  <a:lnTo>
                    <a:pt x="407675" y="1017066"/>
                  </a:lnTo>
                  <a:lnTo>
                    <a:pt x="543566" y="226014"/>
                  </a:lnTo>
                  <a:lnTo>
                    <a:pt x="679458" y="113007"/>
                  </a:lnTo>
                  <a:lnTo>
                    <a:pt x="815350" y="0"/>
                  </a:lnTo>
                  <a:lnTo>
                    <a:pt x="951242" y="113007"/>
                  </a:lnTo>
                  <a:lnTo>
                    <a:pt x="1087133" y="282518"/>
                  </a:lnTo>
                  <a:lnTo>
                    <a:pt x="1223025" y="282518"/>
                  </a:lnTo>
                  <a:lnTo>
                    <a:pt x="1358917" y="169511"/>
                  </a:lnTo>
                  <a:lnTo>
                    <a:pt x="1494809" y="113007"/>
                  </a:lnTo>
                  <a:lnTo>
                    <a:pt x="1630700" y="169511"/>
                  </a:lnTo>
                  <a:lnTo>
                    <a:pt x="1766592" y="169511"/>
                  </a:lnTo>
                  <a:lnTo>
                    <a:pt x="1902484" y="282518"/>
                  </a:lnTo>
                  <a:lnTo>
                    <a:pt x="2038375" y="282518"/>
                  </a:lnTo>
                  <a:lnTo>
                    <a:pt x="2174267" y="169511"/>
                  </a:lnTo>
                  <a:lnTo>
                    <a:pt x="2310159" y="113007"/>
                  </a:lnTo>
                  <a:lnTo>
                    <a:pt x="2446051" y="169511"/>
                  </a:lnTo>
                  <a:lnTo>
                    <a:pt x="2581942" y="339022"/>
                  </a:lnTo>
                  <a:lnTo>
                    <a:pt x="2717834" y="565037"/>
                  </a:lnTo>
                  <a:lnTo>
                    <a:pt x="2853726" y="452029"/>
                  </a:lnTo>
                  <a:lnTo>
                    <a:pt x="2989618" y="339022"/>
                  </a:lnTo>
                  <a:lnTo>
                    <a:pt x="3125509" y="395526"/>
                  </a:lnTo>
                  <a:lnTo>
                    <a:pt x="3261401" y="169511"/>
                  </a:lnTo>
                  <a:lnTo>
                    <a:pt x="3397293" y="282518"/>
                  </a:lnTo>
                </a:path>
              </a:pathLst>
            </a:custGeom>
            <a:ln w="27101" cap="flat">
              <a:solidFill>
                <a:srgbClr val="0058AB">
                  <a:alpha val="100000"/>
                </a:srgbClr>
              </a:solidFill>
              <a:prstDash val="solid"/>
              <a:round/>
            </a:ln>
          </p:spPr>
          <p:txBody>
            <a:bodyPr/>
            <a:lstStyle/>
            <a:p/>
          </p:txBody>
        </p:sp>
        <p:sp>
          <p:nvSpPr>
            <p:cNvPr id="79" name="pl79"/>
            <p:cNvSpPr/>
            <p:nvPr/>
          </p:nvSpPr>
          <p:spPr>
            <a:xfrm>
              <a:off x="5437664" y="2662620"/>
              <a:ext cx="3397293" cy="508533"/>
            </a:xfrm>
            <a:custGeom>
              <a:avLst/>
              <a:pathLst>
                <a:path w="3397293" h="508533">
                  <a:moveTo>
                    <a:pt x="0" y="508533"/>
                  </a:moveTo>
                  <a:lnTo>
                    <a:pt x="135891" y="452029"/>
                  </a:lnTo>
                  <a:lnTo>
                    <a:pt x="271783" y="452029"/>
                  </a:lnTo>
                  <a:lnTo>
                    <a:pt x="407675" y="395526"/>
                  </a:lnTo>
                  <a:lnTo>
                    <a:pt x="543566" y="339022"/>
                  </a:lnTo>
                  <a:lnTo>
                    <a:pt x="679458" y="282518"/>
                  </a:lnTo>
                  <a:lnTo>
                    <a:pt x="815350" y="226014"/>
                  </a:lnTo>
                  <a:lnTo>
                    <a:pt x="951242" y="226014"/>
                  </a:lnTo>
                  <a:lnTo>
                    <a:pt x="1087133" y="169511"/>
                  </a:lnTo>
                  <a:lnTo>
                    <a:pt x="1223025" y="113007"/>
                  </a:lnTo>
                  <a:lnTo>
                    <a:pt x="1358917" y="113007"/>
                  </a:lnTo>
                  <a:lnTo>
                    <a:pt x="1494809" y="56503"/>
                  </a:lnTo>
                  <a:lnTo>
                    <a:pt x="1630700" y="113007"/>
                  </a:lnTo>
                  <a:lnTo>
                    <a:pt x="1766592" y="113007"/>
                  </a:lnTo>
                  <a:lnTo>
                    <a:pt x="1902484" y="113007"/>
                  </a:lnTo>
                  <a:lnTo>
                    <a:pt x="2038375" y="113007"/>
                  </a:lnTo>
                  <a:lnTo>
                    <a:pt x="2174267" y="56503"/>
                  </a:lnTo>
                  <a:lnTo>
                    <a:pt x="2310159" y="56503"/>
                  </a:lnTo>
                  <a:lnTo>
                    <a:pt x="2446051" y="56503"/>
                  </a:lnTo>
                  <a:lnTo>
                    <a:pt x="2581942" y="0"/>
                  </a:lnTo>
                  <a:lnTo>
                    <a:pt x="2717834" y="169511"/>
                  </a:lnTo>
                  <a:lnTo>
                    <a:pt x="2853726" y="282518"/>
                  </a:lnTo>
                  <a:lnTo>
                    <a:pt x="2989618" y="113007"/>
                  </a:lnTo>
                  <a:lnTo>
                    <a:pt x="3125509" y="113007"/>
                  </a:lnTo>
                  <a:lnTo>
                    <a:pt x="3261401" y="113007"/>
                  </a:lnTo>
                  <a:lnTo>
                    <a:pt x="3397293" y="56503"/>
                  </a:lnTo>
                </a:path>
              </a:pathLst>
            </a:custGeom>
            <a:ln w="27101" cap="flat">
              <a:solidFill>
                <a:srgbClr val="80BD41">
                  <a:alpha val="100000"/>
                </a:srgbClr>
              </a:solidFill>
              <a:prstDash val="solid"/>
              <a:round/>
            </a:ln>
          </p:spPr>
          <p:txBody>
            <a:bodyPr/>
            <a:lstStyle/>
            <a:p/>
          </p:txBody>
        </p:sp>
        <p:sp>
          <p:nvSpPr>
            <p:cNvPr id="80" name="pl80"/>
            <p:cNvSpPr/>
            <p:nvPr/>
          </p:nvSpPr>
          <p:spPr>
            <a:xfrm>
              <a:off x="5437664" y="2606116"/>
              <a:ext cx="3397293" cy="1356089"/>
            </a:xfrm>
            <a:custGeom>
              <a:avLst/>
              <a:pathLst>
                <a:path w="3397293" h="1356089">
                  <a:moveTo>
                    <a:pt x="0" y="1356089"/>
                  </a:moveTo>
                  <a:lnTo>
                    <a:pt x="135891" y="1356089"/>
                  </a:lnTo>
                  <a:lnTo>
                    <a:pt x="271783" y="1299585"/>
                  </a:lnTo>
                  <a:lnTo>
                    <a:pt x="407675" y="1186578"/>
                  </a:lnTo>
                  <a:lnTo>
                    <a:pt x="543566" y="1017066"/>
                  </a:lnTo>
                  <a:lnTo>
                    <a:pt x="679458" y="847555"/>
                  </a:lnTo>
                  <a:lnTo>
                    <a:pt x="815350" y="734548"/>
                  </a:lnTo>
                  <a:lnTo>
                    <a:pt x="951242" y="621540"/>
                  </a:lnTo>
                  <a:lnTo>
                    <a:pt x="1087133" y="339022"/>
                  </a:lnTo>
                  <a:lnTo>
                    <a:pt x="1223025" y="113007"/>
                  </a:lnTo>
                  <a:lnTo>
                    <a:pt x="1358917" y="452029"/>
                  </a:lnTo>
                  <a:lnTo>
                    <a:pt x="1494809" y="508533"/>
                  </a:lnTo>
                  <a:lnTo>
                    <a:pt x="1630700" y="565037"/>
                  </a:lnTo>
                  <a:lnTo>
                    <a:pt x="1766592" y="678044"/>
                  </a:lnTo>
                  <a:lnTo>
                    <a:pt x="1902484" y="621540"/>
                  </a:lnTo>
                  <a:lnTo>
                    <a:pt x="2038375" y="565037"/>
                  </a:lnTo>
                  <a:lnTo>
                    <a:pt x="2174267" y="282518"/>
                  </a:lnTo>
                  <a:lnTo>
                    <a:pt x="2310159" y="226014"/>
                  </a:lnTo>
                  <a:lnTo>
                    <a:pt x="2446051" y="113007"/>
                  </a:lnTo>
                  <a:lnTo>
                    <a:pt x="2581942" y="56503"/>
                  </a:lnTo>
                  <a:lnTo>
                    <a:pt x="2717834" y="113007"/>
                  </a:lnTo>
                  <a:lnTo>
                    <a:pt x="2853726" y="395526"/>
                  </a:lnTo>
                  <a:lnTo>
                    <a:pt x="2989618" y="226014"/>
                  </a:lnTo>
                  <a:lnTo>
                    <a:pt x="3125509" y="56503"/>
                  </a:lnTo>
                  <a:lnTo>
                    <a:pt x="3261401" y="0"/>
                  </a:lnTo>
                  <a:lnTo>
                    <a:pt x="3397293" y="0"/>
                  </a:lnTo>
                </a:path>
              </a:pathLst>
            </a:custGeom>
            <a:ln w="27101" cap="flat">
              <a:solidFill>
                <a:srgbClr val="961A49">
                  <a:alpha val="100000"/>
                </a:srgbClr>
              </a:solidFill>
              <a:prstDash val="solid"/>
              <a:round/>
            </a:ln>
          </p:spPr>
          <p:txBody>
            <a:bodyPr/>
            <a:lstStyle/>
            <a:p/>
          </p:txBody>
        </p:sp>
        <p:sp>
          <p:nvSpPr>
            <p:cNvPr id="81" name="pl81"/>
            <p:cNvSpPr/>
            <p:nvPr/>
          </p:nvSpPr>
          <p:spPr>
            <a:xfrm>
              <a:off x="5437664" y="2662620"/>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2323598"/>
              <a:ext cx="3397293" cy="1638607"/>
            </a:xfrm>
            <a:custGeom>
              <a:avLst/>
              <a:pathLst>
                <a:path w="3397293" h="1638607">
                  <a:moveTo>
                    <a:pt x="0" y="1130074"/>
                  </a:moveTo>
                  <a:lnTo>
                    <a:pt x="135891" y="1130074"/>
                  </a:lnTo>
                  <a:lnTo>
                    <a:pt x="271783" y="1638607"/>
                  </a:lnTo>
                  <a:lnTo>
                    <a:pt x="407675" y="1017066"/>
                  </a:lnTo>
                  <a:lnTo>
                    <a:pt x="543566" y="226014"/>
                  </a:lnTo>
                  <a:lnTo>
                    <a:pt x="679458" y="113007"/>
                  </a:lnTo>
                  <a:lnTo>
                    <a:pt x="815350" y="0"/>
                  </a:lnTo>
                  <a:lnTo>
                    <a:pt x="951242" y="113007"/>
                  </a:lnTo>
                  <a:lnTo>
                    <a:pt x="1087133" y="282518"/>
                  </a:lnTo>
                  <a:lnTo>
                    <a:pt x="1223025" y="282518"/>
                  </a:lnTo>
                  <a:lnTo>
                    <a:pt x="1358917" y="169511"/>
                  </a:lnTo>
                  <a:lnTo>
                    <a:pt x="1494809" y="113007"/>
                  </a:lnTo>
                  <a:lnTo>
                    <a:pt x="1630700" y="169511"/>
                  </a:lnTo>
                  <a:lnTo>
                    <a:pt x="1766592" y="169511"/>
                  </a:lnTo>
                  <a:lnTo>
                    <a:pt x="1902484" y="282518"/>
                  </a:lnTo>
                  <a:lnTo>
                    <a:pt x="2038375" y="282518"/>
                  </a:lnTo>
                  <a:lnTo>
                    <a:pt x="2174267" y="169511"/>
                  </a:lnTo>
                  <a:lnTo>
                    <a:pt x="2310159" y="113007"/>
                  </a:lnTo>
                  <a:lnTo>
                    <a:pt x="2446051" y="169511"/>
                  </a:lnTo>
                  <a:lnTo>
                    <a:pt x="2581942" y="339022"/>
                  </a:lnTo>
                  <a:lnTo>
                    <a:pt x="2717834" y="565037"/>
                  </a:lnTo>
                  <a:lnTo>
                    <a:pt x="2853726" y="452029"/>
                  </a:lnTo>
                  <a:lnTo>
                    <a:pt x="2989618" y="339022"/>
                  </a:lnTo>
                  <a:lnTo>
                    <a:pt x="3125509" y="395526"/>
                  </a:lnTo>
                  <a:lnTo>
                    <a:pt x="3261401" y="169511"/>
                  </a:lnTo>
                  <a:lnTo>
                    <a:pt x="3397293" y="282518"/>
                  </a:lnTo>
                </a:path>
              </a:pathLst>
            </a:custGeom>
            <a:ln w="43362" cap="flat">
              <a:solidFill>
                <a:srgbClr val="000000">
                  <a:alpha val="100000"/>
                </a:srgbClr>
              </a:solidFill>
              <a:prstDash val="solid"/>
              <a:round/>
            </a:ln>
          </p:spPr>
          <p:txBody>
            <a:bodyPr/>
            <a:lstStyle/>
            <a:p/>
          </p:txBody>
        </p:sp>
        <p:sp>
          <p:nvSpPr>
            <p:cNvPr id="83" name="pl83"/>
            <p:cNvSpPr/>
            <p:nvPr/>
          </p:nvSpPr>
          <p:spPr>
            <a:xfrm>
              <a:off x="5437664" y="2176688"/>
              <a:ext cx="0" cy="1276984"/>
            </a:xfrm>
            <a:custGeom>
              <a:avLst/>
              <a:pathLst>
                <a:path w="0" h="1276984">
                  <a:moveTo>
                    <a:pt x="0" y="1276984"/>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17122" y="2176688"/>
              <a:ext cx="0" cy="259917"/>
            </a:xfrm>
            <a:custGeom>
              <a:avLst/>
              <a:pathLst>
                <a:path w="0" h="259917">
                  <a:moveTo>
                    <a:pt x="0" y="259917"/>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796581" y="2176688"/>
              <a:ext cx="0" cy="316420"/>
            </a:xfrm>
            <a:custGeom>
              <a:avLst/>
              <a:pathLst>
                <a:path w="0" h="316420">
                  <a:moveTo>
                    <a:pt x="0" y="316420"/>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476039" y="2176688"/>
              <a:ext cx="0" cy="429428"/>
            </a:xfrm>
            <a:custGeom>
              <a:avLst/>
              <a:pathLst>
                <a:path w="0" h="429428">
                  <a:moveTo>
                    <a:pt x="0" y="429428"/>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019606" y="2176688"/>
              <a:ext cx="0" cy="485931"/>
            </a:xfrm>
            <a:custGeom>
              <a:avLst/>
              <a:pathLst>
                <a:path w="0" h="485931">
                  <a:moveTo>
                    <a:pt x="0" y="48593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9065" y="2176688"/>
              <a:ext cx="0" cy="316420"/>
            </a:xfrm>
            <a:custGeom>
              <a:avLst/>
              <a:pathLst>
                <a:path w="0" h="316420">
                  <a:moveTo>
                    <a:pt x="0" y="316420"/>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2176688"/>
              <a:ext cx="0" cy="429428"/>
            </a:xfrm>
            <a:custGeom>
              <a:avLst/>
              <a:pathLst>
                <a:path w="0" h="429428">
                  <a:moveTo>
                    <a:pt x="0" y="429428"/>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2323598"/>
              <a:ext cx="3397293" cy="1638607"/>
            </a:xfrm>
            <a:custGeom>
              <a:avLst/>
              <a:pathLst>
                <a:path w="3397293" h="1638607">
                  <a:moveTo>
                    <a:pt x="0" y="1130074"/>
                  </a:moveTo>
                  <a:lnTo>
                    <a:pt x="135891" y="1130074"/>
                  </a:lnTo>
                  <a:lnTo>
                    <a:pt x="271783" y="1638607"/>
                  </a:lnTo>
                  <a:lnTo>
                    <a:pt x="407675" y="1017066"/>
                  </a:lnTo>
                  <a:lnTo>
                    <a:pt x="543566" y="226014"/>
                  </a:lnTo>
                  <a:lnTo>
                    <a:pt x="679458" y="113007"/>
                  </a:lnTo>
                  <a:lnTo>
                    <a:pt x="815350" y="0"/>
                  </a:lnTo>
                  <a:lnTo>
                    <a:pt x="951242" y="113007"/>
                  </a:lnTo>
                  <a:lnTo>
                    <a:pt x="1087133" y="282518"/>
                  </a:lnTo>
                  <a:lnTo>
                    <a:pt x="1223025" y="282518"/>
                  </a:lnTo>
                  <a:lnTo>
                    <a:pt x="1358917" y="169511"/>
                  </a:lnTo>
                  <a:lnTo>
                    <a:pt x="1494809" y="113007"/>
                  </a:lnTo>
                  <a:lnTo>
                    <a:pt x="1630700" y="169511"/>
                  </a:lnTo>
                  <a:lnTo>
                    <a:pt x="1766592" y="169511"/>
                  </a:lnTo>
                  <a:lnTo>
                    <a:pt x="1902484" y="282518"/>
                  </a:lnTo>
                  <a:lnTo>
                    <a:pt x="2038375" y="282518"/>
                  </a:lnTo>
                  <a:lnTo>
                    <a:pt x="2174267" y="169511"/>
                  </a:lnTo>
                  <a:lnTo>
                    <a:pt x="2310159" y="113007"/>
                  </a:lnTo>
                  <a:lnTo>
                    <a:pt x="2446051" y="169511"/>
                  </a:lnTo>
                  <a:lnTo>
                    <a:pt x="2581942" y="339022"/>
                  </a:lnTo>
                  <a:lnTo>
                    <a:pt x="2717834" y="565037"/>
                  </a:lnTo>
                  <a:lnTo>
                    <a:pt x="2853726" y="452029"/>
                  </a:lnTo>
                  <a:lnTo>
                    <a:pt x="2989618" y="339022"/>
                  </a:lnTo>
                  <a:lnTo>
                    <a:pt x="3125509" y="395526"/>
                  </a:lnTo>
                  <a:lnTo>
                    <a:pt x="3261401" y="169511"/>
                  </a:lnTo>
                  <a:lnTo>
                    <a:pt x="3397293" y="282518"/>
                  </a:lnTo>
                </a:path>
              </a:pathLst>
            </a:custGeom>
            <a:ln w="27101" cap="flat">
              <a:solidFill>
                <a:srgbClr val="0058AB">
                  <a:alpha val="100000"/>
                </a:srgbClr>
              </a:solidFill>
              <a:prstDash val="solid"/>
              <a:round/>
            </a:ln>
          </p:spPr>
          <p:txBody>
            <a:bodyPr/>
            <a:lstStyle/>
            <a:p/>
          </p:txBody>
        </p:sp>
        <p:sp>
          <p:nvSpPr>
            <p:cNvPr id="91" name="tx91"/>
            <p:cNvSpPr/>
            <p:nvPr/>
          </p:nvSpPr>
          <p:spPr>
            <a:xfrm>
              <a:off x="5359324" y="2114970"/>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-14</a:t>
              </a:r>
            </a:p>
          </p:txBody>
        </p:sp>
        <p:sp>
          <p:nvSpPr>
            <p:cNvPr id="92" name="tx92"/>
            <p:cNvSpPr/>
            <p:nvPr/>
          </p:nvSpPr>
          <p:spPr>
            <a:xfrm>
              <a:off x="6086977" y="2115287"/>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3" name="tx93"/>
            <p:cNvSpPr/>
            <p:nvPr/>
          </p:nvSpPr>
          <p:spPr>
            <a:xfrm>
              <a:off x="6766436" y="2113593"/>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4" name="tx94"/>
            <p:cNvSpPr/>
            <p:nvPr/>
          </p:nvSpPr>
          <p:spPr>
            <a:xfrm>
              <a:off x="7445895" y="211497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7989462" y="211364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68920" y="2113593"/>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7" name="tx97"/>
            <p:cNvSpPr/>
            <p:nvPr/>
          </p:nvSpPr>
          <p:spPr>
            <a:xfrm>
              <a:off x="8804812" y="211497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8" name="tx98"/>
            <p:cNvSpPr/>
            <p:nvPr/>
          </p:nvSpPr>
          <p:spPr>
            <a:xfrm>
              <a:off x="8902429" y="268000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9" name="tx99"/>
            <p:cNvSpPr/>
            <p:nvPr/>
          </p:nvSpPr>
          <p:spPr>
            <a:xfrm>
              <a:off x="8877160" y="256699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0" name="tx100"/>
            <p:cNvSpPr/>
            <p:nvPr/>
          </p:nvSpPr>
          <p:spPr>
            <a:xfrm>
              <a:off x="5003259" y="374058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a:off x="5003259" y="317554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261050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204546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rot="-5400000">
              <a:off x="528121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6067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40135"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319593"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86316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42619"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867851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1" name="tx111"/>
            <p:cNvSpPr/>
            <p:nvPr/>
          </p:nvSpPr>
          <p:spPr>
            <a:xfrm rot="-5400000">
              <a:off x="4153407" y="2788871"/>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 points)</a:t>
              </a:r>
            </a:p>
          </p:txBody>
        </p:sp>
        <p:sp>
          <p:nvSpPr>
            <p:cNvPr id="112" name="pl112"/>
            <p:cNvSpPr/>
            <p:nvPr/>
          </p:nvSpPr>
          <p:spPr>
            <a:xfrm>
              <a:off x="5983441"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5983441"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854763"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617217"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250540" y="4859144"/>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Sénégal</a:t>
              </a:r>
            </a:p>
          </p:txBody>
        </p:sp>
        <p:sp>
          <p:nvSpPr>
            <p:cNvPr id="117" name="tx117"/>
            <p:cNvSpPr/>
            <p:nvPr/>
          </p:nvSpPr>
          <p:spPr>
            <a:xfrm>
              <a:off x="7121863"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884317" y="4886838"/>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19" name="tx119"/>
            <p:cNvSpPr/>
            <p:nvPr/>
          </p:nvSpPr>
          <p:spPr>
            <a:xfrm>
              <a:off x="5653759" y="1405479"/>
              <a:ext cx="2965102"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de couverture par rapport à 2019</a:t>
              </a:r>
            </a:p>
          </p:txBody>
        </p:sp>
        <p:sp>
          <p:nvSpPr>
            <p:cNvPr id="120" name="pl120"/>
            <p:cNvSpPr/>
            <p:nvPr/>
          </p:nvSpPr>
          <p:spPr>
            <a:xfrm>
              <a:off x="2395592"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552419"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6709246"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8866073"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827589"/>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68986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55213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474005"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5630832"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7787659"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772498"/>
              <a:ext cx="7321564" cy="110182"/>
            </a:xfrm>
            <a:prstGeom prst="rect">
              <a:avLst/>
            </a:prstGeom>
            <a:solidFill>
              <a:srgbClr val="1CABE2">
                <a:alpha val="80000"/>
              </a:srgbClr>
            </a:solidFill>
          </p:spPr>
          <p:txBody>
            <a:bodyPr/>
            <a:lstStyle/>
            <a:p/>
          </p:txBody>
        </p:sp>
        <p:sp>
          <p:nvSpPr>
            <p:cNvPr id="132" name="rc132"/>
            <p:cNvSpPr/>
            <p:nvPr/>
          </p:nvSpPr>
          <p:spPr>
            <a:xfrm>
              <a:off x="1317178" y="5634770"/>
              <a:ext cx="4562336" cy="110182"/>
            </a:xfrm>
            <a:prstGeom prst="rect">
              <a:avLst/>
            </a:prstGeom>
            <a:solidFill>
              <a:srgbClr val="1CABE2">
                <a:alpha val="80000"/>
              </a:srgbClr>
            </a:solidFill>
          </p:spPr>
          <p:txBody>
            <a:bodyPr/>
            <a:lstStyle/>
            <a:p/>
          </p:txBody>
        </p:sp>
        <p:sp>
          <p:nvSpPr>
            <p:cNvPr id="133" name="rc133"/>
            <p:cNvSpPr/>
            <p:nvPr/>
          </p:nvSpPr>
          <p:spPr>
            <a:xfrm>
              <a:off x="1317178" y="5497042"/>
              <a:ext cx="6946924" cy="110182"/>
            </a:xfrm>
            <a:prstGeom prst="rect">
              <a:avLst/>
            </a:prstGeom>
            <a:solidFill>
              <a:srgbClr val="1CABE2">
                <a:alpha val="80000"/>
              </a:srgbClr>
            </a:solidFill>
          </p:spPr>
          <p:txBody>
            <a:bodyPr/>
            <a:lstStyle/>
            <a:p/>
          </p:txBody>
        </p:sp>
        <p:sp>
          <p:nvSpPr>
            <p:cNvPr id="134" name="tx134"/>
            <p:cNvSpPr/>
            <p:nvPr/>
          </p:nvSpPr>
          <p:spPr>
            <a:xfrm>
              <a:off x="577692" y="5775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a:off x="577692" y="563774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a:off x="577692" y="55000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7" name="tx137"/>
            <p:cNvSpPr/>
            <p:nvPr/>
          </p:nvSpPr>
          <p:spPr>
            <a:xfrm>
              <a:off x="1239484" y="598544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3046720"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39" name="tx139"/>
            <p:cNvSpPr/>
            <p:nvPr/>
          </p:nvSpPr>
          <p:spPr>
            <a:xfrm>
              <a:off x="5203547"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0" name="tx140"/>
            <p:cNvSpPr/>
            <p:nvPr/>
          </p:nvSpPr>
          <p:spPr>
            <a:xfrm>
              <a:off x="7360374"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41" name="tx141"/>
            <p:cNvSpPr/>
            <p:nvPr/>
          </p:nvSpPr>
          <p:spPr>
            <a:xfrm>
              <a:off x="951100" y="5224811"/>
              <a:ext cx="437934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Nombre d'enfants n'ayant reçu aucune dose, 2019, 2024 et 2025</a:t>
              </a:r>
            </a:p>
          </p:txBody>
        </p:sp>
        <p:sp>
          <p:nvSpPr>
            <p:cNvPr id="142" name="tx142"/>
            <p:cNvSpPr/>
            <p:nvPr/>
          </p:nvSpPr>
          <p:spPr>
            <a:xfrm>
              <a:off x="4706263" y="628350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43" name="tx143"/>
            <p:cNvSpPr/>
            <p:nvPr/>
          </p:nvSpPr>
          <p:spPr>
            <a:xfrm>
              <a:off x="2320013" y="6397874"/>
              <a:ext cx="6684808"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celle de 2019</a:t>
              </a:r>
            </a:p>
          </p:txBody>
        </p:sp>
        <p:sp>
          <p:nvSpPr>
            <p:cNvPr id="144" name="tx144"/>
            <p:cNvSpPr/>
            <p:nvPr/>
          </p:nvSpPr>
          <p:spPr>
            <a:xfrm>
              <a:off x="4873412" y="6518575"/>
              <a:ext cx="413140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et les valeurs inférieures à zéro indiquent une couverture inférieure à celle de 2019.</a:t>
              </a:r>
            </a:p>
          </p:txBody>
        </p:sp>
      </p:grpSp>
      <p:sp>
        <p:nvSpPr>
          <p:cNvPr id="14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En 2025, la couverture vaccinale contre la DTP1 au Sénégal (94 %) était supérieure de 4 points de pourcentage à la moyenne mondiale (90 %) et de 13 points de pourcentage à la moyenne de l’ensemble des pays de l’ WCAR e (81 %).
La couverture nationale du DTP1 était supérieure de 1 point de pourcentage à celle de 2019 (93 %).
Cela correspond à 32 000 enfants n'ayant reçu aucune dose en 2025, contre 34 000 en 2019.</a:t>
            </a:r>
          </a:p>
        </p:txBody>
      </p:sp>
      <p:sp>
        <p:nvSpPr>
          <p:cNvPr id="14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le taux de couverture par le DTP1 au Sénégal s'élevait à 94 %, soit 1 point de pourcentage de plus qu'en 2019 et un niveau supérieur aux moyennes mondiales et régionales.</a:t>
            </a:r>
          </a:p>
        </p:txBody>
      </p:sp>
      <p:grpSp xmlns:pic="http://schemas.openxmlformats.org/drawingml/2006/picture">
        <p:nvGrpSpPr>
          <p:cNvPr id="147" name=""/>
          <p:cNvGrpSpPr/>
          <p:nvPr/>
        </p:nvGrpSpPr>
        <p:grpSpPr>
          <a:xfrm>
            <a:off x="292608" y="1005840"/>
            <a:ext cx="8595360" cy="28575"/>
            <a:chOff x="292608" y="1005840"/>
            <a:chExt cx="8595360" cy="28575"/>
          </a:xfrm>
        </p:grpSpPr>
        <p:sp>
          <p:nvSpPr>
            <p:cNvPr id="14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graphique montre la couverture vaccinale contre la diphtérie, le tétanos et le polio (DTC1) dans les pays de la région WCAR, classés du plus faible au plus élevé, ainsi que le classement des 10 pays comptant le plus grand nombre d'enfants n'ayant reçu aucune dose, sur la base des chiffres absolus.
En 2025, le Sénégal occupait la 19e place sur 24 pays en termes de couverture la plus faible pour la DTP1 (en cas d'égalité de classement).
Le Sénégal ne figurait pas parmi les 10 pays comptant le plus grand nombre d'enfants n'ayant reçu aucune dose.
Remarque : les pays à forte cohorte peuvent compter un nombre élevé d'enfants n'ayant reçu aucune dose malgré une couverture vaccinale élevée. Il est important de tenir compte à la fois de la couverture vaccinale et du nombre absolu d'enfants non vaccinés afin de ne pas négliger les pays vulnérables dont les cohortes de naissance sont faibles.</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le Sénégal figurait parmi les pays affichant la couverture la plus élevée et ne figurait pas parmi les dix pays de la région comptant le plus grand nombre d'enfants n'ayant reçu aucune dose de vaccin.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8995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0772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158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5240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73215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9402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14844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3565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564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77286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98101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1891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39729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360544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8135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02172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2298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443801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46461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48542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06244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527058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54787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56868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2482252" y="2356653"/>
              <a:ext cx="4687757" cy="208073"/>
            </a:xfrm>
            <a:custGeom>
              <a:avLst/>
              <a:pathLst>
                <a:path w="4687757" h="208073">
                  <a:moveTo>
                    <a:pt x="0" y="208073"/>
                  </a:moveTo>
                  <a:lnTo>
                    <a:pt x="11837" y="208073"/>
                  </a:lnTo>
                  <a:lnTo>
                    <a:pt x="23675" y="208073"/>
                  </a:lnTo>
                  <a:lnTo>
                    <a:pt x="35513" y="208073"/>
                  </a:lnTo>
                  <a:lnTo>
                    <a:pt x="47351" y="208073"/>
                  </a:lnTo>
                  <a:lnTo>
                    <a:pt x="59188" y="208073"/>
                  </a:lnTo>
                  <a:lnTo>
                    <a:pt x="71026" y="208073"/>
                  </a:lnTo>
                  <a:lnTo>
                    <a:pt x="82864" y="208073"/>
                  </a:lnTo>
                  <a:lnTo>
                    <a:pt x="94702" y="208073"/>
                  </a:lnTo>
                  <a:lnTo>
                    <a:pt x="106539" y="208073"/>
                  </a:lnTo>
                  <a:lnTo>
                    <a:pt x="118377" y="208073"/>
                  </a:lnTo>
                  <a:lnTo>
                    <a:pt x="130215" y="208073"/>
                  </a:lnTo>
                  <a:lnTo>
                    <a:pt x="142053" y="208073"/>
                  </a:lnTo>
                  <a:lnTo>
                    <a:pt x="153891" y="208073"/>
                  </a:lnTo>
                  <a:lnTo>
                    <a:pt x="165728" y="208073"/>
                  </a:lnTo>
                  <a:lnTo>
                    <a:pt x="177566" y="208073"/>
                  </a:lnTo>
                  <a:lnTo>
                    <a:pt x="189404" y="208073"/>
                  </a:lnTo>
                  <a:lnTo>
                    <a:pt x="201242" y="208073"/>
                  </a:lnTo>
                  <a:lnTo>
                    <a:pt x="213079" y="208073"/>
                  </a:lnTo>
                  <a:lnTo>
                    <a:pt x="224917" y="208073"/>
                  </a:lnTo>
                  <a:lnTo>
                    <a:pt x="236755" y="208073"/>
                  </a:lnTo>
                  <a:lnTo>
                    <a:pt x="248593" y="208073"/>
                  </a:lnTo>
                  <a:lnTo>
                    <a:pt x="260430" y="208073"/>
                  </a:lnTo>
                  <a:lnTo>
                    <a:pt x="272268" y="208073"/>
                  </a:lnTo>
                  <a:lnTo>
                    <a:pt x="284106" y="208073"/>
                  </a:lnTo>
                  <a:lnTo>
                    <a:pt x="295944" y="208073"/>
                  </a:lnTo>
                  <a:lnTo>
                    <a:pt x="307782" y="208073"/>
                  </a:lnTo>
                  <a:lnTo>
                    <a:pt x="319619" y="208073"/>
                  </a:lnTo>
                  <a:lnTo>
                    <a:pt x="331457" y="208073"/>
                  </a:lnTo>
                  <a:lnTo>
                    <a:pt x="343295" y="208073"/>
                  </a:lnTo>
                  <a:lnTo>
                    <a:pt x="355133" y="208073"/>
                  </a:lnTo>
                  <a:lnTo>
                    <a:pt x="366970" y="208073"/>
                  </a:lnTo>
                  <a:lnTo>
                    <a:pt x="378808" y="208073"/>
                  </a:lnTo>
                  <a:lnTo>
                    <a:pt x="390646" y="208073"/>
                  </a:lnTo>
                  <a:lnTo>
                    <a:pt x="402484" y="208073"/>
                  </a:lnTo>
                  <a:lnTo>
                    <a:pt x="414321" y="208073"/>
                  </a:lnTo>
                  <a:lnTo>
                    <a:pt x="426159" y="208073"/>
                  </a:lnTo>
                  <a:lnTo>
                    <a:pt x="437997" y="208073"/>
                  </a:lnTo>
                  <a:lnTo>
                    <a:pt x="449835" y="208073"/>
                  </a:lnTo>
                  <a:lnTo>
                    <a:pt x="461673" y="208073"/>
                  </a:lnTo>
                  <a:lnTo>
                    <a:pt x="473510" y="208073"/>
                  </a:lnTo>
                  <a:lnTo>
                    <a:pt x="485348" y="208073"/>
                  </a:lnTo>
                  <a:lnTo>
                    <a:pt x="497186" y="208073"/>
                  </a:lnTo>
                  <a:lnTo>
                    <a:pt x="509024" y="208073"/>
                  </a:lnTo>
                  <a:lnTo>
                    <a:pt x="520861" y="208073"/>
                  </a:lnTo>
                  <a:lnTo>
                    <a:pt x="532699" y="208073"/>
                  </a:lnTo>
                  <a:lnTo>
                    <a:pt x="544537" y="208073"/>
                  </a:lnTo>
                  <a:lnTo>
                    <a:pt x="556375" y="208073"/>
                  </a:lnTo>
                  <a:lnTo>
                    <a:pt x="568213" y="208073"/>
                  </a:lnTo>
                  <a:lnTo>
                    <a:pt x="580050" y="208073"/>
                  </a:lnTo>
                  <a:lnTo>
                    <a:pt x="591888" y="208073"/>
                  </a:lnTo>
                  <a:lnTo>
                    <a:pt x="603726" y="208073"/>
                  </a:lnTo>
                  <a:lnTo>
                    <a:pt x="615564" y="208073"/>
                  </a:lnTo>
                  <a:lnTo>
                    <a:pt x="627401" y="208073"/>
                  </a:lnTo>
                  <a:lnTo>
                    <a:pt x="639239" y="208073"/>
                  </a:lnTo>
                  <a:lnTo>
                    <a:pt x="651077" y="208073"/>
                  </a:lnTo>
                  <a:lnTo>
                    <a:pt x="662915" y="208073"/>
                  </a:lnTo>
                  <a:lnTo>
                    <a:pt x="674752" y="208073"/>
                  </a:lnTo>
                  <a:lnTo>
                    <a:pt x="686590" y="208073"/>
                  </a:lnTo>
                  <a:lnTo>
                    <a:pt x="698428" y="208073"/>
                  </a:lnTo>
                  <a:lnTo>
                    <a:pt x="710266" y="208073"/>
                  </a:lnTo>
                  <a:lnTo>
                    <a:pt x="722104" y="208073"/>
                  </a:lnTo>
                  <a:lnTo>
                    <a:pt x="733941" y="208073"/>
                  </a:lnTo>
                  <a:lnTo>
                    <a:pt x="745779" y="208073"/>
                  </a:lnTo>
                  <a:lnTo>
                    <a:pt x="757617" y="208073"/>
                  </a:lnTo>
                  <a:lnTo>
                    <a:pt x="769455" y="208073"/>
                  </a:lnTo>
                  <a:lnTo>
                    <a:pt x="781292" y="208073"/>
                  </a:lnTo>
                  <a:lnTo>
                    <a:pt x="793130" y="208073"/>
                  </a:lnTo>
                  <a:lnTo>
                    <a:pt x="804968" y="208073"/>
                  </a:lnTo>
                  <a:lnTo>
                    <a:pt x="816806" y="208073"/>
                  </a:lnTo>
                  <a:lnTo>
                    <a:pt x="828643" y="208073"/>
                  </a:lnTo>
                  <a:lnTo>
                    <a:pt x="840481" y="208073"/>
                  </a:lnTo>
                  <a:lnTo>
                    <a:pt x="852319" y="208073"/>
                  </a:lnTo>
                  <a:lnTo>
                    <a:pt x="864157" y="208073"/>
                  </a:lnTo>
                  <a:lnTo>
                    <a:pt x="875995" y="208073"/>
                  </a:lnTo>
                  <a:lnTo>
                    <a:pt x="887832" y="208073"/>
                  </a:lnTo>
                  <a:lnTo>
                    <a:pt x="899670" y="208073"/>
                  </a:lnTo>
                  <a:lnTo>
                    <a:pt x="911508" y="208073"/>
                  </a:lnTo>
                  <a:lnTo>
                    <a:pt x="923346" y="208073"/>
                  </a:lnTo>
                  <a:lnTo>
                    <a:pt x="935183" y="208073"/>
                  </a:lnTo>
                  <a:lnTo>
                    <a:pt x="947021" y="208073"/>
                  </a:lnTo>
                  <a:lnTo>
                    <a:pt x="958859" y="208073"/>
                  </a:lnTo>
                  <a:lnTo>
                    <a:pt x="970697" y="208073"/>
                  </a:lnTo>
                  <a:lnTo>
                    <a:pt x="982534" y="208073"/>
                  </a:lnTo>
                  <a:lnTo>
                    <a:pt x="994372" y="208073"/>
                  </a:lnTo>
                  <a:lnTo>
                    <a:pt x="1006210" y="208073"/>
                  </a:lnTo>
                  <a:lnTo>
                    <a:pt x="1018048" y="208073"/>
                  </a:lnTo>
                  <a:lnTo>
                    <a:pt x="1029886" y="208073"/>
                  </a:lnTo>
                  <a:lnTo>
                    <a:pt x="1041723" y="208073"/>
                  </a:lnTo>
                  <a:lnTo>
                    <a:pt x="1053561" y="208073"/>
                  </a:lnTo>
                  <a:lnTo>
                    <a:pt x="1065399" y="208073"/>
                  </a:lnTo>
                  <a:lnTo>
                    <a:pt x="1077237" y="208073"/>
                  </a:lnTo>
                  <a:lnTo>
                    <a:pt x="1089074" y="208073"/>
                  </a:lnTo>
                  <a:lnTo>
                    <a:pt x="1100912" y="208073"/>
                  </a:lnTo>
                  <a:lnTo>
                    <a:pt x="1112750" y="208073"/>
                  </a:lnTo>
                  <a:lnTo>
                    <a:pt x="1124588" y="208073"/>
                  </a:lnTo>
                  <a:lnTo>
                    <a:pt x="1136426" y="208073"/>
                  </a:lnTo>
                  <a:lnTo>
                    <a:pt x="1148263" y="208073"/>
                  </a:lnTo>
                  <a:lnTo>
                    <a:pt x="1160101" y="208073"/>
                  </a:lnTo>
                  <a:lnTo>
                    <a:pt x="1171939" y="208073"/>
                  </a:lnTo>
                  <a:lnTo>
                    <a:pt x="1171939" y="208073"/>
                  </a:lnTo>
                  <a:lnTo>
                    <a:pt x="1183777" y="208073"/>
                  </a:lnTo>
                  <a:lnTo>
                    <a:pt x="1195614" y="208073"/>
                  </a:lnTo>
                  <a:lnTo>
                    <a:pt x="1207452" y="208073"/>
                  </a:lnTo>
                  <a:lnTo>
                    <a:pt x="1219290" y="208073"/>
                  </a:lnTo>
                  <a:lnTo>
                    <a:pt x="1231128" y="208073"/>
                  </a:lnTo>
                  <a:lnTo>
                    <a:pt x="1242965" y="208073"/>
                  </a:lnTo>
                  <a:lnTo>
                    <a:pt x="1254803" y="208073"/>
                  </a:lnTo>
                  <a:lnTo>
                    <a:pt x="1266641" y="208073"/>
                  </a:lnTo>
                  <a:lnTo>
                    <a:pt x="1278479" y="208073"/>
                  </a:lnTo>
                  <a:lnTo>
                    <a:pt x="1290317" y="208073"/>
                  </a:lnTo>
                  <a:lnTo>
                    <a:pt x="1302154" y="208073"/>
                  </a:lnTo>
                  <a:lnTo>
                    <a:pt x="1313992" y="208073"/>
                  </a:lnTo>
                  <a:lnTo>
                    <a:pt x="1325830" y="208073"/>
                  </a:lnTo>
                  <a:lnTo>
                    <a:pt x="1337668" y="208073"/>
                  </a:lnTo>
                  <a:lnTo>
                    <a:pt x="1349505" y="208073"/>
                  </a:lnTo>
                  <a:lnTo>
                    <a:pt x="1361343" y="208073"/>
                  </a:lnTo>
                  <a:lnTo>
                    <a:pt x="1373181" y="208073"/>
                  </a:lnTo>
                  <a:lnTo>
                    <a:pt x="1385019" y="208073"/>
                  </a:lnTo>
                  <a:lnTo>
                    <a:pt x="1396856" y="208073"/>
                  </a:lnTo>
                  <a:lnTo>
                    <a:pt x="1408694" y="208073"/>
                  </a:lnTo>
                  <a:lnTo>
                    <a:pt x="1420532" y="208073"/>
                  </a:lnTo>
                  <a:lnTo>
                    <a:pt x="1432370" y="208073"/>
                  </a:lnTo>
                  <a:lnTo>
                    <a:pt x="1444208" y="208073"/>
                  </a:lnTo>
                  <a:lnTo>
                    <a:pt x="1456045" y="208073"/>
                  </a:lnTo>
                  <a:lnTo>
                    <a:pt x="1467883" y="208073"/>
                  </a:lnTo>
                  <a:lnTo>
                    <a:pt x="1479721" y="208073"/>
                  </a:lnTo>
                  <a:lnTo>
                    <a:pt x="1491559" y="208073"/>
                  </a:lnTo>
                  <a:lnTo>
                    <a:pt x="1503396" y="208073"/>
                  </a:lnTo>
                  <a:lnTo>
                    <a:pt x="1515234" y="208073"/>
                  </a:lnTo>
                  <a:lnTo>
                    <a:pt x="1527072" y="208073"/>
                  </a:lnTo>
                  <a:lnTo>
                    <a:pt x="1538910" y="208073"/>
                  </a:lnTo>
                  <a:lnTo>
                    <a:pt x="1550748" y="208073"/>
                  </a:lnTo>
                  <a:lnTo>
                    <a:pt x="1562585" y="208073"/>
                  </a:lnTo>
                  <a:lnTo>
                    <a:pt x="1574423" y="208073"/>
                  </a:lnTo>
                  <a:lnTo>
                    <a:pt x="1586261" y="208073"/>
                  </a:lnTo>
                  <a:lnTo>
                    <a:pt x="1598099" y="208073"/>
                  </a:lnTo>
                  <a:lnTo>
                    <a:pt x="1609936" y="208073"/>
                  </a:lnTo>
                  <a:lnTo>
                    <a:pt x="1621774" y="208073"/>
                  </a:lnTo>
                  <a:lnTo>
                    <a:pt x="1633612" y="208073"/>
                  </a:lnTo>
                  <a:lnTo>
                    <a:pt x="1645450" y="208073"/>
                  </a:lnTo>
                  <a:lnTo>
                    <a:pt x="1657287" y="208073"/>
                  </a:lnTo>
                  <a:lnTo>
                    <a:pt x="1669125" y="208073"/>
                  </a:lnTo>
                  <a:lnTo>
                    <a:pt x="1680963" y="208073"/>
                  </a:lnTo>
                  <a:lnTo>
                    <a:pt x="1692801" y="208073"/>
                  </a:lnTo>
                  <a:lnTo>
                    <a:pt x="1704639" y="208073"/>
                  </a:lnTo>
                  <a:lnTo>
                    <a:pt x="1716476" y="208073"/>
                  </a:lnTo>
                  <a:lnTo>
                    <a:pt x="1728314" y="208073"/>
                  </a:lnTo>
                  <a:lnTo>
                    <a:pt x="1740152" y="208073"/>
                  </a:lnTo>
                  <a:lnTo>
                    <a:pt x="1751990" y="208073"/>
                  </a:lnTo>
                  <a:lnTo>
                    <a:pt x="1763827" y="208073"/>
                  </a:lnTo>
                  <a:lnTo>
                    <a:pt x="1775665" y="208073"/>
                  </a:lnTo>
                  <a:lnTo>
                    <a:pt x="1787503" y="208073"/>
                  </a:lnTo>
                  <a:lnTo>
                    <a:pt x="1799341" y="208073"/>
                  </a:lnTo>
                  <a:lnTo>
                    <a:pt x="1811178" y="208073"/>
                  </a:lnTo>
                  <a:lnTo>
                    <a:pt x="1823016" y="208073"/>
                  </a:lnTo>
                  <a:lnTo>
                    <a:pt x="1834854" y="208073"/>
                  </a:lnTo>
                  <a:lnTo>
                    <a:pt x="1846692" y="208073"/>
                  </a:lnTo>
                  <a:lnTo>
                    <a:pt x="1858530" y="208073"/>
                  </a:lnTo>
                  <a:lnTo>
                    <a:pt x="1870367" y="208073"/>
                  </a:lnTo>
                  <a:lnTo>
                    <a:pt x="1882205" y="208073"/>
                  </a:lnTo>
                  <a:lnTo>
                    <a:pt x="1894043" y="208073"/>
                  </a:lnTo>
                  <a:lnTo>
                    <a:pt x="1905881" y="208073"/>
                  </a:lnTo>
                  <a:lnTo>
                    <a:pt x="1917718" y="208073"/>
                  </a:lnTo>
                  <a:lnTo>
                    <a:pt x="1929556" y="208073"/>
                  </a:lnTo>
                  <a:lnTo>
                    <a:pt x="1941394" y="208073"/>
                  </a:lnTo>
                  <a:lnTo>
                    <a:pt x="1953232" y="208073"/>
                  </a:lnTo>
                  <a:lnTo>
                    <a:pt x="1965069" y="208073"/>
                  </a:lnTo>
                  <a:lnTo>
                    <a:pt x="1976907" y="208073"/>
                  </a:lnTo>
                  <a:lnTo>
                    <a:pt x="1988745" y="208073"/>
                  </a:lnTo>
                  <a:lnTo>
                    <a:pt x="2000583" y="208073"/>
                  </a:lnTo>
                  <a:lnTo>
                    <a:pt x="2012421" y="208073"/>
                  </a:lnTo>
                  <a:lnTo>
                    <a:pt x="2024258" y="208073"/>
                  </a:lnTo>
                  <a:lnTo>
                    <a:pt x="2036096" y="208073"/>
                  </a:lnTo>
                  <a:lnTo>
                    <a:pt x="2047934" y="208073"/>
                  </a:lnTo>
                  <a:lnTo>
                    <a:pt x="2059772" y="208073"/>
                  </a:lnTo>
                  <a:lnTo>
                    <a:pt x="2071609" y="208073"/>
                  </a:lnTo>
                  <a:lnTo>
                    <a:pt x="2083447" y="208073"/>
                  </a:lnTo>
                  <a:lnTo>
                    <a:pt x="2095285" y="208073"/>
                  </a:lnTo>
                  <a:lnTo>
                    <a:pt x="2107123" y="208073"/>
                  </a:lnTo>
                  <a:lnTo>
                    <a:pt x="2118961" y="208073"/>
                  </a:lnTo>
                  <a:lnTo>
                    <a:pt x="2130798" y="208073"/>
                  </a:lnTo>
                  <a:lnTo>
                    <a:pt x="2142636" y="208073"/>
                  </a:lnTo>
                  <a:lnTo>
                    <a:pt x="2154474" y="208073"/>
                  </a:lnTo>
                  <a:lnTo>
                    <a:pt x="2166312" y="208073"/>
                  </a:lnTo>
                  <a:lnTo>
                    <a:pt x="2178149" y="208073"/>
                  </a:lnTo>
                  <a:lnTo>
                    <a:pt x="2189987" y="208073"/>
                  </a:lnTo>
                  <a:lnTo>
                    <a:pt x="2201825" y="208073"/>
                  </a:lnTo>
                  <a:lnTo>
                    <a:pt x="2213663" y="208073"/>
                  </a:lnTo>
                  <a:lnTo>
                    <a:pt x="2225500" y="208073"/>
                  </a:lnTo>
                  <a:lnTo>
                    <a:pt x="2237338" y="208073"/>
                  </a:lnTo>
                  <a:lnTo>
                    <a:pt x="2249176" y="208073"/>
                  </a:lnTo>
                  <a:lnTo>
                    <a:pt x="2261014" y="208073"/>
                  </a:lnTo>
                  <a:lnTo>
                    <a:pt x="2272852" y="208073"/>
                  </a:lnTo>
                  <a:lnTo>
                    <a:pt x="2284689" y="208073"/>
                  </a:lnTo>
                  <a:lnTo>
                    <a:pt x="2296527" y="208073"/>
                  </a:lnTo>
                  <a:lnTo>
                    <a:pt x="2308365" y="208073"/>
                  </a:lnTo>
                  <a:lnTo>
                    <a:pt x="2320203" y="208073"/>
                  </a:lnTo>
                  <a:lnTo>
                    <a:pt x="2332040" y="208073"/>
                  </a:lnTo>
                  <a:lnTo>
                    <a:pt x="2343878" y="208073"/>
                  </a:lnTo>
                  <a:lnTo>
                    <a:pt x="2343878" y="208003"/>
                  </a:lnTo>
                  <a:lnTo>
                    <a:pt x="2355716" y="207991"/>
                  </a:lnTo>
                  <a:lnTo>
                    <a:pt x="2367554" y="207976"/>
                  </a:lnTo>
                  <a:lnTo>
                    <a:pt x="2379391" y="207959"/>
                  </a:lnTo>
                  <a:lnTo>
                    <a:pt x="2391229" y="207940"/>
                  </a:lnTo>
                  <a:lnTo>
                    <a:pt x="2403067" y="207916"/>
                  </a:lnTo>
                  <a:lnTo>
                    <a:pt x="2414905" y="207889"/>
                  </a:lnTo>
                  <a:lnTo>
                    <a:pt x="2426743" y="207856"/>
                  </a:lnTo>
                  <a:lnTo>
                    <a:pt x="2438580" y="207819"/>
                  </a:lnTo>
                  <a:lnTo>
                    <a:pt x="2450418" y="207774"/>
                  </a:lnTo>
                  <a:lnTo>
                    <a:pt x="2462256" y="207722"/>
                  </a:lnTo>
                  <a:lnTo>
                    <a:pt x="2474094" y="207660"/>
                  </a:lnTo>
                  <a:lnTo>
                    <a:pt x="2485931" y="207588"/>
                  </a:lnTo>
                  <a:lnTo>
                    <a:pt x="2497769" y="207503"/>
                  </a:lnTo>
                  <a:lnTo>
                    <a:pt x="2509607" y="207404"/>
                  </a:lnTo>
                  <a:lnTo>
                    <a:pt x="2521445" y="207287"/>
                  </a:lnTo>
                  <a:lnTo>
                    <a:pt x="2533283" y="207150"/>
                  </a:lnTo>
                  <a:lnTo>
                    <a:pt x="2545120" y="206989"/>
                  </a:lnTo>
                  <a:lnTo>
                    <a:pt x="2556958" y="206800"/>
                  </a:lnTo>
                  <a:lnTo>
                    <a:pt x="2568796" y="206578"/>
                  </a:lnTo>
                  <a:lnTo>
                    <a:pt x="2580634" y="206318"/>
                  </a:lnTo>
                  <a:lnTo>
                    <a:pt x="2592471" y="206014"/>
                  </a:lnTo>
                  <a:lnTo>
                    <a:pt x="2604309" y="205657"/>
                  </a:lnTo>
                  <a:lnTo>
                    <a:pt x="2616147" y="205239"/>
                  </a:lnTo>
                  <a:lnTo>
                    <a:pt x="2627985" y="204750"/>
                  </a:lnTo>
                  <a:lnTo>
                    <a:pt x="2639822" y="204178"/>
                  </a:lnTo>
                  <a:lnTo>
                    <a:pt x="2651660" y="203509"/>
                  </a:lnTo>
                  <a:lnTo>
                    <a:pt x="2663498" y="202729"/>
                  </a:lnTo>
                  <a:lnTo>
                    <a:pt x="2675336" y="201820"/>
                  </a:lnTo>
                  <a:lnTo>
                    <a:pt x="2687174" y="200762"/>
                  </a:lnTo>
                  <a:lnTo>
                    <a:pt x="2699011" y="199532"/>
                  </a:lnTo>
                  <a:lnTo>
                    <a:pt x="2710849" y="198106"/>
                  </a:lnTo>
                  <a:lnTo>
                    <a:pt x="2722687" y="196455"/>
                  </a:lnTo>
                  <a:lnTo>
                    <a:pt x="2734525" y="194550"/>
                  </a:lnTo>
                  <a:lnTo>
                    <a:pt x="2746362" y="192357"/>
                  </a:lnTo>
                  <a:lnTo>
                    <a:pt x="2758200" y="189842"/>
                  </a:lnTo>
                  <a:lnTo>
                    <a:pt x="2770038" y="186968"/>
                  </a:lnTo>
                  <a:lnTo>
                    <a:pt x="2781876" y="183700"/>
                  </a:lnTo>
                  <a:lnTo>
                    <a:pt x="2793713" y="180001"/>
                  </a:lnTo>
                  <a:lnTo>
                    <a:pt x="2805551" y="175839"/>
                  </a:lnTo>
                  <a:lnTo>
                    <a:pt x="2817389" y="171187"/>
                  </a:lnTo>
                  <a:lnTo>
                    <a:pt x="2829227" y="166024"/>
                  </a:lnTo>
                  <a:lnTo>
                    <a:pt x="2841065" y="160340"/>
                  </a:lnTo>
                  <a:lnTo>
                    <a:pt x="2852902" y="154137"/>
                  </a:lnTo>
                  <a:lnTo>
                    <a:pt x="2864740" y="147432"/>
                  </a:lnTo>
                  <a:lnTo>
                    <a:pt x="2876578" y="140261"/>
                  </a:lnTo>
                  <a:lnTo>
                    <a:pt x="2888416" y="132675"/>
                  </a:lnTo>
                  <a:lnTo>
                    <a:pt x="2900253" y="124744"/>
                  </a:lnTo>
                  <a:lnTo>
                    <a:pt x="2912091" y="116555"/>
                  </a:lnTo>
                  <a:lnTo>
                    <a:pt x="2923929" y="108204"/>
                  </a:lnTo>
                  <a:lnTo>
                    <a:pt x="2935767" y="99799"/>
                  </a:lnTo>
                  <a:lnTo>
                    <a:pt x="2947604" y="91448"/>
                  </a:lnTo>
                  <a:lnTo>
                    <a:pt x="2959442" y="83258"/>
                  </a:lnTo>
                  <a:lnTo>
                    <a:pt x="2971280" y="75327"/>
                  </a:lnTo>
                  <a:lnTo>
                    <a:pt x="2983118" y="67741"/>
                  </a:lnTo>
                  <a:lnTo>
                    <a:pt x="2994956" y="60570"/>
                  </a:lnTo>
                  <a:lnTo>
                    <a:pt x="3006793" y="53865"/>
                  </a:lnTo>
                  <a:lnTo>
                    <a:pt x="3018631" y="47662"/>
                  </a:lnTo>
                  <a:lnTo>
                    <a:pt x="3030469" y="41978"/>
                  </a:lnTo>
                  <a:lnTo>
                    <a:pt x="3042307" y="36815"/>
                  </a:lnTo>
                  <a:lnTo>
                    <a:pt x="3054144" y="32163"/>
                  </a:lnTo>
                  <a:lnTo>
                    <a:pt x="3065982" y="28002"/>
                  </a:lnTo>
                  <a:lnTo>
                    <a:pt x="3077820" y="24303"/>
                  </a:lnTo>
                  <a:lnTo>
                    <a:pt x="3089658" y="21034"/>
                  </a:lnTo>
                  <a:lnTo>
                    <a:pt x="3101496" y="18161"/>
                  </a:lnTo>
                  <a:lnTo>
                    <a:pt x="3113333" y="15646"/>
                  </a:lnTo>
                  <a:lnTo>
                    <a:pt x="3125171" y="13453"/>
                  </a:lnTo>
                  <a:lnTo>
                    <a:pt x="3137009" y="11547"/>
                  </a:lnTo>
                  <a:lnTo>
                    <a:pt x="3148847" y="9896"/>
                  </a:lnTo>
                  <a:lnTo>
                    <a:pt x="3160684" y="8470"/>
                  </a:lnTo>
                  <a:lnTo>
                    <a:pt x="3172522" y="7240"/>
                  </a:lnTo>
                  <a:lnTo>
                    <a:pt x="3184360" y="6182"/>
                  </a:lnTo>
                  <a:lnTo>
                    <a:pt x="3196198" y="5273"/>
                  </a:lnTo>
                  <a:lnTo>
                    <a:pt x="3208035" y="4493"/>
                  </a:lnTo>
                  <a:lnTo>
                    <a:pt x="3219873" y="3825"/>
                  </a:lnTo>
                  <a:lnTo>
                    <a:pt x="3231711" y="3253"/>
                  </a:lnTo>
                  <a:lnTo>
                    <a:pt x="3243549" y="2764"/>
                  </a:lnTo>
                  <a:lnTo>
                    <a:pt x="3255387" y="2346"/>
                  </a:lnTo>
                  <a:lnTo>
                    <a:pt x="3267224" y="1989"/>
                  </a:lnTo>
                  <a:lnTo>
                    <a:pt x="3279062" y="1684"/>
                  </a:lnTo>
                  <a:lnTo>
                    <a:pt x="3290900" y="1424"/>
                  </a:lnTo>
                  <a:lnTo>
                    <a:pt x="3302738" y="1202"/>
                  </a:lnTo>
                  <a:lnTo>
                    <a:pt x="3314575" y="1014"/>
                  </a:lnTo>
                  <a:lnTo>
                    <a:pt x="3326413" y="852"/>
                  </a:lnTo>
                  <a:lnTo>
                    <a:pt x="3338251" y="715"/>
                  </a:lnTo>
                  <a:lnTo>
                    <a:pt x="3350089" y="598"/>
                  </a:lnTo>
                  <a:lnTo>
                    <a:pt x="3361926" y="499"/>
                  </a:lnTo>
                  <a:lnTo>
                    <a:pt x="3373764" y="414"/>
                  </a:lnTo>
                  <a:lnTo>
                    <a:pt x="3385602" y="342"/>
                  </a:lnTo>
                  <a:lnTo>
                    <a:pt x="3397440" y="281"/>
                  </a:lnTo>
                  <a:lnTo>
                    <a:pt x="3409278" y="228"/>
                  </a:lnTo>
                  <a:lnTo>
                    <a:pt x="3421115" y="184"/>
                  </a:lnTo>
                  <a:lnTo>
                    <a:pt x="3432953" y="146"/>
                  </a:lnTo>
                  <a:lnTo>
                    <a:pt x="3444791" y="114"/>
                  </a:lnTo>
                  <a:lnTo>
                    <a:pt x="3456629" y="86"/>
                  </a:lnTo>
                  <a:lnTo>
                    <a:pt x="3468466" y="63"/>
                  </a:lnTo>
                  <a:lnTo>
                    <a:pt x="3480304" y="43"/>
                  </a:lnTo>
                  <a:lnTo>
                    <a:pt x="3492142" y="26"/>
                  </a:lnTo>
                  <a:lnTo>
                    <a:pt x="3503980" y="12"/>
                  </a:lnTo>
                  <a:lnTo>
                    <a:pt x="3515818" y="0"/>
                  </a:lnTo>
                  <a:lnTo>
                    <a:pt x="3515818" y="0"/>
                  </a:lnTo>
                  <a:lnTo>
                    <a:pt x="3527655" y="12"/>
                  </a:lnTo>
                  <a:lnTo>
                    <a:pt x="3539493" y="26"/>
                  </a:lnTo>
                  <a:lnTo>
                    <a:pt x="3551331" y="43"/>
                  </a:lnTo>
                  <a:lnTo>
                    <a:pt x="3563169" y="63"/>
                  </a:lnTo>
                  <a:lnTo>
                    <a:pt x="3575006" y="86"/>
                  </a:lnTo>
                  <a:lnTo>
                    <a:pt x="3586844" y="114"/>
                  </a:lnTo>
                  <a:lnTo>
                    <a:pt x="3598682" y="146"/>
                  </a:lnTo>
                  <a:lnTo>
                    <a:pt x="3610520" y="184"/>
                  </a:lnTo>
                  <a:lnTo>
                    <a:pt x="3622357" y="228"/>
                  </a:lnTo>
                  <a:lnTo>
                    <a:pt x="3634195" y="281"/>
                  </a:lnTo>
                  <a:lnTo>
                    <a:pt x="3646033" y="342"/>
                  </a:lnTo>
                  <a:lnTo>
                    <a:pt x="3657871" y="414"/>
                  </a:lnTo>
                  <a:lnTo>
                    <a:pt x="3669709" y="499"/>
                  </a:lnTo>
                  <a:lnTo>
                    <a:pt x="3681546" y="598"/>
                  </a:lnTo>
                  <a:lnTo>
                    <a:pt x="3693384" y="715"/>
                  </a:lnTo>
                  <a:lnTo>
                    <a:pt x="3705222" y="852"/>
                  </a:lnTo>
                  <a:lnTo>
                    <a:pt x="3717060" y="1014"/>
                  </a:lnTo>
                  <a:lnTo>
                    <a:pt x="3728897" y="1202"/>
                  </a:lnTo>
                  <a:lnTo>
                    <a:pt x="3740735" y="1424"/>
                  </a:lnTo>
                  <a:lnTo>
                    <a:pt x="3752573" y="1684"/>
                  </a:lnTo>
                  <a:lnTo>
                    <a:pt x="3764411" y="1989"/>
                  </a:lnTo>
                  <a:lnTo>
                    <a:pt x="3776248" y="2346"/>
                  </a:lnTo>
                  <a:lnTo>
                    <a:pt x="3788086" y="2764"/>
                  </a:lnTo>
                  <a:lnTo>
                    <a:pt x="3799924" y="3253"/>
                  </a:lnTo>
                  <a:lnTo>
                    <a:pt x="3811762" y="3825"/>
                  </a:lnTo>
                  <a:lnTo>
                    <a:pt x="3823600" y="4493"/>
                  </a:lnTo>
                  <a:lnTo>
                    <a:pt x="3835437" y="5273"/>
                  </a:lnTo>
                  <a:lnTo>
                    <a:pt x="3847275" y="6182"/>
                  </a:lnTo>
                  <a:lnTo>
                    <a:pt x="3859113" y="7240"/>
                  </a:lnTo>
                  <a:lnTo>
                    <a:pt x="3870951" y="8470"/>
                  </a:lnTo>
                  <a:lnTo>
                    <a:pt x="3882788" y="9896"/>
                  </a:lnTo>
                  <a:lnTo>
                    <a:pt x="3894626" y="11547"/>
                  </a:lnTo>
                  <a:lnTo>
                    <a:pt x="3906464" y="13453"/>
                  </a:lnTo>
                  <a:lnTo>
                    <a:pt x="3918302" y="15646"/>
                  </a:lnTo>
                  <a:lnTo>
                    <a:pt x="3930139" y="18161"/>
                  </a:lnTo>
                  <a:lnTo>
                    <a:pt x="3941977" y="21034"/>
                  </a:lnTo>
                  <a:lnTo>
                    <a:pt x="3953815" y="24303"/>
                  </a:lnTo>
                  <a:lnTo>
                    <a:pt x="3965653" y="28002"/>
                  </a:lnTo>
                  <a:lnTo>
                    <a:pt x="3977491" y="32163"/>
                  </a:lnTo>
                  <a:lnTo>
                    <a:pt x="3989328" y="36815"/>
                  </a:lnTo>
                  <a:lnTo>
                    <a:pt x="4001166" y="41978"/>
                  </a:lnTo>
                  <a:lnTo>
                    <a:pt x="4013004" y="47662"/>
                  </a:lnTo>
                  <a:lnTo>
                    <a:pt x="4024842" y="53865"/>
                  </a:lnTo>
                  <a:lnTo>
                    <a:pt x="4036679" y="60570"/>
                  </a:lnTo>
                  <a:lnTo>
                    <a:pt x="4048517" y="67741"/>
                  </a:lnTo>
                  <a:lnTo>
                    <a:pt x="4060355" y="75327"/>
                  </a:lnTo>
                  <a:lnTo>
                    <a:pt x="4072193" y="83258"/>
                  </a:lnTo>
                  <a:lnTo>
                    <a:pt x="4084031" y="91448"/>
                  </a:lnTo>
                  <a:lnTo>
                    <a:pt x="4095868" y="99799"/>
                  </a:lnTo>
                  <a:lnTo>
                    <a:pt x="4107706" y="108204"/>
                  </a:lnTo>
                  <a:lnTo>
                    <a:pt x="4119544" y="116555"/>
                  </a:lnTo>
                  <a:lnTo>
                    <a:pt x="4131382" y="124744"/>
                  </a:lnTo>
                  <a:lnTo>
                    <a:pt x="4143219" y="132675"/>
                  </a:lnTo>
                  <a:lnTo>
                    <a:pt x="4155057" y="140261"/>
                  </a:lnTo>
                  <a:lnTo>
                    <a:pt x="4166895" y="147432"/>
                  </a:lnTo>
                  <a:lnTo>
                    <a:pt x="4178733" y="154137"/>
                  </a:lnTo>
                  <a:lnTo>
                    <a:pt x="4190570" y="160340"/>
                  </a:lnTo>
                  <a:lnTo>
                    <a:pt x="4202408" y="166024"/>
                  </a:lnTo>
                  <a:lnTo>
                    <a:pt x="4214246" y="171187"/>
                  </a:lnTo>
                  <a:lnTo>
                    <a:pt x="4226084" y="175839"/>
                  </a:lnTo>
                  <a:lnTo>
                    <a:pt x="4237922" y="180001"/>
                  </a:lnTo>
                  <a:lnTo>
                    <a:pt x="4249759" y="183700"/>
                  </a:lnTo>
                  <a:lnTo>
                    <a:pt x="4261597" y="186968"/>
                  </a:lnTo>
                  <a:lnTo>
                    <a:pt x="4273435" y="189842"/>
                  </a:lnTo>
                  <a:lnTo>
                    <a:pt x="4285273" y="192357"/>
                  </a:lnTo>
                  <a:lnTo>
                    <a:pt x="4297110" y="194550"/>
                  </a:lnTo>
                  <a:lnTo>
                    <a:pt x="4308948" y="196455"/>
                  </a:lnTo>
                  <a:lnTo>
                    <a:pt x="4320786" y="198106"/>
                  </a:lnTo>
                  <a:lnTo>
                    <a:pt x="4332624" y="199532"/>
                  </a:lnTo>
                  <a:lnTo>
                    <a:pt x="4344461" y="200762"/>
                  </a:lnTo>
                  <a:lnTo>
                    <a:pt x="4356299" y="201820"/>
                  </a:lnTo>
                  <a:lnTo>
                    <a:pt x="4368137" y="202729"/>
                  </a:lnTo>
                  <a:lnTo>
                    <a:pt x="4379975" y="203509"/>
                  </a:lnTo>
                  <a:lnTo>
                    <a:pt x="4391813" y="204178"/>
                  </a:lnTo>
                  <a:lnTo>
                    <a:pt x="4403650" y="204750"/>
                  </a:lnTo>
                  <a:lnTo>
                    <a:pt x="4415488" y="205239"/>
                  </a:lnTo>
                  <a:lnTo>
                    <a:pt x="4427326" y="205657"/>
                  </a:lnTo>
                  <a:lnTo>
                    <a:pt x="4439164" y="206014"/>
                  </a:lnTo>
                  <a:lnTo>
                    <a:pt x="4451001" y="206318"/>
                  </a:lnTo>
                  <a:lnTo>
                    <a:pt x="4462839" y="206578"/>
                  </a:lnTo>
                  <a:lnTo>
                    <a:pt x="4474677" y="206800"/>
                  </a:lnTo>
                  <a:lnTo>
                    <a:pt x="4486515" y="206989"/>
                  </a:lnTo>
                  <a:lnTo>
                    <a:pt x="4498352" y="207150"/>
                  </a:lnTo>
                  <a:lnTo>
                    <a:pt x="4510190" y="207287"/>
                  </a:lnTo>
                  <a:lnTo>
                    <a:pt x="4522028" y="207404"/>
                  </a:lnTo>
                  <a:lnTo>
                    <a:pt x="4533866" y="207503"/>
                  </a:lnTo>
                  <a:lnTo>
                    <a:pt x="4545704" y="207588"/>
                  </a:lnTo>
                  <a:lnTo>
                    <a:pt x="4557541" y="207660"/>
                  </a:lnTo>
                  <a:lnTo>
                    <a:pt x="4569379" y="207722"/>
                  </a:lnTo>
                  <a:lnTo>
                    <a:pt x="4581217" y="207774"/>
                  </a:lnTo>
                  <a:lnTo>
                    <a:pt x="4593055" y="207819"/>
                  </a:lnTo>
                  <a:lnTo>
                    <a:pt x="4604892" y="207856"/>
                  </a:lnTo>
                  <a:lnTo>
                    <a:pt x="4616730" y="207889"/>
                  </a:lnTo>
                  <a:lnTo>
                    <a:pt x="4628568" y="207916"/>
                  </a:lnTo>
                  <a:lnTo>
                    <a:pt x="4640406" y="207940"/>
                  </a:lnTo>
                  <a:lnTo>
                    <a:pt x="4652244" y="207959"/>
                  </a:lnTo>
                  <a:lnTo>
                    <a:pt x="4664081" y="207976"/>
                  </a:lnTo>
                  <a:lnTo>
                    <a:pt x="4675919" y="207991"/>
                  </a:lnTo>
                  <a:lnTo>
                    <a:pt x="4687757" y="208003"/>
                  </a:lnTo>
                </a:path>
              </a:pathLst>
            </a:custGeom>
            <a:ln w="40651" cap="flat">
              <a:solidFill>
                <a:srgbClr val="E8E8E8">
                  <a:alpha val="100000"/>
                </a:srgbClr>
              </a:solidFill>
              <a:prstDash val="solid"/>
              <a:round/>
            </a:ln>
          </p:spPr>
          <p:txBody>
            <a:bodyPr/>
            <a:lstStyle/>
            <a:p/>
          </p:txBody>
        </p:sp>
        <p:sp>
          <p:nvSpPr>
            <p:cNvPr id="29" name="pl29"/>
            <p:cNvSpPr/>
            <p:nvPr/>
          </p:nvSpPr>
          <p:spPr>
            <a:xfrm>
              <a:off x="2482252" y="2981012"/>
              <a:ext cx="4687757" cy="416216"/>
            </a:xfrm>
            <a:custGeom>
              <a:avLst/>
              <a:pathLst>
                <a:path w="4687757" h="416216">
                  <a:moveTo>
                    <a:pt x="0" y="416216"/>
                  </a:moveTo>
                  <a:lnTo>
                    <a:pt x="11837" y="416203"/>
                  </a:lnTo>
                  <a:lnTo>
                    <a:pt x="23675" y="416189"/>
                  </a:lnTo>
                  <a:lnTo>
                    <a:pt x="35513" y="416172"/>
                  </a:lnTo>
                  <a:lnTo>
                    <a:pt x="47351" y="416152"/>
                  </a:lnTo>
                  <a:lnTo>
                    <a:pt x="59188" y="416129"/>
                  </a:lnTo>
                  <a:lnTo>
                    <a:pt x="71026" y="416102"/>
                  </a:lnTo>
                  <a:lnTo>
                    <a:pt x="82864" y="416069"/>
                  </a:lnTo>
                  <a:lnTo>
                    <a:pt x="94702" y="416031"/>
                  </a:lnTo>
                  <a:lnTo>
                    <a:pt x="106539" y="415987"/>
                  </a:lnTo>
                  <a:lnTo>
                    <a:pt x="118377" y="415935"/>
                  </a:lnTo>
                  <a:lnTo>
                    <a:pt x="130215" y="415873"/>
                  </a:lnTo>
                  <a:lnTo>
                    <a:pt x="142053" y="415801"/>
                  </a:lnTo>
                  <a:lnTo>
                    <a:pt x="153891" y="415716"/>
                  </a:lnTo>
                  <a:lnTo>
                    <a:pt x="165728" y="415617"/>
                  </a:lnTo>
                  <a:lnTo>
                    <a:pt x="177566" y="415500"/>
                  </a:lnTo>
                  <a:lnTo>
                    <a:pt x="189404" y="415363"/>
                  </a:lnTo>
                  <a:lnTo>
                    <a:pt x="201242" y="415202"/>
                  </a:lnTo>
                  <a:lnTo>
                    <a:pt x="213079" y="415013"/>
                  </a:lnTo>
                  <a:lnTo>
                    <a:pt x="224917" y="414791"/>
                  </a:lnTo>
                  <a:lnTo>
                    <a:pt x="236755" y="414531"/>
                  </a:lnTo>
                  <a:lnTo>
                    <a:pt x="248593" y="414227"/>
                  </a:lnTo>
                  <a:lnTo>
                    <a:pt x="260430" y="413870"/>
                  </a:lnTo>
                  <a:lnTo>
                    <a:pt x="272268" y="413452"/>
                  </a:lnTo>
                  <a:lnTo>
                    <a:pt x="284106" y="412962"/>
                  </a:lnTo>
                  <a:lnTo>
                    <a:pt x="295944" y="412390"/>
                  </a:lnTo>
                  <a:lnTo>
                    <a:pt x="307782" y="411722"/>
                  </a:lnTo>
                  <a:lnTo>
                    <a:pt x="319619" y="410942"/>
                  </a:lnTo>
                  <a:lnTo>
                    <a:pt x="331457" y="410033"/>
                  </a:lnTo>
                  <a:lnTo>
                    <a:pt x="343295" y="408975"/>
                  </a:lnTo>
                  <a:lnTo>
                    <a:pt x="355133" y="407745"/>
                  </a:lnTo>
                  <a:lnTo>
                    <a:pt x="366970" y="406319"/>
                  </a:lnTo>
                  <a:lnTo>
                    <a:pt x="378808" y="404668"/>
                  </a:lnTo>
                  <a:lnTo>
                    <a:pt x="390646" y="402763"/>
                  </a:lnTo>
                  <a:lnTo>
                    <a:pt x="402484" y="400570"/>
                  </a:lnTo>
                  <a:lnTo>
                    <a:pt x="414321" y="398054"/>
                  </a:lnTo>
                  <a:lnTo>
                    <a:pt x="426159" y="395181"/>
                  </a:lnTo>
                  <a:lnTo>
                    <a:pt x="437997" y="391912"/>
                  </a:lnTo>
                  <a:lnTo>
                    <a:pt x="449835" y="388214"/>
                  </a:lnTo>
                  <a:lnTo>
                    <a:pt x="461673" y="384052"/>
                  </a:lnTo>
                  <a:lnTo>
                    <a:pt x="473510" y="379400"/>
                  </a:lnTo>
                  <a:lnTo>
                    <a:pt x="485348" y="374237"/>
                  </a:lnTo>
                  <a:lnTo>
                    <a:pt x="497186" y="368553"/>
                  </a:lnTo>
                  <a:lnTo>
                    <a:pt x="509024" y="362350"/>
                  </a:lnTo>
                  <a:lnTo>
                    <a:pt x="520861" y="355645"/>
                  </a:lnTo>
                  <a:lnTo>
                    <a:pt x="532699" y="348474"/>
                  </a:lnTo>
                  <a:lnTo>
                    <a:pt x="544537" y="340888"/>
                  </a:lnTo>
                  <a:lnTo>
                    <a:pt x="556375" y="332957"/>
                  </a:lnTo>
                  <a:lnTo>
                    <a:pt x="568213" y="324767"/>
                  </a:lnTo>
                  <a:lnTo>
                    <a:pt x="580050" y="316417"/>
                  </a:lnTo>
                  <a:lnTo>
                    <a:pt x="591888" y="308011"/>
                  </a:lnTo>
                  <a:lnTo>
                    <a:pt x="603726" y="299661"/>
                  </a:lnTo>
                  <a:lnTo>
                    <a:pt x="615564" y="291471"/>
                  </a:lnTo>
                  <a:lnTo>
                    <a:pt x="627401" y="283540"/>
                  </a:lnTo>
                  <a:lnTo>
                    <a:pt x="639239" y="275954"/>
                  </a:lnTo>
                  <a:lnTo>
                    <a:pt x="651077" y="268783"/>
                  </a:lnTo>
                  <a:lnTo>
                    <a:pt x="662915" y="262078"/>
                  </a:lnTo>
                  <a:lnTo>
                    <a:pt x="674752" y="255875"/>
                  </a:lnTo>
                  <a:lnTo>
                    <a:pt x="686590" y="250191"/>
                  </a:lnTo>
                  <a:lnTo>
                    <a:pt x="698428" y="245028"/>
                  </a:lnTo>
                  <a:lnTo>
                    <a:pt x="710266" y="240376"/>
                  </a:lnTo>
                  <a:lnTo>
                    <a:pt x="722104" y="236214"/>
                  </a:lnTo>
                  <a:lnTo>
                    <a:pt x="733941" y="232516"/>
                  </a:lnTo>
                  <a:lnTo>
                    <a:pt x="745779" y="229247"/>
                  </a:lnTo>
                  <a:lnTo>
                    <a:pt x="757617" y="226374"/>
                  </a:lnTo>
                  <a:lnTo>
                    <a:pt x="769455" y="223858"/>
                  </a:lnTo>
                  <a:lnTo>
                    <a:pt x="781292" y="221665"/>
                  </a:lnTo>
                  <a:lnTo>
                    <a:pt x="793130" y="219760"/>
                  </a:lnTo>
                  <a:lnTo>
                    <a:pt x="804968" y="218109"/>
                  </a:lnTo>
                  <a:lnTo>
                    <a:pt x="816806" y="216683"/>
                  </a:lnTo>
                  <a:lnTo>
                    <a:pt x="828643" y="215453"/>
                  </a:lnTo>
                  <a:lnTo>
                    <a:pt x="840481" y="214395"/>
                  </a:lnTo>
                  <a:lnTo>
                    <a:pt x="852319" y="213486"/>
                  </a:lnTo>
                  <a:lnTo>
                    <a:pt x="864157" y="212706"/>
                  </a:lnTo>
                  <a:lnTo>
                    <a:pt x="875995" y="212038"/>
                  </a:lnTo>
                  <a:lnTo>
                    <a:pt x="887832" y="211466"/>
                  </a:lnTo>
                  <a:lnTo>
                    <a:pt x="899670" y="210977"/>
                  </a:lnTo>
                  <a:lnTo>
                    <a:pt x="911508" y="210558"/>
                  </a:lnTo>
                  <a:lnTo>
                    <a:pt x="923346" y="210202"/>
                  </a:lnTo>
                  <a:lnTo>
                    <a:pt x="935183" y="209897"/>
                  </a:lnTo>
                  <a:lnTo>
                    <a:pt x="947021" y="209637"/>
                  </a:lnTo>
                  <a:lnTo>
                    <a:pt x="958859" y="209415"/>
                  </a:lnTo>
                  <a:lnTo>
                    <a:pt x="970697" y="209226"/>
                  </a:lnTo>
                  <a:lnTo>
                    <a:pt x="982534" y="209065"/>
                  </a:lnTo>
                  <a:lnTo>
                    <a:pt x="994372" y="208928"/>
                  </a:lnTo>
                  <a:lnTo>
                    <a:pt x="1006210" y="208811"/>
                  </a:lnTo>
                  <a:lnTo>
                    <a:pt x="1018048" y="208712"/>
                  </a:lnTo>
                  <a:lnTo>
                    <a:pt x="1029886" y="208627"/>
                  </a:lnTo>
                  <a:lnTo>
                    <a:pt x="1041723" y="208555"/>
                  </a:lnTo>
                  <a:lnTo>
                    <a:pt x="1053561" y="208493"/>
                  </a:lnTo>
                  <a:lnTo>
                    <a:pt x="1065399" y="208441"/>
                  </a:lnTo>
                  <a:lnTo>
                    <a:pt x="1077237" y="208397"/>
                  </a:lnTo>
                  <a:lnTo>
                    <a:pt x="1089074" y="208359"/>
                  </a:lnTo>
                  <a:lnTo>
                    <a:pt x="1100912" y="208326"/>
                  </a:lnTo>
                  <a:lnTo>
                    <a:pt x="1112750" y="208299"/>
                  </a:lnTo>
                  <a:lnTo>
                    <a:pt x="1124588" y="208276"/>
                  </a:lnTo>
                  <a:lnTo>
                    <a:pt x="1136426" y="208256"/>
                  </a:lnTo>
                  <a:lnTo>
                    <a:pt x="1148263" y="208239"/>
                  </a:lnTo>
                  <a:lnTo>
                    <a:pt x="1160101" y="208225"/>
                  </a:lnTo>
                  <a:lnTo>
                    <a:pt x="1171939" y="208212"/>
                  </a:lnTo>
                  <a:lnTo>
                    <a:pt x="1171939" y="208143"/>
                  </a:lnTo>
                  <a:lnTo>
                    <a:pt x="1183777" y="208143"/>
                  </a:lnTo>
                  <a:lnTo>
                    <a:pt x="1195614" y="208143"/>
                  </a:lnTo>
                  <a:lnTo>
                    <a:pt x="1207452" y="208143"/>
                  </a:lnTo>
                  <a:lnTo>
                    <a:pt x="1219290" y="208143"/>
                  </a:lnTo>
                  <a:lnTo>
                    <a:pt x="1231128" y="208143"/>
                  </a:lnTo>
                  <a:lnTo>
                    <a:pt x="1242965" y="208143"/>
                  </a:lnTo>
                  <a:lnTo>
                    <a:pt x="1254803" y="208143"/>
                  </a:lnTo>
                  <a:lnTo>
                    <a:pt x="1266641" y="208143"/>
                  </a:lnTo>
                  <a:lnTo>
                    <a:pt x="1278479" y="208143"/>
                  </a:lnTo>
                  <a:lnTo>
                    <a:pt x="1290317" y="208143"/>
                  </a:lnTo>
                  <a:lnTo>
                    <a:pt x="1302154" y="208143"/>
                  </a:lnTo>
                  <a:lnTo>
                    <a:pt x="1313992" y="208143"/>
                  </a:lnTo>
                  <a:lnTo>
                    <a:pt x="1325830" y="208143"/>
                  </a:lnTo>
                  <a:lnTo>
                    <a:pt x="1337668" y="208143"/>
                  </a:lnTo>
                  <a:lnTo>
                    <a:pt x="1349505" y="208143"/>
                  </a:lnTo>
                  <a:lnTo>
                    <a:pt x="1361343" y="208143"/>
                  </a:lnTo>
                  <a:lnTo>
                    <a:pt x="1373181" y="208143"/>
                  </a:lnTo>
                  <a:lnTo>
                    <a:pt x="1385019" y="208143"/>
                  </a:lnTo>
                  <a:lnTo>
                    <a:pt x="1396856" y="208143"/>
                  </a:lnTo>
                  <a:lnTo>
                    <a:pt x="1408694" y="208143"/>
                  </a:lnTo>
                  <a:lnTo>
                    <a:pt x="1420532" y="208143"/>
                  </a:lnTo>
                  <a:lnTo>
                    <a:pt x="1432370" y="208143"/>
                  </a:lnTo>
                  <a:lnTo>
                    <a:pt x="1444208" y="208143"/>
                  </a:lnTo>
                  <a:lnTo>
                    <a:pt x="1456045" y="208143"/>
                  </a:lnTo>
                  <a:lnTo>
                    <a:pt x="1467883" y="208143"/>
                  </a:lnTo>
                  <a:lnTo>
                    <a:pt x="1479721" y="208143"/>
                  </a:lnTo>
                  <a:lnTo>
                    <a:pt x="1491559" y="208143"/>
                  </a:lnTo>
                  <a:lnTo>
                    <a:pt x="1503396" y="208143"/>
                  </a:lnTo>
                  <a:lnTo>
                    <a:pt x="1515234" y="208143"/>
                  </a:lnTo>
                  <a:lnTo>
                    <a:pt x="1527072" y="208143"/>
                  </a:lnTo>
                  <a:lnTo>
                    <a:pt x="1538910" y="208143"/>
                  </a:lnTo>
                  <a:lnTo>
                    <a:pt x="1550748" y="208143"/>
                  </a:lnTo>
                  <a:lnTo>
                    <a:pt x="1562585" y="208143"/>
                  </a:lnTo>
                  <a:lnTo>
                    <a:pt x="1574423" y="208143"/>
                  </a:lnTo>
                  <a:lnTo>
                    <a:pt x="1586261" y="208143"/>
                  </a:lnTo>
                  <a:lnTo>
                    <a:pt x="1598099" y="208143"/>
                  </a:lnTo>
                  <a:lnTo>
                    <a:pt x="1609936" y="208143"/>
                  </a:lnTo>
                  <a:lnTo>
                    <a:pt x="1621774" y="208143"/>
                  </a:lnTo>
                  <a:lnTo>
                    <a:pt x="1633612" y="208143"/>
                  </a:lnTo>
                  <a:lnTo>
                    <a:pt x="1645450" y="208143"/>
                  </a:lnTo>
                  <a:lnTo>
                    <a:pt x="1657287" y="208143"/>
                  </a:lnTo>
                  <a:lnTo>
                    <a:pt x="1669125" y="208143"/>
                  </a:lnTo>
                  <a:lnTo>
                    <a:pt x="1680963" y="208143"/>
                  </a:lnTo>
                  <a:lnTo>
                    <a:pt x="1692801" y="208143"/>
                  </a:lnTo>
                  <a:lnTo>
                    <a:pt x="1704639" y="208143"/>
                  </a:lnTo>
                  <a:lnTo>
                    <a:pt x="1716476" y="208143"/>
                  </a:lnTo>
                  <a:lnTo>
                    <a:pt x="1728314" y="208143"/>
                  </a:lnTo>
                  <a:lnTo>
                    <a:pt x="1740152" y="208143"/>
                  </a:lnTo>
                  <a:lnTo>
                    <a:pt x="1751990" y="208143"/>
                  </a:lnTo>
                  <a:lnTo>
                    <a:pt x="1763827" y="208143"/>
                  </a:lnTo>
                  <a:lnTo>
                    <a:pt x="1775665" y="208143"/>
                  </a:lnTo>
                  <a:lnTo>
                    <a:pt x="1787503" y="208143"/>
                  </a:lnTo>
                  <a:lnTo>
                    <a:pt x="1799341" y="208143"/>
                  </a:lnTo>
                  <a:lnTo>
                    <a:pt x="1811178" y="208143"/>
                  </a:lnTo>
                  <a:lnTo>
                    <a:pt x="1823016" y="208143"/>
                  </a:lnTo>
                  <a:lnTo>
                    <a:pt x="1834854" y="208143"/>
                  </a:lnTo>
                  <a:lnTo>
                    <a:pt x="1846692" y="208143"/>
                  </a:lnTo>
                  <a:lnTo>
                    <a:pt x="1858530" y="208143"/>
                  </a:lnTo>
                  <a:lnTo>
                    <a:pt x="1870367" y="208143"/>
                  </a:lnTo>
                  <a:lnTo>
                    <a:pt x="1882205" y="208143"/>
                  </a:lnTo>
                  <a:lnTo>
                    <a:pt x="1894043" y="208143"/>
                  </a:lnTo>
                  <a:lnTo>
                    <a:pt x="1905881" y="208143"/>
                  </a:lnTo>
                  <a:lnTo>
                    <a:pt x="1917718" y="208143"/>
                  </a:lnTo>
                  <a:lnTo>
                    <a:pt x="1929556" y="208143"/>
                  </a:lnTo>
                  <a:lnTo>
                    <a:pt x="1941394" y="208143"/>
                  </a:lnTo>
                  <a:lnTo>
                    <a:pt x="1953232" y="208143"/>
                  </a:lnTo>
                  <a:lnTo>
                    <a:pt x="1965069" y="208143"/>
                  </a:lnTo>
                  <a:lnTo>
                    <a:pt x="1976907" y="208143"/>
                  </a:lnTo>
                  <a:lnTo>
                    <a:pt x="1988745" y="208143"/>
                  </a:lnTo>
                  <a:lnTo>
                    <a:pt x="2000583" y="208143"/>
                  </a:lnTo>
                  <a:lnTo>
                    <a:pt x="2012421" y="208143"/>
                  </a:lnTo>
                  <a:lnTo>
                    <a:pt x="2024258" y="208143"/>
                  </a:lnTo>
                  <a:lnTo>
                    <a:pt x="2036096" y="208143"/>
                  </a:lnTo>
                  <a:lnTo>
                    <a:pt x="2047934" y="208143"/>
                  </a:lnTo>
                  <a:lnTo>
                    <a:pt x="2059772" y="208143"/>
                  </a:lnTo>
                  <a:lnTo>
                    <a:pt x="2071609" y="208143"/>
                  </a:lnTo>
                  <a:lnTo>
                    <a:pt x="2083447" y="208143"/>
                  </a:lnTo>
                  <a:lnTo>
                    <a:pt x="2095285" y="208143"/>
                  </a:lnTo>
                  <a:lnTo>
                    <a:pt x="2107123" y="208143"/>
                  </a:lnTo>
                  <a:lnTo>
                    <a:pt x="2118961" y="208143"/>
                  </a:lnTo>
                  <a:lnTo>
                    <a:pt x="2130798" y="208143"/>
                  </a:lnTo>
                  <a:lnTo>
                    <a:pt x="2142636" y="208143"/>
                  </a:lnTo>
                  <a:lnTo>
                    <a:pt x="2154474" y="208143"/>
                  </a:lnTo>
                  <a:lnTo>
                    <a:pt x="2166312" y="208143"/>
                  </a:lnTo>
                  <a:lnTo>
                    <a:pt x="2178149" y="208143"/>
                  </a:lnTo>
                  <a:lnTo>
                    <a:pt x="2189987" y="208143"/>
                  </a:lnTo>
                  <a:lnTo>
                    <a:pt x="2201825" y="208143"/>
                  </a:lnTo>
                  <a:lnTo>
                    <a:pt x="2213663" y="208143"/>
                  </a:lnTo>
                  <a:lnTo>
                    <a:pt x="2225500" y="208143"/>
                  </a:lnTo>
                  <a:lnTo>
                    <a:pt x="2237338" y="208143"/>
                  </a:lnTo>
                  <a:lnTo>
                    <a:pt x="2249176" y="208143"/>
                  </a:lnTo>
                  <a:lnTo>
                    <a:pt x="2261014" y="208143"/>
                  </a:lnTo>
                  <a:lnTo>
                    <a:pt x="2272852" y="208143"/>
                  </a:lnTo>
                  <a:lnTo>
                    <a:pt x="2284689" y="208143"/>
                  </a:lnTo>
                  <a:lnTo>
                    <a:pt x="2296527" y="208143"/>
                  </a:lnTo>
                  <a:lnTo>
                    <a:pt x="2308365" y="208143"/>
                  </a:lnTo>
                  <a:lnTo>
                    <a:pt x="2320203" y="208143"/>
                  </a:lnTo>
                  <a:lnTo>
                    <a:pt x="2332040" y="208143"/>
                  </a:lnTo>
                  <a:lnTo>
                    <a:pt x="2343878" y="208143"/>
                  </a:lnTo>
                  <a:lnTo>
                    <a:pt x="2343878" y="208073"/>
                  </a:lnTo>
                  <a:lnTo>
                    <a:pt x="2355716" y="208060"/>
                  </a:lnTo>
                  <a:lnTo>
                    <a:pt x="2367554" y="208046"/>
                  </a:lnTo>
                  <a:lnTo>
                    <a:pt x="2379391" y="208029"/>
                  </a:lnTo>
                  <a:lnTo>
                    <a:pt x="2391229" y="208009"/>
                  </a:lnTo>
                  <a:lnTo>
                    <a:pt x="2403067" y="207986"/>
                  </a:lnTo>
                  <a:lnTo>
                    <a:pt x="2414905" y="207959"/>
                  </a:lnTo>
                  <a:lnTo>
                    <a:pt x="2426743" y="207926"/>
                  </a:lnTo>
                  <a:lnTo>
                    <a:pt x="2438580" y="207888"/>
                  </a:lnTo>
                  <a:lnTo>
                    <a:pt x="2450418" y="207844"/>
                  </a:lnTo>
                  <a:lnTo>
                    <a:pt x="2462256" y="207792"/>
                  </a:lnTo>
                  <a:lnTo>
                    <a:pt x="2474094" y="207730"/>
                  </a:lnTo>
                  <a:lnTo>
                    <a:pt x="2485931" y="207658"/>
                  </a:lnTo>
                  <a:lnTo>
                    <a:pt x="2497769" y="207573"/>
                  </a:lnTo>
                  <a:lnTo>
                    <a:pt x="2509607" y="207474"/>
                  </a:lnTo>
                  <a:lnTo>
                    <a:pt x="2521445" y="207357"/>
                  </a:lnTo>
                  <a:lnTo>
                    <a:pt x="2533283" y="207220"/>
                  </a:lnTo>
                  <a:lnTo>
                    <a:pt x="2545120" y="207059"/>
                  </a:lnTo>
                  <a:lnTo>
                    <a:pt x="2556958" y="206870"/>
                  </a:lnTo>
                  <a:lnTo>
                    <a:pt x="2568796" y="206648"/>
                  </a:lnTo>
                  <a:lnTo>
                    <a:pt x="2580634" y="206388"/>
                  </a:lnTo>
                  <a:lnTo>
                    <a:pt x="2592471" y="206084"/>
                  </a:lnTo>
                  <a:lnTo>
                    <a:pt x="2604309" y="205727"/>
                  </a:lnTo>
                  <a:lnTo>
                    <a:pt x="2616147" y="205309"/>
                  </a:lnTo>
                  <a:lnTo>
                    <a:pt x="2627985" y="204819"/>
                  </a:lnTo>
                  <a:lnTo>
                    <a:pt x="2639822" y="204247"/>
                  </a:lnTo>
                  <a:lnTo>
                    <a:pt x="2651660" y="203579"/>
                  </a:lnTo>
                  <a:lnTo>
                    <a:pt x="2663498" y="202799"/>
                  </a:lnTo>
                  <a:lnTo>
                    <a:pt x="2675336" y="201890"/>
                  </a:lnTo>
                  <a:lnTo>
                    <a:pt x="2687174" y="200832"/>
                  </a:lnTo>
                  <a:lnTo>
                    <a:pt x="2699011" y="199602"/>
                  </a:lnTo>
                  <a:lnTo>
                    <a:pt x="2710849" y="198176"/>
                  </a:lnTo>
                  <a:lnTo>
                    <a:pt x="2722687" y="196525"/>
                  </a:lnTo>
                  <a:lnTo>
                    <a:pt x="2734525" y="194620"/>
                  </a:lnTo>
                  <a:lnTo>
                    <a:pt x="2746362" y="192427"/>
                  </a:lnTo>
                  <a:lnTo>
                    <a:pt x="2758200" y="189911"/>
                  </a:lnTo>
                  <a:lnTo>
                    <a:pt x="2770038" y="187038"/>
                  </a:lnTo>
                  <a:lnTo>
                    <a:pt x="2781876" y="183769"/>
                  </a:lnTo>
                  <a:lnTo>
                    <a:pt x="2793713" y="180071"/>
                  </a:lnTo>
                  <a:lnTo>
                    <a:pt x="2805551" y="175909"/>
                  </a:lnTo>
                  <a:lnTo>
                    <a:pt x="2817389" y="171257"/>
                  </a:lnTo>
                  <a:lnTo>
                    <a:pt x="2829227" y="166094"/>
                  </a:lnTo>
                  <a:lnTo>
                    <a:pt x="2841065" y="160410"/>
                  </a:lnTo>
                  <a:lnTo>
                    <a:pt x="2852902" y="154207"/>
                  </a:lnTo>
                  <a:lnTo>
                    <a:pt x="2864740" y="147502"/>
                  </a:lnTo>
                  <a:lnTo>
                    <a:pt x="2876578" y="140331"/>
                  </a:lnTo>
                  <a:lnTo>
                    <a:pt x="2888416" y="132745"/>
                  </a:lnTo>
                  <a:lnTo>
                    <a:pt x="2900253" y="124814"/>
                  </a:lnTo>
                  <a:lnTo>
                    <a:pt x="2912091" y="116624"/>
                  </a:lnTo>
                  <a:lnTo>
                    <a:pt x="2923929" y="108274"/>
                  </a:lnTo>
                  <a:lnTo>
                    <a:pt x="2935767" y="99868"/>
                  </a:lnTo>
                  <a:lnTo>
                    <a:pt x="2947604" y="91518"/>
                  </a:lnTo>
                  <a:lnTo>
                    <a:pt x="2959442" y="83328"/>
                  </a:lnTo>
                  <a:lnTo>
                    <a:pt x="2971280" y="75397"/>
                  </a:lnTo>
                  <a:lnTo>
                    <a:pt x="2983118" y="67811"/>
                  </a:lnTo>
                  <a:lnTo>
                    <a:pt x="2994956" y="60640"/>
                  </a:lnTo>
                  <a:lnTo>
                    <a:pt x="3006793" y="53935"/>
                  </a:lnTo>
                  <a:lnTo>
                    <a:pt x="3018631" y="47732"/>
                  </a:lnTo>
                  <a:lnTo>
                    <a:pt x="3030469" y="42048"/>
                  </a:lnTo>
                  <a:lnTo>
                    <a:pt x="3042307" y="36885"/>
                  </a:lnTo>
                  <a:lnTo>
                    <a:pt x="3054144" y="32233"/>
                  </a:lnTo>
                  <a:lnTo>
                    <a:pt x="3065982" y="28071"/>
                  </a:lnTo>
                  <a:lnTo>
                    <a:pt x="3077820" y="24373"/>
                  </a:lnTo>
                  <a:lnTo>
                    <a:pt x="3089658" y="21104"/>
                  </a:lnTo>
                  <a:lnTo>
                    <a:pt x="3101496" y="18231"/>
                  </a:lnTo>
                  <a:lnTo>
                    <a:pt x="3113333" y="15715"/>
                  </a:lnTo>
                  <a:lnTo>
                    <a:pt x="3125171" y="13522"/>
                  </a:lnTo>
                  <a:lnTo>
                    <a:pt x="3137009" y="11617"/>
                  </a:lnTo>
                  <a:lnTo>
                    <a:pt x="3148847" y="9966"/>
                  </a:lnTo>
                  <a:lnTo>
                    <a:pt x="3160684" y="8540"/>
                  </a:lnTo>
                  <a:lnTo>
                    <a:pt x="3172522" y="7310"/>
                  </a:lnTo>
                  <a:lnTo>
                    <a:pt x="3184360" y="6252"/>
                  </a:lnTo>
                  <a:lnTo>
                    <a:pt x="3196198" y="5343"/>
                  </a:lnTo>
                  <a:lnTo>
                    <a:pt x="3208035" y="4563"/>
                  </a:lnTo>
                  <a:lnTo>
                    <a:pt x="3219873" y="3895"/>
                  </a:lnTo>
                  <a:lnTo>
                    <a:pt x="3231711" y="3323"/>
                  </a:lnTo>
                  <a:lnTo>
                    <a:pt x="3243549" y="2833"/>
                  </a:lnTo>
                  <a:lnTo>
                    <a:pt x="3255387" y="2415"/>
                  </a:lnTo>
                  <a:lnTo>
                    <a:pt x="3267224" y="2059"/>
                  </a:lnTo>
                  <a:lnTo>
                    <a:pt x="3279062" y="1754"/>
                  </a:lnTo>
                  <a:lnTo>
                    <a:pt x="3290900" y="1494"/>
                  </a:lnTo>
                  <a:lnTo>
                    <a:pt x="3302738" y="1272"/>
                  </a:lnTo>
                  <a:lnTo>
                    <a:pt x="3314575" y="1083"/>
                  </a:lnTo>
                  <a:lnTo>
                    <a:pt x="3326413" y="922"/>
                  </a:lnTo>
                  <a:lnTo>
                    <a:pt x="3338251" y="785"/>
                  </a:lnTo>
                  <a:lnTo>
                    <a:pt x="3350089" y="668"/>
                  </a:lnTo>
                  <a:lnTo>
                    <a:pt x="3361926" y="569"/>
                  </a:lnTo>
                  <a:lnTo>
                    <a:pt x="3373764" y="484"/>
                  </a:lnTo>
                  <a:lnTo>
                    <a:pt x="3385602" y="412"/>
                  </a:lnTo>
                  <a:lnTo>
                    <a:pt x="3397440" y="350"/>
                  </a:lnTo>
                  <a:lnTo>
                    <a:pt x="3409278" y="298"/>
                  </a:lnTo>
                  <a:lnTo>
                    <a:pt x="3421115" y="254"/>
                  </a:lnTo>
                  <a:lnTo>
                    <a:pt x="3432953" y="216"/>
                  </a:lnTo>
                  <a:lnTo>
                    <a:pt x="3444791" y="183"/>
                  </a:lnTo>
                  <a:lnTo>
                    <a:pt x="3456629" y="156"/>
                  </a:lnTo>
                  <a:lnTo>
                    <a:pt x="3468466" y="133"/>
                  </a:lnTo>
                  <a:lnTo>
                    <a:pt x="3480304" y="113"/>
                  </a:lnTo>
                  <a:lnTo>
                    <a:pt x="3492142" y="96"/>
                  </a:lnTo>
                  <a:lnTo>
                    <a:pt x="3503980" y="82"/>
                  </a:lnTo>
                  <a:lnTo>
                    <a:pt x="3515818" y="69"/>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0" name="pl30"/>
            <p:cNvSpPr/>
            <p:nvPr/>
          </p:nvSpPr>
          <p:spPr>
            <a:xfrm>
              <a:off x="2482252" y="5478798"/>
              <a:ext cx="4687757" cy="208073"/>
            </a:xfrm>
            <a:custGeom>
              <a:avLst/>
              <a:pathLst>
                <a:path w="4687757" h="208073">
                  <a:moveTo>
                    <a:pt x="0" y="0"/>
                  </a:moveTo>
                  <a:lnTo>
                    <a:pt x="11837" y="12"/>
                  </a:lnTo>
                  <a:lnTo>
                    <a:pt x="23675" y="26"/>
                  </a:lnTo>
                  <a:lnTo>
                    <a:pt x="35513" y="43"/>
                  </a:lnTo>
                  <a:lnTo>
                    <a:pt x="47351" y="63"/>
                  </a:lnTo>
                  <a:lnTo>
                    <a:pt x="59188" y="86"/>
                  </a:lnTo>
                  <a:lnTo>
                    <a:pt x="71026" y="114"/>
                  </a:lnTo>
                  <a:lnTo>
                    <a:pt x="82864" y="146"/>
                  </a:lnTo>
                  <a:lnTo>
                    <a:pt x="94702" y="184"/>
                  </a:lnTo>
                  <a:lnTo>
                    <a:pt x="106539" y="228"/>
                  </a:lnTo>
                  <a:lnTo>
                    <a:pt x="118377" y="281"/>
                  </a:lnTo>
                  <a:lnTo>
                    <a:pt x="130215" y="342"/>
                  </a:lnTo>
                  <a:lnTo>
                    <a:pt x="142053" y="414"/>
                  </a:lnTo>
                  <a:lnTo>
                    <a:pt x="153891" y="499"/>
                  </a:lnTo>
                  <a:lnTo>
                    <a:pt x="165728" y="598"/>
                  </a:lnTo>
                  <a:lnTo>
                    <a:pt x="177566" y="715"/>
                  </a:lnTo>
                  <a:lnTo>
                    <a:pt x="189404" y="852"/>
                  </a:lnTo>
                  <a:lnTo>
                    <a:pt x="201242" y="1014"/>
                  </a:lnTo>
                  <a:lnTo>
                    <a:pt x="213079" y="1202"/>
                  </a:lnTo>
                  <a:lnTo>
                    <a:pt x="224917" y="1424"/>
                  </a:lnTo>
                  <a:lnTo>
                    <a:pt x="236755" y="1684"/>
                  </a:lnTo>
                  <a:lnTo>
                    <a:pt x="248593" y="1989"/>
                  </a:lnTo>
                  <a:lnTo>
                    <a:pt x="260430" y="2346"/>
                  </a:lnTo>
                  <a:lnTo>
                    <a:pt x="272268" y="2764"/>
                  </a:lnTo>
                  <a:lnTo>
                    <a:pt x="284106" y="3253"/>
                  </a:lnTo>
                  <a:lnTo>
                    <a:pt x="295944" y="3825"/>
                  </a:lnTo>
                  <a:lnTo>
                    <a:pt x="307782" y="4493"/>
                  </a:lnTo>
                  <a:lnTo>
                    <a:pt x="319619" y="5273"/>
                  </a:lnTo>
                  <a:lnTo>
                    <a:pt x="331457" y="6182"/>
                  </a:lnTo>
                  <a:lnTo>
                    <a:pt x="343295" y="7240"/>
                  </a:lnTo>
                  <a:lnTo>
                    <a:pt x="355133" y="8470"/>
                  </a:lnTo>
                  <a:lnTo>
                    <a:pt x="366970" y="9896"/>
                  </a:lnTo>
                  <a:lnTo>
                    <a:pt x="378808" y="11547"/>
                  </a:lnTo>
                  <a:lnTo>
                    <a:pt x="390646" y="13453"/>
                  </a:lnTo>
                  <a:lnTo>
                    <a:pt x="402484" y="15646"/>
                  </a:lnTo>
                  <a:lnTo>
                    <a:pt x="414321" y="18161"/>
                  </a:lnTo>
                  <a:lnTo>
                    <a:pt x="426159" y="21034"/>
                  </a:lnTo>
                  <a:lnTo>
                    <a:pt x="437997" y="24303"/>
                  </a:lnTo>
                  <a:lnTo>
                    <a:pt x="449835" y="28002"/>
                  </a:lnTo>
                  <a:lnTo>
                    <a:pt x="461673" y="32163"/>
                  </a:lnTo>
                  <a:lnTo>
                    <a:pt x="473510" y="36815"/>
                  </a:lnTo>
                  <a:lnTo>
                    <a:pt x="485348" y="41978"/>
                  </a:lnTo>
                  <a:lnTo>
                    <a:pt x="497186" y="47662"/>
                  </a:lnTo>
                  <a:lnTo>
                    <a:pt x="509024" y="53865"/>
                  </a:lnTo>
                  <a:lnTo>
                    <a:pt x="520861" y="60570"/>
                  </a:lnTo>
                  <a:lnTo>
                    <a:pt x="532699" y="67741"/>
                  </a:lnTo>
                  <a:lnTo>
                    <a:pt x="544537" y="75327"/>
                  </a:lnTo>
                  <a:lnTo>
                    <a:pt x="556375" y="83258"/>
                  </a:lnTo>
                  <a:lnTo>
                    <a:pt x="568213" y="91448"/>
                  </a:lnTo>
                  <a:lnTo>
                    <a:pt x="580050" y="99799"/>
                  </a:lnTo>
                  <a:lnTo>
                    <a:pt x="591888" y="108204"/>
                  </a:lnTo>
                  <a:lnTo>
                    <a:pt x="603726" y="116555"/>
                  </a:lnTo>
                  <a:lnTo>
                    <a:pt x="615564" y="124744"/>
                  </a:lnTo>
                  <a:lnTo>
                    <a:pt x="627401" y="132675"/>
                  </a:lnTo>
                  <a:lnTo>
                    <a:pt x="639239" y="140261"/>
                  </a:lnTo>
                  <a:lnTo>
                    <a:pt x="651077" y="147432"/>
                  </a:lnTo>
                  <a:lnTo>
                    <a:pt x="662915" y="154137"/>
                  </a:lnTo>
                  <a:lnTo>
                    <a:pt x="674752" y="160340"/>
                  </a:lnTo>
                  <a:lnTo>
                    <a:pt x="686590" y="166024"/>
                  </a:lnTo>
                  <a:lnTo>
                    <a:pt x="698428" y="171187"/>
                  </a:lnTo>
                  <a:lnTo>
                    <a:pt x="710266" y="175839"/>
                  </a:lnTo>
                  <a:lnTo>
                    <a:pt x="722104" y="180001"/>
                  </a:lnTo>
                  <a:lnTo>
                    <a:pt x="733941" y="183700"/>
                  </a:lnTo>
                  <a:lnTo>
                    <a:pt x="745779" y="186968"/>
                  </a:lnTo>
                  <a:lnTo>
                    <a:pt x="757617" y="189842"/>
                  </a:lnTo>
                  <a:lnTo>
                    <a:pt x="769455" y="192357"/>
                  </a:lnTo>
                  <a:lnTo>
                    <a:pt x="781292" y="194550"/>
                  </a:lnTo>
                  <a:lnTo>
                    <a:pt x="793130" y="196455"/>
                  </a:lnTo>
                  <a:lnTo>
                    <a:pt x="804968" y="198106"/>
                  </a:lnTo>
                  <a:lnTo>
                    <a:pt x="816806" y="199532"/>
                  </a:lnTo>
                  <a:lnTo>
                    <a:pt x="828643" y="200762"/>
                  </a:lnTo>
                  <a:lnTo>
                    <a:pt x="840481" y="201820"/>
                  </a:lnTo>
                  <a:lnTo>
                    <a:pt x="852319" y="202729"/>
                  </a:lnTo>
                  <a:lnTo>
                    <a:pt x="864157" y="203509"/>
                  </a:lnTo>
                  <a:lnTo>
                    <a:pt x="875995" y="204178"/>
                  </a:lnTo>
                  <a:lnTo>
                    <a:pt x="887832" y="204750"/>
                  </a:lnTo>
                  <a:lnTo>
                    <a:pt x="899670" y="205239"/>
                  </a:lnTo>
                  <a:lnTo>
                    <a:pt x="911508" y="205657"/>
                  </a:lnTo>
                  <a:lnTo>
                    <a:pt x="923346" y="206014"/>
                  </a:lnTo>
                  <a:lnTo>
                    <a:pt x="935183" y="206318"/>
                  </a:lnTo>
                  <a:lnTo>
                    <a:pt x="947021" y="206578"/>
                  </a:lnTo>
                  <a:lnTo>
                    <a:pt x="958859" y="206800"/>
                  </a:lnTo>
                  <a:lnTo>
                    <a:pt x="970697" y="206989"/>
                  </a:lnTo>
                  <a:lnTo>
                    <a:pt x="982534" y="207150"/>
                  </a:lnTo>
                  <a:lnTo>
                    <a:pt x="994372" y="207287"/>
                  </a:lnTo>
                  <a:lnTo>
                    <a:pt x="1006210" y="207404"/>
                  </a:lnTo>
                  <a:lnTo>
                    <a:pt x="1018048" y="207503"/>
                  </a:lnTo>
                  <a:lnTo>
                    <a:pt x="1029886" y="207588"/>
                  </a:lnTo>
                  <a:lnTo>
                    <a:pt x="1041723" y="207660"/>
                  </a:lnTo>
                  <a:lnTo>
                    <a:pt x="1053561" y="207722"/>
                  </a:lnTo>
                  <a:lnTo>
                    <a:pt x="1065399" y="207774"/>
                  </a:lnTo>
                  <a:lnTo>
                    <a:pt x="1077237" y="207819"/>
                  </a:lnTo>
                  <a:lnTo>
                    <a:pt x="1089074" y="207856"/>
                  </a:lnTo>
                  <a:lnTo>
                    <a:pt x="1100912" y="207889"/>
                  </a:lnTo>
                  <a:lnTo>
                    <a:pt x="1112750" y="207916"/>
                  </a:lnTo>
                  <a:lnTo>
                    <a:pt x="1124588" y="207940"/>
                  </a:lnTo>
                  <a:lnTo>
                    <a:pt x="1136426" y="207959"/>
                  </a:lnTo>
                  <a:lnTo>
                    <a:pt x="1148263" y="207976"/>
                  </a:lnTo>
                  <a:lnTo>
                    <a:pt x="1160101" y="207991"/>
                  </a:lnTo>
                  <a:lnTo>
                    <a:pt x="1171939" y="208003"/>
                  </a:lnTo>
                  <a:lnTo>
                    <a:pt x="1171939" y="208073"/>
                  </a:lnTo>
                  <a:lnTo>
                    <a:pt x="1183777" y="208073"/>
                  </a:lnTo>
                  <a:lnTo>
                    <a:pt x="1195614" y="208073"/>
                  </a:lnTo>
                  <a:lnTo>
                    <a:pt x="1207452" y="208073"/>
                  </a:lnTo>
                  <a:lnTo>
                    <a:pt x="1219290" y="208073"/>
                  </a:lnTo>
                  <a:lnTo>
                    <a:pt x="1231128" y="208073"/>
                  </a:lnTo>
                  <a:lnTo>
                    <a:pt x="1242965" y="208073"/>
                  </a:lnTo>
                  <a:lnTo>
                    <a:pt x="1254803" y="208073"/>
                  </a:lnTo>
                  <a:lnTo>
                    <a:pt x="1266641" y="208073"/>
                  </a:lnTo>
                  <a:lnTo>
                    <a:pt x="1278479" y="208073"/>
                  </a:lnTo>
                  <a:lnTo>
                    <a:pt x="1290317" y="208073"/>
                  </a:lnTo>
                  <a:lnTo>
                    <a:pt x="1302154" y="208073"/>
                  </a:lnTo>
                  <a:lnTo>
                    <a:pt x="1313992" y="208073"/>
                  </a:lnTo>
                  <a:lnTo>
                    <a:pt x="1325830" y="208073"/>
                  </a:lnTo>
                  <a:lnTo>
                    <a:pt x="1337668" y="208073"/>
                  </a:lnTo>
                  <a:lnTo>
                    <a:pt x="1349505" y="208073"/>
                  </a:lnTo>
                  <a:lnTo>
                    <a:pt x="1361343" y="208073"/>
                  </a:lnTo>
                  <a:lnTo>
                    <a:pt x="1373181" y="208073"/>
                  </a:lnTo>
                  <a:lnTo>
                    <a:pt x="1385019" y="208073"/>
                  </a:lnTo>
                  <a:lnTo>
                    <a:pt x="1396856" y="208073"/>
                  </a:lnTo>
                  <a:lnTo>
                    <a:pt x="1408694" y="208073"/>
                  </a:lnTo>
                  <a:lnTo>
                    <a:pt x="1420532" y="208073"/>
                  </a:lnTo>
                  <a:lnTo>
                    <a:pt x="1432370" y="208073"/>
                  </a:lnTo>
                  <a:lnTo>
                    <a:pt x="1444208" y="208073"/>
                  </a:lnTo>
                  <a:lnTo>
                    <a:pt x="1456045" y="208073"/>
                  </a:lnTo>
                  <a:lnTo>
                    <a:pt x="1467883" y="208073"/>
                  </a:lnTo>
                  <a:lnTo>
                    <a:pt x="1479721" y="208073"/>
                  </a:lnTo>
                  <a:lnTo>
                    <a:pt x="1491559" y="208073"/>
                  </a:lnTo>
                  <a:lnTo>
                    <a:pt x="1503396" y="208073"/>
                  </a:lnTo>
                  <a:lnTo>
                    <a:pt x="1515234" y="208073"/>
                  </a:lnTo>
                  <a:lnTo>
                    <a:pt x="1527072" y="208073"/>
                  </a:lnTo>
                  <a:lnTo>
                    <a:pt x="1538910" y="208073"/>
                  </a:lnTo>
                  <a:lnTo>
                    <a:pt x="1550748" y="208073"/>
                  </a:lnTo>
                  <a:lnTo>
                    <a:pt x="1562585" y="208073"/>
                  </a:lnTo>
                  <a:lnTo>
                    <a:pt x="1574423" y="208073"/>
                  </a:lnTo>
                  <a:lnTo>
                    <a:pt x="1586261" y="208073"/>
                  </a:lnTo>
                  <a:lnTo>
                    <a:pt x="1598099" y="208073"/>
                  </a:lnTo>
                  <a:lnTo>
                    <a:pt x="1609936" y="208073"/>
                  </a:lnTo>
                  <a:lnTo>
                    <a:pt x="1621774" y="208073"/>
                  </a:lnTo>
                  <a:lnTo>
                    <a:pt x="1633612" y="208073"/>
                  </a:lnTo>
                  <a:lnTo>
                    <a:pt x="1645450" y="208073"/>
                  </a:lnTo>
                  <a:lnTo>
                    <a:pt x="1657287" y="208073"/>
                  </a:lnTo>
                  <a:lnTo>
                    <a:pt x="1669125" y="208073"/>
                  </a:lnTo>
                  <a:lnTo>
                    <a:pt x="1680963" y="208073"/>
                  </a:lnTo>
                  <a:lnTo>
                    <a:pt x="1692801" y="208073"/>
                  </a:lnTo>
                  <a:lnTo>
                    <a:pt x="1704639" y="208073"/>
                  </a:lnTo>
                  <a:lnTo>
                    <a:pt x="1716476" y="208073"/>
                  </a:lnTo>
                  <a:lnTo>
                    <a:pt x="1728314" y="208073"/>
                  </a:lnTo>
                  <a:lnTo>
                    <a:pt x="1740152" y="208073"/>
                  </a:lnTo>
                  <a:lnTo>
                    <a:pt x="1751990" y="208073"/>
                  </a:lnTo>
                  <a:lnTo>
                    <a:pt x="1763827" y="208073"/>
                  </a:lnTo>
                  <a:lnTo>
                    <a:pt x="1775665" y="208073"/>
                  </a:lnTo>
                  <a:lnTo>
                    <a:pt x="1787503" y="208073"/>
                  </a:lnTo>
                  <a:lnTo>
                    <a:pt x="1799341" y="208073"/>
                  </a:lnTo>
                  <a:lnTo>
                    <a:pt x="1811178" y="208073"/>
                  </a:lnTo>
                  <a:lnTo>
                    <a:pt x="1823016" y="208073"/>
                  </a:lnTo>
                  <a:lnTo>
                    <a:pt x="1834854" y="208073"/>
                  </a:lnTo>
                  <a:lnTo>
                    <a:pt x="1846692" y="208073"/>
                  </a:lnTo>
                  <a:lnTo>
                    <a:pt x="1858530" y="208073"/>
                  </a:lnTo>
                  <a:lnTo>
                    <a:pt x="1870367" y="208073"/>
                  </a:lnTo>
                  <a:lnTo>
                    <a:pt x="1882205" y="208073"/>
                  </a:lnTo>
                  <a:lnTo>
                    <a:pt x="1894043" y="208073"/>
                  </a:lnTo>
                  <a:lnTo>
                    <a:pt x="1905881" y="208073"/>
                  </a:lnTo>
                  <a:lnTo>
                    <a:pt x="1917718" y="208073"/>
                  </a:lnTo>
                  <a:lnTo>
                    <a:pt x="1929556" y="208073"/>
                  </a:lnTo>
                  <a:lnTo>
                    <a:pt x="1941394" y="208073"/>
                  </a:lnTo>
                  <a:lnTo>
                    <a:pt x="1953232" y="208073"/>
                  </a:lnTo>
                  <a:lnTo>
                    <a:pt x="1965069" y="208073"/>
                  </a:lnTo>
                  <a:lnTo>
                    <a:pt x="1976907" y="208073"/>
                  </a:lnTo>
                  <a:lnTo>
                    <a:pt x="1988745" y="208073"/>
                  </a:lnTo>
                  <a:lnTo>
                    <a:pt x="2000583" y="208073"/>
                  </a:lnTo>
                  <a:lnTo>
                    <a:pt x="2012421" y="208073"/>
                  </a:lnTo>
                  <a:lnTo>
                    <a:pt x="2024258" y="208073"/>
                  </a:lnTo>
                  <a:lnTo>
                    <a:pt x="2036096" y="208073"/>
                  </a:lnTo>
                  <a:lnTo>
                    <a:pt x="2047934" y="208073"/>
                  </a:lnTo>
                  <a:lnTo>
                    <a:pt x="2059772" y="208073"/>
                  </a:lnTo>
                  <a:lnTo>
                    <a:pt x="2071609" y="208073"/>
                  </a:lnTo>
                  <a:lnTo>
                    <a:pt x="2083447" y="208073"/>
                  </a:lnTo>
                  <a:lnTo>
                    <a:pt x="2095285" y="208073"/>
                  </a:lnTo>
                  <a:lnTo>
                    <a:pt x="2107123" y="208073"/>
                  </a:lnTo>
                  <a:lnTo>
                    <a:pt x="2118961" y="208073"/>
                  </a:lnTo>
                  <a:lnTo>
                    <a:pt x="2130798" y="208073"/>
                  </a:lnTo>
                  <a:lnTo>
                    <a:pt x="2142636" y="208073"/>
                  </a:lnTo>
                  <a:lnTo>
                    <a:pt x="2154474" y="208073"/>
                  </a:lnTo>
                  <a:lnTo>
                    <a:pt x="2166312" y="208073"/>
                  </a:lnTo>
                  <a:lnTo>
                    <a:pt x="2178149" y="208073"/>
                  </a:lnTo>
                  <a:lnTo>
                    <a:pt x="2189987" y="208073"/>
                  </a:lnTo>
                  <a:lnTo>
                    <a:pt x="2201825" y="208073"/>
                  </a:lnTo>
                  <a:lnTo>
                    <a:pt x="2213663" y="208073"/>
                  </a:lnTo>
                  <a:lnTo>
                    <a:pt x="2225500" y="208073"/>
                  </a:lnTo>
                  <a:lnTo>
                    <a:pt x="2237338" y="208073"/>
                  </a:lnTo>
                  <a:lnTo>
                    <a:pt x="2249176" y="208073"/>
                  </a:lnTo>
                  <a:lnTo>
                    <a:pt x="2261014" y="208073"/>
                  </a:lnTo>
                  <a:lnTo>
                    <a:pt x="2272852" y="208073"/>
                  </a:lnTo>
                  <a:lnTo>
                    <a:pt x="2284689" y="208073"/>
                  </a:lnTo>
                  <a:lnTo>
                    <a:pt x="2296527" y="208073"/>
                  </a:lnTo>
                  <a:lnTo>
                    <a:pt x="2308365" y="208073"/>
                  </a:lnTo>
                  <a:lnTo>
                    <a:pt x="2320203" y="208073"/>
                  </a:lnTo>
                  <a:lnTo>
                    <a:pt x="2332040" y="208073"/>
                  </a:lnTo>
                  <a:lnTo>
                    <a:pt x="2343878" y="208073"/>
                  </a:lnTo>
                  <a:lnTo>
                    <a:pt x="2343878" y="208073"/>
                  </a:lnTo>
                  <a:lnTo>
                    <a:pt x="2355716" y="208073"/>
                  </a:lnTo>
                  <a:lnTo>
                    <a:pt x="2367554" y="208073"/>
                  </a:lnTo>
                  <a:lnTo>
                    <a:pt x="2379391" y="208073"/>
                  </a:lnTo>
                  <a:lnTo>
                    <a:pt x="2391229" y="208073"/>
                  </a:lnTo>
                  <a:lnTo>
                    <a:pt x="2403067" y="208073"/>
                  </a:lnTo>
                  <a:lnTo>
                    <a:pt x="2414905" y="208073"/>
                  </a:lnTo>
                  <a:lnTo>
                    <a:pt x="2426743" y="208073"/>
                  </a:lnTo>
                  <a:lnTo>
                    <a:pt x="2438580" y="208073"/>
                  </a:lnTo>
                  <a:lnTo>
                    <a:pt x="2450418" y="208073"/>
                  </a:lnTo>
                  <a:lnTo>
                    <a:pt x="2462256" y="208073"/>
                  </a:lnTo>
                  <a:lnTo>
                    <a:pt x="2474094" y="208073"/>
                  </a:lnTo>
                  <a:lnTo>
                    <a:pt x="2485931" y="208073"/>
                  </a:lnTo>
                  <a:lnTo>
                    <a:pt x="2497769" y="208073"/>
                  </a:lnTo>
                  <a:lnTo>
                    <a:pt x="2509607" y="208073"/>
                  </a:lnTo>
                  <a:lnTo>
                    <a:pt x="2521445" y="208073"/>
                  </a:lnTo>
                  <a:lnTo>
                    <a:pt x="2533283" y="208073"/>
                  </a:lnTo>
                  <a:lnTo>
                    <a:pt x="2545120" y="208073"/>
                  </a:lnTo>
                  <a:lnTo>
                    <a:pt x="2556958" y="208073"/>
                  </a:lnTo>
                  <a:lnTo>
                    <a:pt x="2568796" y="208073"/>
                  </a:lnTo>
                  <a:lnTo>
                    <a:pt x="2580634" y="208073"/>
                  </a:lnTo>
                  <a:lnTo>
                    <a:pt x="2592471" y="208073"/>
                  </a:lnTo>
                  <a:lnTo>
                    <a:pt x="2604309" y="208073"/>
                  </a:lnTo>
                  <a:lnTo>
                    <a:pt x="2616147" y="208073"/>
                  </a:lnTo>
                  <a:lnTo>
                    <a:pt x="2627985" y="208073"/>
                  </a:lnTo>
                  <a:lnTo>
                    <a:pt x="2639822" y="208073"/>
                  </a:lnTo>
                  <a:lnTo>
                    <a:pt x="2651660" y="208073"/>
                  </a:lnTo>
                  <a:lnTo>
                    <a:pt x="2663498" y="208073"/>
                  </a:lnTo>
                  <a:lnTo>
                    <a:pt x="2675336" y="208073"/>
                  </a:lnTo>
                  <a:lnTo>
                    <a:pt x="2687174" y="208073"/>
                  </a:lnTo>
                  <a:lnTo>
                    <a:pt x="2699011" y="208073"/>
                  </a:lnTo>
                  <a:lnTo>
                    <a:pt x="2710849" y="208073"/>
                  </a:lnTo>
                  <a:lnTo>
                    <a:pt x="2722687" y="208073"/>
                  </a:lnTo>
                  <a:lnTo>
                    <a:pt x="2734525" y="208073"/>
                  </a:lnTo>
                  <a:lnTo>
                    <a:pt x="2746362" y="208073"/>
                  </a:lnTo>
                  <a:lnTo>
                    <a:pt x="2758200" y="208073"/>
                  </a:lnTo>
                  <a:lnTo>
                    <a:pt x="2770038" y="208073"/>
                  </a:lnTo>
                  <a:lnTo>
                    <a:pt x="2781876" y="208073"/>
                  </a:lnTo>
                  <a:lnTo>
                    <a:pt x="2793713" y="208073"/>
                  </a:lnTo>
                  <a:lnTo>
                    <a:pt x="2805551" y="208073"/>
                  </a:lnTo>
                  <a:lnTo>
                    <a:pt x="2817389" y="208073"/>
                  </a:lnTo>
                  <a:lnTo>
                    <a:pt x="2829227" y="208073"/>
                  </a:lnTo>
                  <a:lnTo>
                    <a:pt x="2841065" y="208073"/>
                  </a:lnTo>
                  <a:lnTo>
                    <a:pt x="2852902" y="208073"/>
                  </a:lnTo>
                  <a:lnTo>
                    <a:pt x="2864740" y="208073"/>
                  </a:lnTo>
                  <a:lnTo>
                    <a:pt x="2876578" y="208073"/>
                  </a:lnTo>
                  <a:lnTo>
                    <a:pt x="2888416" y="208073"/>
                  </a:lnTo>
                  <a:lnTo>
                    <a:pt x="2900253" y="208073"/>
                  </a:lnTo>
                  <a:lnTo>
                    <a:pt x="2912091" y="208073"/>
                  </a:lnTo>
                  <a:lnTo>
                    <a:pt x="2923929" y="208073"/>
                  </a:lnTo>
                  <a:lnTo>
                    <a:pt x="2935767" y="208073"/>
                  </a:lnTo>
                  <a:lnTo>
                    <a:pt x="2947604" y="208073"/>
                  </a:lnTo>
                  <a:lnTo>
                    <a:pt x="2959442" y="208073"/>
                  </a:lnTo>
                  <a:lnTo>
                    <a:pt x="2971280" y="208073"/>
                  </a:lnTo>
                  <a:lnTo>
                    <a:pt x="2983118" y="208073"/>
                  </a:lnTo>
                  <a:lnTo>
                    <a:pt x="2994956" y="208073"/>
                  </a:lnTo>
                  <a:lnTo>
                    <a:pt x="3006793" y="208073"/>
                  </a:lnTo>
                  <a:lnTo>
                    <a:pt x="3018631" y="208073"/>
                  </a:lnTo>
                  <a:lnTo>
                    <a:pt x="3030469" y="208073"/>
                  </a:lnTo>
                  <a:lnTo>
                    <a:pt x="3042307" y="208073"/>
                  </a:lnTo>
                  <a:lnTo>
                    <a:pt x="3054144" y="208073"/>
                  </a:lnTo>
                  <a:lnTo>
                    <a:pt x="3065982" y="208073"/>
                  </a:lnTo>
                  <a:lnTo>
                    <a:pt x="3077820" y="208073"/>
                  </a:lnTo>
                  <a:lnTo>
                    <a:pt x="3089658" y="208073"/>
                  </a:lnTo>
                  <a:lnTo>
                    <a:pt x="3101496" y="208073"/>
                  </a:lnTo>
                  <a:lnTo>
                    <a:pt x="3113333" y="208073"/>
                  </a:lnTo>
                  <a:lnTo>
                    <a:pt x="3125171" y="208073"/>
                  </a:lnTo>
                  <a:lnTo>
                    <a:pt x="3137009" y="208073"/>
                  </a:lnTo>
                  <a:lnTo>
                    <a:pt x="3148847" y="208073"/>
                  </a:lnTo>
                  <a:lnTo>
                    <a:pt x="3160684" y="208073"/>
                  </a:lnTo>
                  <a:lnTo>
                    <a:pt x="3172522" y="208073"/>
                  </a:lnTo>
                  <a:lnTo>
                    <a:pt x="3184360" y="208073"/>
                  </a:lnTo>
                  <a:lnTo>
                    <a:pt x="3196198" y="208073"/>
                  </a:lnTo>
                  <a:lnTo>
                    <a:pt x="3208035" y="208073"/>
                  </a:lnTo>
                  <a:lnTo>
                    <a:pt x="3219873" y="208073"/>
                  </a:lnTo>
                  <a:lnTo>
                    <a:pt x="3231711" y="208073"/>
                  </a:lnTo>
                  <a:lnTo>
                    <a:pt x="3243549" y="208073"/>
                  </a:lnTo>
                  <a:lnTo>
                    <a:pt x="3255387" y="208073"/>
                  </a:lnTo>
                  <a:lnTo>
                    <a:pt x="3267224" y="208073"/>
                  </a:lnTo>
                  <a:lnTo>
                    <a:pt x="3279062" y="208073"/>
                  </a:lnTo>
                  <a:lnTo>
                    <a:pt x="3290900" y="208073"/>
                  </a:lnTo>
                  <a:lnTo>
                    <a:pt x="3302738" y="208073"/>
                  </a:lnTo>
                  <a:lnTo>
                    <a:pt x="3314575" y="208073"/>
                  </a:lnTo>
                  <a:lnTo>
                    <a:pt x="3326413" y="208073"/>
                  </a:lnTo>
                  <a:lnTo>
                    <a:pt x="3338251" y="208073"/>
                  </a:lnTo>
                  <a:lnTo>
                    <a:pt x="3350089" y="208073"/>
                  </a:lnTo>
                  <a:lnTo>
                    <a:pt x="3361926" y="208073"/>
                  </a:lnTo>
                  <a:lnTo>
                    <a:pt x="3373764" y="208073"/>
                  </a:lnTo>
                  <a:lnTo>
                    <a:pt x="3385602" y="208073"/>
                  </a:lnTo>
                  <a:lnTo>
                    <a:pt x="3397440" y="208073"/>
                  </a:lnTo>
                  <a:lnTo>
                    <a:pt x="3409278" y="208073"/>
                  </a:lnTo>
                  <a:lnTo>
                    <a:pt x="3421115" y="208073"/>
                  </a:lnTo>
                  <a:lnTo>
                    <a:pt x="3432953" y="208073"/>
                  </a:lnTo>
                  <a:lnTo>
                    <a:pt x="3444791" y="208073"/>
                  </a:lnTo>
                  <a:lnTo>
                    <a:pt x="3456629" y="208073"/>
                  </a:lnTo>
                  <a:lnTo>
                    <a:pt x="3468466" y="208073"/>
                  </a:lnTo>
                  <a:lnTo>
                    <a:pt x="3480304" y="208073"/>
                  </a:lnTo>
                  <a:lnTo>
                    <a:pt x="3492142" y="208073"/>
                  </a:lnTo>
                  <a:lnTo>
                    <a:pt x="3503980" y="208073"/>
                  </a:lnTo>
                  <a:lnTo>
                    <a:pt x="3515818" y="208073"/>
                  </a:lnTo>
                  <a:lnTo>
                    <a:pt x="3515818" y="208073"/>
                  </a:lnTo>
                  <a:lnTo>
                    <a:pt x="3527655" y="208073"/>
                  </a:lnTo>
                  <a:lnTo>
                    <a:pt x="3539493" y="208073"/>
                  </a:lnTo>
                  <a:lnTo>
                    <a:pt x="3551331" y="208073"/>
                  </a:lnTo>
                  <a:lnTo>
                    <a:pt x="3563169" y="208073"/>
                  </a:lnTo>
                  <a:lnTo>
                    <a:pt x="3575006" y="208073"/>
                  </a:lnTo>
                  <a:lnTo>
                    <a:pt x="3586844" y="208073"/>
                  </a:lnTo>
                  <a:lnTo>
                    <a:pt x="3598682" y="208073"/>
                  </a:lnTo>
                  <a:lnTo>
                    <a:pt x="3610520" y="208073"/>
                  </a:lnTo>
                  <a:lnTo>
                    <a:pt x="3622357" y="208073"/>
                  </a:lnTo>
                  <a:lnTo>
                    <a:pt x="3634195" y="208073"/>
                  </a:lnTo>
                  <a:lnTo>
                    <a:pt x="3646033" y="208073"/>
                  </a:lnTo>
                  <a:lnTo>
                    <a:pt x="3657871" y="208073"/>
                  </a:lnTo>
                  <a:lnTo>
                    <a:pt x="3669709" y="208073"/>
                  </a:lnTo>
                  <a:lnTo>
                    <a:pt x="3681546" y="208073"/>
                  </a:lnTo>
                  <a:lnTo>
                    <a:pt x="3693384" y="208073"/>
                  </a:lnTo>
                  <a:lnTo>
                    <a:pt x="3705222" y="208073"/>
                  </a:lnTo>
                  <a:lnTo>
                    <a:pt x="3717060" y="208073"/>
                  </a:lnTo>
                  <a:lnTo>
                    <a:pt x="3728897" y="208073"/>
                  </a:lnTo>
                  <a:lnTo>
                    <a:pt x="3740735" y="208073"/>
                  </a:lnTo>
                  <a:lnTo>
                    <a:pt x="3752573" y="208073"/>
                  </a:lnTo>
                  <a:lnTo>
                    <a:pt x="3764411" y="208073"/>
                  </a:lnTo>
                  <a:lnTo>
                    <a:pt x="3776248" y="208073"/>
                  </a:lnTo>
                  <a:lnTo>
                    <a:pt x="3788086" y="208073"/>
                  </a:lnTo>
                  <a:lnTo>
                    <a:pt x="3799924" y="208073"/>
                  </a:lnTo>
                  <a:lnTo>
                    <a:pt x="3811762" y="208073"/>
                  </a:lnTo>
                  <a:lnTo>
                    <a:pt x="3823600" y="208073"/>
                  </a:lnTo>
                  <a:lnTo>
                    <a:pt x="3835437" y="208073"/>
                  </a:lnTo>
                  <a:lnTo>
                    <a:pt x="3847275" y="208073"/>
                  </a:lnTo>
                  <a:lnTo>
                    <a:pt x="3859113" y="208073"/>
                  </a:lnTo>
                  <a:lnTo>
                    <a:pt x="3870951" y="208073"/>
                  </a:lnTo>
                  <a:lnTo>
                    <a:pt x="3882788" y="208073"/>
                  </a:lnTo>
                  <a:lnTo>
                    <a:pt x="3894626" y="208073"/>
                  </a:lnTo>
                  <a:lnTo>
                    <a:pt x="3906464" y="208073"/>
                  </a:lnTo>
                  <a:lnTo>
                    <a:pt x="3918302" y="208073"/>
                  </a:lnTo>
                  <a:lnTo>
                    <a:pt x="3930139" y="208073"/>
                  </a:lnTo>
                  <a:lnTo>
                    <a:pt x="3941977" y="208073"/>
                  </a:lnTo>
                  <a:lnTo>
                    <a:pt x="3953815" y="208073"/>
                  </a:lnTo>
                  <a:lnTo>
                    <a:pt x="3965653" y="208073"/>
                  </a:lnTo>
                  <a:lnTo>
                    <a:pt x="3977491" y="208073"/>
                  </a:lnTo>
                  <a:lnTo>
                    <a:pt x="3989328" y="208073"/>
                  </a:lnTo>
                  <a:lnTo>
                    <a:pt x="4001166" y="208073"/>
                  </a:lnTo>
                  <a:lnTo>
                    <a:pt x="4013004" y="208073"/>
                  </a:lnTo>
                  <a:lnTo>
                    <a:pt x="4024842" y="208073"/>
                  </a:lnTo>
                  <a:lnTo>
                    <a:pt x="4036679" y="208073"/>
                  </a:lnTo>
                  <a:lnTo>
                    <a:pt x="4048517" y="208073"/>
                  </a:lnTo>
                  <a:lnTo>
                    <a:pt x="4060355" y="208073"/>
                  </a:lnTo>
                  <a:lnTo>
                    <a:pt x="4072193" y="208073"/>
                  </a:lnTo>
                  <a:lnTo>
                    <a:pt x="4084031" y="208073"/>
                  </a:lnTo>
                  <a:lnTo>
                    <a:pt x="4095868" y="208073"/>
                  </a:lnTo>
                  <a:lnTo>
                    <a:pt x="4107706" y="208073"/>
                  </a:lnTo>
                  <a:lnTo>
                    <a:pt x="4119544" y="208073"/>
                  </a:lnTo>
                  <a:lnTo>
                    <a:pt x="4131382" y="208073"/>
                  </a:lnTo>
                  <a:lnTo>
                    <a:pt x="4143219" y="208073"/>
                  </a:lnTo>
                  <a:lnTo>
                    <a:pt x="4155057" y="208073"/>
                  </a:lnTo>
                  <a:lnTo>
                    <a:pt x="4166895" y="208073"/>
                  </a:lnTo>
                  <a:lnTo>
                    <a:pt x="4178733" y="208073"/>
                  </a:lnTo>
                  <a:lnTo>
                    <a:pt x="4190570" y="208073"/>
                  </a:lnTo>
                  <a:lnTo>
                    <a:pt x="4202408" y="208073"/>
                  </a:lnTo>
                  <a:lnTo>
                    <a:pt x="4214246" y="208073"/>
                  </a:lnTo>
                  <a:lnTo>
                    <a:pt x="4226084" y="208073"/>
                  </a:lnTo>
                  <a:lnTo>
                    <a:pt x="4237922" y="208073"/>
                  </a:lnTo>
                  <a:lnTo>
                    <a:pt x="4249759" y="208073"/>
                  </a:lnTo>
                  <a:lnTo>
                    <a:pt x="4261597" y="208073"/>
                  </a:lnTo>
                  <a:lnTo>
                    <a:pt x="4273435" y="208073"/>
                  </a:lnTo>
                  <a:lnTo>
                    <a:pt x="4285273" y="208073"/>
                  </a:lnTo>
                  <a:lnTo>
                    <a:pt x="4297110" y="208073"/>
                  </a:lnTo>
                  <a:lnTo>
                    <a:pt x="4308948" y="208073"/>
                  </a:lnTo>
                  <a:lnTo>
                    <a:pt x="4320786" y="208073"/>
                  </a:lnTo>
                  <a:lnTo>
                    <a:pt x="4332624" y="208073"/>
                  </a:lnTo>
                  <a:lnTo>
                    <a:pt x="4344461" y="208073"/>
                  </a:lnTo>
                  <a:lnTo>
                    <a:pt x="4356299" y="208073"/>
                  </a:lnTo>
                  <a:lnTo>
                    <a:pt x="4368137" y="208073"/>
                  </a:lnTo>
                  <a:lnTo>
                    <a:pt x="4379975" y="208073"/>
                  </a:lnTo>
                  <a:lnTo>
                    <a:pt x="4391813" y="208073"/>
                  </a:lnTo>
                  <a:lnTo>
                    <a:pt x="4403650" y="208073"/>
                  </a:lnTo>
                  <a:lnTo>
                    <a:pt x="4415488" y="208073"/>
                  </a:lnTo>
                  <a:lnTo>
                    <a:pt x="4427326" y="208073"/>
                  </a:lnTo>
                  <a:lnTo>
                    <a:pt x="4439164" y="208073"/>
                  </a:lnTo>
                  <a:lnTo>
                    <a:pt x="4451001" y="208073"/>
                  </a:lnTo>
                  <a:lnTo>
                    <a:pt x="4462839" y="208073"/>
                  </a:lnTo>
                  <a:lnTo>
                    <a:pt x="4474677" y="208073"/>
                  </a:lnTo>
                  <a:lnTo>
                    <a:pt x="4486515" y="208073"/>
                  </a:lnTo>
                  <a:lnTo>
                    <a:pt x="4498352" y="208073"/>
                  </a:lnTo>
                  <a:lnTo>
                    <a:pt x="4510190" y="208073"/>
                  </a:lnTo>
                  <a:lnTo>
                    <a:pt x="4522028" y="208073"/>
                  </a:lnTo>
                  <a:lnTo>
                    <a:pt x="4533866" y="208073"/>
                  </a:lnTo>
                  <a:lnTo>
                    <a:pt x="4545704" y="208073"/>
                  </a:lnTo>
                  <a:lnTo>
                    <a:pt x="4557541" y="208073"/>
                  </a:lnTo>
                  <a:lnTo>
                    <a:pt x="4569379" y="208073"/>
                  </a:lnTo>
                  <a:lnTo>
                    <a:pt x="4581217" y="208073"/>
                  </a:lnTo>
                  <a:lnTo>
                    <a:pt x="4593055" y="208073"/>
                  </a:lnTo>
                  <a:lnTo>
                    <a:pt x="4604892" y="208073"/>
                  </a:lnTo>
                  <a:lnTo>
                    <a:pt x="4616730" y="208073"/>
                  </a:lnTo>
                  <a:lnTo>
                    <a:pt x="4628568" y="208073"/>
                  </a:lnTo>
                  <a:lnTo>
                    <a:pt x="4640406" y="208073"/>
                  </a:lnTo>
                  <a:lnTo>
                    <a:pt x="4652244" y="208073"/>
                  </a:lnTo>
                  <a:lnTo>
                    <a:pt x="4664081" y="208073"/>
                  </a:lnTo>
                  <a:lnTo>
                    <a:pt x="4675919" y="208073"/>
                  </a:lnTo>
                  <a:lnTo>
                    <a:pt x="4687757" y="208073"/>
                  </a:lnTo>
                </a:path>
              </a:pathLst>
            </a:custGeom>
            <a:ln w="40651" cap="flat">
              <a:solidFill>
                <a:srgbClr val="E8E8E8">
                  <a:alpha val="100000"/>
                </a:srgbClr>
              </a:solidFill>
              <a:prstDash val="solid"/>
              <a:round/>
            </a:ln>
          </p:spPr>
          <p:txBody>
            <a:bodyPr/>
            <a:lstStyle/>
            <a:p/>
          </p:txBody>
        </p:sp>
        <p:sp>
          <p:nvSpPr>
            <p:cNvPr id="31" name="pl31"/>
            <p:cNvSpPr/>
            <p:nvPr/>
          </p:nvSpPr>
          <p:spPr>
            <a:xfrm>
              <a:off x="2482252" y="1315868"/>
              <a:ext cx="4687757" cy="208143"/>
            </a:xfrm>
            <a:custGeom>
              <a:avLst/>
              <a:pathLst>
                <a:path w="4687757" h="208143">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69"/>
                  </a:lnTo>
                  <a:lnTo>
                    <a:pt x="2355716" y="82"/>
                  </a:lnTo>
                  <a:lnTo>
                    <a:pt x="2367554" y="96"/>
                  </a:lnTo>
                  <a:lnTo>
                    <a:pt x="2379391" y="113"/>
                  </a:lnTo>
                  <a:lnTo>
                    <a:pt x="2391229" y="133"/>
                  </a:lnTo>
                  <a:lnTo>
                    <a:pt x="2403067" y="156"/>
                  </a:lnTo>
                  <a:lnTo>
                    <a:pt x="2414905" y="183"/>
                  </a:lnTo>
                  <a:lnTo>
                    <a:pt x="2426743" y="216"/>
                  </a:lnTo>
                  <a:lnTo>
                    <a:pt x="2438580" y="254"/>
                  </a:lnTo>
                  <a:lnTo>
                    <a:pt x="2450418" y="298"/>
                  </a:lnTo>
                  <a:lnTo>
                    <a:pt x="2462256" y="350"/>
                  </a:lnTo>
                  <a:lnTo>
                    <a:pt x="2474094" y="412"/>
                  </a:lnTo>
                  <a:lnTo>
                    <a:pt x="2485931" y="484"/>
                  </a:lnTo>
                  <a:lnTo>
                    <a:pt x="2497769" y="569"/>
                  </a:lnTo>
                  <a:lnTo>
                    <a:pt x="2509607" y="668"/>
                  </a:lnTo>
                  <a:lnTo>
                    <a:pt x="2521445" y="785"/>
                  </a:lnTo>
                  <a:lnTo>
                    <a:pt x="2533283" y="922"/>
                  </a:lnTo>
                  <a:lnTo>
                    <a:pt x="2545120" y="1083"/>
                  </a:lnTo>
                  <a:lnTo>
                    <a:pt x="2556958" y="1272"/>
                  </a:lnTo>
                  <a:lnTo>
                    <a:pt x="2568796" y="1494"/>
                  </a:lnTo>
                  <a:lnTo>
                    <a:pt x="2580634" y="1754"/>
                  </a:lnTo>
                  <a:lnTo>
                    <a:pt x="2592471" y="2059"/>
                  </a:lnTo>
                  <a:lnTo>
                    <a:pt x="2604309" y="2415"/>
                  </a:lnTo>
                  <a:lnTo>
                    <a:pt x="2616147" y="2833"/>
                  </a:lnTo>
                  <a:lnTo>
                    <a:pt x="2627985" y="3323"/>
                  </a:lnTo>
                  <a:lnTo>
                    <a:pt x="2639822" y="3895"/>
                  </a:lnTo>
                  <a:lnTo>
                    <a:pt x="2651660" y="4563"/>
                  </a:lnTo>
                  <a:lnTo>
                    <a:pt x="2663498" y="5343"/>
                  </a:lnTo>
                  <a:lnTo>
                    <a:pt x="2675336" y="6252"/>
                  </a:lnTo>
                  <a:lnTo>
                    <a:pt x="2687174" y="7310"/>
                  </a:lnTo>
                  <a:lnTo>
                    <a:pt x="2699011" y="8540"/>
                  </a:lnTo>
                  <a:lnTo>
                    <a:pt x="2710849" y="9966"/>
                  </a:lnTo>
                  <a:lnTo>
                    <a:pt x="2722687" y="11617"/>
                  </a:lnTo>
                  <a:lnTo>
                    <a:pt x="2734525" y="13522"/>
                  </a:lnTo>
                  <a:lnTo>
                    <a:pt x="2746362" y="15715"/>
                  </a:lnTo>
                  <a:lnTo>
                    <a:pt x="2758200" y="18231"/>
                  </a:lnTo>
                  <a:lnTo>
                    <a:pt x="2770038" y="21104"/>
                  </a:lnTo>
                  <a:lnTo>
                    <a:pt x="2781876" y="24373"/>
                  </a:lnTo>
                  <a:lnTo>
                    <a:pt x="2793713" y="28071"/>
                  </a:lnTo>
                  <a:lnTo>
                    <a:pt x="2805551" y="32233"/>
                  </a:lnTo>
                  <a:lnTo>
                    <a:pt x="2817389" y="36885"/>
                  </a:lnTo>
                  <a:lnTo>
                    <a:pt x="2829227" y="42048"/>
                  </a:lnTo>
                  <a:lnTo>
                    <a:pt x="2841065" y="47732"/>
                  </a:lnTo>
                  <a:lnTo>
                    <a:pt x="2852902" y="53935"/>
                  </a:lnTo>
                  <a:lnTo>
                    <a:pt x="2864740" y="60640"/>
                  </a:lnTo>
                  <a:lnTo>
                    <a:pt x="2876578" y="67811"/>
                  </a:lnTo>
                  <a:lnTo>
                    <a:pt x="2888416" y="75397"/>
                  </a:lnTo>
                  <a:lnTo>
                    <a:pt x="2900253" y="83328"/>
                  </a:lnTo>
                  <a:lnTo>
                    <a:pt x="2912091" y="91518"/>
                  </a:lnTo>
                  <a:lnTo>
                    <a:pt x="2923929" y="99868"/>
                  </a:lnTo>
                  <a:lnTo>
                    <a:pt x="2935767" y="108274"/>
                  </a:lnTo>
                  <a:lnTo>
                    <a:pt x="2947604" y="116624"/>
                  </a:lnTo>
                  <a:lnTo>
                    <a:pt x="2959442" y="124814"/>
                  </a:lnTo>
                  <a:lnTo>
                    <a:pt x="2971280" y="132745"/>
                  </a:lnTo>
                  <a:lnTo>
                    <a:pt x="2983118" y="140331"/>
                  </a:lnTo>
                  <a:lnTo>
                    <a:pt x="2994956" y="147502"/>
                  </a:lnTo>
                  <a:lnTo>
                    <a:pt x="3006793" y="154207"/>
                  </a:lnTo>
                  <a:lnTo>
                    <a:pt x="3018631" y="160410"/>
                  </a:lnTo>
                  <a:lnTo>
                    <a:pt x="3030469" y="166094"/>
                  </a:lnTo>
                  <a:lnTo>
                    <a:pt x="3042307" y="171257"/>
                  </a:lnTo>
                  <a:lnTo>
                    <a:pt x="3054144" y="175909"/>
                  </a:lnTo>
                  <a:lnTo>
                    <a:pt x="3065982" y="180071"/>
                  </a:lnTo>
                  <a:lnTo>
                    <a:pt x="3077820" y="183769"/>
                  </a:lnTo>
                  <a:lnTo>
                    <a:pt x="3089658" y="187038"/>
                  </a:lnTo>
                  <a:lnTo>
                    <a:pt x="3101496" y="189911"/>
                  </a:lnTo>
                  <a:lnTo>
                    <a:pt x="3113333" y="192427"/>
                  </a:lnTo>
                  <a:lnTo>
                    <a:pt x="3125171" y="194620"/>
                  </a:lnTo>
                  <a:lnTo>
                    <a:pt x="3137009" y="196525"/>
                  </a:lnTo>
                  <a:lnTo>
                    <a:pt x="3148847" y="198176"/>
                  </a:lnTo>
                  <a:lnTo>
                    <a:pt x="3160684" y="199602"/>
                  </a:lnTo>
                  <a:lnTo>
                    <a:pt x="3172522" y="200832"/>
                  </a:lnTo>
                  <a:lnTo>
                    <a:pt x="3184360" y="201890"/>
                  </a:lnTo>
                  <a:lnTo>
                    <a:pt x="3196198" y="202799"/>
                  </a:lnTo>
                  <a:lnTo>
                    <a:pt x="3208035" y="203579"/>
                  </a:lnTo>
                  <a:lnTo>
                    <a:pt x="3219873" y="204247"/>
                  </a:lnTo>
                  <a:lnTo>
                    <a:pt x="3231711" y="204819"/>
                  </a:lnTo>
                  <a:lnTo>
                    <a:pt x="3243549" y="205309"/>
                  </a:lnTo>
                  <a:lnTo>
                    <a:pt x="3255387" y="205727"/>
                  </a:lnTo>
                  <a:lnTo>
                    <a:pt x="3267224" y="206084"/>
                  </a:lnTo>
                  <a:lnTo>
                    <a:pt x="3279062" y="206388"/>
                  </a:lnTo>
                  <a:lnTo>
                    <a:pt x="3290900" y="206648"/>
                  </a:lnTo>
                  <a:lnTo>
                    <a:pt x="3302738" y="206870"/>
                  </a:lnTo>
                  <a:lnTo>
                    <a:pt x="3314575" y="207059"/>
                  </a:lnTo>
                  <a:lnTo>
                    <a:pt x="3326413" y="207220"/>
                  </a:lnTo>
                  <a:lnTo>
                    <a:pt x="3338251" y="207357"/>
                  </a:lnTo>
                  <a:lnTo>
                    <a:pt x="3350089" y="207474"/>
                  </a:lnTo>
                  <a:lnTo>
                    <a:pt x="3361926" y="207573"/>
                  </a:lnTo>
                  <a:lnTo>
                    <a:pt x="3373764" y="207658"/>
                  </a:lnTo>
                  <a:lnTo>
                    <a:pt x="3385602" y="207730"/>
                  </a:lnTo>
                  <a:lnTo>
                    <a:pt x="3397440" y="207792"/>
                  </a:lnTo>
                  <a:lnTo>
                    <a:pt x="3409278" y="207844"/>
                  </a:lnTo>
                  <a:lnTo>
                    <a:pt x="3421115" y="207888"/>
                  </a:lnTo>
                  <a:lnTo>
                    <a:pt x="3432953" y="207926"/>
                  </a:lnTo>
                  <a:lnTo>
                    <a:pt x="3444791" y="207959"/>
                  </a:lnTo>
                  <a:lnTo>
                    <a:pt x="3456629" y="207986"/>
                  </a:lnTo>
                  <a:lnTo>
                    <a:pt x="3468466" y="208009"/>
                  </a:lnTo>
                  <a:lnTo>
                    <a:pt x="3480304" y="208029"/>
                  </a:lnTo>
                  <a:lnTo>
                    <a:pt x="3492142" y="208046"/>
                  </a:lnTo>
                  <a:lnTo>
                    <a:pt x="3503980" y="208060"/>
                  </a:lnTo>
                  <a:lnTo>
                    <a:pt x="3515818" y="208073"/>
                  </a:lnTo>
                  <a:lnTo>
                    <a:pt x="3515818" y="208143"/>
                  </a:lnTo>
                  <a:lnTo>
                    <a:pt x="3527655" y="208143"/>
                  </a:lnTo>
                  <a:lnTo>
                    <a:pt x="3539493" y="208143"/>
                  </a:lnTo>
                  <a:lnTo>
                    <a:pt x="3551331" y="208143"/>
                  </a:lnTo>
                  <a:lnTo>
                    <a:pt x="3563169" y="208143"/>
                  </a:lnTo>
                  <a:lnTo>
                    <a:pt x="3575006" y="208143"/>
                  </a:lnTo>
                  <a:lnTo>
                    <a:pt x="3586844" y="208143"/>
                  </a:lnTo>
                  <a:lnTo>
                    <a:pt x="3598682" y="208143"/>
                  </a:lnTo>
                  <a:lnTo>
                    <a:pt x="3610520" y="208143"/>
                  </a:lnTo>
                  <a:lnTo>
                    <a:pt x="3622357" y="208143"/>
                  </a:lnTo>
                  <a:lnTo>
                    <a:pt x="3634195" y="208143"/>
                  </a:lnTo>
                  <a:lnTo>
                    <a:pt x="3646033" y="208143"/>
                  </a:lnTo>
                  <a:lnTo>
                    <a:pt x="3657871" y="208143"/>
                  </a:lnTo>
                  <a:lnTo>
                    <a:pt x="3669709" y="208143"/>
                  </a:lnTo>
                  <a:lnTo>
                    <a:pt x="3681546" y="208143"/>
                  </a:lnTo>
                  <a:lnTo>
                    <a:pt x="3693384" y="208143"/>
                  </a:lnTo>
                  <a:lnTo>
                    <a:pt x="3705222" y="208143"/>
                  </a:lnTo>
                  <a:lnTo>
                    <a:pt x="3717060" y="208143"/>
                  </a:lnTo>
                  <a:lnTo>
                    <a:pt x="3728897" y="208143"/>
                  </a:lnTo>
                  <a:lnTo>
                    <a:pt x="3740735" y="208143"/>
                  </a:lnTo>
                  <a:lnTo>
                    <a:pt x="3752573" y="208143"/>
                  </a:lnTo>
                  <a:lnTo>
                    <a:pt x="3764411" y="208143"/>
                  </a:lnTo>
                  <a:lnTo>
                    <a:pt x="3776248" y="208143"/>
                  </a:lnTo>
                  <a:lnTo>
                    <a:pt x="3788086" y="208143"/>
                  </a:lnTo>
                  <a:lnTo>
                    <a:pt x="3799924" y="208143"/>
                  </a:lnTo>
                  <a:lnTo>
                    <a:pt x="3811762" y="208143"/>
                  </a:lnTo>
                  <a:lnTo>
                    <a:pt x="3823600" y="208143"/>
                  </a:lnTo>
                  <a:lnTo>
                    <a:pt x="3835437" y="208143"/>
                  </a:lnTo>
                  <a:lnTo>
                    <a:pt x="3847275" y="208143"/>
                  </a:lnTo>
                  <a:lnTo>
                    <a:pt x="3859113" y="208143"/>
                  </a:lnTo>
                  <a:lnTo>
                    <a:pt x="3870951" y="208143"/>
                  </a:lnTo>
                  <a:lnTo>
                    <a:pt x="3882788" y="208143"/>
                  </a:lnTo>
                  <a:lnTo>
                    <a:pt x="3894626" y="208143"/>
                  </a:lnTo>
                  <a:lnTo>
                    <a:pt x="3906464" y="208143"/>
                  </a:lnTo>
                  <a:lnTo>
                    <a:pt x="3918302" y="208143"/>
                  </a:lnTo>
                  <a:lnTo>
                    <a:pt x="3930139" y="208143"/>
                  </a:lnTo>
                  <a:lnTo>
                    <a:pt x="3941977" y="208143"/>
                  </a:lnTo>
                  <a:lnTo>
                    <a:pt x="3953815" y="208143"/>
                  </a:lnTo>
                  <a:lnTo>
                    <a:pt x="3965653" y="208143"/>
                  </a:lnTo>
                  <a:lnTo>
                    <a:pt x="3977491" y="208143"/>
                  </a:lnTo>
                  <a:lnTo>
                    <a:pt x="3989328" y="208143"/>
                  </a:lnTo>
                  <a:lnTo>
                    <a:pt x="4001166" y="208143"/>
                  </a:lnTo>
                  <a:lnTo>
                    <a:pt x="4013004" y="208143"/>
                  </a:lnTo>
                  <a:lnTo>
                    <a:pt x="4024842" y="208143"/>
                  </a:lnTo>
                  <a:lnTo>
                    <a:pt x="4036679" y="208143"/>
                  </a:lnTo>
                  <a:lnTo>
                    <a:pt x="4048517" y="208143"/>
                  </a:lnTo>
                  <a:lnTo>
                    <a:pt x="4060355" y="208143"/>
                  </a:lnTo>
                  <a:lnTo>
                    <a:pt x="4072193" y="208143"/>
                  </a:lnTo>
                  <a:lnTo>
                    <a:pt x="4084031" y="208143"/>
                  </a:lnTo>
                  <a:lnTo>
                    <a:pt x="4095868" y="208143"/>
                  </a:lnTo>
                  <a:lnTo>
                    <a:pt x="4107706" y="208143"/>
                  </a:lnTo>
                  <a:lnTo>
                    <a:pt x="4119544" y="208143"/>
                  </a:lnTo>
                  <a:lnTo>
                    <a:pt x="4131382" y="208143"/>
                  </a:lnTo>
                  <a:lnTo>
                    <a:pt x="4143219" y="208143"/>
                  </a:lnTo>
                  <a:lnTo>
                    <a:pt x="4155057" y="208143"/>
                  </a:lnTo>
                  <a:lnTo>
                    <a:pt x="4166895" y="208143"/>
                  </a:lnTo>
                  <a:lnTo>
                    <a:pt x="4178733" y="208143"/>
                  </a:lnTo>
                  <a:lnTo>
                    <a:pt x="4190570" y="208143"/>
                  </a:lnTo>
                  <a:lnTo>
                    <a:pt x="4202408" y="208143"/>
                  </a:lnTo>
                  <a:lnTo>
                    <a:pt x="4214246" y="208143"/>
                  </a:lnTo>
                  <a:lnTo>
                    <a:pt x="4226084" y="208143"/>
                  </a:lnTo>
                  <a:lnTo>
                    <a:pt x="4237922" y="208143"/>
                  </a:lnTo>
                  <a:lnTo>
                    <a:pt x="4249759" y="208143"/>
                  </a:lnTo>
                  <a:lnTo>
                    <a:pt x="4261597" y="208143"/>
                  </a:lnTo>
                  <a:lnTo>
                    <a:pt x="4273435" y="208143"/>
                  </a:lnTo>
                  <a:lnTo>
                    <a:pt x="4285273" y="208143"/>
                  </a:lnTo>
                  <a:lnTo>
                    <a:pt x="4297110" y="208143"/>
                  </a:lnTo>
                  <a:lnTo>
                    <a:pt x="4308948" y="208143"/>
                  </a:lnTo>
                  <a:lnTo>
                    <a:pt x="4320786" y="208143"/>
                  </a:lnTo>
                  <a:lnTo>
                    <a:pt x="4332624" y="208143"/>
                  </a:lnTo>
                  <a:lnTo>
                    <a:pt x="4344461" y="208143"/>
                  </a:lnTo>
                  <a:lnTo>
                    <a:pt x="4356299" y="208143"/>
                  </a:lnTo>
                  <a:lnTo>
                    <a:pt x="4368137" y="208143"/>
                  </a:lnTo>
                  <a:lnTo>
                    <a:pt x="4379975" y="208143"/>
                  </a:lnTo>
                  <a:lnTo>
                    <a:pt x="4391813" y="208143"/>
                  </a:lnTo>
                  <a:lnTo>
                    <a:pt x="4403650" y="208143"/>
                  </a:lnTo>
                  <a:lnTo>
                    <a:pt x="4415488" y="208143"/>
                  </a:lnTo>
                  <a:lnTo>
                    <a:pt x="4427326" y="208143"/>
                  </a:lnTo>
                  <a:lnTo>
                    <a:pt x="4439164" y="208143"/>
                  </a:lnTo>
                  <a:lnTo>
                    <a:pt x="4451001" y="208143"/>
                  </a:lnTo>
                  <a:lnTo>
                    <a:pt x="4462839" y="208143"/>
                  </a:lnTo>
                  <a:lnTo>
                    <a:pt x="4474677" y="208143"/>
                  </a:lnTo>
                  <a:lnTo>
                    <a:pt x="4486515" y="208143"/>
                  </a:lnTo>
                  <a:lnTo>
                    <a:pt x="4498352" y="208143"/>
                  </a:lnTo>
                  <a:lnTo>
                    <a:pt x="4510190" y="208143"/>
                  </a:lnTo>
                  <a:lnTo>
                    <a:pt x="4522028" y="208143"/>
                  </a:lnTo>
                  <a:lnTo>
                    <a:pt x="4533866" y="208143"/>
                  </a:lnTo>
                  <a:lnTo>
                    <a:pt x="4545704" y="208143"/>
                  </a:lnTo>
                  <a:lnTo>
                    <a:pt x="4557541" y="208143"/>
                  </a:lnTo>
                  <a:lnTo>
                    <a:pt x="4569379" y="208143"/>
                  </a:lnTo>
                  <a:lnTo>
                    <a:pt x="4581217" y="208143"/>
                  </a:lnTo>
                  <a:lnTo>
                    <a:pt x="4593055" y="208143"/>
                  </a:lnTo>
                  <a:lnTo>
                    <a:pt x="4604892" y="208143"/>
                  </a:lnTo>
                  <a:lnTo>
                    <a:pt x="4616730" y="208143"/>
                  </a:lnTo>
                  <a:lnTo>
                    <a:pt x="4628568" y="208143"/>
                  </a:lnTo>
                  <a:lnTo>
                    <a:pt x="4640406" y="208143"/>
                  </a:lnTo>
                  <a:lnTo>
                    <a:pt x="4652244" y="208143"/>
                  </a:lnTo>
                  <a:lnTo>
                    <a:pt x="4664081" y="208143"/>
                  </a:lnTo>
                  <a:lnTo>
                    <a:pt x="4675919" y="208143"/>
                  </a:lnTo>
                  <a:lnTo>
                    <a:pt x="4687757" y="208143"/>
                  </a:lnTo>
                </a:path>
              </a:pathLst>
            </a:custGeom>
            <a:ln w="40651" cap="flat">
              <a:solidFill>
                <a:srgbClr val="E8E8E8">
                  <a:alpha val="100000"/>
                </a:srgbClr>
              </a:solidFill>
              <a:prstDash val="solid"/>
              <a:round/>
            </a:ln>
          </p:spPr>
          <p:txBody>
            <a:bodyPr/>
            <a:lstStyle/>
            <a:p/>
          </p:txBody>
        </p:sp>
        <p:sp>
          <p:nvSpPr>
            <p:cNvPr id="32" name="pl32"/>
            <p:cNvSpPr/>
            <p:nvPr/>
          </p:nvSpPr>
          <p:spPr>
            <a:xfrm>
              <a:off x="2482252" y="3189225"/>
              <a:ext cx="4687757" cy="1040505"/>
            </a:xfrm>
            <a:custGeom>
              <a:avLst/>
              <a:pathLst>
                <a:path w="4687757" h="1040505">
                  <a:moveTo>
                    <a:pt x="0" y="0"/>
                  </a:moveTo>
                  <a:lnTo>
                    <a:pt x="11837" y="12"/>
                  </a:lnTo>
                  <a:lnTo>
                    <a:pt x="23675" y="26"/>
                  </a:lnTo>
                  <a:lnTo>
                    <a:pt x="35513" y="43"/>
                  </a:lnTo>
                  <a:lnTo>
                    <a:pt x="47351" y="63"/>
                  </a:lnTo>
                  <a:lnTo>
                    <a:pt x="59188" y="86"/>
                  </a:lnTo>
                  <a:lnTo>
                    <a:pt x="71026" y="114"/>
                  </a:lnTo>
                  <a:lnTo>
                    <a:pt x="82864" y="146"/>
                  </a:lnTo>
                  <a:lnTo>
                    <a:pt x="94702" y="184"/>
                  </a:lnTo>
                  <a:lnTo>
                    <a:pt x="106539" y="228"/>
                  </a:lnTo>
                  <a:lnTo>
                    <a:pt x="118377" y="281"/>
                  </a:lnTo>
                  <a:lnTo>
                    <a:pt x="130215" y="342"/>
                  </a:lnTo>
                  <a:lnTo>
                    <a:pt x="142053" y="414"/>
                  </a:lnTo>
                  <a:lnTo>
                    <a:pt x="153891" y="499"/>
                  </a:lnTo>
                  <a:lnTo>
                    <a:pt x="165728" y="598"/>
                  </a:lnTo>
                  <a:lnTo>
                    <a:pt x="177566" y="715"/>
                  </a:lnTo>
                  <a:lnTo>
                    <a:pt x="189404" y="852"/>
                  </a:lnTo>
                  <a:lnTo>
                    <a:pt x="201242" y="1014"/>
                  </a:lnTo>
                  <a:lnTo>
                    <a:pt x="213079" y="1202"/>
                  </a:lnTo>
                  <a:lnTo>
                    <a:pt x="224917" y="1424"/>
                  </a:lnTo>
                  <a:lnTo>
                    <a:pt x="236755" y="1684"/>
                  </a:lnTo>
                  <a:lnTo>
                    <a:pt x="248593" y="1989"/>
                  </a:lnTo>
                  <a:lnTo>
                    <a:pt x="260430" y="2346"/>
                  </a:lnTo>
                  <a:lnTo>
                    <a:pt x="272268" y="2764"/>
                  </a:lnTo>
                  <a:lnTo>
                    <a:pt x="284106" y="3253"/>
                  </a:lnTo>
                  <a:lnTo>
                    <a:pt x="295944" y="3825"/>
                  </a:lnTo>
                  <a:lnTo>
                    <a:pt x="307782" y="4493"/>
                  </a:lnTo>
                  <a:lnTo>
                    <a:pt x="319619" y="5273"/>
                  </a:lnTo>
                  <a:lnTo>
                    <a:pt x="331457" y="6182"/>
                  </a:lnTo>
                  <a:lnTo>
                    <a:pt x="343295" y="7240"/>
                  </a:lnTo>
                  <a:lnTo>
                    <a:pt x="355133" y="8470"/>
                  </a:lnTo>
                  <a:lnTo>
                    <a:pt x="366970" y="9896"/>
                  </a:lnTo>
                  <a:lnTo>
                    <a:pt x="378808" y="11547"/>
                  </a:lnTo>
                  <a:lnTo>
                    <a:pt x="390646" y="13453"/>
                  </a:lnTo>
                  <a:lnTo>
                    <a:pt x="402484" y="15646"/>
                  </a:lnTo>
                  <a:lnTo>
                    <a:pt x="414321" y="18161"/>
                  </a:lnTo>
                  <a:lnTo>
                    <a:pt x="426159" y="21034"/>
                  </a:lnTo>
                  <a:lnTo>
                    <a:pt x="437997" y="24303"/>
                  </a:lnTo>
                  <a:lnTo>
                    <a:pt x="449835" y="28002"/>
                  </a:lnTo>
                  <a:lnTo>
                    <a:pt x="461673" y="32163"/>
                  </a:lnTo>
                  <a:lnTo>
                    <a:pt x="473510" y="36815"/>
                  </a:lnTo>
                  <a:lnTo>
                    <a:pt x="485348" y="41978"/>
                  </a:lnTo>
                  <a:lnTo>
                    <a:pt x="497186" y="47662"/>
                  </a:lnTo>
                  <a:lnTo>
                    <a:pt x="509024" y="53865"/>
                  </a:lnTo>
                  <a:lnTo>
                    <a:pt x="520861" y="60570"/>
                  </a:lnTo>
                  <a:lnTo>
                    <a:pt x="532699" y="67741"/>
                  </a:lnTo>
                  <a:lnTo>
                    <a:pt x="544537" y="75327"/>
                  </a:lnTo>
                  <a:lnTo>
                    <a:pt x="556375" y="83258"/>
                  </a:lnTo>
                  <a:lnTo>
                    <a:pt x="568213" y="91448"/>
                  </a:lnTo>
                  <a:lnTo>
                    <a:pt x="580050" y="99799"/>
                  </a:lnTo>
                  <a:lnTo>
                    <a:pt x="591888" y="108204"/>
                  </a:lnTo>
                  <a:lnTo>
                    <a:pt x="603726" y="116555"/>
                  </a:lnTo>
                  <a:lnTo>
                    <a:pt x="615564" y="124744"/>
                  </a:lnTo>
                  <a:lnTo>
                    <a:pt x="627401" y="132675"/>
                  </a:lnTo>
                  <a:lnTo>
                    <a:pt x="639239" y="140261"/>
                  </a:lnTo>
                  <a:lnTo>
                    <a:pt x="651077" y="147432"/>
                  </a:lnTo>
                  <a:lnTo>
                    <a:pt x="662915" y="154137"/>
                  </a:lnTo>
                  <a:lnTo>
                    <a:pt x="674752" y="160340"/>
                  </a:lnTo>
                  <a:lnTo>
                    <a:pt x="686590" y="166024"/>
                  </a:lnTo>
                  <a:lnTo>
                    <a:pt x="698428" y="171187"/>
                  </a:lnTo>
                  <a:lnTo>
                    <a:pt x="710266" y="175839"/>
                  </a:lnTo>
                  <a:lnTo>
                    <a:pt x="722104" y="180001"/>
                  </a:lnTo>
                  <a:lnTo>
                    <a:pt x="733941" y="183700"/>
                  </a:lnTo>
                  <a:lnTo>
                    <a:pt x="745779" y="186968"/>
                  </a:lnTo>
                  <a:lnTo>
                    <a:pt x="757617" y="189842"/>
                  </a:lnTo>
                  <a:lnTo>
                    <a:pt x="769455" y="192357"/>
                  </a:lnTo>
                  <a:lnTo>
                    <a:pt x="781292" y="194550"/>
                  </a:lnTo>
                  <a:lnTo>
                    <a:pt x="793130" y="196455"/>
                  </a:lnTo>
                  <a:lnTo>
                    <a:pt x="804968" y="198106"/>
                  </a:lnTo>
                  <a:lnTo>
                    <a:pt x="816806" y="199532"/>
                  </a:lnTo>
                  <a:lnTo>
                    <a:pt x="828643" y="200762"/>
                  </a:lnTo>
                  <a:lnTo>
                    <a:pt x="840481" y="201820"/>
                  </a:lnTo>
                  <a:lnTo>
                    <a:pt x="852319" y="202729"/>
                  </a:lnTo>
                  <a:lnTo>
                    <a:pt x="864157" y="203509"/>
                  </a:lnTo>
                  <a:lnTo>
                    <a:pt x="875995" y="204178"/>
                  </a:lnTo>
                  <a:lnTo>
                    <a:pt x="887832" y="204750"/>
                  </a:lnTo>
                  <a:lnTo>
                    <a:pt x="899670" y="205239"/>
                  </a:lnTo>
                  <a:lnTo>
                    <a:pt x="911508" y="205657"/>
                  </a:lnTo>
                  <a:lnTo>
                    <a:pt x="923346" y="206014"/>
                  </a:lnTo>
                  <a:lnTo>
                    <a:pt x="935183" y="206318"/>
                  </a:lnTo>
                  <a:lnTo>
                    <a:pt x="947021" y="206578"/>
                  </a:lnTo>
                  <a:lnTo>
                    <a:pt x="958859" y="206800"/>
                  </a:lnTo>
                  <a:lnTo>
                    <a:pt x="970697" y="206989"/>
                  </a:lnTo>
                  <a:lnTo>
                    <a:pt x="982534" y="207150"/>
                  </a:lnTo>
                  <a:lnTo>
                    <a:pt x="994372" y="207287"/>
                  </a:lnTo>
                  <a:lnTo>
                    <a:pt x="1006210" y="207404"/>
                  </a:lnTo>
                  <a:lnTo>
                    <a:pt x="1018048" y="207503"/>
                  </a:lnTo>
                  <a:lnTo>
                    <a:pt x="1029886" y="207588"/>
                  </a:lnTo>
                  <a:lnTo>
                    <a:pt x="1041723" y="207660"/>
                  </a:lnTo>
                  <a:lnTo>
                    <a:pt x="1053561" y="207722"/>
                  </a:lnTo>
                  <a:lnTo>
                    <a:pt x="1065399" y="207774"/>
                  </a:lnTo>
                  <a:lnTo>
                    <a:pt x="1077237" y="207819"/>
                  </a:lnTo>
                  <a:lnTo>
                    <a:pt x="1089074" y="207856"/>
                  </a:lnTo>
                  <a:lnTo>
                    <a:pt x="1100912" y="207889"/>
                  </a:lnTo>
                  <a:lnTo>
                    <a:pt x="1112750" y="207916"/>
                  </a:lnTo>
                  <a:lnTo>
                    <a:pt x="1124588" y="207940"/>
                  </a:lnTo>
                  <a:lnTo>
                    <a:pt x="1136426" y="207959"/>
                  </a:lnTo>
                  <a:lnTo>
                    <a:pt x="1148263" y="207976"/>
                  </a:lnTo>
                  <a:lnTo>
                    <a:pt x="1160101" y="207991"/>
                  </a:lnTo>
                  <a:lnTo>
                    <a:pt x="1171939" y="208003"/>
                  </a:lnTo>
                  <a:lnTo>
                    <a:pt x="1171939" y="208073"/>
                  </a:lnTo>
                  <a:lnTo>
                    <a:pt x="1183777" y="208073"/>
                  </a:lnTo>
                  <a:lnTo>
                    <a:pt x="1195614" y="208073"/>
                  </a:lnTo>
                  <a:lnTo>
                    <a:pt x="1207452" y="208073"/>
                  </a:lnTo>
                  <a:lnTo>
                    <a:pt x="1219290" y="208073"/>
                  </a:lnTo>
                  <a:lnTo>
                    <a:pt x="1231128" y="208073"/>
                  </a:lnTo>
                  <a:lnTo>
                    <a:pt x="1242965" y="208073"/>
                  </a:lnTo>
                  <a:lnTo>
                    <a:pt x="1254803" y="208073"/>
                  </a:lnTo>
                  <a:lnTo>
                    <a:pt x="1266641" y="208073"/>
                  </a:lnTo>
                  <a:lnTo>
                    <a:pt x="1278479" y="208073"/>
                  </a:lnTo>
                  <a:lnTo>
                    <a:pt x="1290317" y="208073"/>
                  </a:lnTo>
                  <a:lnTo>
                    <a:pt x="1302154" y="208073"/>
                  </a:lnTo>
                  <a:lnTo>
                    <a:pt x="1313992" y="208073"/>
                  </a:lnTo>
                  <a:lnTo>
                    <a:pt x="1325830" y="208073"/>
                  </a:lnTo>
                  <a:lnTo>
                    <a:pt x="1337668" y="208073"/>
                  </a:lnTo>
                  <a:lnTo>
                    <a:pt x="1349505" y="208073"/>
                  </a:lnTo>
                  <a:lnTo>
                    <a:pt x="1361343" y="208073"/>
                  </a:lnTo>
                  <a:lnTo>
                    <a:pt x="1373181" y="208073"/>
                  </a:lnTo>
                  <a:lnTo>
                    <a:pt x="1385019" y="208073"/>
                  </a:lnTo>
                  <a:lnTo>
                    <a:pt x="1396856" y="208073"/>
                  </a:lnTo>
                  <a:lnTo>
                    <a:pt x="1408694" y="208073"/>
                  </a:lnTo>
                  <a:lnTo>
                    <a:pt x="1420532" y="208073"/>
                  </a:lnTo>
                  <a:lnTo>
                    <a:pt x="1432370" y="208073"/>
                  </a:lnTo>
                  <a:lnTo>
                    <a:pt x="1444208" y="208073"/>
                  </a:lnTo>
                  <a:lnTo>
                    <a:pt x="1456045" y="208073"/>
                  </a:lnTo>
                  <a:lnTo>
                    <a:pt x="1467883" y="208073"/>
                  </a:lnTo>
                  <a:lnTo>
                    <a:pt x="1479721" y="208073"/>
                  </a:lnTo>
                  <a:lnTo>
                    <a:pt x="1491559" y="208073"/>
                  </a:lnTo>
                  <a:lnTo>
                    <a:pt x="1503396" y="208073"/>
                  </a:lnTo>
                  <a:lnTo>
                    <a:pt x="1515234" y="208073"/>
                  </a:lnTo>
                  <a:lnTo>
                    <a:pt x="1527072" y="208073"/>
                  </a:lnTo>
                  <a:lnTo>
                    <a:pt x="1538910" y="208073"/>
                  </a:lnTo>
                  <a:lnTo>
                    <a:pt x="1550748" y="208073"/>
                  </a:lnTo>
                  <a:lnTo>
                    <a:pt x="1562585" y="208073"/>
                  </a:lnTo>
                  <a:lnTo>
                    <a:pt x="1574423" y="208073"/>
                  </a:lnTo>
                  <a:lnTo>
                    <a:pt x="1586261" y="208073"/>
                  </a:lnTo>
                  <a:lnTo>
                    <a:pt x="1598099" y="208073"/>
                  </a:lnTo>
                  <a:lnTo>
                    <a:pt x="1609936" y="208073"/>
                  </a:lnTo>
                  <a:lnTo>
                    <a:pt x="1621774" y="208073"/>
                  </a:lnTo>
                  <a:lnTo>
                    <a:pt x="1633612" y="208073"/>
                  </a:lnTo>
                  <a:lnTo>
                    <a:pt x="1645450" y="208073"/>
                  </a:lnTo>
                  <a:lnTo>
                    <a:pt x="1657287" y="208073"/>
                  </a:lnTo>
                  <a:lnTo>
                    <a:pt x="1669125" y="208073"/>
                  </a:lnTo>
                  <a:lnTo>
                    <a:pt x="1680963" y="208073"/>
                  </a:lnTo>
                  <a:lnTo>
                    <a:pt x="1692801" y="208073"/>
                  </a:lnTo>
                  <a:lnTo>
                    <a:pt x="1704639" y="208073"/>
                  </a:lnTo>
                  <a:lnTo>
                    <a:pt x="1716476" y="208073"/>
                  </a:lnTo>
                  <a:lnTo>
                    <a:pt x="1728314" y="208073"/>
                  </a:lnTo>
                  <a:lnTo>
                    <a:pt x="1740152" y="208073"/>
                  </a:lnTo>
                  <a:lnTo>
                    <a:pt x="1751990" y="208073"/>
                  </a:lnTo>
                  <a:lnTo>
                    <a:pt x="1763827" y="208073"/>
                  </a:lnTo>
                  <a:lnTo>
                    <a:pt x="1775665" y="208073"/>
                  </a:lnTo>
                  <a:lnTo>
                    <a:pt x="1787503" y="208073"/>
                  </a:lnTo>
                  <a:lnTo>
                    <a:pt x="1799341" y="208073"/>
                  </a:lnTo>
                  <a:lnTo>
                    <a:pt x="1811178" y="208073"/>
                  </a:lnTo>
                  <a:lnTo>
                    <a:pt x="1823016" y="208073"/>
                  </a:lnTo>
                  <a:lnTo>
                    <a:pt x="1834854" y="208073"/>
                  </a:lnTo>
                  <a:lnTo>
                    <a:pt x="1846692" y="208073"/>
                  </a:lnTo>
                  <a:lnTo>
                    <a:pt x="1858530" y="208073"/>
                  </a:lnTo>
                  <a:lnTo>
                    <a:pt x="1870367" y="208073"/>
                  </a:lnTo>
                  <a:lnTo>
                    <a:pt x="1882205" y="208073"/>
                  </a:lnTo>
                  <a:lnTo>
                    <a:pt x="1894043" y="208073"/>
                  </a:lnTo>
                  <a:lnTo>
                    <a:pt x="1905881" y="208073"/>
                  </a:lnTo>
                  <a:lnTo>
                    <a:pt x="1917718" y="208073"/>
                  </a:lnTo>
                  <a:lnTo>
                    <a:pt x="1929556" y="208073"/>
                  </a:lnTo>
                  <a:lnTo>
                    <a:pt x="1941394" y="208073"/>
                  </a:lnTo>
                  <a:lnTo>
                    <a:pt x="1953232" y="208073"/>
                  </a:lnTo>
                  <a:lnTo>
                    <a:pt x="1965069" y="208073"/>
                  </a:lnTo>
                  <a:lnTo>
                    <a:pt x="1976907" y="208073"/>
                  </a:lnTo>
                  <a:lnTo>
                    <a:pt x="1988745" y="208073"/>
                  </a:lnTo>
                  <a:lnTo>
                    <a:pt x="2000583" y="208073"/>
                  </a:lnTo>
                  <a:lnTo>
                    <a:pt x="2012421" y="208073"/>
                  </a:lnTo>
                  <a:lnTo>
                    <a:pt x="2024258" y="208073"/>
                  </a:lnTo>
                  <a:lnTo>
                    <a:pt x="2036096" y="208073"/>
                  </a:lnTo>
                  <a:lnTo>
                    <a:pt x="2047934" y="208073"/>
                  </a:lnTo>
                  <a:lnTo>
                    <a:pt x="2059772" y="208073"/>
                  </a:lnTo>
                  <a:lnTo>
                    <a:pt x="2071609" y="208073"/>
                  </a:lnTo>
                  <a:lnTo>
                    <a:pt x="2083447" y="208073"/>
                  </a:lnTo>
                  <a:lnTo>
                    <a:pt x="2095285" y="208073"/>
                  </a:lnTo>
                  <a:lnTo>
                    <a:pt x="2107123" y="208073"/>
                  </a:lnTo>
                  <a:lnTo>
                    <a:pt x="2118961" y="208073"/>
                  </a:lnTo>
                  <a:lnTo>
                    <a:pt x="2130798" y="208073"/>
                  </a:lnTo>
                  <a:lnTo>
                    <a:pt x="2142636" y="208073"/>
                  </a:lnTo>
                  <a:lnTo>
                    <a:pt x="2154474" y="208073"/>
                  </a:lnTo>
                  <a:lnTo>
                    <a:pt x="2166312" y="208073"/>
                  </a:lnTo>
                  <a:lnTo>
                    <a:pt x="2178149" y="208073"/>
                  </a:lnTo>
                  <a:lnTo>
                    <a:pt x="2189987" y="208073"/>
                  </a:lnTo>
                  <a:lnTo>
                    <a:pt x="2201825" y="208073"/>
                  </a:lnTo>
                  <a:lnTo>
                    <a:pt x="2213663" y="208073"/>
                  </a:lnTo>
                  <a:lnTo>
                    <a:pt x="2225500" y="208073"/>
                  </a:lnTo>
                  <a:lnTo>
                    <a:pt x="2237338" y="208073"/>
                  </a:lnTo>
                  <a:lnTo>
                    <a:pt x="2249176" y="208073"/>
                  </a:lnTo>
                  <a:lnTo>
                    <a:pt x="2261014" y="208073"/>
                  </a:lnTo>
                  <a:lnTo>
                    <a:pt x="2272852" y="208073"/>
                  </a:lnTo>
                  <a:lnTo>
                    <a:pt x="2284689" y="208073"/>
                  </a:lnTo>
                  <a:lnTo>
                    <a:pt x="2296527" y="208073"/>
                  </a:lnTo>
                  <a:lnTo>
                    <a:pt x="2308365" y="208073"/>
                  </a:lnTo>
                  <a:lnTo>
                    <a:pt x="2320203" y="208073"/>
                  </a:lnTo>
                  <a:lnTo>
                    <a:pt x="2332040" y="208073"/>
                  </a:lnTo>
                  <a:lnTo>
                    <a:pt x="2343878" y="208073"/>
                  </a:lnTo>
                  <a:lnTo>
                    <a:pt x="2343878" y="208212"/>
                  </a:lnTo>
                  <a:lnTo>
                    <a:pt x="2355716" y="208237"/>
                  </a:lnTo>
                  <a:lnTo>
                    <a:pt x="2367554" y="208266"/>
                  </a:lnTo>
                  <a:lnTo>
                    <a:pt x="2379391" y="208299"/>
                  </a:lnTo>
                  <a:lnTo>
                    <a:pt x="2391229" y="208339"/>
                  </a:lnTo>
                  <a:lnTo>
                    <a:pt x="2403067" y="208386"/>
                  </a:lnTo>
                  <a:lnTo>
                    <a:pt x="2414905" y="208441"/>
                  </a:lnTo>
                  <a:lnTo>
                    <a:pt x="2426743" y="208505"/>
                  </a:lnTo>
                  <a:lnTo>
                    <a:pt x="2438580" y="208581"/>
                  </a:lnTo>
                  <a:lnTo>
                    <a:pt x="2450418" y="208670"/>
                  </a:lnTo>
                  <a:lnTo>
                    <a:pt x="2462256" y="208774"/>
                  </a:lnTo>
                  <a:lnTo>
                    <a:pt x="2474094" y="208897"/>
                  </a:lnTo>
                  <a:lnTo>
                    <a:pt x="2485931" y="209042"/>
                  </a:lnTo>
                  <a:lnTo>
                    <a:pt x="2497769" y="209211"/>
                  </a:lnTo>
                  <a:lnTo>
                    <a:pt x="2509607" y="209410"/>
                  </a:lnTo>
                  <a:lnTo>
                    <a:pt x="2521445" y="209644"/>
                  </a:lnTo>
                  <a:lnTo>
                    <a:pt x="2533283" y="209918"/>
                  </a:lnTo>
                  <a:lnTo>
                    <a:pt x="2545120" y="210240"/>
                  </a:lnTo>
                  <a:lnTo>
                    <a:pt x="2556958" y="210618"/>
                  </a:lnTo>
                  <a:lnTo>
                    <a:pt x="2568796" y="211062"/>
                  </a:lnTo>
                  <a:lnTo>
                    <a:pt x="2580634" y="211581"/>
                  </a:lnTo>
                  <a:lnTo>
                    <a:pt x="2592471" y="212191"/>
                  </a:lnTo>
                  <a:lnTo>
                    <a:pt x="2604309" y="212905"/>
                  </a:lnTo>
                  <a:lnTo>
                    <a:pt x="2616147" y="213741"/>
                  </a:lnTo>
                  <a:lnTo>
                    <a:pt x="2627985" y="214719"/>
                  </a:lnTo>
                  <a:lnTo>
                    <a:pt x="2639822" y="215863"/>
                  </a:lnTo>
                  <a:lnTo>
                    <a:pt x="2651660" y="217200"/>
                  </a:lnTo>
                  <a:lnTo>
                    <a:pt x="2663498" y="218759"/>
                  </a:lnTo>
                  <a:lnTo>
                    <a:pt x="2675336" y="220578"/>
                  </a:lnTo>
                  <a:lnTo>
                    <a:pt x="2687174" y="222694"/>
                  </a:lnTo>
                  <a:lnTo>
                    <a:pt x="2699011" y="225154"/>
                  </a:lnTo>
                  <a:lnTo>
                    <a:pt x="2710849" y="228006"/>
                  </a:lnTo>
                  <a:lnTo>
                    <a:pt x="2722687" y="231308"/>
                  </a:lnTo>
                  <a:lnTo>
                    <a:pt x="2734525" y="235118"/>
                  </a:lnTo>
                  <a:lnTo>
                    <a:pt x="2746362" y="239504"/>
                  </a:lnTo>
                  <a:lnTo>
                    <a:pt x="2758200" y="244535"/>
                  </a:lnTo>
                  <a:lnTo>
                    <a:pt x="2770038" y="250282"/>
                  </a:lnTo>
                  <a:lnTo>
                    <a:pt x="2781876" y="256819"/>
                  </a:lnTo>
                  <a:lnTo>
                    <a:pt x="2793713" y="264216"/>
                  </a:lnTo>
                  <a:lnTo>
                    <a:pt x="2805551" y="272539"/>
                  </a:lnTo>
                  <a:lnTo>
                    <a:pt x="2817389" y="281843"/>
                  </a:lnTo>
                  <a:lnTo>
                    <a:pt x="2829227" y="292169"/>
                  </a:lnTo>
                  <a:lnTo>
                    <a:pt x="2841065" y="303538"/>
                  </a:lnTo>
                  <a:lnTo>
                    <a:pt x="2852902" y="315944"/>
                  </a:lnTo>
                  <a:lnTo>
                    <a:pt x="2864740" y="329353"/>
                  </a:lnTo>
                  <a:lnTo>
                    <a:pt x="2876578" y="343696"/>
                  </a:lnTo>
                  <a:lnTo>
                    <a:pt x="2888416" y="358868"/>
                  </a:lnTo>
                  <a:lnTo>
                    <a:pt x="2900253" y="374729"/>
                  </a:lnTo>
                  <a:lnTo>
                    <a:pt x="2912091" y="391109"/>
                  </a:lnTo>
                  <a:lnTo>
                    <a:pt x="2923929" y="407810"/>
                  </a:lnTo>
                  <a:lnTo>
                    <a:pt x="2935767" y="424621"/>
                  </a:lnTo>
                  <a:lnTo>
                    <a:pt x="2947604" y="441322"/>
                  </a:lnTo>
                  <a:lnTo>
                    <a:pt x="2959442" y="457702"/>
                  </a:lnTo>
                  <a:lnTo>
                    <a:pt x="2971280" y="473563"/>
                  </a:lnTo>
                  <a:lnTo>
                    <a:pt x="2983118" y="488735"/>
                  </a:lnTo>
                  <a:lnTo>
                    <a:pt x="2994956" y="503078"/>
                  </a:lnTo>
                  <a:lnTo>
                    <a:pt x="3006793" y="516487"/>
                  </a:lnTo>
                  <a:lnTo>
                    <a:pt x="3018631" y="528894"/>
                  </a:lnTo>
                  <a:lnTo>
                    <a:pt x="3030469" y="540262"/>
                  </a:lnTo>
                  <a:lnTo>
                    <a:pt x="3042307" y="550588"/>
                  </a:lnTo>
                  <a:lnTo>
                    <a:pt x="3054144" y="559892"/>
                  </a:lnTo>
                  <a:lnTo>
                    <a:pt x="3065982" y="568215"/>
                  </a:lnTo>
                  <a:lnTo>
                    <a:pt x="3077820" y="575612"/>
                  </a:lnTo>
                  <a:lnTo>
                    <a:pt x="3089658" y="582149"/>
                  </a:lnTo>
                  <a:lnTo>
                    <a:pt x="3101496" y="587897"/>
                  </a:lnTo>
                  <a:lnTo>
                    <a:pt x="3113333" y="592927"/>
                  </a:lnTo>
                  <a:lnTo>
                    <a:pt x="3125171" y="597313"/>
                  </a:lnTo>
                  <a:lnTo>
                    <a:pt x="3137009" y="601124"/>
                  </a:lnTo>
                  <a:lnTo>
                    <a:pt x="3148847" y="604425"/>
                  </a:lnTo>
                  <a:lnTo>
                    <a:pt x="3160684" y="607278"/>
                  </a:lnTo>
                  <a:lnTo>
                    <a:pt x="3172522" y="609737"/>
                  </a:lnTo>
                  <a:lnTo>
                    <a:pt x="3184360" y="611854"/>
                  </a:lnTo>
                  <a:lnTo>
                    <a:pt x="3196198" y="613672"/>
                  </a:lnTo>
                  <a:lnTo>
                    <a:pt x="3208035" y="615232"/>
                  </a:lnTo>
                  <a:lnTo>
                    <a:pt x="3219873" y="616568"/>
                  </a:lnTo>
                  <a:lnTo>
                    <a:pt x="3231711" y="617712"/>
                  </a:lnTo>
                  <a:lnTo>
                    <a:pt x="3243549" y="618691"/>
                  </a:lnTo>
                  <a:lnTo>
                    <a:pt x="3255387" y="619527"/>
                  </a:lnTo>
                  <a:lnTo>
                    <a:pt x="3267224" y="620241"/>
                  </a:lnTo>
                  <a:lnTo>
                    <a:pt x="3279062" y="620850"/>
                  </a:lnTo>
                  <a:lnTo>
                    <a:pt x="3290900" y="621370"/>
                  </a:lnTo>
                  <a:lnTo>
                    <a:pt x="3302738" y="621813"/>
                  </a:lnTo>
                  <a:lnTo>
                    <a:pt x="3314575" y="622191"/>
                  </a:lnTo>
                  <a:lnTo>
                    <a:pt x="3326413" y="622513"/>
                  </a:lnTo>
                  <a:lnTo>
                    <a:pt x="3338251" y="622788"/>
                  </a:lnTo>
                  <a:lnTo>
                    <a:pt x="3350089" y="623021"/>
                  </a:lnTo>
                  <a:lnTo>
                    <a:pt x="3361926" y="623220"/>
                  </a:lnTo>
                  <a:lnTo>
                    <a:pt x="3373764" y="623390"/>
                  </a:lnTo>
                  <a:lnTo>
                    <a:pt x="3385602" y="623534"/>
                  </a:lnTo>
                  <a:lnTo>
                    <a:pt x="3397440" y="623657"/>
                  </a:lnTo>
                  <a:lnTo>
                    <a:pt x="3409278" y="623762"/>
                  </a:lnTo>
                  <a:lnTo>
                    <a:pt x="3421115" y="623851"/>
                  </a:lnTo>
                  <a:lnTo>
                    <a:pt x="3432953" y="623926"/>
                  </a:lnTo>
                  <a:lnTo>
                    <a:pt x="3444791" y="623991"/>
                  </a:lnTo>
                  <a:lnTo>
                    <a:pt x="3456629" y="624046"/>
                  </a:lnTo>
                  <a:lnTo>
                    <a:pt x="3468466" y="624092"/>
                  </a:lnTo>
                  <a:lnTo>
                    <a:pt x="3480304" y="624132"/>
                  </a:lnTo>
                  <a:lnTo>
                    <a:pt x="3492142" y="624166"/>
                  </a:lnTo>
                  <a:lnTo>
                    <a:pt x="3503980" y="624195"/>
                  </a:lnTo>
                  <a:lnTo>
                    <a:pt x="3515818" y="624219"/>
                  </a:lnTo>
                  <a:lnTo>
                    <a:pt x="3515818" y="624498"/>
                  </a:lnTo>
                  <a:lnTo>
                    <a:pt x="3527655" y="624523"/>
                  </a:lnTo>
                  <a:lnTo>
                    <a:pt x="3539493" y="624552"/>
                  </a:lnTo>
                  <a:lnTo>
                    <a:pt x="3551331" y="624585"/>
                  </a:lnTo>
                  <a:lnTo>
                    <a:pt x="3563169" y="624625"/>
                  </a:lnTo>
                  <a:lnTo>
                    <a:pt x="3575006" y="624672"/>
                  </a:lnTo>
                  <a:lnTo>
                    <a:pt x="3586844" y="624727"/>
                  </a:lnTo>
                  <a:lnTo>
                    <a:pt x="3598682" y="624791"/>
                  </a:lnTo>
                  <a:lnTo>
                    <a:pt x="3610520" y="624867"/>
                  </a:lnTo>
                  <a:lnTo>
                    <a:pt x="3622357" y="624956"/>
                  </a:lnTo>
                  <a:lnTo>
                    <a:pt x="3634195" y="625060"/>
                  </a:lnTo>
                  <a:lnTo>
                    <a:pt x="3646033" y="625183"/>
                  </a:lnTo>
                  <a:lnTo>
                    <a:pt x="3657871" y="625328"/>
                  </a:lnTo>
                  <a:lnTo>
                    <a:pt x="3669709" y="625497"/>
                  </a:lnTo>
                  <a:lnTo>
                    <a:pt x="3681546" y="625696"/>
                  </a:lnTo>
                  <a:lnTo>
                    <a:pt x="3693384" y="625930"/>
                  </a:lnTo>
                  <a:lnTo>
                    <a:pt x="3705222" y="626204"/>
                  </a:lnTo>
                  <a:lnTo>
                    <a:pt x="3717060" y="626526"/>
                  </a:lnTo>
                  <a:lnTo>
                    <a:pt x="3728897" y="626904"/>
                  </a:lnTo>
                  <a:lnTo>
                    <a:pt x="3740735" y="627348"/>
                  </a:lnTo>
                  <a:lnTo>
                    <a:pt x="3752573" y="627867"/>
                  </a:lnTo>
                  <a:lnTo>
                    <a:pt x="3764411" y="628477"/>
                  </a:lnTo>
                  <a:lnTo>
                    <a:pt x="3776248" y="629191"/>
                  </a:lnTo>
                  <a:lnTo>
                    <a:pt x="3788086" y="630027"/>
                  </a:lnTo>
                  <a:lnTo>
                    <a:pt x="3799924" y="631005"/>
                  </a:lnTo>
                  <a:lnTo>
                    <a:pt x="3811762" y="632149"/>
                  </a:lnTo>
                  <a:lnTo>
                    <a:pt x="3823600" y="633486"/>
                  </a:lnTo>
                  <a:lnTo>
                    <a:pt x="3835437" y="635045"/>
                  </a:lnTo>
                  <a:lnTo>
                    <a:pt x="3847275" y="636864"/>
                  </a:lnTo>
                  <a:lnTo>
                    <a:pt x="3859113" y="638980"/>
                  </a:lnTo>
                  <a:lnTo>
                    <a:pt x="3870951" y="641440"/>
                  </a:lnTo>
                  <a:lnTo>
                    <a:pt x="3882788" y="644292"/>
                  </a:lnTo>
                  <a:lnTo>
                    <a:pt x="3894626" y="647594"/>
                  </a:lnTo>
                  <a:lnTo>
                    <a:pt x="3906464" y="651404"/>
                  </a:lnTo>
                  <a:lnTo>
                    <a:pt x="3918302" y="655790"/>
                  </a:lnTo>
                  <a:lnTo>
                    <a:pt x="3930139" y="660821"/>
                  </a:lnTo>
                  <a:lnTo>
                    <a:pt x="3941977" y="666568"/>
                  </a:lnTo>
                  <a:lnTo>
                    <a:pt x="3953815" y="673105"/>
                  </a:lnTo>
                  <a:lnTo>
                    <a:pt x="3965653" y="680502"/>
                  </a:lnTo>
                  <a:lnTo>
                    <a:pt x="3977491" y="688825"/>
                  </a:lnTo>
                  <a:lnTo>
                    <a:pt x="3989328" y="698130"/>
                  </a:lnTo>
                  <a:lnTo>
                    <a:pt x="4001166" y="708455"/>
                  </a:lnTo>
                  <a:lnTo>
                    <a:pt x="4013004" y="719824"/>
                  </a:lnTo>
                  <a:lnTo>
                    <a:pt x="4024842" y="732230"/>
                  </a:lnTo>
                  <a:lnTo>
                    <a:pt x="4036679" y="745639"/>
                  </a:lnTo>
                  <a:lnTo>
                    <a:pt x="4048517" y="759982"/>
                  </a:lnTo>
                  <a:lnTo>
                    <a:pt x="4060355" y="775154"/>
                  </a:lnTo>
                  <a:lnTo>
                    <a:pt x="4072193" y="791015"/>
                  </a:lnTo>
                  <a:lnTo>
                    <a:pt x="4084031" y="807395"/>
                  </a:lnTo>
                  <a:lnTo>
                    <a:pt x="4095868" y="824096"/>
                  </a:lnTo>
                  <a:lnTo>
                    <a:pt x="4107706" y="840907"/>
                  </a:lnTo>
                  <a:lnTo>
                    <a:pt x="4119544" y="857608"/>
                  </a:lnTo>
                  <a:lnTo>
                    <a:pt x="4131382" y="873988"/>
                  </a:lnTo>
                  <a:lnTo>
                    <a:pt x="4143219" y="889849"/>
                  </a:lnTo>
                  <a:lnTo>
                    <a:pt x="4155057" y="905021"/>
                  </a:lnTo>
                  <a:lnTo>
                    <a:pt x="4166895" y="919364"/>
                  </a:lnTo>
                  <a:lnTo>
                    <a:pt x="4178733" y="932773"/>
                  </a:lnTo>
                  <a:lnTo>
                    <a:pt x="4190570" y="945180"/>
                  </a:lnTo>
                  <a:lnTo>
                    <a:pt x="4202408" y="956548"/>
                  </a:lnTo>
                  <a:lnTo>
                    <a:pt x="4214246" y="966874"/>
                  </a:lnTo>
                  <a:lnTo>
                    <a:pt x="4226084" y="976178"/>
                  </a:lnTo>
                  <a:lnTo>
                    <a:pt x="4237922" y="984501"/>
                  </a:lnTo>
                  <a:lnTo>
                    <a:pt x="4249759" y="991898"/>
                  </a:lnTo>
                  <a:lnTo>
                    <a:pt x="4261597" y="998435"/>
                  </a:lnTo>
                  <a:lnTo>
                    <a:pt x="4273435" y="1004183"/>
                  </a:lnTo>
                  <a:lnTo>
                    <a:pt x="4285273" y="1009213"/>
                  </a:lnTo>
                  <a:lnTo>
                    <a:pt x="4297110" y="1013599"/>
                  </a:lnTo>
                  <a:lnTo>
                    <a:pt x="4308948" y="1017410"/>
                  </a:lnTo>
                  <a:lnTo>
                    <a:pt x="4320786" y="1020711"/>
                  </a:lnTo>
                  <a:lnTo>
                    <a:pt x="4332624" y="1023564"/>
                  </a:lnTo>
                  <a:lnTo>
                    <a:pt x="4344461" y="1026023"/>
                  </a:lnTo>
                  <a:lnTo>
                    <a:pt x="4356299" y="1028140"/>
                  </a:lnTo>
                  <a:lnTo>
                    <a:pt x="4368137" y="1029958"/>
                  </a:lnTo>
                  <a:lnTo>
                    <a:pt x="4379975" y="1031518"/>
                  </a:lnTo>
                  <a:lnTo>
                    <a:pt x="4391813" y="1032854"/>
                  </a:lnTo>
                  <a:lnTo>
                    <a:pt x="4403650" y="1033998"/>
                  </a:lnTo>
                  <a:lnTo>
                    <a:pt x="4415488" y="1034977"/>
                  </a:lnTo>
                  <a:lnTo>
                    <a:pt x="4427326" y="1035813"/>
                  </a:lnTo>
                  <a:lnTo>
                    <a:pt x="4439164" y="1036527"/>
                  </a:lnTo>
                  <a:lnTo>
                    <a:pt x="4451001" y="1037136"/>
                  </a:lnTo>
                  <a:lnTo>
                    <a:pt x="4462839" y="1037656"/>
                  </a:lnTo>
                  <a:lnTo>
                    <a:pt x="4474677" y="1038099"/>
                  </a:lnTo>
                  <a:lnTo>
                    <a:pt x="4486515" y="1038477"/>
                  </a:lnTo>
                  <a:lnTo>
                    <a:pt x="4498352" y="1038799"/>
                  </a:lnTo>
                  <a:lnTo>
                    <a:pt x="4510190" y="1039074"/>
                  </a:lnTo>
                  <a:lnTo>
                    <a:pt x="4522028" y="1039307"/>
                  </a:lnTo>
                  <a:lnTo>
                    <a:pt x="4533866" y="1039506"/>
                  </a:lnTo>
                  <a:lnTo>
                    <a:pt x="4545704" y="1039676"/>
                  </a:lnTo>
                  <a:lnTo>
                    <a:pt x="4557541" y="1039820"/>
                  </a:lnTo>
                  <a:lnTo>
                    <a:pt x="4569379" y="1039943"/>
                  </a:lnTo>
                  <a:lnTo>
                    <a:pt x="4581217" y="1040048"/>
                  </a:lnTo>
                  <a:lnTo>
                    <a:pt x="4593055" y="1040137"/>
                  </a:lnTo>
                  <a:lnTo>
                    <a:pt x="4604892" y="1040212"/>
                  </a:lnTo>
                  <a:lnTo>
                    <a:pt x="4616730" y="1040277"/>
                  </a:lnTo>
                  <a:lnTo>
                    <a:pt x="4628568" y="1040332"/>
                  </a:lnTo>
                  <a:lnTo>
                    <a:pt x="4640406" y="1040378"/>
                  </a:lnTo>
                  <a:lnTo>
                    <a:pt x="4652244" y="1040418"/>
                  </a:lnTo>
                  <a:lnTo>
                    <a:pt x="4664081" y="1040452"/>
                  </a:lnTo>
                  <a:lnTo>
                    <a:pt x="4675919" y="1040481"/>
                  </a:lnTo>
                  <a:lnTo>
                    <a:pt x="4687757" y="1040505"/>
                  </a:lnTo>
                </a:path>
              </a:pathLst>
            </a:custGeom>
            <a:ln w="40651" cap="flat">
              <a:solidFill>
                <a:srgbClr val="E8E8E8">
                  <a:alpha val="100000"/>
                </a:srgbClr>
              </a:solidFill>
              <a:prstDash val="solid"/>
              <a:round/>
            </a:ln>
          </p:spPr>
          <p:txBody>
            <a:bodyPr/>
            <a:lstStyle/>
            <a:p/>
          </p:txBody>
        </p:sp>
        <p:sp>
          <p:nvSpPr>
            <p:cNvPr id="33" name="pl33"/>
            <p:cNvSpPr/>
            <p:nvPr/>
          </p:nvSpPr>
          <p:spPr>
            <a:xfrm>
              <a:off x="2482252" y="1315868"/>
              <a:ext cx="4687757" cy="624289"/>
            </a:xfrm>
            <a:custGeom>
              <a:avLst/>
              <a:pathLst>
                <a:path w="4687757" h="624289">
                  <a:moveTo>
                    <a:pt x="0" y="624289"/>
                  </a:moveTo>
                  <a:lnTo>
                    <a:pt x="11837" y="624264"/>
                  </a:lnTo>
                  <a:lnTo>
                    <a:pt x="23675" y="624236"/>
                  </a:lnTo>
                  <a:lnTo>
                    <a:pt x="35513" y="624202"/>
                  </a:lnTo>
                  <a:lnTo>
                    <a:pt x="47351" y="624162"/>
                  </a:lnTo>
                  <a:lnTo>
                    <a:pt x="59188" y="624115"/>
                  </a:lnTo>
                  <a:lnTo>
                    <a:pt x="71026" y="624061"/>
                  </a:lnTo>
                  <a:lnTo>
                    <a:pt x="82864" y="623996"/>
                  </a:lnTo>
                  <a:lnTo>
                    <a:pt x="94702" y="623920"/>
                  </a:lnTo>
                  <a:lnTo>
                    <a:pt x="106539" y="623831"/>
                  </a:lnTo>
                  <a:lnTo>
                    <a:pt x="118377" y="623727"/>
                  </a:lnTo>
                  <a:lnTo>
                    <a:pt x="130215" y="623604"/>
                  </a:lnTo>
                  <a:lnTo>
                    <a:pt x="142053" y="623460"/>
                  </a:lnTo>
                  <a:lnTo>
                    <a:pt x="153891" y="623290"/>
                  </a:lnTo>
                  <a:lnTo>
                    <a:pt x="165728" y="623091"/>
                  </a:lnTo>
                  <a:lnTo>
                    <a:pt x="177566" y="622857"/>
                  </a:lnTo>
                  <a:lnTo>
                    <a:pt x="189404" y="622583"/>
                  </a:lnTo>
                  <a:lnTo>
                    <a:pt x="201242" y="622261"/>
                  </a:lnTo>
                  <a:lnTo>
                    <a:pt x="213079" y="621883"/>
                  </a:lnTo>
                  <a:lnTo>
                    <a:pt x="224917" y="621440"/>
                  </a:lnTo>
                  <a:lnTo>
                    <a:pt x="236755" y="620920"/>
                  </a:lnTo>
                  <a:lnTo>
                    <a:pt x="248593" y="620311"/>
                  </a:lnTo>
                  <a:lnTo>
                    <a:pt x="260430" y="619597"/>
                  </a:lnTo>
                  <a:lnTo>
                    <a:pt x="272268" y="618761"/>
                  </a:lnTo>
                  <a:lnTo>
                    <a:pt x="284106" y="617782"/>
                  </a:lnTo>
                  <a:lnTo>
                    <a:pt x="295944" y="616638"/>
                  </a:lnTo>
                  <a:lnTo>
                    <a:pt x="307782" y="615302"/>
                  </a:lnTo>
                  <a:lnTo>
                    <a:pt x="319619" y="613742"/>
                  </a:lnTo>
                  <a:lnTo>
                    <a:pt x="331457" y="611924"/>
                  </a:lnTo>
                  <a:lnTo>
                    <a:pt x="343295" y="609807"/>
                  </a:lnTo>
                  <a:lnTo>
                    <a:pt x="355133" y="607348"/>
                  </a:lnTo>
                  <a:lnTo>
                    <a:pt x="366970" y="604495"/>
                  </a:lnTo>
                  <a:lnTo>
                    <a:pt x="378808" y="601194"/>
                  </a:lnTo>
                  <a:lnTo>
                    <a:pt x="390646" y="597383"/>
                  </a:lnTo>
                  <a:lnTo>
                    <a:pt x="402484" y="592997"/>
                  </a:lnTo>
                  <a:lnTo>
                    <a:pt x="414321" y="587966"/>
                  </a:lnTo>
                  <a:lnTo>
                    <a:pt x="426159" y="582219"/>
                  </a:lnTo>
                  <a:lnTo>
                    <a:pt x="437997" y="575682"/>
                  </a:lnTo>
                  <a:lnTo>
                    <a:pt x="449835" y="568285"/>
                  </a:lnTo>
                  <a:lnTo>
                    <a:pt x="461673" y="559962"/>
                  </a:lnTo>
                  <a:lnTo>
                    <a:pt x="473510" y="550658"/>
                  </a:lnTo>
                  <a:lnTo>
                    <a:pt x="485348" y="540332"/>
                  </a:lnTo>
                  <a:lnTo>
                    <a:pt x="497186" y="528963"/>
                  </a:lnTo>
                  <a:lnTo>
                    <a:pt x="509024" y="516557"/>
                  </a:lnTo>
                  <a:lnTo>
                    <a:pt x="520861" y="503148"/>
                  </a:lnTo>
                  <a:lnTo>
                    <a:pt x="532699" y="488805"/>
                  </a:lnTo>
                  <a:lnTo>
                    <a:pt x="544537" y="473633"/>
                  </a:lnTo>
                  <a:lnTo>
                    <a:pt x="556375" y="457772"/>
                  </a:lnTo>
                  <a:lnTo>
                    <a:pt x="568213" y="441392"/>
                  </a:lnTo>
                  <a:lnTo>
                    <a:pt x="580050" y="424691"/>
                  </a:lnTo>
                  <a:lnTo>
                    <a:pt x="591888" y="407880"/>
                  </a:lnTo>
                  <a:lnTo>
                    <a:pt x="603726" y="391179"/>
                  </a:lnTo>
                  <a:lnTo>
                    <a:pt x="615564" y="374799"/>
                  </a:lnTo>
                  <a:lnTo>
                    <a:pt x="627401" y="358938"/>
                  </a:lnTo>
                  <a:lnTo>
                    <a:pt x="639239" y="343766"/>
                  </a:lnTo>
                  <a:lnTo>
                    <a:pt x="651077" y="329423"/>
                  </a:lnTo>
                  <a:lnTo>
                    <a:pt x="662915" y="316014"/>
                  </a:lnTo>
                  <a:lnTo>
                    <a:pt x="674752" y="303608"/>
                  </a:lnTo>
                  <a:lnTo>
                    <a:pt x="686590" y="292239"/>
                  </a:lnTo>
                  <a:lnTo>
                    <a:pt x="698428" y="281913"/>
                  </a:lnTo>
                  <a:lnTo>
                    <a:pt x="710266" y="272609"/>
                  </a:lnTo>
                  <a:lnTo>
                    <a:pt x="722104" y="264286"/>
                  </a:lnTo>
                  <a:lnTo>
                    <a:pt x="733941" y="256889"/>
                  </a:lnTo>
                  <a:lnTo>
                    <a:pt x="745779" y="250352"/>
                  </a:lnTo>
                  <a:lnTo>
                    <a:pt x="757617" y="244605"/>
                  </a:lnTo>
                  <a:lnTo>
                    <a:pt x="769455" y="239574"/>
                  </a:lnTo>
                  <a:lnTo>
                    <a:pt x="781292" y="235188"/>
                  </a:lnTo>
                  <a:lnTo>
                    <a:pt x="793130" y="231377"/>
                  </a:lnTo>
                  <a:lnTo>
                    <a:pt x="804968" y="228076"/>
                  </a:lnTo>
                  <a:lnTo>
                    <a:pt x="816806" y="225223"/>
                  </a:lnTo>
                  <a:lnTo>
                    <a:pt x="828643" y="222764"/>
                  </a:lnTo>
                  <a:lnTo>
                    <a:pt x="840481" y="220647"/>
                  </a:lnTo>
                  <a:lnTo>
                    <a:pt x="852319" y="218829"/>
                  </a:lnTo>
                  <a:lnTo>
                    <a:pt x="864157" y="217269"/>
                  </a:lnTo>
                  <a:lnTo>
                    <a:pt x="875995" y="215933"/>
                  </a:lnTo>
                  <a:lnTo>
                    <a:pt x="887832" y="214789"/>
                  </a:lnTo>
                  <a:lnTo>
                    <a:pt x="899670" y="213811"/>
                  </a:lnTo>
                  <a:lnTo>
                    <a:pt x="911508" y="212974"/>
                  </a:lnTo>
                  <a:lnTo>
                    <a:pt x="923346" y="212261"/>
                  </a:lnTo>
                  <a:lnTo>
                    <a:pt x="935183" y="211651"/>
                  </a:lnTo>
                  <a:lnTo>
                    <a:pt x="947021" y="211131"/>
                  </a:lnTo>
                  <a:lnTo>
                    <a:pt x="958859" y="210688"/>
                  </a:lnTo>
                  <a:lnTo>
                    <a:pt x="970697" y="210310"/>
                  </a:lnTo>
                  <a:lnTo>
                    <a:pt x="982534" y="209988"/>
                  </a:lnTo>
                  <a:lnTo>
                    <a:pt x="994372" y="209714"/>
                  </a:lnTo>
                  <a:lnTo>
                    <a:pt x="1006210" y="209480"/>
                  </a:lnTo>
                  <a:lnTo>
                    <a:pt x="1018048" y="209281"/>
                  </a:lnTo>
                  <a:lnTo>
                    <a:pt x="1029886" y="209111"/>
                  </a:lnTo>
                  <a:lnTo>
                    <a:pt x="1041723" y="208967"/>
                  </a:lnTo>
                  <a:lnTo>
                    <a:pt x="1053561" y="208844"/>
                  </a:lnTo>
                  <a:lnTo>
                    <a:pt x="1065399" y="208740"/>
                  </a:lnTo>
                  <a:lnTo>
                    <a:pt x="1077237" y="208651"/>
                  </a:lnTo>
                  <a:lnTo>
                    <a:pt x="1089074" y="208575"/>
                  </a:lnTo>
                  <a:lnTo>
                    <a:pt x="1100912" y="208510"/>
                  </a:lnTo>
                  <a:lnTo>
                    <a:pt x="1112750" y="208456"/>
                  </a:lnTo>
                  <a:lnTo>
                    <a:pt x="1124588" y="208409"/>
                  </a:lnTo>
                  <a:lnTo>
                    <a:pt x="1136426" y="208369"/>
                  </a:lnTo>
                  <a:lnTo>
                    <a:pt x="1148263" y="208335"/>
                  </a:lnTo>
                  <a:lnTo>
                    <a:pt x="1160101" y="208307"/>
                  </a:lnTo>
                  <a:lnTo>
                    <a:pt x="1171939" y="208282"/>
                  </a:lnTo>
                  <a:lnTo>
                    <a:pt x="1171939" y="208143"/>
                  </a:lnTo>
                  <a:lnTo>
                    <a:pt x="1183777" y="208143"/>
                  </a:lnTo>
                  <a:lnTo>
                    <a:pt x="1195614" y="208143"/>
                  </a:lnTo>
                  <a:lnTo>
                    <a:pt x="1207452" y="208143"/>
                  </a:lnTo>
                  <a:lnTo>
                    <a:pt x="1219290" y="208143"/>
                  </a:lnTo>
                  <a:lnTo>
                    <a:pt x="1231128" y="208143"/>
                  </a:lnTo>
                  <a:lnTo>
                    <a:pt x="1242965" y="208143"/>
                  </a:lnTo>
                  <a:lnTo>
                    <a:pt x="1254803" y="208143"/>
                  </a:lnTo>
                  <a:lnTo>
                    <a:pt x="1266641" y="208143"/>
                  </a:lnTo>
                  <a:lnTo>
                    <a:pt x="1278479" y="208143"/>
                  </a:lnTo>
                  <a:lnTo>
                    <a:pt x="1290317" y="208143"/>
                  </a:lnTo>
                  <a:lnTo>
                    <a:pt x="1302154" y="208143"/>
                  </a:lnTo>
                  <a:lnTo>
                    <a:pt x="1313992" y="208143"/>
                  </a:lnTo>
                  <a:lnTo>
                    <a:pt x="1325830" y="208143"/>
                  </a:lnTo>
                  <a:lnTo>
                    <a:pt x="1337668" y="208143"/>
                  </a:lnTo>
                  <a:lnTo>
                    <a:pt x="1349505" y="208143"/>
                  </a:lnTo>
                  <a:lnTo>
                    <a:pt x="1361343" y="208143"/>
                  </a:lnTo>
                  <a:lnTo>
                    <a:pt x="1373181" y="208143"/>
                  </a:lnTo>
                  <a:lnTo>
                    <a:pt x="1385019" y="208143"/>
                  </a:lnTo>
                  <a:lnTo>
                    <a:pt x="1396856" y="208143"/>
                  </a:lnTo>
                  <a:lnTo>
                    <a:pt x="1408694" y="208143"/>
                  </a:lnTo>
                  <a:lnTo>
                    <a:pt x="1420532" y="208143"/>
                  </a:lnTo>
                  <a:lnTo>
                    <a:pt x="1432370" y="208143"/>
                  </a:lnTo>
                  <a:lnTo>
                    <a:pt x="1444208" y="208143"/>
                  </a:lnTo>
                  <a:lnTo>
                    <a:pt x="1456045" y="208143"/>
                  </a:lnTo>
                  <a:lnTo>
                    <a:pt x="1467883" y="208143"/>
                  </a:lnTo>
                  <a:lnTo>
                    <a:pt x="1479721" y="208143"/>
                  </a:lnTo>
                  <a:lnTo>
                    <a:pt x="1491559" y="208143"/>
                  </a:lnTo>
                  <a:lnTo>
                    <a:pt x="1503396" y="208143"/>
                  </a:lnTo>
                  <a:lnTo>
                    <a:pt x="1515234" y="208143"/>
                  </a:lnTo>
                  <a:lnTo>
                    <a:pt x="1527072" y="208143"/>
                  </a:lnTo>
                  <a:lnTo>
                    <a:pt x="1538910" y="208143"/>
                  </a:lnTo>
                  <a:lnTo>
                    <a:pt x="1550748" y="208143"/>
                  </a:lnTo>
                  <a:lnTo>
                    <a:pt x="1562585" y="208143"/>
                  </a:lnTo>
                  <a:lnTo>
                    <a:pt x="1574423" y="208143"/>
                  </a:lnTo>
                  <a:lnTo>
                    <a:pt x="1586261" y="208143"/>
                  </a:lnTo>
                  <a:lnTo>
                    <a:pt x="1598099" y="208143"/>
                  </a:lnTo>
                  <a:lnTo>
                    <a:pt x="1609936" y="208143"/>
                  </a:lnTo>
                  <a:lnTo>
                    <a:pt x="1621774" y="208143"/>
                  </a:lnTo>
                  <a:lnTo>
                    <a:pt x="1633612" y="208143"/>
                  </a:lnTo>
                  <a:lnTo>
                    <a:pt x="1645450" y="208143"/>
                  </a:lnTo>
                  <a:lnTo>
                    <a:pt x="1657287" y="208143"/>
                  </a:lnTo>
                  <a:lnTo>
                    <a:pt x="1669125" y="208143"/>
                  </a:lnTo>
                  <a:lnTo>
                    <a:pt x="1680963" y="208143"/>
                  </a:lnTo>
                  <a:lnTo>
                    <a:pt x="1692801" y="208143"/>
                  </a:lnTo>
                  <a:lnTo>
                    <a:pt x="1704639" y="208143"/>
                  </a:lnTo>
                  <a:lnTo>
                    <a:pt x="1716476" y="208143"/>
                  </a:lnTo>
                  <a:lnTo>
                    <a:pt x="1728314" y="208143"/>
                  </a:lnTo>
                  <a:lnTo>
                    <a:pt x="1740152" y="208143"/>
                  </a:lnTo>
                  <a:lnTo>
                    <a:pt x="1751990" y="208143"/>
                  </a:lnTo>
                  <a:lnTo>
                    <a:pt x="1763827" y="208143"/>
                  </a:lnTo>
                  <a:lnTo>
                    <a:pt x="1775665" y="208143"/>
                  </a:lnTo>
                  <a:lnTo>
                    <a:pt x="1787503" y="208143"/>
                  </a:lnTo>
                  <a:lnTo>
                    <a:pt x="1799341" y="208143"/>
                  </a:lnTo>
                  <a:lnTo>
                    <a:pt x="1811178" y="208143"/>
                  </a:lnTo>
                  <a:lnTo>
                    <a:pt x="1823016" y="208143"/>
                  </a:lnTo>
                  <a:lnTo>
                    <a:pt x="1834854" y="208143"/>
                  </a:lnTo>
                  <a:lnTo>
                    <a:pt x="1846692" y="208143"/>
                  </a:lnTo>
                  <a:lnTo>
                    <a:pt x="1858530" y="208143"/>
                  </a:lnTo>
                  <a:lnTo>
                    <a:pt x="1870367" y="208143"/>
                  </a:lnTo>
                  <a:lnTo>
                    <a:pt x="1882205" y="208143"/>
                  </a:lnTo>
                  <a:lnTo>
                    <a:pt x="1894043" y="208143"/>
                  </a:lnTo>
                  <a:lnTo>
                    <a:pt x="1905881" y="208143"/>
                  </a:lnTo>
                  <a:lnTo>
                    <a:pt x="1917718" y="208143"/>
                  </a:lnTo>
                  <a:lnTo>
                    <a:pt x="1929556" y="208143"/>
                  </a:lnTo>
                  <a:lnTo>
                    <a:pt x="1941394" y="208143"/>
                  </a:lnTo>
                  <a:lnTo>
                    <a:pt x="1953232" y="208143"/>
                  </a:lnTo>
                  <a:lnTo>
                    <a:pt x="1965069" y="208143"/>
                  </a:lnTo>
                  <a:lnTo>
                    <a:pt x="1976907" y="208143"/>
                  </a:lnTo>
                  <a:lnTo>
                    <a:pt x="1988745" y="208143"/>
                  </a:lnTo>
                  <a:lnTo>
                    <a:pt x="2000583" y="208143"/>
                  </a:lnTo>
                  <a:lnTo>
                    <a:pt x="2012421" y="208143"/>
                  </a:lnTo>
                  <a:lnTo>
                    <a:pt x="2024258" y="208143"/>
                  </a:lnTo>
                  <a:lnTo>
                    <a:pt x="2036096" y="208143"/>
                  </a:lnTo>
                  <a:lnTo>
                    <a:pt x="2047934" y="208143"/>
                  </a:lnTo>
                  <a:lnTo>
                    <a:pt x="2059772" y="208143"/>
                  </a:lnTo>
                  <a:lnTo>
                    <a:pt x="2071609" y="208143"/>
                  </a:lnTo>
                  <a:lnTo>
                    <a:pt x="2083447" y="208143"/>
                  </a:lnTo>
                  <a:lnTo>
                    <a:pt x="2095285" y="208143"/>
                  </a:lnTo>
                  <a:lnTo>
                    <a:pt x="2107123" y="208143"/>
                  </a:lnTo>
                  <a:lnTo>
                    <a:pt x="2118961" y="208143"/>
                  </a:lnTo>
                  <a:lnTo>
                    <a:pt x="2130798" y="208143"/>
                  </a:lnTo>
                  <a:lnTo>
                    <a:pt x="2142636" y="208143"/>
                  </a:lnTo>
                  <a:lnTo>
                    <a:pt x="2154474" y="208143"/>
                  </a:lnTo>
                  <a:lnTo>
                    <a:pt x="2166312" y="208143"/>
                  </a:lnTo>
                  <a:lnTo>
                    <a:pt x="2178149" y="208143"/>
                  </a:lnTo>
                  <a:lnTo>
                    <a:pt x="2189987" y="208143"/>
                  </a:lnTo>
                  <a:lnTo>
                    <a:pt x="2201825" y="208143"/>
                  </a:lnTo>
                  <a:lnTo>
                    <a:pt x="2213663" y="208143"/>
                  </a:lnTo>
                  <a:lnTo>
                    <a:pt x="2225500" y="208143"/>
                  </a:lnTo>
                  <a:lnTo>
                    <a:pt x="2237338" y="208143"/>
                  </a:lnTo>
                  <a:lnTo>
                    <a:pt x="2249176" y="208143"/>
                  </a:lnTo>
                  <a:lnTo>
                    <a:pt x="2261014" y="208143"/>
                  </a:lnTo>
                  <a:lnTo>
                    <a:pt x="2272852" y="208143"/>
                  </a:lnTo>
                  <a:lnTo>
                    <a:pt x="2284689" y="208143"/>
                  </a:lnTo>
                  <a:lnTo>
                    <a:pt x="2296527" y="208143"/>
                  </a:lnTo>
                  <a:lnTo>
                    <a:pt x="2308365" y="208143"/>
                  </a:lnTo>
                  <a:lnTo>
                    <a:pt x="2320203" y="208143"/>
                  </a:lnTo>
                  <a:lnTo>
                    <a:pt x="2332040" y="208143"/>
                  </a:lnTo>
                  <a:lnTo>
                    <a:pt x="2343878" y="208143"/>
                  </a:lnTo>
                  <a:lnTo>
                    <a:pt x="2343878" y="208073"/>
                  </a:lnTo>
                  <a:lnTo>
                    <a:pt x="2355716" y="208060"/>
                  </a:lnTo>
                  <a:lnTo>
                    <a:pt x="2367554" y="208046"/>
                  </a:lnTo>
                  <a:lnTo>
                    <a:pt x="2379391" y="208029"/>
                  </a:lnTo>
                  <a:lnTo>
                    <a:pt x="2391229" y="208009"/>
                  </a:lnTo>
                  <a:lnTo>
                    <a:pt x="2403067" y="207986"/>
                  </a:lnTo>
                  <a:lnTo>
                    <a:pt x="2414905" y="207959"/>
                  </a:lnTo>
                  <a:lnTo>
                    <a:pt x="2426743" y="207926"/>
                  </a:lnTo>
                  <a:lnTo>
                    <a:pt x="2438580" y="207888"/>
                  </a:lnTo>
                  <a:lnTo>
                    <a:pt x="2450418" y="207844"/>
                  </a:lnTo>
                  <a:lnTo>
                    <a:pt x="2462256" y="207792"/>
                  </a:lnTo>
                  <a:lnTo>
                    <a:pt x="2474094" y="207730"/>
                  </a:lnTo>
                  <a:lnTo>
                    <a:pt x="2485931" y="207658"/>
                  </a:lnTo>
                  <a:lnTo>
                    <a:pt x="2497769" y="207573"/>
                  </a:lnTo>
                  <a:lnTo>
                    <a:pt x="2509607" y="207474"/>
                  </a:lnTo>
                  <a:lnTo>
                    <a:pt x="2521445" y="207357"/>
                  </a:lnTo>
                  <a:lnTo>
                    <a:pt x="2533283" y="207220"/>
                  </a:lnTo>
                  <a:lnTo>
                    <a:pt x="2545120" y="207059"/>
                  </a:lnTo>
                  <a:lnTo>
                    <a:pt x="2556958" y="206870"/>
                  </a:lnTo>
                  <a:lnTo>
                    <a:pt x="2568796" y="206648"/>
                  </a:lnTo>
                  <a:lnTo>
                    <a:pt x="2580634" y="206388"/>
                  </a:lnTo>
                  <a:lnTo>
                    <a:pt x="2592471" y="206084"/>
                  </a:lnTo>
                  <a:lnTo>
                    <a:pt x="2604309" y="205727"/>
                  </a:lnTo>
                  <a:lnTo>
                    <a:pt x="2616147" y="205309"/>
                  </a:lnTo>
                  <a:lnTo>
                    <a:pt x="2627985" y="204819"/>
                  </a:lnTo>
                  <a:lnTo>
                    <a:pt x="2639822" y="204247"/>
                  </a:lnTo>
                  <a:lnTo>
                    <a:pt x="2651660" y="203579"/>
                  </a:lnTo>
                  <a:lnTo>
                    <a:pt x="2663498" y="202799"/>
                  </a:lnTo>
                  <a:lnTo>
                    <a:pt x="2675336" y="201890"/>
                  </a:lnTo>
                  <a:lnTo>
                    <a:pt x="2687174" y="200832"/>
                  </a:lnTo>
                  <a:lnTo>
                    <a:pt x="2699011" y="199602"/>
                  </a:lnTo>
                  <a:lnTo>
                    <a:pt x="2710849" y="198176"/>
                  </a:lnTo>
                  <a:lnTo>
                    <a:pt x="2722687" y="196525"/>
                  </a:lnTo>
                  <a:lnTo>
                    <a:pt x="2734525" y="194620"/>
                  </a:lnTo>
                  <a:lnTo>
                    <a:pt x="2746362" y="192427"/>
                  </a:lnTo>
                  <a:lnTo>
                    <a:pt x="2758200" y="189911"/>
                  </a:lnTo>
                  <a:lnTo>
                    <a:pt x="2770038" y="187038"/>
                  </a:lnTo>
                  <a:lnTo>
                    <a:pt x="2781876" y="183769"/>
                  </a:lnTo>
                  <a:lnTo>
                    <a:pt x="2793713" y="180071"/>
                  </a:lnTo>
                  <a:lnTo>
                    <a:pt x="2805551" y="175909"/>
                  </a:lnTo>
                  <a:lnTo>
                    <a:pt x="2817389" y="171257"/>
                  </a:lnTo>
                  <a:lnTo>
                    <a:pt x="2829227" y="166094"/>
                  </a:lnTo>
                  <a:lnTo>
                    <a:pt x="2841065" y="160410"/>
                  </a:lnTo>
                  <a:lnTo>
                    <a:pt x="2852902" y="154207"/>
                  </a:lnTo>
                  <a:lnTo>
                    <a:pt x="2864740" y="147502"/>
                  </a:lnTo>
                  <a:lnTo>
                    <a:pt x="2876578" y="140331"/>
                  </a:lnTo>
                  <a:lnTo>
                    <a:pt x="2888416" y="132745"/>
                  </a:lnTo>
                  <a:lnTo>
                    <a:pt x="2900253" y="124814"/>
                  </a:lnTo>
                  <a:lnTo>
                    <a:pt x="2912091" y="116624"/>
                  </a:lnTo>
                  <a:lnTo>
                    <a:pt x="2923929" y="108274"/>
                  </a:lnTo>
                  <a:lnTo>
                    <a:pt x="2935767" y="99868"/>
                  </a:lnTo>
                  <a:lnTo>
                    <a:pt x="2947604" y="91518"/>
                  </a:lnTo>
                  <a:lnTo>
                    <a:pt x="2959442" y="83328"/>
                  </a:lnTo>
                  <a:lnTo>
                    <a:pt x="2971280" y="75397"/>
                  </a:lnTo>
                  <a:lnTo>
                    <a:pt x="2983118" y="67811"/>
                  </a:lnTo>
                  <a:lnTo>
                    <a:pt x="2994956" y="60640"/>
                  </a:lnTo>
                  <a:lnTo>
                    <a:pt x="3006793" y="53935"/>
                  </a:lnTo>
                  <a:lnTo>
                    <a:pt x="3018631" y="47732"/>
                  </a:lnTo>
                  <a:lnTo>
                    <a:pt x="3030469" y="42048"/>
                  </a:lnTo>
                  <a:lnTo>
                    <a:pt x="3042307" y="36885"/>
                  </a:lnTo>
                  <a:lnTo>
                    <a:pt x="3054144" y="32233"/>
                  </a:lnTo>
                  <a:lnTo>
                    <a:pt x="3065982" y="28071"/>
                  </a:lnTo>
                  <a:lnTo>
                    <a:pt x="3077820" y="24373"/>
                  </a:lnTo>
                  <a:lnTo>
                    <a:pt x="3089658" y="21104"/>
                  </a:lnTo>
                  <a:lnTo>
                    <a:pt x="3101496" y="18231"/>
                  </a:lnTo>
                  <a:lnTo>
                    <a:pt x="3113333" y="15715"/>
                  </a:lnTo>
                  <a:lnTo>
                    <a:pt x="3125171" y="13522"/>
                  </a:lnTo>
                  <a:lnTo>
                    <a:pt x="3137009" y="11617"/>
                  </a:lnTo>
                  <a:lnTo>
                    <a:pt x="3148847" y="9966"/>
                  </a:lnTo>
                  <a:lnTo>
                    <a:pt x="3160684" y="8540"/>
                  </a:lnTo>
                  <a:lnTo>
                    <a:pt x="3172522" y="7310"/>
                  </a:lnTo>
                  <a:lnTo>
                    <a:pt x="3184360" y="6252"/>
                  </a:lnTo>
                  <a:lnTo>
                    <a:pt x="3196198" y="5343"/>
                  </a:lnTo>
                  <a:lnTo>
                    <a:pt x="3208035" y="4563"/>
                  </a:lnTo>
                  <a:lnTo>
                    <a:pt x="3219873" y="3895"/>
                  </a:lnTo>
                  <a:lnTo>
                    <a:pt x="3231711" y="3323"/>
                  </a:lnTo>
                  <a:lnTo>
                    <a:pt x="3243549" y="2833"/>
                  </a:lnTo>
                  <a:lnTo>
                    <a:pt x="3255387" y="2415"/>
                  </a:lnTo>
                  <a:lnTo>
                    <a:pt x="3267224" y="2059"/>
                  </a:lnTo>
                  <a:lnTo>
                    <a:pt x="3279062" y="1754"/>
                  </a:lnTo>
                  <a:lnTo>
                    <a:pt x="3290900" y="1494"/>
                  </a:lnTo>
                  <a:lnTo>
                    <a:pt x="3302738" y="1272"/>
                  </a:lnTo>
                  <a:lnTo>
                    <a:pt x="3314575" y="1083"/>
                  </a:lnTo>
                  <a:lnTo>
                    <a:pt x="3326413" y="922"/>
                  </a:lnTo>
                  <a:lnTo>
                    <a:pt x="3338251" y="785"/>
                  </a:lnTo>
                  <a:lnTo>
                    <a:pt x="3350089" y="668"/>
                  </a:lnTo>
                  <a:lnTo>
                    <a:pt x="3361926" y="569"/>
                  </a:lnTo>
                  <a:lnTo>
                    <a:pt x="3373764" y="484"/>
                  </a:lnTo>
                  <a:lnTo>
                    <a:pt x="3385602" y="412"/>
                  </a:lnTo>
                  <a:lnTo>
                    <a:pt x="3397440" y="350"/>
                  </a:lnTo>
                  <a:lnTo>
                    <a:pt x="3409278" y="298"/>
                  </a:lnTo>
                  <a:lnTo>
                    <a:pt x="3421115" y="254"/>
                  </a:lnTo>
                  <a:lnTo>
                    <a:pt x="3432953" y="216"/>
                  </a:lnTo>
                  <a:lnTo>
                    <a:pt x="3444791" y="183"/>
                  </a:lnTo>
                  <a:lnTo>
                    <a:pt x="3456629" y="156"/>
                  </a:lnTo>
                  <a:lnTo>
                    <a:pt x="3468466" y="133"/>
                  </a:lnTo>
                  <a:lnTo>
                    <a:pt x="3480304" y="113"/>
                  </a:lnTo>
                  <a:lnTo>
                    <a:pt x="3492142" y="96"/>
                  </a:lnTo>
                  <a:lnTo>
                    <a:pt x="3503980" y="82"/>
                  </a:lnTo>
                  <a:lnTo>
                    <a:pt x="3515818" y="69"/>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4" name="pl34"/>
            <p:cNvSpPr/>
            <p:nvPr/>
          </p:nvSpPr>
          <p:spPr>
            <a:xfrm>
              <a:off x="2482252" y="3189225"/>
              <a:ext cx="4687757" cy="1040435"/>
            </a:xfrm>
            <a:custGeom>
              <a:avLst/>
              <a:pathLst>
                <a:path w="4687757" h="1040435">
                  <a:moveTo>
                    <a:pt x="0" y="1040435"/>
                  </a:moveTo>
                  <a:lnTo>
                    <a:pt x="11837" y="1040399"/>
                  </a:lnTo>
                  <a:lnTo>
                    <a:pt x="23675" y="1040355"/>
                  </a:lnTo>
                  <a:lnTo>
                    <a:pt x="35513" y="1040305"/>
                  </a:lnTo>
                  <a:lnTo>
                    <a:pt x="47351" y="1040245"/>
                  </a:lnTo>
                  <a:lnTo>
                    <a:pt x="59188" y="1040175"/>
                  </a:lnTo>
                  <a:lnTo>
                    <a:pt x="71026" y="1040093"/>
                  </a:lnTo>
                  <a:lnTo>
                    <a:pt x="82864" y="1039996"/>
                  </a:lnTo>
                  <a:lnTo>
                    <a:pt x="94702" y="1039882"/>
                  </a:lnTo>
                  <a:lnTo>
                    <a:pt x="106539" y="1039749"/>
                  </a:lnTo>
                  <a:lnTo>
                    <a:pt x="118377" y="1039592"/>
                  </a:lnTo>
                  <a:lnTo>
                    <a:pt x="130215" y="1039408"/>
                  </a:lnTo>
                  <a:lnTo>
                    <a:pt x="142053" y="1039191"/>
                  </a:lnTo>
                  <a:lnTo>
                    <a:pt x="153891" y="1038937"/>
                  </a:lnTo>
                  <a:lnTo>
                    <a:pt x="165728" y="1038639"/>
                  </a:lnTo>
                  <a:lnTo>
                    <a:pt x="177566" y="1038288"/>
                  </a:lnTo>
                  <a:lnTo>
                    <a:pt x="189404" y="1037876"/>
                  </a:lnTo>
                  <a:lnTo>
                    <a:pt x="201242" y="1037393"/>
                  </a:lnTo>
                  <a:lnTo>
                    <a:pt x="213079" y="1036826"/>
                  </a:lnTo>
                  <a:lnTo>
                    <a:pt x="224917" y="1036162"/>
                  </a:lnTo>
                  <a:lnTo>
                    <a:pt x="236755" y="1035382"/>
                  </a:lnTo>
                  <a:lnTo>
                    <a:pt x="248593" y="1034468"/>
                  </a:lnTo>
                  <a:lnTo>
                    <a:pt x="260430" y="1033397"/>
                  </a:lnTo>
                  <a:lnTo>
                    <a:pt x="272268" y="1032143"/>
                  </a:lnTo>
                  <a:lnTo>
                    <a:pt x="284106" y="1030675"/>
                  </a:lnTo>
                  <a:lnTo>
                    <a:pt x="295944" y="1028959"/>
                  </a:lnTo>
                  <a:lnTo>
                    <a:pt x="307782" y="1026954"/>
                  </a:lnTo>
                  <a:lnTo>
                    <a:pt x="319619" y="1024615"/>
                  </a:lnTo>
                  <a:lnTo>
                    <a:pt x="331457" y="1021887"/>
                  </a:lnTo>
                  <a:lnTo>
                    <a:pt x="343295" y="1018713"/>
                  </a:lnTo>
                  <a:lnTo>
                    <a:pt x="355133" y="1015023"/>
                  </a:lnTo>
                  <a:lnTo>
                    <a:pt x="366970" y="1010744"/>
                  </a:lnTo>
                  <a:lnTo>
                    <a:pt x="378808" y="1005792"/>
                  </a:lnTo>
                  <a:lnTo>
                    <a:pt x="390646" y="1000076"/>
                  </a:lnTo>
                  <a:lnTo>
                    <a:pt x="402484" y="993497"/>
                  </a:lnTo>
                  <a:lnTo>
                    <a:pt x="414321" y="985952"/>
                  </a:lnTo>
                  <a:lnTo>
                    <a:pt x="426159" y="977331"/>
                  </a:lnTo>
                  <a:lnTo>
                    <a:pt x="437997" y="967525"/>
                  </a:lnTo>
                  <a:lnTo>
                    <a:pt x="449835" y="956429"/>
                  </a:lnTo>
                  <a:lnTo>
                    <a:pt x="461673" y="943945"/>
                  </a:lnTo>
                  <a:lnTo>
                    <a:pt x="473510" y="929989"/>
                  </a:lnTo>
                  <a:lnTo>
                    <a:pt x="485348" y="914500"/>
                  </a:lnTo>
                  <a:lnTo>
                    <a:pt x="497186" y="897447"/>
                  </a:lnTo>
                  <a:lnTo>
                    <a:pt x="509024" y="878838"/>
                  </a:lnTo>
                  <a:lnTo>
                    <a:pt x="520861" y="858724"/>
                  </a:lnTo>
                  <a:lnTo>
                    <a:pt x="532699" y="837210"/>
                  </a:lnTo>
                  <a:lnTo>
                    <a:pt x="544537" y="814452"/>
                  </a:lnTo>
                  <a:lnTo>
                    <a:pt x="556375" y="790660"/>
                  </a:lnTo>
                  <a:lnTo>
                    <a:pt x="568213" y="766090"/>
                  </a:lnTo>
                  <a:lnTo>
                    <a:pt x="580050" y="741038"/>
                  </a:lnTo>
                  <a:lnTo>
                    <a:pt x="591888" y="715822"/>
                  </a:lnTo>
                  <a:lnTo>
                    <a:pt x="603726" y="690770"/>
                  </a:lnTo>
                  <a:lnTo>
                    <a:pt x="615564" y="666201"/>
                  </a:lnTo>
                  <a:lnTo>
                    <a:pt x="627401" y="642409"/>
                  </a:lnTo>
                  <a:lnTo>
                    <a:pt x="639239" y="619651"/>
                  </a:lnTo>
                  <a:lnTo>
                    <a:pt x="651077" y="598136"/>
                  </a:lnTo>
                  <a:lnTo>
                    <a:pt x="662915" y="578023"/>
                  </a:lnTo>
                  <a:lnTo>
                    <a:pt x="674752" y="559413"/>
                  </a:lnTo>
                  <a:lnTo>
                    <a:pt x="686590" y="542361"/>
                  </a:lnTo>
                  <a:lnTo>
                    <a:pt x="698428" y="526872"/>
                  </a:lnTo>
                  <a:lnTo>
                    <a:pt x="710266" y="512916"/>
                  </a:lnTo>
                  <a:lnTo>
                    <a:pt x="722104" y="500431"/>
                  </a:lnTo>
                  <a:lnTo>
                    <a:pt x="733941" y="489335"/>
                  </a:lnTo>
                  <a:lnTo>
                    <a:pt x="745779" y="479530"/>
                  </a:lnTo>
                  <a:lnTo>
                    <a:pt x="757617" y="470909"/>
                  </a:lnTo>
                  <a:lnTo>
                    <a:pt x="769455" y="463363"/>
                  </a:lnTo>
                  <a:lnTo>
                    <a:pt x="781292" y="456784"/>
                  </a:lnTo>
                  <a:lnTo>
                    <a:pt x="793130" y="451068"/>
                  </a:lnTo>
                  <a:lnTo>
                    <a:pt x="804968" y="446116"/>
                  </a:lnTo>
                  <a:lnTo>
                    <a:pt x="816806" y="441837"/>
                  </a:lnTo>
                  <a:lnTo>
                    <a:pt x="828643" y="438148"/>
                  </a:lnTo>
                  <a:lnTo>
                    <a:pt x="840481" y="434973"/>
                  </a:lnTo>
                  <a:lnTo>
                    <a:pt x="852319" y="432246"/>
                  </a:lnTo>
                  <a:lnTo>
                    <a:pt x="864157" y="429906"/>
                  </a:lnTo>
                  <a:lnTo>
                    <a:pt x="875995" y="427901"/>
                  </a:lnTo>
                  <a:lnTo>
                    <a:pt x="887832" y="426185"/>
                  </a:lnTo>
                  <a:lnTo>
                    <a:pt x="899670" y="424718"/>
                  </a:lnTo>
                  <a:lnTo>
                    <a:pt x="911508" y="423464"/>
                  </a:lnTo>
                  <a:lnTo>
                    <a:pt x="923346" y="422393"/>
                  </a:lnTo>
                  <a:lnTo>
                    <a:pt x="935183" y="421479"/>
                  </a:lnTo>
                  <a:lnTo>
                    <a:pt x="947021" y="420699"/>
                  </a:lnTo>
                  <a:lnTo>
                    <a:pt x="958859" y="420034"/>
                  </a:lnTo>
                  <a:lnTo>
                    <a:pt x="970697" y="419467"/>
                  </a:lnTo>
                  <a:lnTo>
                    <a:pt x="982534" y="418984"/>
                  </a:lnTo>
                  <a:lnTo>
                    <a:pt x="994372" y="418573"/>
                  </a:lnTo>
                  <a:lnTo>
                    <a:pt x="1006210" y="418222"/>
                  </a:lnTo>
                  <a:lnTo>
                    <a:pt x="1018048" y="417923"/>
                  </a:lnTo>
                  <a:lnTo>
                    <a:pt x="1029886" y="417669"/>
                  </a:lnTo>
                  <a:lnTo>
                    <a:pt x="1041723" y="417453"/>
                  </a:lnTo>
                  <a:lnTo>
                    <a:pt x="1053561" y="417268"/>
                  </a:lnTo>
                  <a:lnTo>
                    <a:pt x="1065399" y="417112"/>
                  </a:lnTo>
                  <a:lnTo>
                    <a:pt x="1077237" y="416978"/>
                  </a:lnTo>
                  <a:lnTo>
                    <a:pt x="1089074" y="416864"/>
                  </a:lnTo>
                  <a:lnTo>
                    <a:pt x="1100912" y="416768"/>
                  </a:lnTo>
                  <a:lnTo>
                    <a:pt x="1112750" y="416685"/>
                  </a:lnTo>
                  <a:lnTo>
                    <a:pt x="1124588" y="416615"/>
                  </a:lnTo>
                  <a:lnTo>
                    <a:pt x="1136426" y="416556"/>
                  </a:lnTo>
                  <a:lnTo>
                    <a:pt x="1148263" y="416505"/>
                  </a:lnTo>
                  <a:lnTo>
                    <a:pt x="1160101" y="416462"/>
                  </a:lnTo>
                  <a:lnTo>
                    <a:pt x="1171939" y="416425"/>
                  </a:lnTo>
                  <a:lnTo>
                    <a:pt x="1171939" y="416286"/>
                  </a:lnTo>
                  <a:lnTo>
                    <a:pt x="1183777" y="416298"/>
                  </a:lnTo>
                  <a:lnTo>
                    <a:pt x="1195614" y="416312"/>
                  </a:lnTo>
                  <a:lnTo>
                    <a:pt x="1207452" y="416329"/>
                  </a:lnTo>
                  <a:lnTo>
                    <a:pt x="1219290" y="416349"/>
                  </a:lnTo>
                  <a:lnTo>
                    <a:pt x="1231128" y="416372"/>
                  </a:lnTo>
                  <a:lnTo>
                    <a:pt x="1242965" y="416400"/>
                  </a:lnTo>
                  <a:lnTo>
                    <a:pt x="1254803" y="416432"/>
                  </a:lnTo>
                  <a:lnTo>
                    <a:pt x="1266641" y="416470"/>
                  </a:lnTo>
                  <a:lnTo>
                    <a:pt x="1278479" y="416514"/>
                  </a:lnTo>
                  <a:lnTo>
                    <a:pt x="1290317" y="416567"/>
                  </a:lnTo>
                  <a:lnTo>
                    <a:pt x="1302154" y="416628"/>
                  </a:lnTo>
                  <a:lnTo>
                    <a:pt x="1313992" y="416700"/>
                  </a:lnTo>
                  <a:lnTo>
                    <a:pt x="1325830" y="416785"/>
                  </a:lnTo>
                  <a:lnTo>
                    <a:pt x="1337668" y="416884"/>
                  </a:lnTo>
                  <a:lnTo>
                    <a:pt x="1349505" y="417001"/>
                  </a:lnTo>
                  <a:lnTo>
                    <a:pt x="1361343" y="417139"/>
                  </a:lnTo>
                  <a:lnTo>
                    <a:pt x="1373181" y="417300"/>
                  </a:lnTo>
                  <a:lnTo>
                    <a:pt x="1385019" y="417488"/>
                  </a:lnTo>
                  <a:lnTo>
                    <a:pt x="1396856" y="417710"/>
                  </a:lnTo>
                  <a:lnTo>
                    <a:pt x="1408694" y="417970"/>
                  </a:lnTo>
                  <a:lnTo>
                    <a:pt x="1420532" y="418275"/>
                  </a:lnTo>
                  <a:lnTo>
                    <a:pt x="1432370" y="418632"/>
                  </a:lnTo>
                  <a:lnTo>
                    <a:pt x="1444208" y="419050"/>
                  </a:lnTo>
                  <a:lnTo>
                    <a:pt x="1456045" y="419539"/>
                  </a:lnTo>
                  <a:lnTo>
                    <a:pt x="1467883" y="420111"/>
                  </a:lnTo>
                  <a:lnTo>
                    <a:pt x="1479721" y="420779"/>
                  </a:lnTo>
                  <a:lnTo>
                    <a:pt x="1491559" y="421559"/>
                  </a:lnTo>
                  <a:lnTo>
                    <a:pt x="1503396" y="422468"/>
                  </a:lnTo>
                  <a:lnTo>
                    <a:pt x="1515234" y="423526"/>
                  </a:lnTo>
                  <a:lnTo>
                    <a:pt x="1527072" y="424756"/>
                  </a:lnTo>
                  <a:lnTo>
                    <a:pt x="1538910" y="426183"/>
                  </a:lnTo>
                  <a:lnTo>
                    <a:pt x="1550748" y="427833"/>
                  </a:lnTo>
                  <a:lnTo>
                    <a:pt x="1562585" y="429739"/>
                  </a:lnTo>
                  <a:lnTo>
                    <a:pt x="1574423" y="431932"/>
                  </a:lnTo>
                  <a:lnTo>
                    <a:pt x="1586261" y="434447"/>
                  </a:lnTo>
                  <a:lnTo>
                    <a:pt x="1598099" y="437320"/>
                  </a:lnTo>
                  <a:lnTo>
                    <a:pt x="1609936" y="440589"/>
                  </a:lnTo>
                  <a:lnTo>
                    <a:pt x="1621774" y="444288"/>
                  </a:lnTo>
                  <a:lnTo>
                    <a:pt x="1633612" y="448449"/>
                  </a:lnTo>
                  <a:lnTo>
                    <a:pt x="1645450" y="453101"/>
                  </a:lnTo>
                  <a:lnTo>
                    <a:pt x="1657287" y="458264"/>
                  </a:lnTo>
                  <a:lnTo>
                    <a:pt x="1669125" y="463948"/>
                  </a:lnTo>
                  <a:lnTo>
                    <a:pt x="1680963" y="470151"/>
                  </a:lnTo>
                  <a:lnTo>
                    <a:pt x="1692801" y="476856"/>
                  </a:lnTo>
                  <a:lnTo>
                    <a:pt x="1704639" y="484027"/>
                  </a:lnTo>
                  <a:lnTo>
                    <a:pt x="1716476" y="491613"/>
                  </a:lnTo>
                  <a:lnTo>
                    <a:pt x="1728314" y="499544"/>
                  </a:lnTo>
                  <a:lnTo>
                    <a:pt x="1740152" y="507734"/>
                  </a:lnTo>
                  <a:lnTo>
                    <a:pt x="1751990" y="516085"/>
                  </a:lnTo>
                  <a:lnTo>
                    <a:pt x="1763827" y="524490"/>
                  </a:lnTo>
                  <a:lnTo>
                    <a:pt x="1775665" y="532841"/>
                  </a:lnTo>
                  <a:lnTo>
                    <a:pt x="1787503" y="541030"/>
                  </a:lnTo>
                  <a:lnTo>
                    <a:pt x="1799341" y="548961"/>
                  </a:lnTo>
                  <a:lnTo>
                    <a:pt x="1811178" y="556547"/>
                  </a:lnTo>
                  <a:lnTo>
                    <a:pt x="1823016" y="563719"/>
                  </a:lnTo>
                  <a:lnTo>
                    <a:pt x="1834854" y="570423"/>
                  </a:lnTo>
                  <a:lnTo>
                    <a:pt x="1846692" y="576626"/>
                  </a:lnTo>
                  <a:lnTo>
                    <a:pt x="1858530" y="582310"/>
                  </a:lnTo>
                  <a:lnTo>
                    <a:pt x="1870367" y="587473"/>
                  </a:lnTo>
                  <a:lnTo>
                    <a:pt x="1882205" y="592125"/>
                  </a:lnTo>
                  <a:lnTo>
                    <a:pt x="1894043" y="596287"/>
                  </a:lnTo>
                  <a:lnTo>
                    <a:pt x="1905881" y="599986"/>
                  </a:lnTo>
                  <a:lnTo>
                    <a:pt x="1917718" y="603254"/>
                  </a:lnTo>
                  <a:lnTo>
                    <a:pt x="1929556" y="606128"/>
                  </a:lnTo>
                  <a:lnTo>
                    <a:pt x="1941394" y="608643"/>
                  </a:lnTo>
                  <a:lnTo>
                    <a:pt x="1953232" y="610836"/>
                  </a:lnTo>
                  <a:lnTo>
                    <a:pt x="1965069" y="612741"/>
                  </a:lnTo>
                  <a:lnTo>
                    <a:pt x="1976907" y="614392"/>
                  </a:lnTo>
                  <a:lnTo>
                    <a:pt x="1988745" y="615818"/>
                  </a:lnTo>
                  <a:lnTo>
                    <a:pt x="2000583" y="617048"/>
                  </a:lnTo>
                  <a:lnTo>
                    <a:pt x="2012421" y="618106"/>
                  </a:lnTo>
                  <a:lnTo>
                    <a:pt x="2024258" y="619015"/>
                  </a:lnTo>
                  <a:lnTo>
                    <a:pt x="2036096" y="619795"/>
                  </a:lnTo>
                  <a:lnTo>
                    <a:pt x="2047934" y="620464"/>
                  </a:lnTo>
                  <a:lnTo>
                    <a:pt x="2059772" y="621036"/>
                  </a:lnTo>
                  <a:lnTo>
                    <a:pt x="2071609" y="621525"/>
                  </a:lnTo>
                  <a:lnTo>
                    <a:pt x="2083447" y="621943"/>
                  </a:lnTo>
                  <a:lnTo>
                    <a:pt x="2095285" y="622300"/>
                  </a:lnTo>
                  <a:lnTo>
                    <a:pt x="2107123" y="622604"/>
                  </a:lnTo>
                  <a:lnTo>
                    <a:pt x="2118961" y="622864"/>
                  </a:lnTo>
                  <a:lnTo>
                    <a:pt x="2130798" y="623086"/>
                  </a:lnTo>
                  <a:lnTo>
                    <a:pt x="2142636" y="623275"/>
                  </a:lnTo>
                  <a:lnTo>
                    <a:pt x="2154474" y="623436"/>
                  </a:lnTo>
                  <a:lnTo>
                    <a:pt x="2166312" y="623573"/>
                  </a:lnTo>
                  <a:lnTo>
                    <a:pt x="2178149" y="623690"/>
                  </a:lnTo>
                  <a:lnTo>
                    <a:pt x="2189987" y="623790"/>
                  </a:lnTo>
                  <a:lnTo>
                    <a:pt x="2201825" y="623874"/>
                  </a:lnTo>
                  <a:lnTo>
                    <a:pt x="2213663" y="623946"/>
                  </a:lnTo>
                  <a:lnTo>
                    <a:pt x="2225500" y="624008"/>
                  </a:lnTo>
                  <a:lnTo>
                    <a:pt x="2237338" y="624060"/>
                  </a:lnTo>
                  <a:lnTo>
                    <a:pt x="2249176" y="624105"/>
                  </a:lnTo>
                  <a:lnTo>
                    <a:pt x="2261014" y="624143"/>
                  </a:lnTo>
                  <a:lnTo>
                    <a:pt x="2272852" y="624175"/>
                  </a:lnTo>
                  <a:lnTo>
                    <a:pt x="2284689" y="624202"/>
                  </a:lnTo>
                  <a:lnTo>
                    <a:pt x="2296527" y="624226"/>
                  </a:lnTo>
                  <a:lnTo>
                    <a:pt x="2308365" y="624245"/>
                  </a:lnTo>
                  <a:lnTo>
                    <a:pt x="2320203" y="624262"/>
                  </a:lnTo>
                  <a:lnTo>
                    <a:pt x="2332040" y="624277"/>
                  </a:lnTo>
                  <a:lnTo>
                    <a:pt x="2343878" y="624289"/>
                  </a:lnTo>
                  <a:lnTo>
                    <a:pt x="2343878" y="624149"/>
                  </a:lnTo>
                  <a:lnTo>
                    <a:pt x="2355716" y="624113"/>
                  </a:lnTo>
                  <a:lnTo>
                    <a:pt x="2367554" y="624069"/>
                  </a:lnTo>
                  <a:lnTo>
                    <a:pt x="2379391" y="624019"/>
                  </a:lnTo>
                  <a:lnTo>
                    <a:pt x="2391229" y="623959"/>
                  </a:lnTo>
                  <a:lnTo>
                    <a:pt x="2403067" y="623889"/>
                  </a:lnTo>
                  <a:lnTo>
                    <a:pt x="2414905" y="623807"/>
                  </a:lnTo>
                  <a:lnTo>
                    <a:pt x="2426743" y="623710"/>
                  </a:lnTo>
                  <a:lnTo>
                    <a:pt x="2438580" y="623596"/>
                  </a:lnTo>
                  <a:lnTo>
                    <a:pt x="2450418" y="623463"/>
                  </a:lnTo>
                  <a:lnTo>
                    <a:pt x="2462256" y="623306"/>
                  </a:lnTo>
                  <a:lnTo>
                    <a:pt x="2474094" y="623122"/>
                  </a:lnTo>
                  <a:lnTo>
                    <a:pt x="2485931" y="622905"/>
                  </a:lnTo>
                  <a:lnTo>
                    <a:pt x="2497769" y="622651"/>
                  </a:lnTo>
                  <a:lnTo>
                    <a:pt x="2509607" y="622353"/>
                  </a:lnTo>
                  <a:lnTo>
                    <a:pt x="2521445" y="622002"/>
                  </a:lnTo>
                  <a:lnTo>
                    <a:pt x="2533283" y="621590"/>
                  </a:lnTo>
                  <a:lnTo>
                    <a:pt x="2545120" y="621107"/>
                  </a:lnTo>
                  <a:lnTo>
                    <a:pt x="2556958" y="620540"/>
                  </a:lnTo>
                  <a:lnTo>
                    <a:pt x="2568796" y="619876"/>
                  </a:lnTo>
                  <a:lnTo>
                    <a:pt x="2580634" y="619096"/>
                  </a:lnTo>
                  <a:lnTo>
                    <a:pt x="2592471" y="618182"/>
                  </a:lnTo>
                  <a:lnTo>
                    <a:pt x="2604309" y="617111"/>
                  </a:lnTo>
                  <a:lnTo>
                    <a:pt x="2616147" y="615857"/>
                  </a:lnTo>
                  <a:lnTo>
                    <a:pt x="2627985" y="614389"/>
                  </a:lnTo>
                  <a:lnTo>
                    <a:pt x="2639822" y="612673"/>
                  </a:lnTo>
                  <a:lnTo>
                    <a:pt x="2651660" y="610668"/>
                  </a:lnTo>
                  <a:lnTo>
                    <a:pt x="2663498" y="608329"/>
                  </a:lnTo>
                  <a:lnTo>
                    <a:pt x="2675336" y="605601"/>
                  </a:lnTo>
                  <a:lnTo>
                    <a:pt x="2687174" y="602427"/>
                  </a:lnTo>
                  <a:lnTo>
                    <a:pt x="2699011" y="598737"/>
                  </a:lnTo>
                  <a:lnTo>
                    <a:pt x="2710849" y="594458"/>
                  </a:lnTo>
                  <a:lnTo>
                    <a:pt x="2722687" y="589506"/>
                  </a:lnTo>
                  <a:lnTo>
                    <a:pt x="2734525" y="583790"/>
                  </a:lnTo>
                  <a:lnTo>
                    <a:pt x="2746362" y="577211"/>
                  </a:lnTo>
                  <a:lnTo>
                    <a:pt x="2758200" y="569666"/>
                  </a:lnTo>
                  <a:lnTo>
                    <a:pt x="2770038" y="561045"/>
                  </a:lnTo>
                  <a:lnTo>
                    <a:pt x="2781876" y="551239"/>
                  </a:lnTo>
                  <a:lnTo>
                    <a:pt x="2793713" y="540143"/>
                  </a:lnTo>
                  <a:lnTo>
                    <a:pt x="2805551" y="527659"/>
                  </a:lnTo>
                  <a:lnTo>
                    <a:pt x="2817389" y="513703"/>
                  </a:lnTo>
                  <a:lnTo>
                    <a:pt x="2829227" y="498214"/>
                  </a:lnTo>
                  <a:lnTo>
                    <a:pt x="2841065" y="481161"/>
                  </a:lnTo>
                  <a:lnTo>
                    <a:pt x="2852902" y="462552"/>
                  </a:lnTo>
                  <a:lnTo>
                    <a:pt x="2864740" y="442438"/>
                  </a:lnTo>
                  <a:lnTo>
                    <a:pt x="2876578" y="420924"/>
                  </a:lnTo>
                  <a:lnTo>
                    <a:pt x="2888416" y="398166"/>
                  </a:lnTo>
                  <a:lnTo>
                    <a:pt x="2900253" y="374374"/>
                  </a:lnTo>
                  <a:lnTo>
                    <a:pt x="2912091" y="349804"/>
                  </a:lnTo>
                  <a:lnTo>
                    <a:pt x="2923929" y="324752"/>
                  </a:lnTo>
                  <a:lnTo>
                    <a:pt x="2935767" y="299536"/>
                  </a:lnTo>
                  <a:lnTo>
                    <a:pt x="2947604" y="274484"/>
                  </a:lnTo>
                  <a:lnTo>
                    <a:pt x="2959442" y="249915"/>
                  </a:lnTo>
                  <a:lnTo>
                    <a:pt x="2971280" y="226123"/>
                  </a:lnTo>
                  <a:lnTo>
                    <a:pt x="2983118" y="203365"/>
                  </a:lnTo>
                  <a:lnTo>
                    <a:pt x="2994956" y="181850"/>
                  </a:lnTo>
                  <a:lnTo>
                    <a:pt x="3006793" y="161737"/>
                  </a:lnTo>
                  <a:lnTo>
                    <a:pt x="3018631" y="143127"/>
                  </a:lnTo>
                  <a:lnTo>
                    <a:pt x="3030469" y="126075"/>
                  </a:lnTo>
                  <a:lnTo>
                    <a:pt x="3042307" y="110586"/>
                  </a:lnTo>
                  <a:lnTo>
                    <a:pt x="3054144" y="96630"/>
                  </a:lnTo>
                  <a:lnTo>
                    <a:pt x="3065982" y="84145"/>
                  </a:lnTo>
                  <a:lnTo>
                    <a:pt x="3077820" y="73049"/>
                  </a:lnTo>
                  <a:lnTo>
                    <a:pt x="3089658" y="63244"/>
                  </a:lnTo>
                  <a:lnTo>
                    <a:pt x="3101496" y="54623"/>
                  </a:lnTo>
                  <a:lnTo>
                    <a:pt x="3113333" y="47077"/>
                  </a:lnTo>
                  <a:lnTo>
                    <a:pt x="3125171" y="40498"/>
                  </a:lnTo>
                  <a:lnTo>
                    <a:pt x="3137009" y="34782"/>
                  </a:lnTo>
                  <a:lnTo>
                    <a:pt x="3148847" y="29830"/>
                  </a:lnTo>
                  <a:lnTo>
                    <a:pt x="3160684" y="25551"/>
                  </a:lnTo>
                  <a:lnTo>
                    <a:pt x="3172522" y="21862"/>
                  </a:lnTo>
                  <a:lnTo>
                    <a:pt x="3184360" y="18687"/>
                  </a:lnTo>
                  <a:lnTo>
                    <a:pt x="3196198" y="15960"/>
                  </a:lnTo>
                  <a:lnTo>
                    <a:pt x="3208035" y="13620"/>
                  </a:lnTo>
                  <a:lnTo>
                    <a:pt x="3219873" y="11615"/>
                  </a:lnTo>
                  <a:lnTo>
                    <a:pt x="3231711" y="9899"/>
                  </a:lnTo>
                  <a:lnTo>
                    <a:pt x="3243549" y="8432"/>
                  </a:lnTo>
                  <a:lnTo>
                    <a:pt x="3255387" y="7178"/>
                  </a:lnTo>
                  <a:lnTo>
                    <a:pt x="3267224" y="6107"/>
                  </a:lnTo>
                  <a:lnTo>
                    <a:pt x="3279062" y="5193"/>
                  </a:lnTo>
                  <a:lnTo>
                    <a:pt x="3290900" y="4413"/>
                  </a:lnTo>
                  <a:lnTo>
                    <a:pt x="3302738" y="3748"/>
                  </a:lnTo>
                  <a:lnTo>
                    <a:pt x="3314575" y="3181"/>
                  </a:lnTo>
                  <a:lnTo>
                    <a:pt x="3326413" y="2698"/>
                  </a:lnTo>
                  <a:lnTo>
                    <a:pt x="3338251" y="2286"/>
                  </a:lnTo>
                  <a:lnTo>
                    <a:pt x="3350089" y="1936"/>
                  </a:lnTo>
                  <a:lnTo>
                    <a:pt x="3361926" y="1637"/>
                  </a:lnTo>
                  <a:lnTo>
                    <a:pt x="3373764" y="1383"/>
                  </a:lnTo>
                  <a:lnTo>
                    <a:pt x="3385602" y="1167"/>
                  </a:lnTo>
                  <a:lnTo>
                    <a:pt x="3397440" y="982"/>
                  </a:lnTo>
                  <a:lnTo>
                    <a:pt x="3409278" y="825"/>
                  </a:lnTo>
                  <a:lnTo>
                    <a:pt x="3421115" y="692"/>
                  </a:lnTo>
                  <a:lnTo>
                    <a:pt x="3432953" y="578"/>
                  </a:lnTo>
                  <a:lnTo>
                    <a:pt x="3444791" y="482"/>
                  </a:lnTo>
                  <a:lnTo>
                    <a:pt x="3456629" y="399"/>
                  </a:lnTo>
                  <a:lnTo>
                    <a:pt x="3468466" y="329"/>
                  </a:lnTo>
                  <a:lnTo>
                    <a:pt x="3480304" y="270"/>
                  </a:lnTo>
                  <a:lnTo>
                    <a:pt x="3492142" y="219"/>
                  </a:lnTo>
                  <a:lnTo>
                    <a:pt x="3503980" y="176"/>
                  </a:lnTo>
                  <a:lnTo>
                    <a:pt x="3515818" y="139"/>
                  </a:lnTo>
                  <a:lnTo>
                    <a:pt x="3515818" y="0"/>
                  </a:lnTo>
                  <a:lnTo>
                    <a:pt x="3527655" y="12"/>
                  </a:lnTo>
                  <a:lnTo>
                    <a:pt x="3539493" y="26"/>
                  </a:lnTo>
                  <a:lnTo>
                    <a:pt x="3551331" y="43"/>
                  </a:lnTo>
                  <a:lnTo>
                    <a:pt x="3563169" y="63"/>
                  </a:lnTo>
                  <a:lnTo>
                    <a:pt x="3575006" y="86"/>
                  </a:lnTo>
                  <a:lnTo>
                    <a:pt x="3586844" y="114"/>
                  </a:lnTo>
                  <a:lnTo>
                    <a:pt x="3598682" y="146"/>
                  </a:lnTo>
                  <a:lnTo>
                    <a:pt x="3610520" y="184"/>
                  </a:lnTo>
                  <a:lnTo>
                    <a:pt x="3622357" y="228"/>
                  </a:lnTo>
                  <a:lnTo>
                    <a:pt x="3634195" y="281"/>
                  </a:lnTo>
                  <a:lnTo>
                    <a:pt x="3646033" y="342"/>
                  </a:lnTo>
                  <a:lnTo>
                    <a:pt x="3657871" y="414"/>
                  </a:lnTo>
                  <a:lnTo>
                    <a:pt x="3669709" y="499"/>
                  </a:lnTo>
                  <a:lnTo>
                    <a:pt x="3681546" y="598"/>
                  </a:lnTo>
                  <a:lnTo>
                    <a:pt x="3693384" y="715"/>
                  </a:lnTo>
                  <a:lnTo>
                    <a:pt x="3705222" y="852"/>
                  </a:lnTo>
                  <a:lnTo>
                    <a:pt x="3717060" y="1014"/>
                  </a:lnTo>
                  <a:lnTo>
                    <a:pt x="3728897" y="1202"/>
                  </a:lnTo>
                  <a:lnTo>
                    <a:pt x="3740735" y="1424"/>
                  </a:lnTo>
                  <a:lnTo>
                    <a:pt x="3752573" y="1684"/>
                  </a:lnTo>
                  <a:lnTo>
                    <a:pt x="3764411" y="1989"/>
                  </a:lnTo>
                  <a:lnTo>
                    <a:pt x="3776248" y="2346"/>
                  </a:lnTo>
                  <a:lnTo>
                    <a:pt x="3788086" y="2764"/>
                  </a:lnTo>
                  <a:lnTo>
                    <a:pt x="3799924" y="3253"/>
                  </a:lnTo>
                  <a:lnTo>
                    <a:pt x="3811762" y="3825"/>
                  </a:lnTo>
                  <a:lnTo>
                    <a:pt x="3823600" y="4493"/>
                  </a:lnTo>
                  <a:lnTo>
                    <a:pt x="3835437" y="5273"/>
                  </a:lnTo>
                  <a:lnTo>
                    <a:pt x="3847275" y="6182"/>
                  </a:lnTo>
                  <a:lnTo>
                    <a:pt x="3859113" y="7240"/>
                  </a:lnTo>
                  <a:lnTo>
                    <a:pt x="3870951" y="8470"/>
                  </a:lnTo>
                  <a:lnTo>
                    <a:pt x="3882788" y="9896"/>
                  </a:lnTo>
                  <a:lnTo>
                    <a:pt x="3894626" y="11547"/>
                  </a:lnTo>
                  <a:lnTo>
                    <a:pt x="3906464" y="13453"/>
                  </a:lnTo>
                  <a:lnTo>
                    <a:pt x="3918302" y="15646"/>
                  </a:lnTo>
                  <a:lnTo>
                    <a:pt x="3930139" y="18161"/>
                  </a:lnTo>
                  <a:lnTo>
                    <a:pt x="3941977" y="21034"/>
                  </a:lnTo>
                  <a:lnTo>
                    <a:pt x="3953815" y="24303"/>
                  </a:lnTo>
                  <a:lnTo>
                    <a:pt x="3965653" y="28002"/>
                  </a:lnTo>
                  <a:lnTo>
                    <a:pt x="3977491" y="32163"/>
                  </a:lnTo>
                  <a:lnTo>
                    <a:pt x="3989328" y="36815"/>
                  </a:lnTo>
                  <a:lnTo>
                    <a:pt x="4001166" y="41978"/>
                  </a:lnTo>
                  <a:lnTo>
                    <a:pt x="4013004" y="47662"/>
                  </a:lnTo>
                  <a:lnTo>
                    <a:pt x="4024842" y="53865"/>
                  </a:lnTo>
                  <a:lnTo>
                    <a:pt x="4036679" y="60570"/>
                  </a:lnTo>
                  <a:lnTo>
                    <a:pt x="4048517" y="67741"/>
                  </a:lnTo>
                  <a:lnTo>
                    <a:pt x="4060355" y="75327"/>
                  </a:lnTo>
                  <a:lnTo>
                    <a:pt x="4072193" y="83258"/>
                  </a:lnTo>
                  <a:lnTo>
                    <a:pt x="4084031" y="91448"/>
                  </a:lnTo>
                  <a:lnTo>
                    <a:pt x="4095868" y="99799"/>
                  </a:lnTo>
                  <a:lnTo>
                    <a:pt x="4107706" y="108204"/>
                  </a:lnTo>
                  <a:lnTo>
                    <a:pt x="4119544" y="116555"/>
                  </a:lnTo>
                  <a:lnTo>
                    <a:pt x="4131382" y="124744"/>
                  </a:lnTo>
                  <a:lnTo>
                    <a:pt x="4143219" y="132675"/>
                  </a:lnTo>
                  <a:lnTo>
                    <a:pt x="4155057" y="140261"/>
                  </a:lnTo>
                  <a:lnTo>
                    <a:pt x="4166895" y="147432"/>
                  </a:lnTo>
                  <a:lnTo>
                    <a:pt x="4178733" y="154137"/>
                  </a:lnTo>
                  <a:lnTo>
                    <a:pt x="4190570" y="160340"/>
                  </a:lnTo>
                  <a:lnTo>
                    <a:pt x="4202408" y="166024"/>
                  </a:lnTo>
                  <a:lnTo>
                    <a:pt x="4214246" y="171187"/>
                  </a:lnTo>
                  <a:lnTo>
                    <a:pt x="4226084" y="175839"/>
                  </a:lnTo>
                  <a:lnTo>
                    <a:pt x="4237922" y="180001"/>
                  </a:lnTo>
                  <a:lnTo>
                    <a:pt x="4249759" y="183700"/>
                  </a:lnTo>
                  <a:lnTo>
                    <a:pt x="4261597" y="186968"/>
                  </a:lnTo>
                  <a:lnTo>
                    <a:pt x="4273435" y="189842"/>
                  </a:lnTo>
                  <a:lnTo>
                    <a:pt x="4285273" y="192357"/>
                  </a:lnTo>
                  <a:lnTo>
                    <a:pt x="4297110" y="194550"/>
                  </a:lnTo>
                  <a:lnTo>
                    <a:pt x="4308948" y="196455"/>
                  </a:lnTo>
                  <a:lnTo>
                    <a:pt x="4320786" y="198106"/>
                  </a:lnTo>
                  <a:lnTo>
                    <a:pt x="4332624" y="199532"/>
                  </a:lnTo>
                  <a:lnTo>
                    <a:pt x="4344461" y="200762"/>
                  </a:lnTo>
                  <a:lnTo>
                    <a:pt x="4356299" y="201820"/>
                  </a:lnTo>
                  <a:lnTo>
                    <a:pt x="4368137" y="202729"/>
                  </a:lnTo>
                  <a:lnTo>
                    <a:pt x="4379975" y="203509"/>
                  </a:lnTo>
                  <a:lnTo>
                    <a:pt x="4391813" y="204178"/>
                  </a:lnTo>
                  <a:lnTo>
                    <a:pt x="4403650" y="204750"/>
                  </a:lnTo>
                  <a:lnTo>
                    <a:pt x="4415488" y="205239"/>
                  </a:lnTo>
                  <a:lnTo>
                    <a:pt x="4427326" y="205657"/>
                  </a:lnTo>
                  <a:lnTo>
                    <a:pt x="4439164" y="206014"/>
                  </a:lnTo>
                  <a:lnTo>
                    <a:pt x="4451001" y="206318"/>
                  </a:lnTo>
                  <a:lnTo>
                    <a:pt x="4462839" y="206578"/>
                  </a:lnTo>
                  <a:lnTo>
                    <a:pt x="4474677" y="206800"/>
                  </a:lnTo>
                  <a:lnTo>
                    <a:pt x="4486515" y="206989"/>
                  </a:lnTo>
                  <a:lnTo>
                    <a:pt x="4498352" y="207150"/>
                  </a:lnTo>
                  <a:lnTo>
                    <a:pt x="4510190" y="207287"/>
                  </a:lnTo>
                  <a:lnTo>
                    <a:pt x="4522028" y="207404"/>
                  </a:lnTo>
                  <a:lnTo>
                    <a:pt x="4533866" y="207503"/>
                  </a:lnTo>
                  <a:lnTo>
                    <a:pt x="4545704" y="207588"/>
                  </a:lnTo>
                  <a:lnTo>
                    <a:pt x="4557541" y="207660"/>
                  </a:lnTo>
                  <a:lnTo>
                    <a:pt x="4569379" y="207722"/>
                  </a:lnTo>
                  <a:lnTo>
                    <a:pt x="4581217" y="207774"/>
                  </a:lnTo>
                  <a:lnTo>
                    <a:pt x="4593055" y="207819"/>
                  </a:lnTo>
                  <a:lnTo>
                    <a:pt x="4604892" y="207856"/>
                  </a:lnTo>
                  <a:lnTo>
                    <a:pt x="4616730" y="207889"/>
                  </a:lnTo>
                  <a:lnTo>
                    <a:pt x="4628568" y="207916"/>
                  </a:lnTo>
                  <a:lnTo>
                    <a:pt x="4640406" y="207940"/>
                  </a:lnTo>
                  <a:lnTo>
                    <a:pt x="4652244" y="207959"/>
                  </a:lnTo>
                  <a:lnTo>
                    <a:pt x="4664081" y="207976"/>
                  </a:lnTo>
                  <a:lnTo>
                    <a:pt x="4675919" y="207991"/>
                  </a:lnTo>
                  <a:lnTo>
                    <a:pt x="4687757" y="208003"/>
                  </a:lnTo>
                </a:path>
              </a:pathLst>
            </a:custGeom>
            <a:ln w="40651" cap="flat">
              <a:solidFill>
                <a:srgbClr val="E8E8E8">
                  <a:alpha val="100000"/>
                </a:srgbClr>
              </a:solidFill>
              <a:prstDash val="solid"/>
              <a:round/>
            </a:ln>
          </p:spPr>
          <p:txBody>
            <a:bodyPr/>
            <a:lstStyle/>
            <a:p/>
          </p:txBody>
        </p:sp>
        <p:sp>
          <p:nvSpPr>
            <p:cNvPr id="35" name="pl35"/>
            <p:cNvSpPr/>
            <p:nvPr/>
          </p:nvSpPr>
          <p:spPr>
            <a:xfrm>
              <a:off x="2482252" y="4229940"/>
              <a:ext cx="4687757" cy="416146"/>
            </a:xfrm>
            <a:custGeom>
              <a:avLst/>
              <a:pathLst>
                <a:path w="4687757" h="416146">
                  <a:moveTo>
                    <a:pt x="0" y="416146"/>
                  </a:moveTo>
                  <a:lnTo>
                    <a:pt x="11837" y="416134"/>
                  </a:lnTo>
                  <a:lnTo>
                    <a:pt x="23675" y="416119"/>
                  </a:lnTo>
                  <a:lnTo>
                    <a:pt x="35513" y="416102"/>
                  </a:lnTo>
                  <a:lnTo>
                    <a:pt x="47351" y="416083"/>
                  </a:lnTo>
                  <a:lnTo>
                    <a:pt x="59188" y="416059"/>
                  </a:lnTo>
                  <a:lnTo>
                    <a:pt x="71026" y="416032"/>
                  </a:lnTo>
                  <a:lnTo>
                    <a:pt x="82864" y="416000"/>
                  </a:lnTo>
                  <a:lnTo>
                    <a:pt x="94702" y="415962"/>
                  </a:lnTo>
                  <a:lnTo>
                    <a:pt x="106539" y="415917"/>
                  </a:lnTo>
                  <a:lnTo>
                    <a:pt x="118377" y="415865"/>
                  </a:lnTo>
                  <a:lnTo>
                    <a:pt x="130215" y="415803"/>
                  </a:lnTo>
                  <a:lnTo>
                    <a:pt x="142053" y="415731"/>
                  </a:lnTo>
                  <a:lnTo>
                    <a:pt x="153891" y="415647"/>
                  </a:lnTo>
                  <a:lnTo>
                    <a:pt x="165728" y="415547"/>
                  </a:lnTo>
                  <a:lnTo>
                    <a:pt x="177566" y="415430"/>
                  </a:lnTo>
                  <a:lnTo>
                    <a:pt x="189404" y="415293"/>
                  </a:lnTo>
                  <a:lnTo>
                    <a:pt x="201242" y="415132"/>
                  </a:lnTo>
                  <a:lnTo>
                    <a:pt x="213079" y="414943"/>
                  </a:lnTo>
                  <a:lnTo>
                    <a:pt x="224917" y="414721"/>
                  </a:lnTo>
                  <a:lnTo>
                    <a:pt x="236755" y="414461"/>
                  </a:lnTo>
                  <a:lnTo>
                    <a:pt x="248593" y="414157"/>
                  </a:lnTo>
                  <a:lnTo>
                    <a:pt x="260430" y="413800"/>
                  </a:lnTo>
                  <a:lnTo>
                    <a:pt x="272268" y="413382"/>
                  </a:lnTo>
                  <a:lnTo>
                    <a:pt x="284106" y="412893"/>
                  </a:lnTo>
                  <a:lnTo>
                    <a:pt x="295944" y="412321"/>
                  </a:lnTo>
                  <a:lnTo>
                    <a:pt x="307782" y="411652"/>
                  </a:lnTo>
                  <a:lnTo>
                    <a:pt x="319619" y="410872"/>
                  </a:lnTo>
                  <a:lnTo>
                    <a:pt x="331457" y="409963"/>
                  </a:lnTo>
                  <a:lnTo>
                    <a:pt x="343295" y="408905"/>
                  </a:lnTo>
                  <a:lnTo>
                    <a:pt x="355133" y="407675"/>
                  </a:lnTo>
                  <a:lnTo>
                    <a:pt x="366970" y="406249"/>
                  </a:lnTo>
                  <a:lnTo>
                    <a:pt x="378808" y="404598"/>
                  </a:lnTo>
                  <a:lnTo>
                    <a:pt x="390646" y="402693"/>
                  </a:lnTo>
                  <a:lnTo>
                    <a:pt x="402484" y="400500"/>
                  </a:lnTo>
                  <a:lnTo>
                    <a:pt x="414321" y="397985"/>
                  </a:lnTo>
                  <a:lnTo>
                    <a:pt x="426159" y="395111"/>
                  </a:lnTo>
                  <a:lnTo>
                    <a:pt x="437997" y="391843"/>
                  </a:lnTo>
                  <a:lnTo>
                    <a:pt x="449835" y="388144"/>
                  </a:lnTo>
                  <a:lnTo>
                    <a:pt x="461673" y="383982"/>
                  </a:lnTo>
                  <a:lnTo>
                    <a:pt x="473510" y="379330"/>
                  </a:lnTo>
                  <a:lnTo>
                    <a:pt x="485348" y="374167"/>
                  </a:lnTo>
                  <a:lnTo>
                    <a:pt x="497186" y="368483"/>
                  </a:lnTo>
                  <a:lnTo>
                    <a:pt x="509024" y="362280"/>
                  </a:lnTo>
                  <a:lnTo>
                    <a:pt x="520861" y="355576"/>
                  </a:lnTo>
                  <a:lnTo>
                    <a:pt x="532699" y="348404"/>
                  </a:lnTo>
                  <a:lnTo>
                    <a:pt x="544537" y="340818"/>
                  </a:lnTo>
                  <a:lnTo>
                    <a:pt x="556375" y="332887"/>
                  </a:lnTo>
                  <a:lnTo>
                    <a:pt x="568213" y="324698"/>
                  </a:lnTo>
                  <a:lnTo>
                    <a:pt x="580050" y="316347"/>
                  </a:lnTo>
                  <a:lnTo>
                    <a:pt x="591888" y="307942"/>
                  </a:lnTo>
                  <a:lnTo>
                    <a:pt x="603726" y="299591"/>
                  </a:lnTo>
                  <a:lnTo>
                    <a:pt x="615564" y="291401"/>
                  </a:lnTo>
                  <a:lnTo>
                    <a:pt x="627401" y="283470"/>
                  </a:lnTo>
                  <a:lnTo>
                    <a:pt x="639239" y="275884"/>
                  </a:lnTo>
                  <a:lnTo>
                    <a:pt x="651077" y="268713"/>
                  </a:lnTo>
                  <a:lnTo>
                    <a:pt x="662915" y="262008"/>
                  </a:lnTo>
                  <a:lnTo>
                    <a:pt x="674752" y="255805"/>
                  </a:lnTo>
                  <a:lnTo>
                    <a:pt x="686590" y="250121"/>
                  </a:lnTo>
                  <a:lnTo>
                    <a:pt x="698428" y="244958"/>
                  </a:lnTo>
                  <a:lnTo>
                    <a:pt x="710266" y="240306"/>
                  </a:lnTo>
                  <a:lnTo>
                    <a:pt x="722104" y="236145"/>
                  </a:lnTo>
                  <a:lnTo>
                    <a:pt x="733941" y="232446"/>
                  </a:lnTo>
                  <a:lnTo>
                    <a:pt x="745779" y="229177"/>
                  </a:lnTo>
                  <a:lnTo>
                    <a:pt x="757617" y="226304"/>
                  </a:lnTo>
                  <a:lnTo>
                    <a:pt x="769455" y="223789"/>
                  </a:lnTo>
                  <a:lnTo>
                    <a:pt x="781292" y="221596"/>
                  </a:lnTo>
                  <a:lnTo>
                    <a:pt x="793130" y="219690"/>
                  </a:lnTo>
                  <a:lnTo>
                    <a:pt x="804968" y="218039"/>
                  </a:lnTo>
                  <a:lnTo>
                    <a:pt x="816806" y="216613"/>
                  </a:lnTo>
                  <a:lnTo>
                    <a:pt x="828643" y="215383"/>
                  </a:lnTo>
                  <a:lnTo>
                    <a:pt x="840481" y="214325"/>
                  </a:lnTo>
                  <a:lnTo>
                    <a:pt x="852319" y="213416"/>
                  </a:lnTo>
                  <a:lnTo>
                    <a:pt x="864157" y="212636"/>
                  </a:lnTo>
                  <a:lnTo>
                    <a:pt x="875995" y="211968"/>
                  </a:lnTo>
                  <a:lnTo>
                    <a:pt x="887832" y="211396"/>
                  </a:lnTo>
                  <a:lnTo>
                    <a:pt x="899670" y="210907"/>
                  </a:lnTo>
                  <a:lnTo>
                    <a:pt x="911508" y="210489"/>
                  </a:lnTo>
                  <a:lnTo>
                    <a:pt x="923346" y="210132"/>
                  </a:lnTo>
                  <a:lnTo>
                    <a:pt x="935183" y="209827"/>
                  </a:lnTo>
                  <a:lnTo>
                    <a:pt x="947021" y="209567"/>
                  </a:lnTo>
                  <a:lnTo>
                    <a:pt x="958859" y="209345"/>
                  </a:lnTo>
                  <a:lnTo>
                    <a:pt x="970697" y="209157"/>
                  </a:lnTo>
                  <a:lnTo>
                    <a:pt x="982534" y="208995"/>
                  </a:lnTo>
                  <a:lnTo>
                    <a:pt x="994372" y="208858"/>
                  </a:lnTo>
                  <a:lnTo>
                    <a:pt x="1006210" y="208741"/>
                  </a:lnTo>
                  <a:lnTo>
                    <a:pt x="1018048" y="208642"/>
                  </a:lnTo>
                  <a:lnTo>
                    <a:pt x="1029886" y="208557"/>
                  </a:lnTo>
                  <a:lnTo>
                    <a:pt x="1041723" y="208485"/>
                  </a:lnTo>
                  <a:lnTo>
                    <a:pt x="1053561" y="208424"/>
                  </a:lnTo>
                  <a:lnTo>
                    <a:pt x="1065399" y="208371"/>
                  </a:lnTo>
                  <a:lnTo>
                    <a:pt x="1077237" y="208327"/>
                  </a:lnTo>
                  <a:lnTo>
                    <a:pt x="1089074" y="208289"/>
                  </a:lnTo>
                  <a:lnTo>
                    <a:pt x="1100912" y="208257"/>
                  </a:lnTo>
                  <a:lnTo>
                    <a:pt x="1112750" y="208229"/>
                  </a:lnTo>
                  <a:lnTo>
                    <a:pt x="1124588" y="208206"/>
                  </a:lnTo>
                  <a:lnTo>
                    <a:pt x="1136426" y="208186"/>
                  </a:lnTo>
                  <a:lnTo>
                    <a:pt x="1148263" y="208169"/>
                  </a:lnTo>
                  <a:lnTo>
                    <a:pt x="1160101" y="208155"/>
                  </a:lnTo>
                  <a:lnTo>
                    <a:pt x="1171939" y="208143"/>
                  </a:lnTo>
                  <a:lnTo>
                    <a:pt x="1171939" y="208073"/>
                  </a:lnTo>
                  <a:lnTo>
                    <a:pt x="1183777" y="208073"/>
                  </a:lnTo>
                  <a:lnTo>
                    <a:pt x="1195614" y="208073"/>
                  </a:lnTo>
                  <a:lnTo>
                    <a:pt x="1207452" y="208073"/>
                  </a:lnTo>
                  <a:lnTo>
                    <a:pt x="1219290" y="208073"/>
                  </a:lnTo>
                  <a:lnTo>
                    <a:pt x="1231128" y="208073"/>
                  </a:lnTo>
                  <a:lnTo>
                    <a:pt x="1242965" y="208073"/>
                  </a:lnTo>
                  <a:lnTo>
                    <a:pt x="1254803" y="208073"/>
                  </a:lnTo>
                  <a:lnTo>
                    <a:pt x="1266641" y="208073"/>
                  </a:lnTo>
                  <a:lnTo>
                    <a:pt x="1278479" y="208073"/>
                  </a:lnTo>
                  <a:lnTo>
                    <a:pt x="1290317" y="208073"/>
                  </a:lnTo>
                  <a:lnTo>
                    <a:pt x="1302154" y="208073"/>
                  </a:lnTo>
                  <a:lnTo>
                    <a:pt x="1313992" y="208073"/>
                  </a:lnTo>
                  <a:lnTo>
                    <a:pt x="1325830" y="208073"/>
                  </a:lnTo>
                  <a:lnTo>
                    <a:pt x="1337668" y="208073"/>
                  </a:lnTo>
                  <a:lnTo>
                    <a:pt x="1349505" y="208073"/>
                  </a:lnTo>
                  <a:lnTo>
                    <a:pt x="1361343" y="208073"/>
                  </a:lnTo>
                  <a:lnTo>
                    <a:pt x="1373181" y="208073"/>
                  </a:lnTo>
                  <a:lnTo>
                    <a:pt x="1385019" y="208073"/>
                  </a:lnTo>
                  <a:lnTo>
                    <a:pt x="1396856" y="208073"/>
                  </a:lnTo>
                  <a:lnTo>
                    <a:pt x="1408694" y="208073"/>
                  </a:lnTo>
                  <a:lnTo>
                    <a:pt x="1420532" y="208073"/>
                  </a:lnTo>
                  <a:lnTo>
                    <a:pt x="1432370" y="208073"/>
                  </a:lnTo>
                  <a:lnTo>
                    <a:pt x="1444208" y="208073"/>
                  </a:lnTo>
                  <a:lnTo>
                    <a:pt x="1456045" y="208073"/>
                  </a:lnTo>
                  <a:lnTo>
                    <a:pt x="1467883" y="208073"/>
                  </a:lnTo>
                  <a:lnTo>
                    <a:pt x="1479721" y="208073"/>
                  </a:lnTo>
                  <a:lnTo>
                    <a:pt x="1491559" y="208073"/>
                  </a:lnTo>
                  <a:lnTo>
                    <a:pt x="1503396" y="208073"/>
                  </a:lnTo>
                  <a:lnTo>
                    <a:pt x="1515234" y="208073"/>
                  </a:lnTo>
                  <a:lnTo>
                    <a:pt x="1527072" y="208073"/>
                  </a:lnTo>
                  <a:lnTo>
                    <a:pt x="1538910" y="208073"/>
                  </a:lnTo>
                  <a:lnTo>
                    <a:pt x="1550748" y="208073"/>
                  </a:lnTo>
                  <a:lnTo>
                    <a:pt x="1562585" y="208073"/>
                  </a:lnTo>
                  <a:lnTo>
                    <a:pt x="1574423" y="208073"/>
                  </a:lnTo>
                  <a:lnTo>
                    <a:pt x="1586261" y="208073"/>
                  </a:lnTo>
                  <a:lnTo>
                    <a:pt x="1598099" y="208073"/>
                  </a:lnTo>
                  <a:lnTo>
                    <a:pt x="1609936" y="208073"/>
                  </a:lnTo>
                  <a:lnTo>
                    <a:pt x="1621774" y="208073"/>
                  </a:lnTo>
                  <a:lnTo>
                    <a:pt x="1633612" y="208073"/>
                  </a:lnTo>
                  <a:lnTo>
                    <a:pt x="1645450" y="208073"/>
                  </a:lnTo>
                  <a:lnTo>
                    <a:pt x="1657287" y="208073"/>
                  </a:lnTo>
                  <a:lnTo>
                    <a:pt x="1669125" y="208073"/>
                  </a:lnTo>
                  <a:lnTo>
                    <a:pt x="1680963" y="208073"/>
                  </a:lnTo>
                  <a:lnTo>
                    <a:pt x="1692801" y="208073"/>
                  </a:lnTo>
                  <a:lnTo>
                    <a:pt x="1704639" y="208073"/>
                  </a:lnTo>
                  <a:lnTo>
                    <a:pt x="1716476" y="208073"/>
                  </a:lnTo>
                  <a:lnTo>
                    <a:pt x="1728314" y="208073"/>
                  </a:lnTo>
                  <a:lnTo>
                    <a:pt x="1740152" y="208073"/>
                  </a:lnTo>
                  <a:lnTo>
                    <a:pt x="1751990" y="208073"/>
                  </a:lnTo>
                  <a:lnTo>
                    <a:pt x="1763827" y="208073"/>
                  </a:lnTo>
                  <a:lnTo>
                    <a:pt x="1775665" y="208073"/>
                  </a:lnTo>
                  <a:lnTo>
                    <a:pt x="1787503" y="208073"/>
                  </a:lnTo>
                  <a:lnTo>
                    <a:pt x="1799341" y="208073"/>
                  </a:lnTo>
                  <a:lnTo>
                    <a:pt x="1811178" y="208073"/>
                  </a:lnTo>
                  <a:lnTo>
                    <a:pt x="1823016" y="208073"/>
                  </a:lnTo>
                  <a:lnTo>
                    <a:pt x="1834854" y="208073"/>
                  </a:lnTo>
                  <a:lnTo>
                    <a:pt x="1846692" y="208073"/>
                  </a:lnTo>
                  <a:lnTo>
                    <a:pt x="1858530" y="208073"/>
                  </a:lnTo>
                  <a:lnTo>
                    <a:pt x="1870367" y="208073"/>
                  </a:lnTo>
                  <a:lnTo>
                    <a:pt x="1882205" y="208073"/>
                  </a:lnTo>
                  <a:lnTo>
                    <a:pt x="1894043" y="208073"/>
                  </a:lnTo>
                  <a:lnTo>
                    <a:pt x="1905881" y="208073"/>
                  </a:lnTo>
                  <a:lnTo>
                    <a:pt x="1917718" y="208073"/>
                  </a:lnTo>
                  <a:lnTo>
                    <a:pt x="1929556" y="208073"/>
                  </a:lnTo>
                  <a:lnTo>
                    <a:pt x="1941394" y="208073"/>
                  </a:lnTo>
                  <a:lnTo>
                    <a:pt x="1953232" y="208073"/>
                  </a:lnTo>
                  <a:lnTo>
                    <a:pt x="1965069" y="208073"/>
                  </a:lnTo>
                  <a:lnTo>
                    <a:pt x="1976907" y="208073"/>
                  </a:lnTo>
                  <a:lnTo>
                    <a:pt x="1988745" y="208073"/>
                  </a:lnTo>
                  <a:lnTo>
                    <a:pt x="2000583" y="208073"/>
                  </a:lnTo>
                  <a:lnTo>
                    <a:pt x="2012421" y="208073"/>
                  </a:lnTo>
                  <a:lnTo>
                    <a:pt x="2024258" y="208073"/>
                  </a:lnTo>
                  <a:lnTo>
                    <a:pt x="2036096" y="208073"/>
                  </a:lnTo>
                  <a:lnTo>
                    <a:pt x="2047934" y="208073"/>
                  </a:lnTo>
                  <a:lnTo>
                    <a:pt x="2059772" y="208073"/>
                  </a:lnTo>
                  <a:lnTo>
                    <a:pt x="2071609" y="208073"/>
                  </a:lnTo>
                  <a:lnTo>
                    <a:pt x="2083447" y="208073"/>
                  </a:lnTo>
                  <a:lnTo>
                    <a:pt x="2095285" y="208073"/>
                  </a:lnTo>
                  <a:lnTo>
                    <a:pt x="2107123" y="208073"/>
                  </a:lnTo>
                  <a:lnTo>
                    <a:pt x="2118961" y="208073"/>
                  </a:lnTo>
                  <a:lnTo>
                    <a:pt x="2130798" y="208073"/>
                  </a:lnTo>
                  <a:lnTo>
                    <a:pt x="2142636" y="208073"/>
                  </a:lnTo>
                  <a:lnTo>
                    <a:pt x="2154474" y="208073"/>
                  </a:lnTo>
                  <a:lnTo>
                    <a:pt x="2166312" y="208073"/>
                  </a:lnTo>
                  <a:lnTo>
                    <a:pt x="2178149" y="208073"/>
                  </a:lnTo>
                  <a:lnTo>
                    <a:pt x="2189987" y="208073"/>
                  </a:lnTo>
                  <a:lnTo>
                    <a:pt x="2201825" y="208073"/>
                  </a:lnTo>
                  <a:lnTo>
                    <a:pt x="2213663" y="208073"/>
                  </a:lnTo>
                  <a:lnTo>
                    <a:pt x="2225500" y="208073"/>
                  </a:lnTo>
                  <a:lnTo>
                    <a:pt x="2237338" y="208073"/>
                  </a:lnTo>
                  <a:lnTo>
                    <a:pt x="2249176" y="208073"/>
                  </a:lnTo>
                  <a:lnTo>
                    <a:pt x="2261014" y="208073"/>
                  </a:lnTo>
                  <a:lnTo>
                    <a:pt x="2272852" y="208073"/>
                  </a:lnTo>
                  <a:lnTo>
                    <a:pt x="2284689" y="208073"/>
                  </a:lnTo>
                  <a:lnTo>
                    <a:pt x="2296527" y="208073"/>
                  </a:lnTo>
                  <a:lnTo>
                    <a:pt x="2308365" y="208073"/>
                  </a:lnTo>
                  <a:lnTo>
                    <a:pt x="2320203" y="208073"/>
                  </a:lnTo>
                  <a:lnTo>
                    <a:pt x="2332040" y="208073"/>
                  </a:lnTo>
                  <a:lnTo>
                    <a:pt x="2343878" y="208073"/>
                  </a:lnTo>
                  <a:lnTo>
                    <a:pt x="2343878" y="208003"/>
                  </a:lnTo>
                  <a:lnTo>
                    <a:pt x="2355716" y="207991"/>
                  </a:lnTo>
                  <a:lnTo>
                    <a:pt x="2367554" y="207976"/>
                  </a:lnTo>
                  <a:lnTo>
                    <a:pt x="2379391" y="207959"/>
                  </a:lnTo>
                  <a:lnTo>
                    <a:pt x="2391229" y="207940"/>
                  </a:lnTo>
                  <a:lnTo>
                    <a:pt x="2403067" y="207916"/>
                  </a:lnTo>
                  <a:lnTo>
                    <a:pt x="2414905" y="207889"/>
                  </a:lnTo>
                  <a:lnTo>
                    <a:pt x="2426743" y="207856"/>
                  </a:lnTo>
                  <a:lnTo>
                    <a:pt x="2438580" y="207819"/>
                  </a:lnTo>
                  <a:lnTo>
                    <a:pt x="2450418" y="207774"/>
                  </a:lnTo>
                  <a:lnTo>
                    <a:pt x="2462256" y="207722"/>
                  </a:lnTo>
                  <a:lnTo>
                    <a:pt x="2474094" y="207660"/>
                  </a:lnTo>
                  <a:lnTo>
                    <a:pt x="2485931" y="207588"/>
                  </a:lnTo>
                  <a:lnTo>
                    <a:pt x="2497769" y="207503"/>
                  </a:lnTo>
                  <a:lnTo>
                    <a:pt x="2509607" y="207404"/>
                  </a:lnTo>
                  <a:lnTo>
                    <a:pt x="2521445" y="207287"/>
                  </a:lnTo>
                  <a:lnTo>
                    <a:pt x="2533283" y="207150"/>
                  </a:lnTo>
                  <a:lnTo>
                    <a:pt x="2545120" y="206989"/>
                  </a:lnTo>
                  <a:lnTo>
                    <a:pt x="2556958" y="206800"/>
                  </a:lnTo>
                  <a:lnTo>
                    <a:pt x="2568796" y="206578"/>
                  </a:lnTo>
                  <a:lnTo>
                    <a:pt x="2580634" y="206318"/>
                  </a:lnTo>
                  <a:lnTo>
                    <a:pt x="2592471" y="206014"/>
                  </a:lnTo>
                  <a:lnTo>
                    <a:pt x="2604309" y="205657"/>
                  </a:lnTo>
                  <a:lnTo>
                    <a:pt x="2616147" y="205239"/>
                  </a:lnTo>
                  <a:lnTo>
                    <a:pt x="2627985" y="204750"/>
                  </a:lnTo>
                  <a:lnTo>
                    <a:pt x="2639822" y="204178"/>
                  </a:lnTo>
                  <a:lnTo>
                    <a:pt x="2651660" y="203509"/>
                  </a:lnTo>
                  <a:lnTo>
                    <a:pt x="2663498" y="202729"/>
                  </a:lnTo>
                  <a:lnTo>
                    <a:pt x="2675336" y="201820"/>
                  </a:lnTo>
                  <a:lnTo>
                    <a:pt x="2687174" y="200762"/>
                  </a:lnTo>
                  <a:lnTo>
                    <a:pt x="2699011" y="199532"/>
                  </a:lnTo>
                  <a:lnTo>
                    <a:pt x="2710849" y="198106"/>
                  </a:lnTo>
                  <a:lnTo>
                    <a:pt x="2722687" y="196455"/>
                  </a:lnTo>
                  <a:lnTo>
                    <a:pt x="2734525" y="194550"/>
                  </a:lnTo>
                  <a:lnTo>
                    <a:pt x="2746362" y="192357"/>
                  </a:lnTo>
                  <a:lnTo>
                    <a:pt x="2758200" y="189842"/>
                  </a:lnTo>
                  <a:lnTo>
                    <a:pt x="2770038" y="186968"/>
                  </a:lnTo>
                  <a:lnTo>
                    <a:pt x="2781876" y="183700"/>
                  </a:lnTo>
                  <a:lnTo>
                    <a:pt x="2793713" y="180001"/>
                  </a:lnTo>
                  <a:lnTo>
                    <a:pt x="2805551" y="175839"/>
                  </a:lnTo>
                  <a:lnTo>
                    <a:pt x="2817389" y="171187"/>
                  </a:lnTo>
                  <a:lnTo>
                    <a:pt x="2829227" y="166024"/>
                  </a:lnTo>
                  <a:lnTo>
                    <a:pt x="2841065" y="160340"/>
                  </a:lnTo>
                  <a:lnTo>
                    <a:pt x="2852902" y="154137"/>
                  </a:lnTo>
                  <a:lnTo>
                    <a:pt x="2864740" y="147432"/>
                  </a:lnTo>
                  <a:lnTo>
                    <a:pt x="2876578" y="140261"/>
                  </a:lnTo>
                  <a:lnTo>
                    <a:pt x="2888416" y="132675"/>
                  </a:lnTo>
                  <a:lnTo>
                    <a:pt x="2900253" y="124744"/>
                  </a:lnTo>
                  <a:lnTo>
                    <a:pt x="2912091" y="116555"/>
                  </a:lnTo>
                  <a:lnTo>
                    <a:pt x="2923929" y="108204"/>
                  </a:lnTo>
                  <a:lnTo>
                    <a:pt x="2935767" y="99799"/>
                  </a:lnTo>
                  <a:lnTo>
                    <a:pt x="2947604" y="91448"/>
                  </a:lnTo>
                  <a:lnTo>
                    <a:pt x="2959442" y="83258"/>
                  </a:lnTo>
                  <a:lnTo>
                    <a:pt x="2971280" y="75327"/>
                  </a:lnTo>
                  <a:lnTo>
                    <a:pt x="2983118" y="67741"/>
                  </a:lnTo>
                  <a:lnTo>
                    <a:pt x="2994956" y="60570"/>
                  </a:lnTo>
                  <a:lnTo>
                    <a:pt x="3006793" y="53865"/>
                  </a:lnTo>
                  <a:lnTo>
                    <a:pt x="3018631" y="47662"/>
                  </a:lnTo>
                  <a:lnTo>
                    <a:pt x="3030469" y="41978"/>
                  </a:lnTo>
                  <a:lnTo>
                    <a:pt x="3042307" y="36815"/>
                  </a:lnTo>
                  <a:lnTo>
                    <a:pt x="3054144" y="32163"/>
                  </a:lnTo>
                  <a:lnTo>
                    <a:pt x="3065982" y="28002"/>
                  </a:lnTo>
                  <a:lnTo>
                    <a:pt x="3077820" y="24303"/>
                  </a:lnTo>
                  <a:lnTo>
                    <a:pt x="3089658" y="21034"/>
                  </a:lnTo>
                  <a:lnTo>
                    <a:pt x="3101496" y="18161"/>
                  </a:lnTo>
                  <a:lnTo>
                    <a:pt x="3113333" y="15646"/>
                  </a:lnTo>
                  <a:lnTo>
                    <a:pt x="3125171" y="13453"/>
                  </a:lnTo>
                  <a:lnTo>
                    <a:pt x="3137009" y="11547"/>
                  </a:lnTo>
                  <a:lnTo>
                    <a:pt x="3148847" y="9896"/>
                  </a:lnTo>
                  <a:lnTo>
                    <a:pt x="3160684" y="8470"/>
                  </a:lnTo>
                  <a:lnTo>
                    <a:pt x="3172522" y="7240"/>
                  </a:lnTo>
                  <a:lnTo>
                    <a:pt x="3184360" y="6182"/>
                  </a:lnTo>
                  <a:lnTo>
                    <a:pt x="3196198" y="5273"/>
                  </a:lnTo>
                  <a:lnTo>
                    <a:pt x="3208035" y="4493"/>
                  </a:lnTo>
                  <a:lnTo>
                    <a:pt x="3219873" y="3825"/>
                  </a:lnTo>
                  <a:lnTo>
                    <a:pt x="3231711" y="3253"/>
                  </a:lnTo>
                  <a:lnTo>
                    <a:pt x="3243549" y="2764"/>
                  </a:lnTo>
                  <a:lnTo>
                    <a:pt x="3255387" y="2346"/>
                  </a:lnTo>
                  <a:lnTo>
                    <a:pt x="3267224" y="1989"/>
                  </a:lnTo>
                  <a:lnTo>
                    <a:pt x="3279062" y="1684"/>
                  </a:lnTo>
                  <a:lnTo>
                    <a:pt x="3290900" y="1424"/>
                  </a:lnTo>
                  <a:lnTo>
                    <a:pt x="3302738" y="1202"/>
                  </a:lnTo>
                  <a:lnTo>
                    <a:pt x="3314575" y="1014"/>
                  </a:lnTo>
                  <a:lnTo>
                    <a:pt x="3326413" y="852"/>
                  </a:lnTo>
                  <a:lnTo>
                    <a:pt x="3338251" y="715"/>
                  </a:lnTo>
                  <a:lnTo>
                    <a:pt x="3350089" y="598"/>
                  </a:lnTo>
                  <a:lnTo>
                    <a:pt x="3361926" y="499"/>
                  </a:lnTo>
                  <a:lnTo>
                    <a:pt x="3373764" y="414"/>
                  </a:lnTo>
                  <a:lnTo>
                    <a:pt x="3385602" y="342"/>
                  </a:lnTo>
                  <a:lnTo>
                    <a:pt x="3397440" y="281"/>
                  </a:lnTo>
                  <a:lnTo>
                    <a:pt x="3409278" y="228"/>
                  </a:lnTo>
                  <a:lnTo>
                    <a:pt x="3421115" y="184"/>
                  </a:lnTo>
                  <a:lnTo>
                    <a:pt x="3432953" y="146"/>
                  </a:lnTo>
                  <a:lnTo>
                    <a:pt x="3444791" y="114"/>
                  </a:lnTo>
                  <a:lnTo>
                    <a:pt x="3456629" y="86"/>
                  </a:lnTo>
                  <a:lnTo>
                    <a:pt x="3468466" y="63"/>
                  </a:lnTo>
                  <a:lnTo>
                    <a:pt x="3480304" y="43"/>
                  </a:lnTo>
                  <a:lnTo>
                    <a:pt x="3492142" y="26"/>
                  </a:lnTo>
                  <a:lnTo>
                    <a:pt x="3503980" y="12"/>
                  </a:lnTo>
                  <a:lnTo>
                    <a:pt x="3515818" y="0"/>
                  </a:lnTo>
                  <a:lnTo>
                    <a:pt x="3515818" y="0"/>
                  </a:lnTo>
                  <a:lnTo>
                    <a:pt x="3527655" y="12"/>
                  </a:lnTo>
                  <a:lnTo>
                    <a:pt x="3539493" y="26"/>
                  </a:lnTo>
                  <a:lnTo>
                    <a:pt x="3551331" y="43"/>
                  </a:lnTo>
                  <a:lnTo>
                    <a:pt x="3563169" y="63"/>
                  </a:lnTo>
                  <a:lnTo>
                    <a:pt x="3575006" y="86"/>
                  </a:lnTo>
                  <a:lnTo>
                    <a:pt x="3586844" y="114"/>
                  </a:lnTo>
                  <a:lnTo>
                    <a:pt x="3598682" y="146"/>
                  </a:lnTo>
                  <a:lnTo>
                    <a:pt x="3610520" y="184"/>
                  </a:lnTo>
                  <a:lnTo>
                    <a:pt x="3622357" y="228"/>
                  </a:lnTo>
                  <a:lnTo>
                    <a:pt x="3634195" y="281"/>
                  </a:lnTo>
                  <a:lnTo>
                    <a:pt x="3646033" y="342"/>
                  </a:lnTo>
                  <a:lnTo>
                    <a:pt x="3657871" y="414"/>
                  </a:lnTo>
                  <a:lnTo>
                    <a:pt x="3669709" y="499"/>
                  </a:lnTo>
                  <a:lnTo>
                    <a:pt x="3681546" y="598"/>
                  </a:lnTo>
                  <a:lnTo>
                    <a:pt x="3693384" y="715"/>
                  </a:lnTo>
                  <a:lnTo>
                    <a:pt x="3705222" y="852"/>
                  </a:lnTo>
                  <a:lnTo>
                    <a:pt x="3717060" y="1014"/>
                  </a:lnTo>
                  <a:lnTo>
                    <a:pt x="3728897" y="1202"/>
                  </a:lnTo>
                  <a:lnTo>
                    <a:pt x="3740735" y="1424"/>
                  </a:lnTo>
                  <a:lnTo>
                    <a:pt x="3752573" y="1684"/>
                  </a:lnTo>
                  <a:lnTo>
                    <a:pt x="3764411" y="1989"/>
                  </a:lnTo>
                  <a:lnTo>
                    <a:pt x="3776248" y="2346"/>
                  </a:lnTo>
                  <a:lnTo>
                    <a:pt x="3788086" y="2764"/>
                  </a:lnTo>
                  <a:lnTo>
                    <a:pt x="3799924" y="3253"/>
                  </a:lnTo>
                  <a:lnTo>
                    <a:pt x="3811762" y="3825"/>
                  </a:lnTo>
                  <a:lnTo>
                    <a:pt x="3823600" y="4493"/>
                  </a:lnTo>
                  <a:lnTo>
                    <a:pt x="3835437" y="5273"/>
                  </a:lnTo>
                  <a:lnTo>
                    <a:pt x="3847275" y="6182"/>
                  </a:lnTo>
                  <a:lnTo>
                    <a:pt x="3859113" y="7240"/>
                  </a:lnTo>
                  <a:lnTo>
                    <a:pt x="3870951" y="8470"/>
                  </a:lnTo>
                  <a:lnTo>
                    <a:pt x="3882788" y="9896"/>
                  </a:lnTo>
                  <a:lnTo>
                    <a:pt x="3894626" y="11547"/>
                  </a:lnTo>
                  <a:lnTo>
                    <a:pt x="3906464" y="13453"/>
                  </a:lnTo>
                  <a:lnTo>
                    <a:pt x="3918302" y="15646"/>
                  </a:lnTo>
                  <a:lnTo>
                    <a:pt x="3930139" y="18161"/>
                  </a:lnTo>
                  <a:lnTo>
                    <a:pt x="3941977" y="21034"/>
                  </a:lnTo>
                  <a:lnTo>
                    <a:pt x="3953815" y="24303"/>
                  </a:lnTo>
                  <a:lnTo>
                    <a:pt x="3965653" y="28002"/>
                  </a:lnTo>
                  <a:lnTo>
                    <a:pt x="3977491" y="32163"/>
                  </a:lnTo>
                  <a:lnTo>
                    <a:pt x="3989328" y="36815"/>
                  </a:lnTo>
                  <a:lnTo>
                    <a:pt x="4001166" y="41978"/>
                  </a:lnTo>
                  <a:lnTo>
                    <a:pt x="4013004" y="47662"/>
                  </a:lnTo>
                  <a:lnTo>
                    <a:pt x="4024842" y="53865"/>
                  </a:lnTo>
                  <a:lnTo>
                    <a:pt x="4036679" y="60570"/>
                  </a:lnTo>
                  <a:lnTo>
                    <a:pt x="4048517" y="67741"/>
                  </a:lnTo>
                  <a:lnTo>
                    <a:pt x="4060355" y="75327"/>
                  </a:lnTo>
                  <a:lnTo>
                    <a:pt x="4072193" y="83258"/>
                  </a:lnTo>
                  <a:lnTo>
                    <a:pt x="4084031" y="91448"/>
                  </a:lnTo>
                  <a:lnTo>
                    <a:pt x="4095868" y="99799"/>
                  </a:lnTo>
                  <a:lnTo>
                    <a:pt x="4107706" y="108204"/>
                  </a:lnTo>
                  <a:lnTo>
                    <a:pt x="4119544" y="116555"/>
                  </a:lnTo>
                  <a:lnTo>
                    <a:pt x="4131382" y="124744"/>
                  </a:lnTo>
                  <a:lnTo>
                    <a:pt x="4143219" y="132675"/>
                  </a:lnTo>
                  <a:lnTo>
                    <a:pt x="4155057" y="140261"/>
                  </a:lnTo>
                  <a:lnTo>
                    <a:pt x="4166895" y="147432"/>
                  </a:lnTo>
                  <a:lnTo>
                    <a:pt x="4178733" y="154137"/>
                  </a:lnTo>
                  <a:lnTo>
                    <a:pt x="4190570" y="160340"/>
                  </a:lnTo>
                  <a:lnTo>
                    <a:pt x="4202408" y="166024"/>
                  </a:lnTo>
                  <a:lnTo>
                    <a:pt x="4214246" y="171187"/>
                  </a:lnTo>
                  <a:lnTo>
                    <a:pt x="4226084" y="175839"/>
                  </a:lnTo>
                  <a:lnTo>
                    <a:pt x="4237922" y="180001"/>
                  </a:lnTo>
                  <a:lnTo>
                    <a:pt x="4249759" y="183700"/>
                  </a:lnTo>
                  <a:lnTo>
                    <a:pt x="4261597" y="186968"/>
                  </a:lnTo>
                  <a:lnTo>
                    <a:pt x="4273435" y="189842"/>
                  </a:lnTo>
                  <a:lnTo>
                    <a:pt x="4285273" y="192357"/>
                  </a:lnTo>
                  <a:lnTo>
                    <a:pt x="4297110" y="194550"/>
                  </a:lnTo>
                  <a:lnTo>
                    <a:pt x="4308948" y="196455"/>
                  </a:lnTo>
                  <a:lnTo>
                    <a:pt x="4320786" y="198106"/>
                  </a:lnTo>
                  <a:lnTo>
                    <a:pt x="4332624" y="199532"/>
                  </a:lnTo>
                  <a:lnTo>
                    <a:pt x="4344461" y="200762"/>
                  </a:lnTo>
                  <a:lnTo>
                    <a:pt x="4356299" y="201820"/>
                  </a:lnTo>
                  <a:lnTo>
                    <a:pt x="4368137" y="202729"/>
                  </a:lnTo>
                  <a:lnTo>
                    <a:pt x="4379975" y="203509"/>
                  </a:lnTo>
                  <a:lnTo>
                    <a:pt x="4391813" y="204178"/>
                  </a:lnTo>
                  <a:lnTo>
                    <a:pt x="4403650" y="204750"/>
                  </a:lnTo>
                  <a:lnTo>
                    <a:pt x="4415488" y="205239"/>
                  </a:lnTo>
                  <a:lnTo>
                    <a:pt x="4427326" y="205657"/>
                  </a:lnTo>
                  <a:lnTo>
                    <a:pt x="4439164" y="206014"/>
                  </a:lnTo>
                  <a:lnTo>
                    <a:pt x="4451001" y="206318"/>
                  </a:lnTo>
                  <a:lnTo>
                    <a:pt x="4462839" y="206578"/>
                  </a:lnTo>
                  <a:lnTo>
                    <a:pt x="4474677" y="206800"/>
                  </a:lnTo>
                  <a:lnTo>
                    <a:pt x="4486515" y="206989"/>
                  </a:lnTo>
                  <a:lnTo>
                    <a:pt x="4498352" y="207150"/>
                  </a:lnTo>
                  <a:lnTo>
                    <a:pt x="4510190" y="207287"/>
                  </a:lnTo>
                  <a:lnTo>
                    <a:pt x="4522028" y="207404"/>
                  </a:lnTo>
                  <a:lnTo>
                    <a:pt x="4533866" y="207503"/>
                  </a:lnTo>
                  <a:lnTo>
                    <a:pt x="4545704" y="207588"/>
                  </a:lnTo>
                  <a:lnTo>
                    <a:pt x="4557541" y="207660"/>
                  </a:lnTo>
                  <a:lnTo>
                    <a:pt x="4569379" y="207722"/>
                  </a:lnTo>
                  <a:lnTo>
                    <a:pt x="4581217" y="207774"/>
                  </a:lnTo>
                  <a:lnTo>
                    <a:pt x="4593055" y="207819"/>
                  </a:lnTo>
                  <a:lnTo>
                    <a:pt x="4604892" y="207856"/>
                  </a:lnTo>
                  <a:lnTo>
                    <a:pt x="4616730" y="207889"/>
                  </a:lnTo>
                  <a:lnTo>
                    <a:pt x="4628568" y="207916"/>
                  </a:lnTo>
                  <a:lnTo>
                    <a:pt x="4640406" y="207940"/>
                  </a:lnTo>
                  <a:lnTo>
                    <a:pt x="4652244" y="207959"/>
                  </a:lnTo>
                  <a:lnTo>
                    <a:pt x="4664081" y="207976"/>
                  </a:lnTo>
                  <a:lnTo>
                    <a:pt x="4675919" y="207991"/>
                  </a:lnTo>
                  <a:lnTo>
                    <a:pt x="4687757" y="208003"/>
                  </a:lnTo>
                </a:path>
              </a:pathLst>
            </a:custGeom>
            <a:ln w="40651" cap="flat">
              <a:solidFill>
                <a:srgbClr val="E8E8E8">
                  <a:alpha val="100000"/>
                </a:srgbClr>
              </a:solidFill>
              <a:prstDash val="solid"/>
              <a:round/>
            </a:ln>
          </p:spPr>
          <p:txBody>
            <a:bodyPr/>
            <a:lstStyle/>
            <a:p/>
          </p:txBody>
        </p:sp>
        <p:sp>
          <p:nvSpPr>
            <p:cNvPr id="36" name="pl36"/>
            <p:cNvSpPr/>
            <p:nvPr/>
          </p:nvSpPr>
          <p:spPr>
            <a:xfrm>
              <a:off x="2482252" y="4854299"/>
              <a:ext cx="4687757" cy="208073"/>
            </a:xfrm>
            <a:custGeom>
              <a:avLst/>
              <a:pathLst>
                <a:path w="4687757" h="208073">
                  <a:moveTo>
                    <a:pt x="0" y="208073"/>
                  </a:moveTo>
                  <a:lnTo>
                    <a:pt x="11837" y="208060"/>
                  </a:lnTo>
                  <a:lnTo>
                    <a:pt x="23675" y="208046"/>
                  </a:lnTo>
                  <a:lnTo>
                    <a:pt x="35513" y="208029"/>
                  </a:lnTo>
                  <a:lnTo>
                    <a:pt x="47351" y="208009"/>
                  </a:lnTo>
                  <a:lnTo>
                    <a:pt x="59188" y="207986"/>
                  </a:lnTo>
                  <a:lnTo>
                    <a:pt x="71026" y="207959"/>
                  </a:lnTo>
                  <a:lnTo>
                    <a:pt x="82864" y="207926"/>
                  </a:lnTo>
                  <a:lnTo>
                    <a:pt x="94702" y="207888"/>
                  </a:lnTo>
                  <a:lnTo>
                    <a:pt x="106539" y="207844"/>
                  </a:lnTo>
                  <a:lnTo>
                    <a:pt x="118377" y="207792"/>
                  </a:lnTo>
                  <a:lnTo>
                    <a:pt x="130215" y="207730"/>
                  </a:lnTo>
                  <a:lnTo>
                    <a:pt x="142053" y="207658"/>
                  </a:lnTo>
                  <a:lnTo>
                    <a:pt x="153891" y="207573"/>
                  </a:lnTo>
                  <a:lnTo>
                    <a:pt x="165728" y="207474"/>
                  </a:lnTo>
                  <a:lnTo>
                    <a:pt x="177566" y="207357"/>
                  </a:lnTo>
                  <a:lnTo>
                    <a:pt x="189404" y="207220"/>
                  </a:lnTo>
                  <a:lnTo>
                    <a:pt x="201242" y="207059"/>
                  </a:lnTo>
                  <a:lnTo>
                    <a:pt x="213079" y="206870"/>
                  </a:lnTo>
                  <a:lnTo>
                    <a:pt x="224917" y="206648"/>
                  </a:lnTo>
                  <a:lnTo>
                    <a:pt x="236755" y="206388"/>
                  </a:lnTo>
                  <a:lnTo>
                    <a:pt x="248593" y="206084"/>
                  </a:lnTo>
                  <a:lnTo>
                    <a:pt x="260430" y="205727"/>
                  </a:lnTo>
                  <a:lnTo>
                    <a:pt x="272268" y="205309"/>
                  </a:lnTo>
                  <a:lnTo>
                    <a:pt x="284106" y="204819"/>
                  </a:lnTo>
                  <a:lnTo>
                    <a:pt x="295944" y="204247"/>
                  </a:lnTo>
                  <a:lnTo>
                    <a:pt x="307782" y="203579"/>
                  </a:lnTo>
                  <a:lnTo>
                    <a:pt x="319619" y="202799"/>
                  </a:lnTo>
                  <a:lnTo>
                    <a:pt x="331457" y="201890"/>
                  </a:lnTo>
                  <a:lnTo>
                    <a:pt x="343295" y="200832"/>
                  </a:lnTo>
                  <a:lnTo>
                    <a:pt x="355133" y="199602"/>
                  </a:lnTo>
                  <a:lnTo>
                    <a:pt x="366970" y="198176"/>
                  </a:lnTo>
                  <a:lnTo>
                    <a:pt x="378808" y="196525"/>
                  </a:lnTo>
                  <a:lnTo>
                    <a:pt x="390646" y="194620"/>
                  </a:lnTo>
                  <a:lnTo>
                    <a:pt x="402484" y="192427"/>
                  </a:lnTo>
                  <a:lnTo>
                    <a:pt x="414321" y="189911"/>
                  </a:lnTo>
                  <a:lnTo>
                    <a:pt x="426159" y="187038"/>
                  </a:lnTo>
                  <a:lnTo>
                    <a:pt x="437997" y="183769"/>
                  </a:lnTo>
                  <a:lnTo>
                    <a:pt x="449835" y="180071"/>
                  </a:lnTo>
                  <a:lnTo>
                    <a:pt x="461673" y="175909"/>
                  </a:lnTo>
                  <a:lnTo>
                    <a:pt x="473510" y="171257"/>
                  </a:lnTo>
                  <a:lnTo>
                    <a:pt x="485348" y="166094"/>
                  </a:lnTo>
                  <a:lnTo>
                    <a:pt x="497186" y="160410"/>
                  </a:lnTo>
                  <a:lnTo>
                    <a:pt x="509024" y="154207"/>
                  </a:lnTo>
                  <a:lnTo>
                    <a:pt x="520861" y="147502"/>
                  </a:lnTo>
                  <a:lnTo>
                    <a:pt x="532699" y="140331"/>
                  </a:lnTo>
                  <a:lnTo>
                    <a:pt x="544537" y="132745"/>
                  </a:lnTo>
                  <a:lnTo>
                    <a:pt x="556375" y="124814"/>
                  </a:lnTo>
                  <a:lnTo>
                    <a:pt x="568213" y="116624"/>
                  </a:lnTo>
                  <a:lnTo>
                    <a:pt x="580050" y="108274"/>
                  </a:lnTo>
                  <a:lnTo>
                    <a:pt x="591888" y="99868"/>
                  </a:lnTo>
                  <a:lnTo>
                    <a:pt x="603726" y="91518"/>
                  </a:lnTo>
                  <a:lnTo>
                    <a:pt x="615564" y="83328"/>
                  </a:lnTo>
                  <a:lnTo>
                    <a:pt x="627401" y="75397"/>
                  </a:lnTo>
                  <a:lnTo>
                    <a:pt x="639239" y="67811"/>
                  </a:lnTo>
                  <a:lnTo>
                    <a:pt x="651077" y="60640"/>
                  </a:lnTo>
                  <a:lnTo>
                    <a:pt x="662915" y="53935"/>
                  </a:lnTo>
                  <a:lnTo>
                    <a:pt x="674752" y="47732"/>
                  </a:lnTo>
                  <a:lnTo>
                    <a:pt x="686590" y="42048"/>
                  </a:lnTo>
                  <a:lnTo>
                    <a:pt x="698428" y="36885"/>
                  </a:lnTo>
                  <a:lnTo>
                    <a:pt x="710266" y="32233"/>
                  </a:lnTo>
                  <a:lnTo>
                    <a:pt x="722104" y="28071"/>
                  </a:lnTo>
                  <a:lnTo>
                    <a:pt x="733941" y="24373"/>
                  </a:lnTo>
                  <a:lnTo>
                    <a:pt x="745779" y="21104"/>
                  </a:lnTo>
                  <a:lnTo>
                    <a:pt x="757617" y="18231"/>
                  </a:lnTo>
                  <a:lnTo>
                    <a:pt x="769455" y="15715"/>
                  </a:lnTo>
                  <a:lnTo>
                    <a:pt x="781292" y="13522"/>
                  </a:lnTo>
                  <a:lnTo>
                    <a:pt x="793130" y="11617"/>
                  </a:lnTo>
                  <a:lnTo>
                    <a:pt x="804968" y="9966"/>
                  </a:lnTo>
                  <a:lnTo>
                    <a:pt x="816806" y="8540"/>
                  </a:lnTo>
                  <a:lnTo>
                    <a:pt x="828643" y="7310"/>
                  </a:lnTo>
                  <a:lnTo>
                    <a:pt x="840481" y="6252"/>
                  </a:lnTo>
                  <a:lnTo>
                    <a:pt x="852319" y="5343"/>
                  </a:lnTo>
                  <a:lnTo>
                    <a:pt x="864157" y="4563"/>
                  </a:lnTo>
                  <a:lnTo>
                    <a:pt x="875995" y="3895"/>
                  </a:lnTo>
                  <a:lnTo>
                    <a:pt x="887832" y="3323"/>
                  </a:lnTo>
                  <a:lnTo>
                    <a:pt x="899670" y="2833"/>
                  </a:lnTo>
                  <a:lnTo>
                    <a:pt x="911508" y="2415"/>
                  </a:lnTo>
                  <a:lnTo>
                    <a:pt x="923346" y="2059"/>
                  </a:lnTo>
                  <a:lnTo>
                    <a:pt x="935183" y="1754"/>
                  </a:lnTo>
                  <a:lnTo>
                    <a:pt x="947021" y="1494"/>
                  </a:lnTo>
                  <a:lnTo>
                    <a:pt x="958859" y="1272"/>
                  </a:lnTo>
                  <a:lnTo>
                    <a:pt x="970697" y="1083"/>
                  </a:lnTo>
                  <a:lnTo>
                    <a:pt x="982534" y="922"/>
                  </a:lnTo>
                  <a:lnTo>
                    <a:pt x="994372" y="785"/>
                  </a:lnTo>
                  <a:lnTo>
                    <a:pt x="1006210" y="668"/>
                  </a:lnTo>
                  <a:lnTo>
                    <a:pt x="1018048" y="569"/>
                  </a:lnTo>
                  <a:lnTo>
                    <a:pt x="1029886" y="484"/>
                  </a:lnTo>
                  <a:lnTo>
                    <a:pt x="1041723" y="412"/>
                  </a:lnTo>
                  <a:lnTo>
                    <a:pt x="1053561" y="350"/>
                  </a:lnTo>
                  <a:lnTo>
                    <a:pt x="1065399" y="298"/>
                  </a:lnTo>
                  <a:lnTo>
                    <a:pt x="1077237" y="254"/>
                  </a:lnTo>
                  <a:lnTo>
                    <a:pt x="1089074" y="216"/>
                  </a:lnTo>
                  <a:lnTo>
                    <a:pt x="1100912" y="183"/>
                  </a:lnTo>
                  <a:lnTo>
                    <a:pt x="1112750" y="156"/>
                  </a:lnTo>
                  <a:lnTo>
                    <a:pt x="1124588" y="133"/>
                  </a:lnTo>
                  <a:lnTo>
                    <a:pt x="1136426" y="113"/>
                  </a:lnTo>
                  <a:lnTo>
                    <a:pt x="1148263" y="96"/>
                  </a:lnTo>
                  <a:lnTo>
                    <a:pt x="1160101" y="82"/>
                  </a:lnTo>
                  <a:lnTo>
                    <a:pt x="1171939" y="69"/>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7" name="pl37"/>
            <p:cNvSpPr/>
            <p:nvPr/>
          </p:nvSpPr>
          <p:spPr>
            <a:xfrm>
              <a:off x="2482252" y="1940367"/>
              <a:ext cx="4687757" cy="208073"/>
            </a:xfrm>
            <a:custGeom>
              <a:avLst/>
              <a:pathLst>
                <a:path w="4687757" h="208073">
                  <a:moveTo>
                    <a:pt x="0" y="208073"/>
                  </a:moveTo>
                  <a:lnTo>
                    <a:pt x="11837" y="208073"/>
                  </a:lnTo>
                  <a:lnTo>
                    <a:pt x="23675" y="208073"/>
                  </a:lnTo>
                  <a:lnTo>
                    <a:pt x="35513" y="208073"/>
                  </a:lnTo>
                  <a:lnTo>
                    <a:pt x="47351" y="208073"/>
                  </a:lnTo>
                  <a:lnTo>
                    <a:pt x="59188" y="208073"/>
                  </a:lnTo>
                  <a:lnTo>
                    <a:pt x="71026" y="208073"/>
                  </a:lnTo>
                  <a:lnTo>
                    <a:pt x="82864" y="208073"/>
                  </a:lnTo>
                  <a:lnTo>
                    <a:pt x="94702" y="208073"/>
                  </a:lnTo>
                  <a:lnTo>
                    <a:pt x="106539" y="208073"/>
                  </a:lnTo>
                  <a:lnTo>
                    <a:pt x="118377" y="208073"/>
                  </a:lnTo>
                  <a:lnTo>
                    <a:pt x="130215" y="208073"/>
                  </a:lnTo>
                  <a:lnTo>
                    <a:pt x="142053" y="208073"/>
                  </a:lnTo>
                  <a:lnTo>
                    <a:pt x="153891" y="208073"/>
                  </a:lnTo>
                  <a:lnTo>
                    <a:pt x="165728" y="208073"/>
                  </a:lnTo>
                  <a:lnTo>
                    <a:pt x="177566" y="208073"/>
                  </a:lnTo>
                  <a:lnTo>
                    <a:pt x="189404" y="208073"/>
                  </a:lnTo>
                  <a:lnTo>
                    <a:pt x="201242" y="208073"/>
                  </a:lnTo>
                  <a:lnTo>
                    <a:pt x="213079" y="208073"/>
                  </a:lnTo>
                  <a:lnTo>
                    <a:pt x="224917" y="208073"/>
                  </a:lnTo>
                  <a:lnTo>
                    <a:pt x="236755" y="208073"/>
                  </a:lnTo>
                  <a:lnTo>
                    <a:pt x="248593" y="208073"/>
                  </a:lnTo>
                  <a:lnTo>
                    <a:pt x="260430" y="208073"/>
                  </a:lnTo>
                  <a:lnTo>
                    <a:pt x="272268" y="208073"/>
                  </a:lnTo>
                  <a:lnTo>
                    <a:pt x="284106" y="208073"/>
                  </a:lnTo>
                  <a:lnTo>
                    <a:pt x="295944" y="208073"/>
                  </a:lnTo>
                  <a:lnTo>
                    <a:pt x="307782" y="208073"/>
                  </a:lnTo>
                  <a:lnTo>
                    <a:pt x="319619" y="208073"/>
                  </a:lnTo>
                  <a:lnTo>
                    <a:pt x="331457" y="208073"/>
                  </a:lnTo>
                  <a:lnTo>
                    <a:pt x="343295" y="208073"/>
                  </a:lnTo>
                  <a:lnTo>
                    <a:pt x="355133" y="208073"/>
                  </a:lnTo>
                  <a:lnTo>
                    <a:pt x="366970" y="208073"/>
                  </a:lnTo>
                  <a:lnTo>
                    <a:pt x="378808" y="208073"/>
                  </a:lnTo>
                  <a:lnTo>
                    <a:pt x="390646" y="208073"/>
                  </a:lnTo>
                  <a:lnTo>
                    <a:pt x="402484" y="208073"/>
                  </a:lnTo>
                  <a:lnTo>
                    <a:pt x="414321" y="208073"/>
                  </a:lnTo>
                  <a:lnTo>
                    <a:pt x="426159" y="208073"/>
                  </a:lnTo>
                  <a:lnTo>
                    <a:pt x="437997" y="208073"/>
                  </a:lnTo>
                  <a:lnTo>
                    <a:pt x="449835" y="208073"/>
                  </a:lnTo>
                  <a:lnTo>
                    <a:pt x="461673" y="208073"/>
                  </a:lnTo>
                  <a:lnTo>
                    <a:pt x="473510" y="208073"/>
                  </a:lnTo>
                  <a:lnTo>
                    <a:pt x="485348" y="208073"/>
                  </a:lnTo>
                  <a:lnTo>
                    <a:pt x="497186" y="208073"/>
                  </a:lnTo>
                  <a:lnTo>
                    <a:pt x="509024" y="208073"/>
                  </a:lnTo>
                  <a:lnTo>
                    <a:pt x="520861" y="208073"/>
                  </a:lnTo>
                  <a:lnTo>
                    <a:pt x="532699" y="208073"/>
                  </a:lnTo>
                  <a:lnTo>
                    <a:pt x="544537" y="208073"/>
                  </a:lnTo>
                  <a:lnTo>
                    <a:pt x="556375" y="208073"/>
                  </a:lnTo>
                  <a:lnTo>
                    <a:pt x="568213" y="208073"/>
                  </a:lnTo>
                  <a:lnTo>
                    <a:pt x="580050" y="208073"/>
                  </a:lnTo>
                  <a:lnTo>
                    <a:pt x="591888" y="208073"/>
                  </a:lnTo>
                  <a:lnTo>
                    <a:pt x="603726" y="208073"/>
                  </a:lnTo>
                  <a:lnTo>
                    <a:pt x="615564" y="208073"/>
                  </a:lnTo>
                  <a:lnTo>
                    <a:pt x="627401" y="208073"/>
                  </a:lnTo>
                  <a:lnTo>
                    <a:pt x="639239" y="208073"/>
                  </a:lnTo>
                  <a:lnTo>
                    <a:pt x="651077" y="208073"/>
                  </a:lnTo>
                  <a:lnTo>
                    <a:pt x="662915" y="208073"/>
                  </a:lnTo>
                  <a:lnTo>
                    <a:pt x="674752" y="208073"/>
                  </a:lnTo>
                  <a:lnTo>
                    <a:pt x="686590" y="208073"/>
                  </a:lnTo>
                  <a:lnTo>
                    <a:pt x="698428" y="208073"/>
                  </a:lnTo>
                  <a:lnTo>
                    <a:pt x="710266" y="208073"/>
                  </a:lnTo>
                  <a:lnTo>
                    <a:pt x="722104" y="208073"/>
                  </a:lnTo>
                  <a:lnTo>
                    <a:pt x="733941" y="208073"/>
                  </a:lnTo>
                  <a:lnTo>
                    <a:pt x="745779" y="208073"/>
                  </a:lnTo>
                  <a:lnTo>
                    <a:pt x="757617" y="208073"/>
                  </a:lnTo>
                  <a:lnTo>
                    <a:pt x="769455" y="208073"/>
                  </a:lnTo>
                  <a:lnTo>
                    <a:pt x="781292" y="208073"/>
                  </a:lnTo>
                  <a:lnTo>
                    <a:pt x="793130" y="208073"/>
                  </a:lnTo>
                  <a:lnTo>
                    <a:pt x="804968" y="208073"/>
                  </a:lnTo>
                  <a:lnTo>
                    <a:pt x="816806" y="208073"/>
                  </a:lnTo>
                  <a:lnTo>
                    <a:pt x="828643" y="208073"/>
                  </a:lnTo>
                  <a:lnTo>
                    <a:pt x="840481" y="208073"/>
                  </a:lnTo>
                  <a:lnTo>
                    <a:pt x="852319" y="208073"/>
                  </a:lnTo>
                  <a:lnTo>
                    <a:pt x="864157" y="208073"/>
                  </a:lnTo>
                  <a:lnTo>
                    <a:pt x="875995" y="208073"/>
                  </a:lnTo>
                  <a:lnTo>
                    <a:pt x="887832" y="208073"/>
                  </a:lnTo>
                  <a:lnTo>
                    <a:pt x="899670" y="208073"/>
                  </a:lnTo>
                  <a:lnTo>
                    <a:pt x="911508" y="208073"/>
                  </a:lnTo>
                  <a:lnTo>
                    <a:pt x="923346" y="208073"/>
                  </a:lnTo>
                  <a:lnTo>
                    <a:pt x="935183" y="208073"/>
                  </a:lnTo>
                  <a:lnTo>
                    <a:pt x="947021" y="208073"/>
                  </a:lnTo>
                  <a:lnTo>
                    <a:pt x="958859" y="208073"/>
                  </a:lnTo>
                  <a:lnTo>
                    <a:pt x="970697" y="208073"/>
                  </a:lnTo>
                  <a:lnTo>
                    <a:pt x="982534" y="208073"/>
                  </a:lnTo>
                  <a:lnTo>
                    <a:pt x="994372" y="208073"/>
                  </a:lnTo>
                  <a:lnTo>
                    <a:pt x="1006210" y="208073"/>
                  </a:lnTo>
                  <a:lnTo>
                    <a:pt x="1018048" y="208073"/>
                  </a:lnTo>
                  <a:lnTo>
                    <a:pt x="1029886" y="208073"/>
                  </a:lnTo>
                  <a:lnTo>
                    <a:pt x="1041723" y="208073"/>
                  </a:lnTo>
                  <a:lnTo>
                    <a:pt x="1053561" y="208073"/>
                  </a:lnTo>
                  <a:lnTo>
                    <a:pt x="1065399" y="208073"/>
                  </a:lnTo>
                  <a:lnTo>
                    <a:pt x="1077237" y="208073"/>
                  </a:lnTo>
                  <a:lnTo>
                    <a:pt x="1089074" y="208073"/>
                  </a:lnTo>
                  <a:lnTo>
                    <a:pt x="1100912" y="208073"/>
                  </a:lnTo>
                  <a:lnTo>
                    <a:pt x="1112750" y="208073"/>
                  </a:lnTo>
                  <a:lnTo>
                    <a:pt x="1124588" y="208073"/>
                  </a:lnTo>
                  <a:lnTo>
                    <a:pt x="1136426" y="208073"/>
                  </a:lnTo>
                  <a:lnTo>
                    <a:pt x="1148263" y="208073"/>
                  </a:lnTo>
                  <a:lnTo>
                    <a:pt x="1160101" y="208073"/>
                  </a:lnTo>
                  <a:lnTo>
                    <a:pt x="1171939" y="208073"/>
                  </a:lnTo>
                  <a:lnTo>
                    <a:pt x="1171939" y="208003"/>
                  </a:lnTo>
                  <a:lnTo>
                    <a:pt x="1183777" y="207991"/>
                  </a:lnTo>
                  <a:lnTo>
                    <a:pt x="1195614" y="207976"/>
                  </a:lnTo>
                  <a:lnTo>
                    <a:pt x="1207452" y="207959"/>
                  </a:lnTo>
                  <a:lnTo>
                    <a:pt x="1219290" y="207940"/>
                  </a:lnTo>
                  <a:lnTo>
                    <a:pt x="1231128" y="207916"/>
                  </a:lnTo>
                  <a:lnTo>
                    <a:pt x="1242965" y="207889"/>
                  </a:lnTo>
                  <a:lnTo>
                    <a:pt x="1254803" y="207856"/>
                  </a:lnTo>
                  <a:lnTo>
                    <a:pt x="1266641" y="207819"/>
                  </a:lnTo>
                  <a:lnTo>
                    <a:pt x="1278479" y="207774"/>
                  </a:lnTo>
                  <a:lnTo>
                    <a:pt x="1290317" y="207722"/>
                  </a:lnTo>
                  <a:lnTo>
                    <a:pt x="1302154" y="207660"/>
                  </a:lnTo>
                  <a:lnTo>
                    <a:pt x="1313992" y="207588"/>
                  </a:lnTo>
                  <a:lnTo>
                    <a:pt x="1325830" y="207503"/>
                  </a:lnTo>
                  <a:lnTo>
                    <a:pt x="1337668" y="207404"/>
                  </a:lnTo>
                  <a:lnTo>
                    <a:pt x="1349505" y="207287"/>
                  </a:lnTo>
                  <a:lnTo>
                    <a:pt x="1361343" y="207150"/>
                  </a:lnTo>
                  <a:lnTo>
                    <a:pt x="1373181" y="206989"/>
                  </a:lnTo>
                  <a:lnTo>
                    <a:pt x="1385019" y="206800"/>
                  </a:lnTo>
                  <a:lnTo>
                    <a:pt x="1396856" y="206578"/>
                  </a:lnTo>
                  <a:lnTo>
                    <a:pt x="1408694" y="206318"/>
                  </a:lnTo>
                  <a:lnTo>
                    <a:pt x="1420532" y="206014"/>
                  </a:lnTo>
                  <a:lnTo>
                    <a:pt x="1432370" y="205657"/>
                  </a:lnTo>
                  <a:lnTo>
                    <a:pt x="1444208" y="205239"/>
                  </a:lnTo>
                  <a:lnTo>
                    <a:pt x="1456045" y="204750"/>
                  </a:lnTo>
                  <a:lnTo>
                    <a:pt x="1467883" y="204178"/>
                  </a:lnTo>
                  <a:lnTo>
                    <a:pt x="1479721" y="203509"/>
                  </a:lnTo>
                  <a:lnTo>
                    <a:pt x="1491559" y="202729"/>
                  </a:lnTo>
                  <a:lnTo>
                    <a:pt x="1503396" y="201820"/>
                  </a:lnTo>
                  <a:lnTo>
                    <a:pt x="1515234" y="200762"/>
                  </a:lnTo>
                  <a:lnTo>
                    <a:pt x="1527072" y="199532"/>
                  </a:lnTo>
                  <a:lnTo>
                    <a:pt x="1538910" y="198106"/>
                  </a:lnTo>
                  <a:lnTo>
                    <a:pt x="1550748" y="196455"/>
                  </a:lnTo>
                  <a:lnTo>
                    <a:pt x="1562585" y="194550"/>
                  </a:lnTo>
                  <a:lnTo>
                    <a:pt x="1574423" y="192357"/>
                  </a:lnTo>
                  <a:lnTo>
                    <a:pt x="1586261" y="189842"/>
                  </a:lnTo>
                  <a:lnTo>
                    <a:pt x="1598099" y="186968"/>
                  </a:lnTo>
                  <a:lnTo>
                    <a:pt x="1609936" y="183700"/>
                  </a:lnTo>
                  <a:lnTo>
                    <a:pt x="1621774" y="180001"/>
                  </a:lnTo>
                  <a:lnTo>
                    <a:pt x="1633612" y="175839"/>
                  </a:lnTo>
                  <a:lnTo>
                    <a:pt x="1645450" y="171187"/>
                  </a:lnTo>
                  <a:lnTo>
                    <a:pt x="1657287" y="166024"/>
                  </a:lnTo>
                  <a:lnTo>
                    <a:pt x="1669125" y="160340"/>
                  </a:lnTo>
                  <a:lnTo>
                    <a:pt x="1680963" y="154137"/>
                  </a:lnTo>
                  <a:lnTo>
                    <a:pt x="1692801" y="147432"/>
                  </a:lnTo>
                  <a:lnTo>
                    <a:pt x="1704639" y="140261"/>
                  </a:lnTo>
                  <a:lnTo>
                    <a:pt x="1716476" y="132675"/>
                  </a:lnTo>
                  <a:lnTo>
                    <a:pt x="1728314" y="124744"/>
                  </a:lnTo>
                  <a:lnTo>
                    <a:pt x="1740152" y="116555"/>
                  </a:lnTo>
                  <a:lnTo>
                    <a:pt x="1751990" y="108204"/>
                  </a:lnTo>
                  <a:lnTo>
                    <a:pt x="1763827" y="99799"/>
                  </a:lnTo>
                  <a:lnTo>
                    <a:pt x="1775665" y="91448"/>
                  </a:lnTo>
                  <a:lnTo>
                    <a:pt x="1787503" y="83258"/>
                  </a:lnTo>
                  <a:lnTo>
                    <a:pt x="1799341" y="75327"/>
                  </a:lnTo>
                  <a:lnTo>
                    <a:pt x="1811178" y="67741"/>
                  </a:lnTo>
                  <a:lnTo>
                    <a:pt x="1823016" y="60570"/>
                  </a:lnTo>
                  <a:lnTo>
                    <a:pt x="1834854" y="53865"/>
                  </a:lnTo>
                  <a:lnTo>
                    <a:pt x="1846692" y="47662"/>
                  </a:lnTo>
                  <a:lnTo>
                    <a:pt x="1858530" y="41978"/>
                  </a:lnTo>
                  <a:lnTo>
                    <a:pt x="1870367" y="36815"/>
                  </a:lnTo>
                  <a:lnTo>
                    <a:pt x="1882205" y="32163"/>
                  </a:lnTo>
                  <a:lnTo>
                    <a:pt x="1894043" y="28002"/>
                  </a:lnTo>
                  <a:lnTo>
                    <a:pt x="1905881" y="24303"/>
                  </a:lnTo>
                  <a:lnTo>
                    <a:pt x="1917718" y="21034"/>
                  </a:lnTo>
                  <a:lnTo>
                    <a:pt x="1929556" y="18161"/>
                  </a:lnTo>
                  <a:lnTo>
                    <a:pt x="1941394" y="15646"/>
                  </a:lnTo>
                  <a:lnTo>
                    <a:pt x="1953232" y="13453"/>
                  </a:lnTo>
                  <a:lnTo>
                    <a:pt x="1965069" y="11547"/>
                  </a:lnTo>
                  <a:lnTo>
                    <a:pt x="1976907" y="9896"/>
                  </a:lnTo>
                  <a:lnTo>
                    <a:pt x="1988745" y="8470"/>
                  </a:lnTo>
                  <a:lnTo>
                    <a:pt x="2000583" y="7240"/>
                  </a:lnTo>
                  <a:lnTo>
                    <a:pt x="2012421" y="6182"/>
                  </a:lnTo>
                  <a:lnTo>
                    <a:pt x="2024258" y="5273"/>
                  </a:lnTo>
                  <a:lnTo>
                    <a:pt x="2036096" y="4493"/>
                  </a:lnTo>
                  <a:lnTo>
                    <a:pt x="2047934" y="3825"/>
                  </a:lnTo>
                  <a:lnTo>
                    <a:pt x="2059772" y="3253"/>
                  </a:lnTo>
                  <a:lnTo>
                    <a:pt x="2071609" y="2764"/>
                  </a:lnTo>
                  <a:lnTo>
                    <a:pt x="2083447" y="2346"/>
                  </a:lnTo>
                  <a:lnTo>
                    <a:pt x="2095285" y="1989"/>
                  </a:lnTo>
                  <a:lnTo>
                    <a:pt x="2107123" y="1684"/>
                  </a:lnTo>
                  <a:lnTo>
                    <a:pt x="2118961" y="1424"/>
                  </a:lnTo>
                  <a:lnTo>
                    <a:pt x="2130798" y="1202"/>
                  </a:lnTo>
                  <a:lnTo>
                    <a:pt x="2142636" y="1014"/>
                  </a:lnTo>
                  <a:lnTo>
                    <a:pt x="2154474" y="852"/>
                  </a:lnTo>
                  <a:lnTo>
                    <a:pt x="2166312" y="715"/>
                  </a:lnTo>
                  <a:lnTo>
                    <a:pt x="2178149" y="598"/>
                  </a:lnTo>
                  <a:lnTo>
                    <a:pt x="2189987" y="499"/>
                  </a:lnTo>
                  <a:lnTo>
                    <a:pt x="2201825" y="414"/>
                  </a:lnTo>
                  <a:lnTo>
                    <a:pt x="2213663" y="342"/>
                  </a:lnTo>
                  <a:lnTo>
                    <a:pt x="2225500" y="281"/>
                  </a:lnTo>
                  <a:lnTo>
                    <a:pt x="2237338" y="228"/>
                  </a:lnTo>
                  <a:lnTo>
                    <a:pt x="2249176" y="184"/>
                  </a:lnTo>
                  <a:lnTo>
                    <a:pt x="2261014" y="146"/>
                  </a:lnTo>
                  <a:lnTo>
                    <a:pt x="2272852" y="114"/>
                  </a:lnTo>
                  <a:lnTo>
                    <a:pt x="2284689" y="86"/>
                  </a:lnTo>
                  <a:lnTo>
                    <a:pt x="2296527" y="63"/>
                  </a:lnTo>
                  <a:lnTo>
                    <a:pt x="2308365" y="43"/>
                  </a:lnTo>
                  <a:lnTo>
                    <a:pt x="2320203" y="26"/>
                  </a:lnTo>
                  <a:lnTo>
                    <a:pt x="2332040" y="12"/>
                  </a:lnTo>
                  <a:lnTo>
                    <a:pt x="2343878" y="0"/>
                  </a:lnTo>
                  <a:lnTo>
                    <a:pt x="2343878" y="0"/>
                  </a:lnTo>
                  <a:lnTo>
                    <a:pt x="2355716" y="12"/>
                  </a:lnTo>
                  <a:lnTo>
                    <a:pt x="2367554" y="26"/>
                  </a:lnTo>
                  <a:lnTo>
                    <a:pt x="2379391" y="43"/>
                  </a:lnTo>
                  <a:lnTo>
                    <a:pt x="2391229" y="63"/>
                  </a:lnTo>
                  <a:lnTo>
                    <a:pt x="2403067" y="86"/>
                  </a:lnTo>
                  <a:lnTo>
                    <a:pt x="2414905" y="114"/>
                  </a:lnTo>
                  <a:lnTo>
                    <a:pt x="2426743" y="146"/>
                  </a:lnTo>
                  <a:lnTo>
                    <a:pt x="2438580" y="184"/>
                  </a:lnTo>
                  <a:lnTo>
                    <a:pt x="2450418" y="228"/>
                  </a:lnTo>
                  <a:lnTo>
                    <a:pt x="2462256" y="281"/>
                  </a:lnTo>
                  <a:lnTo>
                    <a:pt x="2474094" y="342"/>
                  </a:lnTo>
                  <a:lnTo>
                    <a:pt x="2485931" y="414"/>
                  </a:lnTo>
                  <a:lnTo>
                    <a:pt x="2497769" y="499"/>
                  </a:lnTo>
                  <a:lnTo>
                    <a:pt x="2509607" y="598"/>
                  </a:lnTo>
                  <a:lnTo>
                    <a:pt x="2521445" y="715"/>
                  </a:lnTo>
                  <a:lnTo>
                    <a:pt x="2533283" y="852"/>
                  </a:lnTo>
                  <a:lnTo>
                    <a:pt x="2545120" y="1014"/>
                  </a:lnTo>
                  <a:lnTo>
                    <a:pt x="2556958" y="1202"/>
                  </a:lnTo>
                  <a:lnTo>
                    <a:pt x="2568796" y="1424"/>
                  </a:lnTo>
                  <a:lnTo>
                    <a:pt x="2580634" y="1684"/>
                  </a:lnTo>
                  <a:lnTo>
                    <a:pt x="2592471" y="1989"/>
                  </a:lnTo>
                  <a:lnTo>
                    <a:pt x="2604309" y="2346"/>
                  </a:lnTo>
                  <a:lnTo>
                    <a:pt x="2616147" y="2764"/>
                  </a:lnTo>
                  <a:lnTo>
                    <a:pt x="2627985" y="3253"/>
                  </a:lnTo>
                  <a:lnTo>
                    <a:pt x="2639822" y="3825"/>
                  </a:lnTo>
                  <a:lnTo>
                    <a:pt x="2651660" y="4493"/>
                  </a:lnTo>
                  <a:lnTo>
                    <a:pt x="2663498" y="5273"/>
                  </a:lnTo>
                  <a:lnTo>
                    <a:pt x="2675336" y="6182"/>
                  </a:lnTo>
                  <a:lnTo>
                    <a:pt x="2687174" y="7240"/>
                  </a:lnTo>
                  <a:lnTo>
                    <a:pt x="2699011" y="8470"/>
                  </a:lnTo>
                  <a:lnTo>
                    <a:pt x="2710849" y="9896"/>
                  </a:lnTo>
                  <a:lnTo>
                    <a:pt x="2722687" y="11547"/>
                  </a:lnTo>
                  <a:lnTo>
                    <a:pt x="2734525" y="13453"/>
                  </a:lnTo>
                  <a:lnTo>
                    <a:pt x="2746362" y="15646"/>
                  </a:lnTo>
                  <a:lnTo>
                    <a:pt x="2758200" y="18161"/>
                  </a:lnTo>
                  <a:lnTo>
                    <a:pt x="2770038" y="21034"/>
                  </a:lnTo>
                  <a:lnTo>
                    <a:pt x="2781876" y="24303"/>
                  </a:lnTo>
                  <a:lnTo>
                    <a:pt x="2793713" y="28002"/>
                  </a:lnTo>
                  <a:lnTo>
                    <a:pt x="2805551" y="32163"/>
                  </a:lnTo>
                  <a:lnTo>
                    <a:pt x="2817389" y="36815"/>
                  </a:lnTo>
                  <a:lnTo>
                    <a:pt x="2829227" y="41978"/>
                  </a:lnTo>
                  <a:lnTo>
                    <a:pt x="2841065" y="47662"/>
                  </a:lnTo>
                  <a:lnTo>
                    <a:pt x="2852902" y="53865"/>
                  </a:lnTo>
                  <a:lnTo>
                    <a:pt x="2864740" y="60570"/>
                  </a:lnTo>
                  <a:lnTo>
                    <a:pt x="2876578" y="67741"/>
                  </a:lnTo>
                  <a:lnTo>
                    <a:pt x="2888416" y="75327"/>
                  </a:lnTo>
                  <a:lnTo>
                    <a:pt x="2900253" y="83258"/>
                  </a:lnTo>
                  <a:lnTo>
                    <a:pt x="2912091" y="91448"/>
                  </a:lnTo>
                  <a:lnTo>
                    <a:pt x="2923929" y="99799"/>
                  </a:lnTo>
                  <a:lnTo>
                    <a:pt x="2935767" y="108204"/>
                  </a:lnTo>
                  <a:lnTo>
                    <a:pt x="2947604" y="116555"/>
                  </a:lnTo>
                  <a:lnTo>
                    <a:pt x="2959442" y="124744"/>
                  </a:lnTo>
                  <a:lnTo>
                    <a:pt x="2971280" y="132675"/>
                  </a:lnTo>
                  <a:lnTo>
                    <a:pt x="2983118" y="140261"/>
                  </a:lnTo>
                  <a:lnTo>
                    <a:pt x="2994956" y="147432"/>
                  </a:lnTo>
                  <a:lnTo>
                    <a:pt x="3006793" y="154137"/>
                  </a:lnTo>
                  <a:lnTo>
                    <a:pt x="3018631" y="160340"/>
                  </a:lnTo>
                  <a:lnTo>
                    <a:pt x="3030469" y="166024"/>
                  </a:lnTo>
                  <a:lnTo>
                    <a:pt x="3042307" y="171187"/>
                  </a:lnTo>
                  <a:lnTo>
                    <a:pt x="3054144" y="175839"/>
                  </a:lnTo>
                  <a:lnTo>
                    <a:pt x="3065982" y="180001"/>
                  </a:lnTo>
                  <a:lnTo>
                    <a:pt x="3077820" y="183700"/>
                  </a:lnTo>
                  <a:lnTo>
                    <a:pt x="3089658" y="186968"/>
                  </a:lnTo>
                  <a:lnTo>
                    <a:pt x="3101496" y="189842"/>
                  </a:lnTo>
                  <a:lnTo>
                    <a:pt x="3113333" y="192357"/>
                  </a:lnTo>
                  <a:lnTo>
                    <a:pt x="3125171" y="194550"/>
                  </a:lnTo>
                  <a:lnTo>
                    <a:pt x="3137009" y="196455"/>
                  </a:lnTo>
                  <a:lnTo>
                    <a:pt x="3148847" y="198106"/>
                  </a:lnTo>
                  <a:lnTo>
                    <a:pt x="3160684" y="199532"/>
                  </a:lnTo>
                  <a:lnTo>
                    <a:pt x="3172522" y="200762"/>
                  </a:lnTo>
                  <a:lnTo>
                    <a:pt x="3184360" y="201820"/>
                  </a:lnTo>
                  <a:lnTo>
                    <a:pt x="3196198" y="202729"/>
                  </a:lnTo>
                  <a:lnTo>
                    <a:pt x="3208035" y="203509"/>
                  </a:lnTo>
                  <a:lnTo>
                    <a:pt x="3219873" y="204178"/>
                  </a:lnTo>
                  <a:lnTo>
                    <a:pt x="3231711" y="204750"/>
                  </a:lnTo>
                  <a:lnTo>
                    <a:pt x="3243549" y="205239"/>
                  </a:lnTo>
                  <a:lnTo>
                    <a:pt x="3255387" y="205657"/>
                  </a:lnTo>
                  <a:lnTo>
                    <a:pt x="3267224" y="206014"/>
                  </a:lnTo>
                  <a:lnTo>
                    <a:pt x="3279062" y="206318"/>
                  </a:lnTo>
                  <a:lnTo>
                    <a:pt x="3290900" y="206578"/>
                  </a:lnTo>
                  <a:lnTo>
                    <a:pt x="3302738" y="206800"/>
                  </a:lnTo>
                  <a:lnTo>
                    <a:pt x="3314575" y="206989"/>
                  </a:lnTo>
                  <a:lnTo>
                    <a:pt x="3326413" y="207150"/>
                  </a:lnTo>
                  <a:lnTo>
                    <a:pt x="3338251" y="207287"/>
                  </a:lnTo>
                  <a:lnTo>
                    <a:pt x="3350089" y="207404"/>
                  </a:lnTo>
                  <a:lnTo>
                    <a:pt x="3361926" y="207503"/>
                  </a:lnTo>
                  <a:lnTo>
                    <a:pt x="3373764" y="207588"/>
                  </a:lnTo>
                  <a:lnTo>
                    <a:pt x="3385602" y="207660"/>
                  </a:lnTo>
                  <a:lnTo>
                    <a:pt x="3397440" y="207722"/>
                  </a:lnTo>
                  <a:lnTo>
                    <a:pt x="3409278" y="207774"/>
                  </a:lnTo>
                  <a:lnTo>
                    <a:pt x="3421115" y="207819"/>
                  </a:lnTo>
                  <a:lnTo>
                    <a:pt x="3432953" y="207856"/>
                  </a:lnTo>
                  <a:lnTo>
                    <a:pt x="3444791" y="207889"/>
                  </a:lnTo>
                  <a:lnTo>
                    <a:pt x="3456629" y="207916"/>
                  </a:lnTo>
                  <a:lnTo>
                    <a:pt x="3468466" y="207940"/>
                  </a:lnTo>
                  <a:lnTo>
                    <a:pt x="3480304" y="207959"/>
                  </a:lnTo>
                  <a:lnTo>
                    <a:pt x="3492142" y="207976"/>
                  </a:lnTo>
                  <a:lnTo>
                    <a:pt x="3503980" y="207991"/>
                  </a:lnTo>
                  <a:lnTo>
                    <a:pt x="3515818" y="208003"/>
                  </a:lnTo>
                  <a:lnTo>
                    <a:pt x="3515818" y="208003"/>
                  </a:lnTo>
                  <a:lnTo>
                    <a:pt x="3527655" y="207991"/>
                  </a:lnTo>
                  <a:lnTo>
                    <a:pt x="3539493" y="207976"/>
                  </a:lnTo>
                  <a:lnTo>
                    <a:pt x="3551331" y="207959"/>
                  </a:lnTo>
                  <a:lnTo>
                    <a:pt x="3563169" y="207940"/>
                  </a:lnTo>
                  <a:lnTo>
                    <a:pt x="3575006" y="207916"/>
                  </a:lnTo>
                  <a:lnTo>
                    <a:pt x="3586844" y="207889"/>
                  </a:lnTo>
                  <a:lnTo>
                    <a:pt x="3598682" y="207856"/>
                  </a:lnTo>
                  <a:lnTo>
                    <a:pt x="3610520" y="207819"/>
                  </a:lnTo>
                  <a:lnTo>
                    <a:pt x="3622357" y="207774"/>
                  </a:lnTo>
                  <a:lnTo>
                    <a:pt x="3634195" y="207722"/>
                  </a:lnTo>
                  <a:lnTo>
                    <a:pt x="3646033" y="207660"/>
                  </a:lnTo>
                  <a:lnTo>
                    <a:pt x="3657871" y="207588"/>
                  </a:lnTo>
                  <a:lnTo>
                    <a:pt x="3669709" y="207503"/>
                  </a:lnTo>
                  <a:lnTo>
                    <a:pt x="3681546" y="207404"/>
                  </a:lnTo>
                  <a:lnTo>
                    <a:pt x="3693384" y="207287"/>
                  </a:lnTo>
                  <a:lnTo>
                    <a:pt x="3705222" y="207150"/>
                  </a:lnTo>
                  <a:lnTo>
                    <a:pt x="3717060" y="206989"/>
                  </a:lnTo>
                  <a:lnTo>
                    <a:pt x="3728897" y="206800"/>
                  </a:lnTo>
                  <a:lnTo>
                    <a:pt x="3740735" y="206578"/>
                  </a:lnTo>
                  <a:lnTo>
                    <a:pt x="3752573" y="206318"/>
                  </a:lnTo>
                  <a:lnTo>
                    <a:pt x="3764411" y="206014"/>
                  </a:lnTo>
                  <a:lnTo>
                    <a:pt x="3776248" y="205657"/>
                  </a:lnTo>
                  <a:lnTo>
                    <a:pt x="3788086" y="205239"/>
                  </a:lnTo>
                  <a:lnTo>
                    <a:pt x="3799924" y="204750"/>
                  </a:lnTo>
                  <a:lnTo>
                    <a:pt x="3811762" y="204178"/>
                  </a:lnTo>
                  <a:lnTo>
                    <a:pt x="3823600" y="203509"/>
                  </a:lnTo>
                  <a:lnTo>
                    <a:pt x="3835437" y="202729"/>
                  </a:lnTo>
                  <a:lnTo>
                    <a:pt x="3847275" y="201820"/>
                  </a:lnTo>
                  <a:lnTo>
                    <a:pt x="3859113" y="200762"/>
                  </a:lnTo>
                  <a:lnTo>
                    <a:pt x="3870951" y="199532"/>
                  </a:lnTo>
                  <a:lnTo>
                    <a:pt x="3882788" y="198106"/>
                  </a:lnTo>
                  <a:lnTo>
                    <a:pt x="3894626" y="196455"/>
                  </a:lnTo>
                  <a:lnTo>
                    <a:pt x="3906464" y="194550"/>
                  </a:lnTo>
                  <a:lnTo>
                    <a:pt x="3918302" y="192357"/>
                  </a:lnTo>
                  <a:lnTo>
                    <a:pt x="3930139" y="189842"/>
                  </a:lnTo>
                  <a:lnTo>
                    <a:pt x="3941977" y="186968"/>
                  </a:lnTo>
                  <a:lnTo>
                    <a:pt x="3953815" y="183700"/>
                  </a:lnTo>
                  <a:lnTo>
                    <a:pt x="3965653" y="180001"/>
                  </a:lnTo>
                  <a:lnTo>
                    <a:pt x="3977491" y="175839"/>
                  </a:lnTo>
                  <a:lnTo>
                    <a:pt x="3989328" y="171187"/>
                  </a:lnTo>
                  <a:lnTo>
                    <a:pt x="4001166" y="166024"/>
                  </a:lnTo>
                  <a:lnTo>
                    <a:pt x="4013004" y="160340"/>
                  </a:lnTo>
                  <a:lnTo>
                    <a:pt x="4024842" y="154137"/>
                  </a:lnTo>
                  <a:lnTo>
                    <a:pt x="4036679" y="147432"/>
                  </a:lnTo>
                  <a:lnTo>
                    <a:pt x="4048517" y="140261"/>
                  </a:lnTo>
                  <a:lnTo>
                    <a:pt x="4060355" y="132675"/>
                  </a:lnTo>
                  <a:lnTo>
                    <a:pt x="4072193" y="124744"/>
                  </a:lnTo>
                  <a:lnTo>
                    <a:pt x="4084031" y="116555"/>
                  </a:lnTo>
                  <a:lnTo>
                    <a:pt x="4095868" y="108204"/>
                  </a:lnTo>
                  <a:lnTo>
                    <a:pt x="4107706" y="99799"/>
                  </a:lnTo>
                  <a:lnTo>
                    <a:pt x="4119544" y="91448"/>
                  </a:lnTo>
                  <a:lnTo>
                    <a:pt x="4131382" y="83258"/>
                  </a:lnTo>
                  <a:lnTo>
                    <a:pt x="4143219" y="75327"/>
                  </a:lnTo>
                  <a:lnTo>
                    <a:pt x="4155057" y="67741"/>
                  </a:lnTo>
                  <a:lnTo>
                    <a:pt x="4166895" y="60570"/>
                  </a:lnTo>
                  <a:lnTo>
                    <a:pt x="4178733" y="53865"/>
                  </a:lnTo>
                  <a:lnTo>
                    <a:pt x="4190570" y="47662"/>
                  </a:lnTo>
                  <a:lnTo>
                    <a:pt x="4202408" y="41978"/>
                  </a:lnTo>
                  <a:lnTo>
                    <a:pt x="4214246" y="36815"/>
                  </a:lnTo>
                  <a:lnTo>
                    <a:pt x="4226084" y="32163"/>
                  </a:lnTo>
                  <a:lnTo>
                    <a:pt x="4237922" y="28002"/>
                  </a:lnTo>
                  <a:lnTo>
                    <a:pt x="4249759" y="24303"/>
                  </a:lnTo>
                  <a:lnTo>
                    <a:pt x="4261597" y="21034"/>
                  </a:lnTo>
                  <a:lnTo>
                    <a:pt x="4273435" y="18161"/>
                  </a:lnTo>
                  <a:lnTo>
                    <a:pt x="4285273" y="15646"/>
                  </a:lnTo>
                  <a:lnTo>
                    <a:pt x="4297110" y="13453"/>
                  </a:lnTo>
                  <a:lnTo>
                    <a:pt x="4308948" y="11547"/>
                  </a:lnTo>
                  <a:lnTo>
                    <a:pt x="4320786" y="9896"/>
                  </a:lnTo>
                  <a:lnTo>
                    <a:pt x="4332624" y="8470"/>
                  </a:lnTo>
                  <a:lnTo>
                    <a:pt x="4344461" y="7240"/>
                  </a:lnTo>
                  <a:lnTo>
                    <a:pt x="4356299" y="6182"/>
                  </a:lnTo>
                  <a:lnTo>
                    <a:pt x="4368137" y="5273"/>
                  </a:lnTo>
                  <a:lnTo>
                    <a:pt x="4379975" y="4493"/>
                  </a:lnTo>
                  <a:lnTo>
                    <a:pt x="4391813" y="3825"/>
                  </a:lnTo>
                  <a:lnTo>
                    <a:pt x="4403650" y="3253"/>
                  </a:lnTo>
                  <a:lnTo>
                    <a:pt x="4415488" y="2764"/>
                  </a:lnTo>
                  <a:lnTo>
                    <a:pt x="4427326" y="2346"/>
                  </a:lnTo>
                  <a:lnTo>
                    <a:pt x="4439164" y="1989"/>
                  </a:lnTo>
                  <a:lnTo>
                    <a:pt x="4451001" y="1684"/>
                  </a:lnTo>
                  <a:lnTo>
                    <a:pt x="4462839" y="1424"/>
                  </a:lnTo>
                  <a:lnTo>
                    <a:pt x="4474677" y="1202"/>
                  </a:lnTo>
                  <a:lnTo>
                    <a:pt x="4486515" y="1014"/>
                  </a:lnTo>
                  <a:lnTo>
                    <a:pt x="4498352" y="852"/>
                  </a:lnTo>
                  <a:lnTo>
                    <a:pt x="4510190" y="715"/>
                  </a:lnTo>
                  <a:lnTo>
                    <a:pt x="4522028" y="598"/>
                  </a:lnTo>
                  <a:lnTo>
                    <a:pt x="4533866" y="499"/>
                  </a:lnTo>
                  <a:lnTo>
                    <a:pt x="4545704" y="414"/>
                  </a:lnTo>
                  <a:lnTo>
                    <a:pt x="4557541" y="342"/>
                  </a:lnTo>
                  <a:lnTo>
                    <a:pt x="4569379" y="281"/>
                  </a:lnTo>
                  <a:lnTo>
                    <a:pt x="4581217" y="228"/>
                  </a:lnTo>
                  <a:lnTo>
                    <a:pt x="4593055" y="184"/>
                  </a:lnTo>
                  <a:lnTo>
                    <a:pt x="4604892" y="146"/>
                  </a:lnTo>
                  <a:lnTo>
                    <a:pt x="4616730" y="114"/>
                  </a:lnTo>
                  <a:lnTo>
                    <a:pt x="4628568" y="86"/>
                  </a:lnTo>
                  <a:lnTo>
                    <a:pt x="4640406" y="63"/>
                  </a:lnTo>
                  <a:lnTo>
                    <a:pt x="4652244" y="43"/>
                  </a:lnTo>
                  <a:lnTo>
                    <a:pt x="4664081" y="26"/>
                  </a:lnTo>
                  <a:lnTo>
                    <a:pt x="4675919" y="12"/>
                  </a:lnTo>
                  <a:lnTo>
                    <a:pt x="4687757" y="0"/>
                  </a:lnTo>
                </a:path>
              </a:pathLst>
            </a:custGeom>
            <a:ln w="40651" cap="flat">
              <a:solidFill>
                <a:srgbClr val="E8E8E8">
                  <a:alpha val="100000"/>
                </a:srgbClr>
              </a:solidFill>
              <a:prstDash val="solid"/>
              <a:round/>
            </a:ln>
          </p:spPr>
          <p:txBody>
            <a:bodyPr/>
            <a:lstStyle/>
            <a:p/>
          </p:txBody>
        </p:sp>
        <p:sp>
          <p:nvSpPr>
            <p:cNvPr id="38" name="pl38"/>
            <p:cNvSpPr/>
            <p:nvPr/>
          </p:nvSpPr>
          <p:spPr>
            <a:xfrm>
              <a:off x="2482252" y="5270585"/>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9" name="pl39"/>
            <p:cNvSpPr/>
            <p:nvPr/>
          </p:nvSpPr>
          <p:spPr>
            <a:xfrm>
              <a:off x="2482252" y="4230010"/>
              <a:ext cx="4687757" cy="624080"/>
            </a:xfrm>
            <a:custGeom>
              <a:avLst/>
              <a:pathLst>
                <a:path w="4687757" h="624080">
                  <a:moveTo>
                    <a:pt x="0" y="624080"/>
                  </a:moveTo>
                  <a:lnTo>
                    <a:pt x="11837" y="624043"/>
                  </a:lnTo>
                  <a:lnTo>
                    <a:pt x="23675" y="624000"/>
                  </a:lnTo>
                  <a:lnTo>
                    <a:pt x="35513" y="623949"/>
                  </a:lnTo>
                  <a:lnTo>
                    <a:pt x="47351" y="623889"/>
                  </a:lnTo>
                  <a:lnTo>
                    <a:pt x="59188" y="623819"/>
                  </a:lnTo>
                  <a:lnTo>
                    <a:pt x="71026" y="623737"/>
                  </a:lnTo>
                  <a:lnTo>
                    <a:pt x="82864" y="623640"/>
                  </a:lnTo>
                  <a:lnTo>
                    <a:pt x="94702" y="623527"/>
                  </a:lnTo>
                  <a:lnTo>
                    <a:pt x="106539" y="623393"/>
                  </a:lnTo>
                  <a:lnTo>
                    <a:pt x="118377" y="623236"/>
                  </a:lnTo>
                  <a:lnTo>
                    <a:pt x="130215" y="623052"/>
                  </a:lnTo>
                  <a:lnTo>
                    <a:pt x="142053" y="622836"/>
                  </a:lnTo>
                  <a:lnTo>
                    <a:pt x="153891" y="622581"/>
                  </a:lnTo>
                  <a:lnTo>
                    <a:pt x="165728" y="622283"/>
                  </a:lnTo>
                  <a:lnTo>
                    <a:pt x="177566" y="621932"/>
                  </a:lnTo>
                  <a:lnTo>
                    <a:pt x="189404" y="621521"/>
                  </a:lnTo>
                  <a:lnTo>
                    <a:pt x="201242" y="621038"/>
                  </a:lnTo>
                  <a:lnTo>
                    <a:pt x="213079" y="620471"/>
                  </a:lnTo>
                  <a:lnTo>
                    <a:pt x="224917" y="619806"/>
                  </a:lnTo>
                  <a:lnTo>
                    <a:pt x="236755" y="619026"/>
                  </a:lnTo>
                  <a:lnTo>
                    <a:pt x="248593" y="618112"/>
                  </a:lnTo>
                  <a:lnTo>
                    <a:pt x="260430" y="617041"/>
                  </a:lnTo>
                  <a:lnTo>
                    <a:pt x="272268" y="615787"/>
                  </a:lnTo>
                  <a:lnTo>
                    <a:pt x="284106" y="614319"/>
                  </a:lnTo>
                  <a:lnTo>
                    <a:pt x="295944" y="612603"/>
                  </a:lnTo>
                  <a:lnTo>
                    <a:pt x="307782" y="610599"/>
                  </a:lnTo>
                  <a:lnTo>
                    <a:pt x="319619" y="608259"/>
                  </a:lnTo>
                  <a:lnTo>
                    <a:pt x="331457" y="605531"/>
                  </a:lnTo>
                  <a:lnTo>
                    <a:pt x="343295" y="602357"/>
                  </a:lnTo>
                  <a:lnTo>
                    <a:pt x="355133" y="598668"/>
                  </a:lnTo>
                  <a:lnTo>
                    <a:pt x="366970" y="594389"/>
                  </a:lnTo>
                  <a:lnTo>
                    <a:pt x="378808" y="589437"/>
                  </a:lnTo>
                  <a:lnTo>
                    <a:pt x="390646" y="583720"/>
                  </a:lnTo>
                  <a:lnTo>
                    <a:pt x="402484" y="577141"/>
                  </a:lnTo>
                  <a:lnTo>
                    <a:pt x="414321" y="569596"/>
                  </a:lnTo>
                  <a:lnTo>
                    <a:pt x="426159" y="560975"/>
                  </a:lnTo>
                  <a:lnTo>
                    <a:pt x="437997" y="551169"/>
                  </a:lnTo>
                  <a:lnTo>
                    <a:pt x="449835" y="540073"/>
                  </a:lnTo>
                  <a:lnTo>
                    <a:pt x="461673" y="527589"/>
                  </a:lnTo>
                  <a:lnTo>
                    <a:pt x="473510" y="513633"/>
                  </a:lnTo>
                  <a:lnTo>
                    <a:pt x="485348" y="498144"/>
                  </a:lnTo>
                  <a:lnTo>
                    <a:pt x="497186" y="481091"/>
                  </a:lnTo>
                  <a:lnTo>
                    <a:pt x="509024" y="462482"/>
                  </a:lnTo>
                  <a:lnTo>
                    <a:pt x="520861" y="442368"/>
                  </a:lnTo>
                  <a:lnTo>
                    <a:pt x="532699" y="420854"/>
                  </a:lnTo>
                  <a:lnTo>
                    <a:pt x="544537" y="398096"/>
                  </a:lnTo>
                  <a:lnTo>
                    <a:pt x="556375" y="374304"/>
                  </a:lnTo>
                  <a:lnTo>
                    <a:pt x="568213" y="349734"/>
                  </a:lnTo>
                  <a:lnTo>
                    <a:pt x="580050" y="324682"/>
                  </a:lnTo>
                  <a:lnTo>
                    <a:pt x="591888" y="299467"/>
                  </a:lnTo>
                  <a:lnTo>
                    <a:pt x="603726" y="274414"/>
                  </a:lnTo>
                  <a:lnTo>
                    <a:pt x="615564" y="249845"/>
                  </a:lnTo>
                  <a:lnTo>
                    <a:pt x="627401" y="226053"/>
                  </a:lnTo>
                  <a:lnTo>
                    <a:pt x="639239" y="203295"/>
                  </a:lnTo>
                  <a:lnTo>
                    <a:pt x="651077" y="181781"/>
                  </a:lnTo>
                  <a:lnTo>
                    <a:pt x="662915" y="161667"/>
                  </a:lnTo>
                  <a:lnTo>
                    <a:pt x="674752" y="143058"/>
                  </a:lnTo>
                  <a:lnTo>
                    <a:pt x="686590" y="126005"/>
                  </a:lnTo>
                  <a:lnTo>
                    <a:pt x="698428" y="110516"/>
                  </a:lnTo>
                  <a:lnTo>
                    <a:pt x="710266" y="96560"/>
                  </a:lnTo>
                  <a:lnTo>
                    <a:pt x="722104" y="84075"/>
                  </a:lnTo>
                  <a:lnTo>
                    <a:pt x="733941" y="72979"/>
                  </a:lnTo>
                  <a:lnTo>
                    <a:pt x="745779" y="63174"/>
                  </a:lnTo>
                  <a:lnTo>
                    <a:pt x="757617" y="54553"/>
                  </a:lnTo>
                  <a:lnTo>
                    <a:pt x="769455" y="47007"/>
                  </a:lnTo>
                  <a:lnTo>
                    <a:pt x="781292" y="40429"/>
                  </a:lnTo>
                  <a:lnTo>
                    <a:pt x="793130" y="34712"/>
                  </a:lnTo>
                  <a:lnTo>
                    <a:pt x="804968" y="29760"/>
                  </a:lnTo>
                  <a:lnTo>
                    <a:pt x="816806" y="25481"/>
                  </a:lnTo>
                  <a:lnTo>
                    <a:pt x="828643" y="21792"/>
                  </a:lnTo>
                  <a:lnTo>
                    <a:pt x="840481" y="18617"/>
                  </a:lnTo>
                  <a:lnTo>
                    <a:pt x="852319" y="15890"/>
                  </a:lnTo>
                  <a:lnTo>
                    <a:pt x="864157" y="13550"/>
                  </a:lnTo>
                  <a:lnTo>
                    <a:pt x="875995" y="11545"/>
                  </a:lnTo>
                  <a:lnTo>
                    <a:pt x="887832" y="9829"/>
                  </a:lnTo>
                  <a:lnTo>
                    <a:pt x="899670" y="8362"/>
                  </a:lnTo>
                  <a:lnTo>
                    <a:pt x="911508" y="7108"/>
                  </a:lnTo>
                  <a:lnTo>
                    <a:pt x="923346" y="6037"/>
                  </a:lnTo>
                  <a:lnTo>
                    <a:pt x="935183" y="5123"/>
                  </a:lnTo>
                  <a:lnTo>
                    <a:pt x="947021" y="4343"/>
                  </a:lnTo>
                  <a:lnTo>
                    <a:pt x="958859" y="3678"/>
                  </a:lnTo>
                  <a:lnTo>
                    <a:pt x="970697" y="3111"/>
                  </a:lnTo>
                  <a:lnTo>
                    <a:pt x="982534" y="2628"/>
                  </a:lnTo>
                  <a:lnTo>
                    <a:pt x="994372" y="2217"/>
                  </a:lnTo>
                  <a:lnTo>
                    <a:pt x="1006210" y="1866"/>
                  </a:lnTo>
                  <a:lnTo>
                    <a:pt x="1018048" y="1568"/>
                  </a:lnTo>
                  <a:lnTo>
                    <a:pt x="1029886" y="1313"/>
                  </a:lnTo>
                  <a:lnTo>
                    <a:pt x="1041723" y="1097"/>
                  </a:lnTo>
                  <a:lnTo>
                    <a:pt x="1053561" y="913"/>
                  </a:lnTo>
                  <a:lnTo>
                    <a:pt x="1065399" y="756"/>
                  </a:lnTo>
                  <a:lnTo>
                    <a:pt x="1077237" y="622"/>
                  </a:lnTo>
                  <a:lnTo>
                    <a:pt x="1089074" y="509"/>
                  </a:lnTo>
                  <a:lnTo>
                    <a:pt x="1100912" y="412"/>
                  </a:lnTo>
                  <a:lnTo>
                    <a:pt x="1112750" y="330"/>
                  </a:lnTo>
                  <a:lnTo>
                    <a:pt x="1124588" y="259"/>
                  </a:lnTo>
                  <a:lnTo>
                    <a:pt x="1136426" y="200"/>
                  </a:lnTo>
                  <a:lnTo>
                    <a:pt x="1148263" y="149"/>
                  </a:lnTo>
                  <a:lnTo>
                    <a:pt x="1160101" y="106"/>
                  </a:lnTo>
                  <a:lnTo>
                    <a:pt x="1171939" y="69"/>
                  </a:lnTo>
                  <a:lnTo>
                    <a:pt x="1171939" y="0"/>
                  </a:lnTo>
                  <a:lnTo>
                    <a:pt x="1183777" y="24"/>
                  </a:lnTo>
                  <a:lnTo>
                    <a:pt x="1195614" y="53"/>
                  </a:lnTo>
                  <a:lnTo>
                    <a:pt x="1207452" y="87"/>
                  </a:lnTo>
                  <a:lnTo>
                    <a:pt x="1219290" y="126"/>
                  </a:lnTo>
                  <a:lnTo>
                    <a:pt x="1231128" y="173"/>
                  </a:lnTo>
                  <a:lnTo>
                    <a:pt x="1242965" y="228"/>
                  </a:lnTo>
                  <a:lnTo>
                    <a:pt x="1254803" y="292"/>
                  </a:lnTo>
                  <a:lnTo>
                    <a:pt x="1266641" y="368"/>
                  </a:lnTo>
                  <a:lnTo>
                    <a:pt x="1278479" y="457"/>
                  </a:lnTo>
                  <a:lnTo>
                    <a:pt x="1290317" y="562"/>
                  </a:lnTo>
                  <a:lnTo>
                    <a:pt x="1302154" y="685"/>
                  </a:lnTo>
                  <a:lnTo>
                    <a:pt x="1313992" y="829"/>
                  </a:lnTo>
                  <a:lnTo>
                    <a:pt x="1325830" y="998"/>
                  </a:lnTo>
                  <a:lnTo>
                    <a:pt x="1337668" y="1197"/>
                  </a:lnTo>
                  <a:lnTo>
                    <a:pt x="1349505" y="1431"/>
                  </a:lnTo>
                  <a:lnTo>
                    <a:pt x="1361343" y="1705"/>
                  </a:lnTo>
                  <a:lnTo>
                    <a:pt x="1373181" y="2028"/>
                  </a:lnTo>
                  <a:lnTo>
                    <a:pt x="1385019" y="2405"/>
                  </a:lnTo>
                  <a:lnTo>
                    <a:pt x="1396856" y="2849"/>
                  </a:lnTo>
                  <a:lnTo>
                    <a:pt x="1408694" y="3369"/>
                  </a:lnTo>
                  <a:lnTo>
                    <a:pt x="1420532" y="3978"/>
                  </a:lnTo>
                  <a:lnTo>
                    <a:pt x="1432370" y="4692"/>
                  </a:lnTo>
                  <a:lnTo>
                    <a:pt x="1444208" y="5528"/>
                  </a:lnTo>
                  <a:lnTo>
                    <a:pt x="1456045" y="6506"/>
                  </a:lnTo>
                  <a:lnTo>
                    <a:pt x="1467883" y="7650"/>
                  </a:lnTo>
                  <a:lnTo>
                    <a:pt x="1479721" y="8987"/>
                  </a:lnTo>
                  <a:lnTo>
                    <a:pt x="1491559" y="10547"/>
                  </a:lnTo>
                  <a:lnTo>
                    <a:pt x="1503396" y="12365"/>
                  </a:lnTo>
                  <a:lnTo>
                    <a:pt x="1515234" y="14481"/>
                  </a:lnTo>
                  <a:lnTo>
                    <a:pt x="1527072" y="16941"/>
                  </a:lnTo>
                  <a:lnTo>
                    <a:pt x="1538910" y="19793"/>
                  </a:lnTo>
                  <a:lnTo>
                    <a:pt x="1550748" y="23095"/>
                  </a:lnTo>
                  <a:lnTo>
                    <a:pt x="1562585" y="26906"/>
                  </a:lnTo>
                  <a:lnTo>
                    <a:pt x="1574423" y="31292"/>
                  </a:lnTo>
                  <a:lnTo>
                    <a:pt x="1586261" y="36322"/>
                  </a:lnTo>
                  <a:lnTo>
                    <a:pt x="1598099" y="42069"/>
                  </a:lnTo>
                  <a:lnTo>
                    <a:pt x="1609936" y="48606"/>
                  </a:lnTo>
                  <a:lnTo>
                    <a:pt x="1621774" y="56004"/>
                  </a:lnTo>
                  <a:lnTo>
                    <a:pt x="1633612" y="64327"/>
                  </a:lnTo>
                  <a:lnTo>
                    <a:pt x="1645450" y="73631"/>
                  </a:lnTo>
                  <a:lnTo>
                    <a:pt x="1657287" y="83957"/>
                  </a:lnTo>
                  <a:lnTo>
                    <a:pt x="1669125" y="95325"/>
                  </a:lnTo>
                  <a:lnTo>
                    <a:pt x="1680963" y="107731"/>
                  </a:lnTo>
                  <a:lnTo>
                    <a:pt x="1692801" y="121140"/>
                  </a:lnTo>
                  <a:lnTo>
                    <a:pt x="1704639" y="135483"/>
                  </a:lnTo>
                  <a:lnTo>
                    <a:pt x="1716476" y="150655"/>
                  </a:lnTo>
                  <a:lnTo>
                    <a:pt x="1728314" y="166517"/>
                  </a:lnTo>
                  <a:lnTo>
                    <a:pt x="1740152" y="182896"/>
                  </a:lnTo>
                  <a:lnTo>
                    <a:pt x="1751990" y="199598"/>
                  </a:lnTo>
                  <a:lnTo>
                    <a:pt x="1763827" y="216408"/>
                  </a:lnTo>
                  <a:lnTo>
                    <a:pt x="1775665" y="233110"/>
                  </a:lnTo>
                  <a:lnTo>
                    <a:pt x="1787503" y="249489"/>
                  </a:lnTo>
                  <a:lnTo>
                    <a:pt x="1799341" y="265351"/>
                  </a:lnTo>
                  <a:lnTo>
                    <a:pt x="1811178" y="280523"/>
                  </a:lnTo>
                  <a:lnTo>
                    <a:pt x="1823016" y="294865"/>
                  </a:lnTo>
                  <a:lnTo>
                    <a:pt x="1834854" y="308275"/>
                  </a:lnTo>
                  <a:lnTo>
                    <a:pt x="1846692" y="320681"/>
                  </a:lnTo>
                  <a:lnTo>
                    <a:pt x="1858530" y="332049"/>
                  </a:lnTo>
                  <a:lnTo>
                    <a:pt x="1870367" y="342375"/>
                  </a:lnTo>
                  <a:lnTo>
                    <a:pt x="1882205" y="351679"/>
                  </a:lnTo>
                  <a:lnTo>
                    <a:pt x="1894043" y="360002"/>
                  </a:lnTo>
                  <a:lnTo>
                    <a:pt x="1905881" y="367400"/>
                  </a:lnTo>
                  <a:lnTo>
                    <a:pt x="1917718" y="373937"/>
                  </a:lnTo>
                  <a:lnTo>
                    <a:pt x="1929556" y="379684"/>
                  </a:lnTo>
                  <a:lnTo>
                    <a:pt x="1941394" y="384714"/>
                  </a:lnTo>
                  <a:lnTo>
                    <a:pt x="1953232" y="389100"/>
                  </a:lnTo>
                  <a:lnTo>
                    <a:pt x="1965069" y="392911"/>
                  </a:lnTo>
                  <a:lnTo>
                    <a:pt x="1976907" y="396212"/>
                  </a:lnTo>
                  <a:lnTo>
                    <a:pt x="1988745" y="399065"/>
                  </a:lnTo>
                  <a:lnTo>
                    <a:pt x="2000583" y="401525"/>
                  </a:lnTo>
                  <a:lnTo>
                    <a:pt x="2012421" y="403641"/>
                  </a:lnTo>
                  <a:lnTo>
                    <a:pt x="2024258" y="405459"/>
                  </a:lnTo>
                  <a:lnTo>
                    <a:pt x="2036096" y="407019"/>
                  </a:lnTo>
                  <a:lnTo>
                    <a:pt x="2047934" y="408356"/>
                  </a:lnTo>
                  <a:lnTo>
                    <a:pt x="2059772" y="409500"/>
                  </a:lnTo>
                  <a:lnTo>
                    <a:pt x="2071609" y="410478"/>
                  </a:lnTo>
                  <a:lnTo>
                    <a:pt x="2083447" y="411314"/>
                  </a:lnTo>
                  <a:lnTo>
                    <a:pt x="2095285" y="412028"/>
                  </a:lnTo>
                  <a:lnTo>
                    <a:pt x="2107123" y="412637"/>
                  </a:lnTo>
                  <a:lnTo>
                    <a:pt x="2118961" y="413157"/>
                  </a:lnTo>
                  <a:lnTo>
                    <a:pt x="2130798" y="413600"/>
                  </a:lnTo>
                  <a:lnTo>
                    <a:pt x="2142636" y="413978"/>
                  </a:lnTo>
                  <a:lnTo>
                    <a:pt x="2154474" y="414300"/>
                  </a:lnTo>
                  <a:lnTo>
                    <a:pt x="2166312" y="414575"/>
                  </a:lnTo>
                  <a:lnTo>
                    <a:pt x="2178149" y="414808"/>
                  </a:lnTo>
                  <a:lnTo>
                    <a:pt x="2189987" y="415007"/>
                  </a:lnTo>
                  <a:lnTo>
                    <a:pt x="2201825" y="415177"/>
                  </a:lnTo>
                  <a:lnTo>
                    <a:pt x="2213663" y="415321"/>
                  </a:lnTo>
                  <a:lnTo>
                    <a:pt x="2225500" y="415444"/>
                  </a:lnTo>
                  <a:lnTo>
                    <a:pt x="2237338" y="415549"/>
                  </a:lnTo>
                  <a:lnTo>
                    <a:pt x="2249176" y="415638"/>
                  </a:lnTo>
                  <a:lnTo>
                    <a:pt x="2261014" y="415713"/>
                  </a:lnTo>
                  <a:lnTo>
                    <a:pt x="2272852" y="415778"/>
                  </a:lnTo>
                  <a:lnTo>
                    <a:pt x="2284689" y="415833"/>
                  </a:lnTo>
                  <a:lnTo>
                    <a:pt x="2296527" y="415880"/>
                  </a:lnTo>
                  <a:lnTo>
                    <a:pt x="2308365" y="415919"/>
                  </a:lnTo>
                  <a:lnTo>
                    <a:pt x="2320203" y="415953"/>
                  </a:lnTo>
                  <a:lnTo>
                    <a:pt x="2332040" y="415982"/>
                  </a:lnTo>
                  <a:lnTo>
                    <a:pt x="2343878" y="416006"/>
                  </a:lnTo>
                  <a:lnTo>
                    <a:pt x="2343878" y="416146"/>
                  </a:lnTo>
                  <a:lnTo>
                    <a:pt x="2355716" y="416146"/>
                  </a:lnTo>
                  <a:lnTo>
                    <a:pt x="2367554" y="416146"/>
                  </a:lnTo>
                  <a:lnTo>
                    <a:pt x="2379391" y="416146"/>
                  </a:lnTo>
                  <a:lnTo>
                    <a:pt x="2391229" y="416146"/>
                  </a:lnTo>
                  <a:lnTo>
                    <a:pt x="2403067" y="416146"/>
                  </a:lnTo>
                  <a:lnTo>
                    <a:pt x="2414905" y="416146"/>
                  </a:lnTo>
                  <a:lnTo>
                    <a:pt x="2426743" y="416146"/>
                  </a:lnTo>
                  <a:lnTo>
                    <a:pt x="2438580" y="416146"/>
                  </a:lnTo>
                  <a:lnTo>
                    <a:pt x="2450418" y="416146"/>
                  </a:lnTo>
                  <a:lnTo>
                    <a:pt x="2462256" y="416146"/>
                  </a:lnTo>
                  <a:lnTo>
                    <a:pt x="2474094" y="416146"/>
                  </a:lnTo>
                  <a:lnTo>
                    <a:pt x="2485931" y="416146"/>
                  </a:lnTo>
                  <a:lnTo>
                    <a:pt x="2497769" y="416146"/>
                  </a:lnTo>
                  <a:lnTo>
                    <a:pt x="2509607" y="416146"/>
                  </a:lnTo>
                  <a:lnTo>
                    <a:pt x="2521445" y="416146"/>
                  </a:lnTo>
                  <a:lnTo>
                    <a:pt x="2533283" y="416146"/>
                  </a:lnTo>
                  <a:lnTo>
                    <a:pt x="2545120" y="416146"/>
                  </a:lnTo>
                  <a:lnTo>
                    <a:pt x="2556958" y="416146"/>
                  </a:lnTo>
                  <a:lnTo>
                    <a:pt x="2568796" y="416146"/>
                  </a:lnTo>
                  <a:lnTo>
                    <a:pt x="2580634" y="416146"/>
                  </a:lnTo>
                  <a:lnTo>
                    <a:pt x="2592471" y="416146"/>
                  </a:lnTo>
                  <a:lnTo>
                    <a:pt x="2604309" y="416146"/>
                  </a:lnTo>
                  <a:lnTo>
                    <a:pt x="2616147" y="416146"/>
                  </a:lnTo>
                  <a:lnTo>
                    <a:pt x="2627985" y="416146"/>
                  </a:lnTo>
                  <a:lnTo>
                    <a:pt x="2639822" y="416146"/>
                  </a:lnTo>
                  <a:lnTo>
                    <a:pt x="2651660" y="416146"/>
                  </a:lnTo>
                  <a:lnTo>
                    <a:pt x="2663498" y="416146"/>
                  </a:lnTo>
                  <a:lnTo>
                    <a:pt x="2675336" y="416146"/>
                  </a:lnTo>
                  <a:lnTo>
                    <a:pt x="2687174" y="416146"/>
                  </a:lnTo>
                  <a:lnTo>
                    <a:pt x="2699011" y="416146"/>
                  </a:lnTo>
                  <a:lnTo>
                    <a:pt x="2710849" y="416146"/>
                  </a:lnTo>
                  <a:lnTo>
                    <a:pt x="2722687" y="416146"/>
                  </a:lnTo>
                  <a:lnTo>
                    <a:pt x="2734525" y="416146"/>
                  </a:lnTo>
                  <a:lnTo>
                    <a:pt x="2746362" y="416146"/>
                  </a:lnTo>
                  <a:lnTo>
                    <a:pt x="2758200" y="416146"/>
                  </a:lnTo>
                  <a:lnTo>
                    <a:pt x="2770038" y="416146"/>
                  </a:lnTo>
                  <a:lnTo>
                    <a:pt x="2781876" y="416146"/>
                  </a:lnTo>
                  <a:lnTo>
                    <a:pt x="2793713" y="416146"/>
                  </a:lnTo>
                  <a:lnTo>
                    <a:pt x="2805551" y="416146"/>
                  </a:lnTo>
                  <a:lnTo>
                    <a:pt x="2817389" y="416146"/>
                  </a:lnTo>
                  <a:lnTo>
                    <a:pt x="2829227" y="416146"/>
                  </a:lnTo>
                  <a:lnTo>
                    <a:pt x="2841065" y="416146"/>
                  </a:lnTo>
                  <a:lnTo>
                    <a:pt x="2852902" y="416146"/>
                  </a:lnTo>
                  <a:lnTo>
                    <a:pt x="2864740" y="416146"/>
                  </a:lnTo>
                  <a:lnTo>
                    <a:pt x="2876578" y="416146"/>
                  </a:lnTo>
                  <a:lnTo>
                    <a:pt x="2888416" y="416146"/>
                  </a:lnTo>
                  <a:lnTo>
                    <a:pt x="2900253" y="416146"/>
                  </a:lnTo>
                  <a:lnTo>
                    <a:pt x="2912091" y="416146"/>
                  </a:lnTo>
                  <a:lnTo>
                    <a:pt x="2923929" y="416146"/>
                  </a:lnTo>
                  <a:lnTo>
                    <a:pt x="2935767" y="416146"/>
                  </a:lnTo>
                  <a:lnTo>
                    <a:pt x="2947604" y="416146"/>
                  </a:lnTo>
                  <a:lnTo>
                    <a:pt x="2959442" y="416146"/>
                  </a:lnTo>
                  <a:lnTo>
                    <a:pt x="2971280" y="416146"/>
                  </a:lnTo>
                  <a:lnTo>
                    <a:pt x="2983118" y="416146"/>
                  </a:lnTo>
                  <a:lnTo>
                    <a:pt x="2994956" y="416146"/>
                  </a:lnTo>
                  <a:lnTo>
                    <a:pt x="3006793" y="416146"/>
                  </a:lnTo>
                  <a:lnTo>
                    <a:pt x="3018631" y="416146"/>
                  </a:lnTo>
                  <a:lnTo>
                    <a:pt x="3030469" y="416146"/>
                  </a:lnTo>
                  <a:lnTo>
                    <a:pt x="3042307" y="416146"/>
                  </a:lnTo>
                  <a:lnTo>
                    <a:pt x="3054144" y="416146"/>
                  </a:lnTo>
                  <a:lnTo>
                    <a:pt x="3065982" y="416146"/>
                  </a:lnTo>
                  <a:lnTo>
                    <a:pt x="3077820" y="416146"/>
                  </a:lnTo>
                  <a:lnTo>
                    <a:pt x="3089658" y="416146"/>
                  </a:lnTo>
                  <a:lnTo>
                    <a:pt x="3101496" y="416146"/>
                  </a:lnTo>
                  <a:lnTo>
                    <a:pt x="3113333" y="416146"/>
                  </a:lnTo>
                  <a:lnTo>
                    <a:pt x="3125171" y="416146"/>
                  </a:lnTo>
                  <a:lnTo>
                    <a:pt x="3137009" y="416146"/>
                  </a:lnTo>
                  <a:lnTo>
                    <a:pt x="3148847" y="416146"/>
                  </a:lnTo>
                  <a:lnTo>
                    <a:pt x="3160684" y="416146"/>
                  </a:lnTo>
                  <a:lnTo>
                    <a:pt x="3172522" y="416146"/>
                  </a:lnTo>
                  <a:lnTo>
                    <a:pt x="3184360" y="416146"/>
                  </a:lnTo>
                  <a:lnTo>
                    <a:pt x="3196198" y="416146"/>
                  </a:lnTo>
                  <a:lnTo>
                    <a:pt x="3208035" y="416146"/>
                  </a:lnTo>
                  <a:lnTo>
                    <a:pt x="3219873" y="416146"/>
                  </a:lnTo>
                  <a:lnTo>
                    <a:pt x="3231711" y="416146"/>
                  </a:lnTo>
                  <a:lnTo>
                    <a:pt x="3243549" y="416146"/>
                  </a:lnTo>
                  <a:lnTo>
                    <a:pt x="3255387" y="416146"/>
                  </a:lnTo>
                  <a:lnTo>
                    <a:pt x="3267224" y="416146"/>
                  </a:lnTo>
                  <a:lnTo>
                    <a:pt x="3279062" y="416146"/>
                  </a:lnTo>
                  <a:lnTo>
                    <a:pt x="3290900" y="416146"/>
                  </a:lnTo>
                  <a:lnTo>
                    <a:pt x="3302738" y="416146"/>
                  </a:lnTo>
                  <a:lnTo>
                    <a:pt x="3314575" y="416146"/>
                  </a:lnTo>
                  <a:lnTo>
                    <a:pt x="3326413" y="416146"/>
                  </a:lnTo>
                  <a:lnTo>
                    <a:pt x="3338251" y="416146"/>
                  </a:lnTo>
                  <a:lnTo>
                    <a:pt x="3350089" y="416146"/>
                  </a:lnTo>
                  <a:lnTo>
                    <a:pt x="3361926" y="416146"/>
                  </a:lnTo>
                  <a:lnTo>
                    <a:pt x="3373764" y="416146"/>
                  </a:lnTo>
                  <a:lnTo>
                    <a:pt x="3385602" y="416146"/>
                  </a:lnTo>
                  <a:lnTo>
                    <a:pt x="3397440" y="416146"/>
                  </a:lnTo>
                  <a:lnTo>
                    <a:pt x="3409278" y="416146"/>
                  </a:lnTo>
                  <a:lnTo>
                    <a:pt x="3421115" y="416146"/>
                  </a:lnTo>
                  <a:lnTo>
                    <a:pt x="3432953" y="416146"/>
                  </a:lnTo>
                  <a:lnTo>
                    <a:pt x="3444791" y="416146"/>
                  </a:lnTo>
                  <a:lnTo>
                    <a:pt x="3456629" y="416146"/>
                  </a:lnTo>
                  <a:lnTo>
                    <a:pt x="3468466" y="416146"/>
                  </a:lnTo>
                  <a:lnTo>
                    <a:pt x="3480304" y="416146"/>
                  </a:lnTo>
                  <a:lnTo>
                    <a:pt x="3492142" y="416146"/>
                  </a:lnTo>
                  <a:lnTo>
                    <a:pt x="3503980" y="416146"/>
                  </a:lnTo>
                  <a:lnTo>
                    <a:pt x="3515818" y="416146"/>
                  </a:lnTo>
                  <a:lnTo>
                    <a:pt x="3515818" y="416146"/>
                  </a:lnTo>
                  <a:lnTo>
                    <a:pt x="3527655" y="416146"/>
                  </a:lnTo>
                  <a:lnTo>
                    <a:pt x="3539493" y="416146"/>
                  </a:lnTo>
                  <a:lnTo>
                    <a:pt x="3551331" y="416146"/>
                  </a:lnTo>
                  <a:lnTo>
                    <a:pt x="3563169" y="416146"/>
                  </a:lnTo>
                  <a:lnTo>
                    <a:pt x="3575006" y="416146"/>
                  </a:lnTo>
                  <a:lnTo>
                    <a:pt x="3586844" y="416146"/>
                  </a:lnTo>
                  <a:lnTo>
                    <a:pt x="3598682" y="416146"/>
                  </a:lnTo>
                  <a:lnTo>
                    <a:pt x="3610520" y="416146"/>
                  </a:lnTo>
                  <a:lnTo>
                    <a:pt x="3622357" y="416146"/>
                  </a:lnTo>
                  <a:lnTo>
                    <a:pt x="3634195" y="416146"/>
                  </a:lnTo>
                  <a:lnTo>
                    <a:pt x="3646033" y="416146"/>
                  </a:lnTo>
                  <a:lnTo>
                    <a:pt x="3657871" y="416146"/>
                  </a:lnTo>
                  <a:lnTo>
                    <a:pt x="3669709" y="416146"/>
                  </a:lnTo>
                  <a:lnTo>
                    <a:pt x="3681546" y="416146"/>
                  </a:lnTo>
                  <a:lnTo>
                    <a:pt x="3693384" y="416146"/>
                  </a:lnTo>
                  <a:lnTo>
                    <a:pt x="3705222" y="416146"/>
                  </a:lnTo>
                  <a:lnTo>
                    <a:pt x="3717060" y="416146"/>
                  </a:lnTo>
                  <a:lnTo>
                    <a:pt x="3728897" y="416146"/>
                  </a:lnTo>
                  <a:lnTo>
                    <a:pt x="3740735" y="416146"/>
                  </a:lnTo>
                  <a:lnTo>
                    <a:pt x="3752573" y="416146"/>
                  </a:lnTo>
                  <a:lnTo>
                    <a:pt x="3764411" y="416146"/>
                  </a:lnTo>
                  <a:lnTo>
                    <a:pt x="3776248" y="416146"/>
                  </a:lnTo>
                  <a:lnTo>
                    <a:pt x="3788086" y="416146"/>
                  </a:lnTo>
                  <a:lnTo>
                    <a:pt x="3799924" y="416146"/>
                  </a:lnTo>
                  <a:lnTo>
                    <a:pt x="3811762" y="416146"/>
                  </a:lnTo>
                  <a:lnTo>
                    <a:pt x="3823600" y="416146"/>
                  </a:lnTo>
                  <a:lnTo>
                    <a:pt x="3835437" y="416146"/>
                  </a:lnTo>
                  <a:lnTo>
                    <a:pt x="3847275" y="416146"/>
                  </a:lnTo>
                  <a:lnTo>
                    <a:pt x="3859113" y="416146"/>
                  </a:lnTo>
                  <a:lnTo>
                    <a:pt x="3870951" y="416146"/>
                  </a:lnTo>
                  <a:lnTo>
                    <a:pt x="3882788" y="416146"/>
                  </a:lnTo>
                  <a:lnTo>
                    <a:pt x="3894626" y="416146"/>
                  </a:lnTo>
                  <a:lnTo>
                    <a:pt x="3906464" y="416146"/>
                  </a:lnTo>
                  <a:lnTo>
                    <a:pt x="3918302" y="416146"/>
                  </a:lnTo>
                  <a:lnTo>
                    <a:pt x="3930139" y="416146"/>
                  </a:lnTo>
                  <a:lnTo>
                    <a:pt x="3941977" y="416146"/>
                  </a:lnTo>
                  <a:lnTo>
                    <a:pt x="3953815" y="416146"/>
                  </a:lnTo>
                  <a:lnTo>
                    <a:pt x="3965653" y="416146"/>
                  </a:lnTo>
                  <a:lnTo>
                    <a:pt x="3977491" y="416146"/>
                  </a:lnTo>
                  <a:lnTo>
                    <a:pt x="3989328" y="416146"/>
                  </a:lnTo>
                  <a:lnTo>
                    <a:pt x="4001166" y="416146"/>
                  </a:lnTo>
                  <a:lnTo>
                    <a:pt x="4013004" y="416146"/>
                  </a:lnTo>
                  <a:lnTo>
                    <a:pt x="4024842" y="416146"/>
                  </a:lnTo>
                  <a:lnTo>
                    <a:pt x="4036679" y="416146"/>
                  </a:lnTo>
                  <a:lnTo>
                    <a:pt x="4048517" y="416146"/>
                  </a:lnTo>
                  <a:lnTo>
                    <a:pt x="4060355" y="416146"/>
                  </a:lnTo>
                  <a:lnTo>
                    <a:pt x="4072193" y="416146"/>
                  </a:lnTo>
                  <a:lnTo>
                    <a:pt x="4084031" y="416146"/>
                  </a:lnTo>
                  <a:lnTo>
                    <a:pt x="4095868" y="416146"/>
                  </a:lnTo>
                  <a:lnTo>
                    <a:pt x="4107706" y="416146"/>
                  </a:lnTo>
                  <a:lnTo>
                    <a:pt x="4119544" y="416146"/>
                  </a:lnTo>
                  <a:lnTo>
                    <a:pt x="4131382" y="416146"/>
                  </a:lnTo>
                  <a:lnTo>
                    <a:pt x="4143219" y="416146"/>
                  </a:lnTo>
                  <a:lnTo>
                    <a:pt x="4155057" y="416146"/>
                  </a:lnTo>
                  <a:lnTo>
                    <a:pt x="4166895" y="416146"/>
                  </a:lnTo>
                  <a:lnTo>
                    <a:pt x="4178733" y="416146"/>
                  </a:lnTo>
                  <a:lnTo>
                    <a:pt x="4190570" y="416146"/>
                  </a:lnTo>
                  <a:lnTo>
                    <a:pt x="4202408" y="416146"/>
                  </a:lnTo>
                  <a:lnTo>
                    <a:pt x="4214246" y="416146"/>
                  </a:lnTo>
                  <a:lnTo>
                    <a:pt x="4226084" y="416146"/>
                  </a:lnTo>
                  <a:lnTo>
                    <a:pt x="4237922" y="416146"/>
                  </a:lnTo>
                  <a:lnTo>
                    <a:pt x="4249759" y="416146"/>
                  </a:lnTo>
                  <a:lnTo>
                    <a:pt x="4261597" y="416146"/>
                  </a:lnTo>
                  <a:lnTo>
                    <a:pt x="4273435" y="416146"/>
                  </a:lnTo>
                  <a:lnTo>
                    <a:pt x="4285273" y="416146"/>
                  </a:lnTo>
                  <a:lnTo>
                    <a:pt x="4297110" y="416146"/>
                  </a:lnTo>
                  <a:lnTo>
                    <a:pt x="4308948" y="416146"/>
                  </a:lnTo>
                  <a:lnTo>
                    <a:pt x="4320786" y="416146"/>
                  </a:lnTo>
                  <a:lnTo>
                    <a:pt x="4332624" y="416146"/>
                  </a:lnTo>
                  <a:lnTo>
                    <a:pt x="4344461" y="416146"/>
                  </a:lnTo>
                  <a:lnTo>
                    <a:pt x="4356299" y="416146"/>
                  </a:lnTo>
                  <a:lnTo>
                    <a:pt x="4368137" y="416146"/>
                  </a:lnTo>
                  <a:lnTo>
                    <a:pt x="4379975" y="416146"/>
                  </a:lnTo>
                  <a:lnTo>
                    <a:pt x="4391813" y="416146"/>
                  </a:lnTo>
                  <a:lnTo>
                    <a:pt x="4403650" y="416146"/>
                  </a:lnTo>
                  <a:lnTo>
                    <a:pt x="4415488" y="416146"/>
                  </a:lnTo>
                  <a:lnTo>
                    <a:pt x="4427326" y="416146"/>
                  </a:lnTo>
                  <a:lnTo>
                    <a:pt x="4439164" y="416146"/>
                  </a:lnTo>
                  <a:lnTo>
                    <a:pt x="4451001" y="416146"/>
                  </a:lnTo>
                  <a:lnTo>
                    <a:pt x="4462839" y="416146"/>
                  </a:lnTo>
                  <a:lnTo>
                    <a:pt x="4474677" y="416146"/>
                  </a:lnTo>
                  <a:lnTo>
                    <a:pt x="4486515" y="416146"/>
                  </a:lnTo>
                  <a:lnTo>
                    <a:pt x="4498352" y="416146"/>
                  </a:lnTo>
                  <a:lnTo>
                    <a:pt x="4510190" y="416146"/>
                  </a:lnTo>
                  <a:lnTo>
                    <a:pt x="4522028" y="416146"/>
                  </a:lnTo>
                  <a:lnTo>
                    <a:pt x="4533866" y="416146"/>
                  </a:lnTo>
                  <a:lnTo>
                    <a:pt x="4545704" y="416146"/>
                  </a:lnTo>
                  <a:lnTo>
                    <a:pt x="4557541" y="416146"/>
                  </a:lnTo>
                  <a:lnTo>
                    <a:pt x="4569379" y="416146"/>
                  </a:lnTo>
                  <a:lnTo>
                    <a:pt x="4581217" y="416146"/>
                  </a:lnTo>
                  <a:lnTo>
                    <a:pt x="4593055" y="416146"/>
                  </a:lnTo>
                  <a:lnTo>
                    <a:pt x="4604892" y="416146"/>
                  </a:lnTo>
                  <a:lnTo>
                    <a:pt x="4616730" y="416146"/>
                  </a:lnTo>
                  <a:lnTo>
                    <a:pt x="4628568" y="416146"/>
                  </a:lnTo>
                  <a:lnTo>
                    <a:pt x="4640406" y="416146"/>
                  </a:lnTo>
                  <a:lnTo>
                    <a:pt x="4652244" y="416146"/>
                  </a:lnTo>
                  <a:lnTo>
                    <a:pt x="4664081" y="416146"/>
                  </a:lnTo>
                  <a:lnTo>
                    <a:pt x="4675919" y="416146"/>
                  </a:lnTo>
                  <a:lnTo>
                    <a:pt x="4687757" y="416146"/>
                  </a:lnTo>
                </a:path>
              </a:pathLst>
            </a:custGeom>
            <a:ln w="40651" cap="flat">
              <a:solidFill>
                <a:srgbClr val="E8E8E8">
                  <a:alpha val="100000"/>
                </a:srgbClr>
              </a:solidFill>
              <a:prstDash val="solid"/>
              <a:round/>
            </a:ln>
          </p:spPr>
          <p:txBody>
            <a:bodyPr/>
            <a:lstStyle/>
            <a:p/>
          </p:txBody>
        </p:sp>
        <p:sp>
          <p:nvSpPr>
            <p:cNvPr id="40" name="pl40"/>
            <p:cNvSpPr/>
            <p:nvPr/>
          </p:nvSpPr>
          <p:spPr>
            <a:xfrm>
              <a:off x="2482252" y="3605790"/>
              <a:ext cx="4687757" cy="1040156"/>
            </a:xfrm>
            <a:custGeom>
              <a:avLst/>
              <a:pathLst>
                <a:path w="4687757" h="1040156">
                  <a:moveTo>
                    <a:pt x="0" y="0"/>
                  </a:moveTo>
                  <a:lnTo>
                    <a:pt x="11837" y="61"/>
                  </a:lnTo>
                  <a:lnTo>
                    <a:pt x="23675" y="133"/>
                  </a:lnTo>
                  <a:lnTo>
                    <a:pt x="35513" y="217"/>
                  </a:lnTo>
                  <a:lnTo>
                    <a:pt x="47351" y="316"/>
                  </a:lnTo>
                  <a:lnTo>
                    <a:pt x="59188" y="433"/>
                  </a:lnTo>
                  <a:lnTo>
                    <a:pt x="71026" y="570"/>
                  </a:lnTo>
                  <a:lnTo>
                    <a:pt x="82864" y="732"/>
                  </a:lnTo>
                  <a:lnTo>
                    <a:pt x="94702" y="921"/>
                  </a:lnTo>
                  <a:lnTo>
                    <a:pt x="106539" y="1143"/>
                  </a:lnTo>
                  <a:lnTo>
                    <a:pt x="118377" y="1405"/>
                  </a:lnTo>
                  <a:lnTo>
                    <a:pt x="130215" y="1712"/>
                  </a:lnTo>
                  <a:lnTo>
                    <a:pt x="142053" y="2073"/>
                  </a:lnTo>
                  <a:lnTo>
                    <a:pt x="153891" y="2497"/>
                  </a:lnTo>
                  <a:lnTo>
                    <a:pt x="165728" y="2994"/>
                  </a:lnTo>
                  <a:lnTo>
                    <a:pt x="177566" y="3578"/>
                  </a:lnTo>
                  <a:lnTo>
                    <a:pt x="189404" y="4264"/>
                  </a:lnTo>
                  <a:lnTo>
                    <a:pt x="201242" y="5070"/>
                  </a:lnTo>
                  <a:lnTo>
                    <a:pt x="213079" y="6014"/>
                  </a:lnTo>
                  <a:lnTo>
                    <a:pt x="224917" y="7123"/>
                  </a:lnTo>
                  <a:lnTo>
                    <a:pt x="236755" y="8422"/>
                  </a:lnTo>
                  <a:lnTo>
                    <a:pt x="248593" y="9946"/>
                  </a:lnTo>
                  <a:lnTo>
                    <a:pt x="260430" y="11730"/>
                  </a:lnTo>
                  <a:lnTo>
                    <a:pt x="272268" y="13820"/>
                  </a:lnTo>
                  <a:lnTo>
                    <a:pt x="284106" y="16266"/>
                  </a:lnTo>
                  <a:lnTo>
                    <a:pt x="295944" y="19126"/>
                  </a:lnTo>
                  <a:lnTo>
                    <a:pt x="307782" y="22468"/>
                  </a:lnTo>
                  <a:lnTo>
                    <a:pt x="319619" y="26367"/>
                  </a:lnTo>
                  <a:lnTo>
                    <a:pt x="331457" y="30913"/>
                  </a:lnTo>
                  <a:lnTo>
                    <a:pt x="343295" y="36204"/>
                  </a:lnTo>
                  <a:lnTo>
                    <a:pt x="355133" y="42353"/>
                  </a:lnTo>
                  <a:lnTo>
                    <a:pt x="366970" y="49484"/>
                  </a:lnTo>
                  <a:lnTo>
                    <a:pt x="378808" y="57738"/>
                  </a:lnTo>
                  <a:lnTo>
                    <a:pt x="390646" y="67265"/>
                  </a:lnTo>
                  <a:lnTo>
                    <a:pt x="402484" y="78230"/>
                  </a:lnTo>
                  <a:lnTo>
                    <a:pt x="414321" y="90806"/>
                  </a:lnTo>
                  <a:lnTo>
                    <a:pt x="426159" y="105174"/>
                  </a:lnTo>
                  <a:lnTo>
                    <a:pt x="437997" y="121516"/>
                  </a:lnTo>
                  <a:lnTo>
                    <a:pt x="449835" y="140010"/>
                  </a:lnTo>
                  <a:lnTo>
                    <a:pt x="461673" y="160817"/>
                  </a:lnTo>
                  <a:lnTo>
                    <a:pt x="473510" y="184077"/>
                  </a:lnTo>
                  <a:lnTo>
                    <a:pt x="485348" y="209892"/>
                  </a:lnTo>
                  <a:lnTo>
                    <a:pt x="497186" y="238313"/>
                  </a:lnTo>
                  <a:lnTo>
                    <a:pt x="509024" y="269329"/>
                  </a:lnTo>
                  <a:lnTo>
                    <a:pt x="520861" y="302852"/>
                  </a:lnTo>
                  <a:lnTo>
                    <a:pt x="532699" y="338709"/>
                  </a:lnTo>
                  <a:lnTo>
                    <a:pt x="544537" y="376639"/>
                  </a:lnTo>
                  <a:lnTo>
                    <a:pt x="556375" y="416292"/>
                  </a:lnTo>
                  <a:lnTo>
                    <a:pt x="568213" y="457241"/>
                  </a:lnTo>
                  <a:lnTo>
                    <a:pt x="580050" y="498995"/>
                  </a:lnTo>
                  <a:lnTo>
                    <a:pt x="591888" y="541021"/>
                  </a:lnTo>
                  <a:lnTo>
                    <a:pt x="603726" y="582775"/>
                  </a:lnTo>
                  <a:lnTo>
                    <a:pt x="615564" y="623724"/>
                  </a:lnTo>
                  <a:lnTo>
                    <a:pt x="627401" y="663377"/>
                  </a:lnTo>
                  <a:lnTo>
                    <a:pt x="639239" y="701307"/>
                  </a:lnTo>
                  <a:lnTo>
                    <a:pt x="651077" y="737164"/>
                  </a:lnTo>
                  <a:lnTo>
                    <a:pt x="662915" y="770687"/>
                  </a:lnTo>
                  <a:lnTo>
                    <a:pt x="674752" y="801703"/>
                  </a:lnTo>
                  <a:lnTo>
                    <a:pt x="686590" y="830124"/>
                  </a:lnTo>
                  <a:lnTo>
                    <a:pt x="698428" y="855939"/>
                  </a:lnTo>
                  <a:lnTo>
                    <a:pt x="710266" y="879199"/>
                  </a:lnTo>
                  <a:lnTo>
                    <a:pt x="722104" y="900006"/>
                  </a:lnTo>
                  <a:lnTo>
                    <a:pt x="733941" y="918500"/>
                  </a:lnTo>
                  <a:lnTo>
                    <a:pt x="745779" y="934842"/>
                  </a:lnTo>
                  <a:lnTo>
                    <a:pt x="757617" y="949210"/>
                  </a:lnTo>
                  <a:lnTo>
                    <a:pt x="769455" y="961786"/>
                  </a:lnTo>
                  <a:lnTo>
                    <a:pt x="781292" y="972751"/>
                  </a:lnTo>
                  <a:lnTo>
                    <a:pt x="793130" y="982278"/>
                  </a:lnTo>
                  <a:lnTo>
                    <a:pt x="804968" y="990532"/>
                  </a:lnTo>
                  <a:lnTo>
                    <a:pt x="816806" y="997663"/>
                  </a:lnTo>
                  <a:lnTo>
                    <a:pt x="828643" y="1003812"/>
                  </a:lnTo>
                  <a:lnTo>
                    <a:pt x="840481" y="1009103"/>
                  </a:lnTo>
                  <a:lnTo>
                    <a:pt x="852319" y="1013649"/>
                  </a:lnTo>
                  <a:lnTo>
                    <a:pt x="864157" y="1017548"/>
                  </a:lnTo>
                  <a:lnTo>
                    <a:pt x="875995" y="1020890"/>
                  </a:lnTo>
                  <a:lnTo>
                    <a:pt x="887832" y="1023750"/>
                  </a:lnTo>
                  <a:lnTo>
                    <a:pt x="899670" y="1026196"/>
                  </a:lnTo>
                  <a:lnTo>
                    <a:pt x="911508" y="1028286"/>
                  </a:lnTo>
                  <a:lnTo>
                    <a:pt x="923346" y="1030071"/>
                  </a:lnTo>
                  <a:lnTo>
                    <a:pt x="935183" y="1031594"/>
                  </a:lnTo>
                  <a:lnTo>
                    <a:pt x="947021" y="1032894"/>
                  </a:lnTo>
                  <a:lnTo>
                    <a:pt x="958859" y="1034002"/>
                  </a:lnTo>
                  <a:lnTo>
                    <a:pt x="970697" y="1034947"/>
                  </a:lnTo>
                  <a:lnTo>
                    <a:pt x="982534" y="1035752"/>
                  </a:lnTo>
                  <a:lnTo>
                    <a:pt x="994372" y="1036438"/>
                  </a:lnTo>
                  <a:lnTo>
                    <a:pt x="1006210" y="1037022"/>
                  </a:lnTo>
                  <a:lnTo>
                    <a:pt x="1018048" y="1037519"/>
                  </a:lnTo>
                  <a:lnTo>
                    <a:pt x="1029886" y="1037943"/>
                  </a:lnTo>
                  <a:lnTo>
                    <a:pt x="1041723" y="1038304"/>
                  </a:lnTo>
                  <a:lnTo>
                    <a:pt x="1053561" y="1038611"/>
                  </a:lnTo>
                  <a:lnTo>
                    <a:pt x="1065399" y="1038873"/>
                  </a:lnTo>
                  <a:lnTo>
                    <a:pt x="1077237" y="1039095"/>
                  </a:lnTo>
                  <a:lnTo>
                    <a:pt x="1089074" y="1039284"/>
                  </a:lnTo>
                  <a:lnTo>
                    <a:pt x="1100912" y="1039446"/>
                  </a:lnTo>
                  <a:lnTo>
                    <a:pt x="1112750" y="1039583"/>
                  </a:lnTo>
                  <a:lnTo>
                    <a:pt x="1124588" y="1039700"/>
                  </a:lnTo>
                  <a:lnTo>
                    <a:pt x="1136426" y="1039799"/>
                  </a:lnTo>
                  <a:lnTo>
                    <a:pt x="1148263" y="1039883"/>
                  </a:lnTo>
                  <a:lnTo>
                    <a:pt x="1160101" y="1039955"/>
                  </a:lnTo>
                  <a:lnTo>
                    <a:pt x="1171939" y="1040017"/>
                  </a:lnTo>
                  <a:lnTo>
                    <a:pt x="1171939" y="1040156"/>
                  </a:lnTo>
                  <a:lnTo>
                    <a:pt x="1183777" y="1040119"/>
                  </a:lnTo>
                  <a:lnTo>
                    <a:pt x="1195614" y="1040076"/>
                  </a:lnTo>
                  <a:lnTo>
                    <a:pt x="1207452" y="1040026"/>
                  </a:lnTo>
                  <a:lnTo>
                    <a:pt x="1219290" y="1039966"/>
                  </a:lnTo>
                  <a:lnTo>
                    <a:pt x="1231128" y="1039896"/>
                  </a:lnTo>
                  <a:lnTo>
                    <a:pt x="1242965" y="1039814"/>
                  </a:lnTo>
                  <a:lnTo>
                    <a:pt x="1254803" y="1039717"/>
                  </a:lnTo>
                  <a:lnTo>
                    <a:pt x="1266641" y="1039603"/>
                  </a:lnTo>
                  <a:lnTo>
                    <a:pt x="1278479" y="1039470"/>
                  </a:lnTo>
                  <a:lnTo>
                    <a:pt x="1290317" y="1039313"/>
                  </a:lnTo>
                  <a:lnTo>
                    <a:pt x="1302154" y="1039129"/>
                  </a:lnTo>
                  <a:lnTo>
                    <a:pt x="1313992" y="1038912"/>
                  </a:lnTo>
                  <a:lnTo>
                    <a:pt x="1325830" y="1038658"/>
                  </a:lnTo>
                  <a:lnTo>
                    <a:pt x="1337668" y="1038359"/>
                  </a:lnTo>
                  <a:lnTo>
                    <a:pt x="1349505" y="1038009"/>
                  </a:lnTo>
                  <a:lnTo>
                    <a:pt x="1361343" y="1037597"/>
                  </a:lnTo>
                  <a:lnTo>
                    <a:pt x="1373181" y="1037114"/>
                  </a:lnTo>
                  <a:lnTo>
                    <a:pt x="1385019" y="1036547"/>
                  </a:lnTo>
                  <a:lnTo>
                    <a:pt x="1396856" y="1035882"/>
                  </a:lnTo>
                  <a:lnTo>
                    <a:pt x="1408694" y="1035103"/>
                  </a:lnTo>
                  <a:lnTo>
                    <a:pt x="1420532" y="1034189"/>
                  </a:lnTo>
                  <a:lnTo>
                    <a:pt x="1432370" y="1033118"/>
                  </a:lnTo>
                  <a:lnTo>
                    <a:pt x="1444208" y="1031864"/>
                  </a:lnTo>
                  <a:lnTo>
                    <a:pt x="1456045" y="1030396"/>
                  </a:lnTo>
                  <a:lnTo>
                    <a:pt x="1467883" y="1028680"/>
                  </a:lnTo>
                  <a:lnTo>
                    <a:pt x="1479721" y="1026675"/>
                  </a:lnTo>
                  <a:lnTo>
                    <a:pt x="1491559" y="1024335"/>
                  </a:lnTo>
                  <a:lnTo>
                    <a:pt x="1503396" y="1021608"/>
                  </a:lnTo>
                  <a:lnTo>
                    <a:pt x="1515234" y="1018433"/>
                  </a:lnTo>
                  <a:lnTo>
                    <a:pt x="1527072" y="1014744"/>
                  </a:lnTo>
                  <a:lnTo>
                    <a:pt x="1538910" y="1010465"/>
                  </a:lnTo>
                  <a:lnTo>
                    <a:pt x="1550748" y="1005513"/>
                  </a:lnTo>
                  <a:lnTo>
                    <a:pt x="1562585" y="999797"/>
                  </a:lnTo>
                  <a:lnTo>
                    <a:pt x="1574423" y="993218"/>
                  </a:lnTo>
                  <a:lnTo>
                    <a:pt x="1586261" y="985672"/>
                  </a:lnTo>
                  <a:lnTo>
                    <a:pt x="1598099" y="977051"/>
                  </a:lnTo>
                  <a:lnTo>
                    <a:pt x="1609936" y="967246"/>
                  </a:lnTo>
                  <a:lnTo>
                    <a:pt x="1621774" y="956150"/>
                  </a:lnTo>
                  <a:lnTo>
                    <a:pt x="1633612" y="943666"/>
                  </a:lnTo>
                  <a:lnTo>
                    <a:pt x="1645450" y="929709"/>
                  </a:lnTo>
                  <a:lnTo>
                    <a:pt x="1657287" y="914220"/>
                  </a:lnTo>
                  <a:lnTo>
                    <a:pt x="1669125" y="897168"/>
                  </a:lnTo>
                  <a:lnTo>
                    <a:pt x="1680963" y="878558"/>
                  </a:lnTo>
                  <a:lnTo>
                    <a:pt x="1692801" y="858445"/>
                  </a:lnTo>
                  <a:lnTo>
                    <a:pt x="1704639" y="836931"/>
                  </a:lnTo>
                  <a:lnTo>
                    <a:pt x="1716476" y="814173"/>
                  </a:lnTo>
                  <a:lnTo>
                    <a:pt x="1728314" y="790380"/>
                  </a:lnTo>
                  <a:lnTo>
                    <a:pt x="1740152" y="765811"/>
                  </a:lnTo>
                  <a:lnTo>
                    <a:pt x="1751990" y="740759"/>
                  </a:lnTo>
                  <a:lnTo>
                    <a:pt x="1763827" y="715543"/>
                  </a:lnTo>
                  <a:lnTo>
                    <a:pt x="1775665" y="690491"/>
                  </a:lnTo>
                  <a:lnTo>
                    <a:pt x="1787503" y="665922"/>
                  </a:lnTo>
                  <a:lnTo>
                    <a:pt x="1799341" y="642129"/>
                  </a:lnTo>
                  <a:lnTo>
                    <a:pt x="1811178" y="619371"/>
                  </a:lnTo>
                  <a:lnTo>
                    <a:pt x="1823016" y="597857"/>
                  </a:lnTo>
                  <a:lnTo>
                    <a:pt x="1834854" y="577744"/>
                  </a:lnTo>
                  <a:lnTo>
                    <a:pt x="1846692" y="559134"/>
                  </a:lnTo>
                  <a:lnTo>
                    <a:pt x="1858530" y="542082"/>
                  </a:lnTo>
                  <a:lnTo>
                    <a:pt x="1870367" y="526593"/>
                  </a:lnTo>
                  <a:lnTo>
                    <a:pt x="1882205" y="512637"/>
                  </a:lnTo>
                  <a:lnTo>
                    <a:pt x="1894043" y="500152"/>
                  </a:lnTo>
                  <a:lnTo>
                    <a:pt x="1905881" y="489056"/>
                  </a:lnTo>
                  <a:lnTo>
                    <a:pt x="1917718" y="479251"/>
                  </a:lnTo>
                  <a:lnTo>
                    <a:pt x="1929556" y="470630"/>
                  </a:lnTo>
                  <a:lnTo>
                    <a:pt x="1941394" y="463084"/>
                  </a:lnTo>
                  <a:lnTo>
                    <a:pt x="1953232" y="456505"/>
                  </a:lnTo>
                  <a:lnTo>
                    <a:pt x="1965069" y="450789"/>
                  </a:lnTo>
                  <a:lnTo>
                    <a:pt x="1976907" y="445837"/>
                  </a:lnTo>
                  <a:lnTo>
                    <a:pt x="1988745" y="441558"/>
                  </a:lnTo>
                  <a:lnTo>
                    <a:pt x="2000583" y="437869"/>
                  </a:lnTo>
                  <a:lnTo>
                    <a:pt x="2012421" y="434694"/>
                  </a:lnTo>
                  <a:lnTo>
                    <a:pt x="2024258" y="431967"/>
                  </a:lnTo>
                  <a:lnTo>
                    <a:pt x="2036096" y="429627"/>
                  </a:lnTo>
                  <a:lnTo>
                    <a:pt x="2047934" y="427622"/>
                  </a:lnTo>
                  <a:lnTo>
                    <a:pt x="2059772" y="425906"/>
                  </a:lnTo>
                  <a:lnTo>
                    <a:pt x="2071609" y="424439"/>
                  </a:lnTo>
                  <a:lnTo>
                    <a:pt x="2083447" y="423184"/>
                  </a:lnTo>
                  <a:lnTo>
                    <a:pt x="2095285" y="422114"/>
                  </a:lnTo>
                  <a:lnTo>
                    <a:pt x="2107123" y="421199"/>
                  </a:lnTo>
                  <a:lnTo>
                    <a:pt x="2118961" y="420420"/>
                  </a:lnTo>
                  <a:lnTo>
                    <a:pt x="2130798" y="419755"/>
                  </a:lnTo>
                  <a:lnTo>
                    <a:pt x="2142636" y="419188"/>
                  </a:lnTo>
                  <a:lnTo>
                    <a:pt x="2154474" y="418705"/>
                  </a:lnTo>
                  <a:lnTo>
                    <a:pt x="2166312" y="418293"/>
                  </a:lnTo>
                  <a:lnTo>
                    <a:pt x="2178149" y="417943"/>
                  </a:lnTo>
                  <a:lnTo>
                    <a:pt x="2189987" y="417644"/>
                  </a:lnTo>
                  <a:lnTo>
                    <a:pt x="2201825" y="417390"/>
                  </a:lnTo>
                  <a:lnTo>
                    <a:pt x="2213663" y="417173"/>
                  </a:lnTo>
                  <a:lnTo>
                    <a:pt x="2225500" y="416989"/>
                  </a:lnTo>
                  <a:lnTo>
                    <a:pt x="2237338" y="416832"/>
                  </a:lnTo>
                  <a:lnTo>
                    <a:pt x="2249176" y="416699"/>
                  </a:lnTo>
                  <a:lnTo>
                    <a:pt x="2261014" y="416585"/>
                  </a:lnTo>
                  <a:lnTo>
                    <a:pt x="2272852" y="416488"/>
                  </a:lnTo>
                  <a:lnTo>
                    <a:pt x="2284689" y="416406"/>
                  </a:lnTo>
                  <a:lnTo>
                    <a:pt x="2296527" y="416336"/>
                  </a:lnTo>
                  <a:lnTo>
                    <a:pt x="2308365" y="416277"/>
                  </a:lnTo>
                  <a:lnTo>
                    <a:pt x="2320203" y="416226"/>
                  </a:lnTo>
                  <a:lnTo>
                    <a:pt x="2332040" y="416183"/>
                  </a:lnTo>
                  <a:lnTo>
                    <a:pt x="2343878" y="416146"/>
                  </a:lnTo>
                  <a:lnTo>
                    <a:pt x="2343878" y="415937"/>
                  </a:lnTo>
                  <a:lnTo>
                    <a:pt x="2355716" y="415937"/>
                  </a:lnTo>
                  <a:lnTo>
                    <a:pt x="2367554" y="415937"/>
                  </a:lnTo>
                  <a:lnTo>
                    <a:pt x="2379391" y="415937"/>
                  </a:lnTo>
                  <a:lnTo>
                    <a:pt x="2391229" y="415937"/>
                  </a:lnTo>
                  <a:lnTo>
                    <a:pt x="2403067" y="415937"/>
                  </a:lnTo>
                  <a:lnTo>
                    <a:pt x="2414905" y="415937"/>
                  </a:lnTo>
                  <a:lnTo>
                    <a:pt x="2426743" y="415937"/>
                  </a:lnTo>
                  <a:lnTo>
                    <a:pt x="2438580" y="415937"/>
                  </a:lnTo>
                  <a:lnTo>
                    <a:pt x="2450418" y="415937"/>
                  </a:lnTo>
                  <a:lnTo>
                    <a:pt x="2462256" y="415937"/>
                  </a:lnTo>
                  <a:lnTo>
                    <a:pt x="2474094" y="415937"/>
                  </a:lnTo>
                  <a:lnTo>
                    <a:pt x="2485931" y="415937"/>
                  </a:lnTo>
                  <a:lnTo>
                    <a:pt x="2497769" y="415937"/>
                  </a:lnTo>
                  <a:lnTo>
                    <a:pt x="2509607" y="415937"/>
                  </a:lnTo>
                  <a:lnTo>
                    <a:pt x="2521445" y="415937"/>
                  </a:lnTo>
                  <a:lnTo>
                    <a:pt x="2533283" y="415937"/>
                  </a:lnTo>
                  <a:lnTo>
                    <a:pt x="2545120" y="415937"/>
                  </a:lnTo>
                  <a:lnTo>
                    <a:pt x="2556958" y="415937"/>
                  </a:lnTo>
                  <a:lnTo>
                    <a:pt x="2568796" y="415937"/>
                  </a:lnTo>
                  <a:lnTo>
                    <a:pt x="2580634" y="415937"/>
                  </a:lnTo>
                  <a:lnTo>
                    <a:pt x="2592471" y="415937"/>
                  </a:lnTo>
                  <a:lnTo>
                    <a:pt x="2604309" y="415937"/>
                  </a:lnTo>
                  <a:lnTo>
                    <a:pt x="2616147" y="415937"/>
                  </a:lnTo>
                  <a:lnTo>
                    <a:pt x="2627985" y="415937"/>
                  </a:lnTo>
                  <a:lnTo>
                    <a:pt x="2639822" y="415937"/>
                  </a:lnTo>
                  <a:lnTo>
                    <a:pt x="2651660" y="415937"/>
                  </a:lnTo>
                  <a:lnTo>
                    <a:pt x="2663498" y="415937"/>
                  </a:lnTo>
                  <a:lnTo>
                    <a:pt x="2675336" y="415937"/>
                  </a:lnTo>
                  <a:lnTo>
                    <a:pt x="2687174" y="415937"/>
                  </a:lnTo>
                  <a:lnTo>
                    <a:pt x="2699011" y="415937"/>
                  </a:lnTo>
                  <a:lnTo>
                    <a:pt x="2710849" y="415937"/>
                  </a:lnTo>
                  <a:lnTo>
                    <a:pt x="2722687" y="415937"/>
                  </a:lnTo>
                  <a:lnTo>
                    <a:pt x="2734525" y="415937"/>
                  </a:lnTo>
                  <a:lnTo>
                    <a:pt x="2746362" y="415937"/>
                  </a:lnTo>
                  <a:lnTo>
                    <a:pt x="2758200" y="415937"/>
                  </a:lnTo>
                  <a:lnTo>
                    <a:pt x="2770038" y="415937"/>
                  </a:lnTo>
                  <a:lnTo>
                    <a:pt x="2781876" y="415937"/>
                  </a:lnTo>
                  <a:lnTo>
                    <a:pt x="2793713" y="415937"/>
                  </a:lnTo>
                  <a:lnTo>
                    <a:pt x="2805551" y="415937"/>
                  </a:lnTo>
                  <a:lnTo>
                    <a:pt x="2817389" y="415937"/>
                  </a:lnTo>
                  <a:lnTo>
                    <a:pt x="2829227" y="415937"/>
                  </a:lnTo>
                  <a:lnTo>
                    <a:pt x="2841065" y="415937"/>
                  </a:lnTo>
                  <a:lnTo>
                    <a:pt x="2852902" y="415937"/>
                  </a:lnTo>
                  <a:lnTo>
                    <a:pt x="2864740" y="415937"/>
                  </a:lnTo>
                  <a:lnTo>
                    <a:pt x="2876578" y="415937"/>
                  </a:lnTo>
                  <a:lnTo>
                    <a:pt x="2888416" y="415937"/>
                  </a:lnTo>
                  <a:lnTo>
                    <a:pt x="2900253" y="415937"/>
                  </a:lnTo>
                  <a:lnTo>
                    <a:pt x="2912091" y="415937"/>
                  </a:lnTo>
                  <a:lnTo>
                    <a:pt x="2923929" y="415937"/>
                  </a:lnTo>
                  <a:lnTo>
                    <a:pt x="2935767" y="415937"/>
                  </a:lnTo>
                  <a:lnTo>
                    <a:pt x="2947604" y="415937"/>
                  </a:lnTo>
                  <a:lnTo>
                    <a:pt x="2959442" y="415937"/>
                  </a:lnTo>
                  <a:lnTo>
                    <a:pt x="2971280" y="415937"/>
                  </a:lnTo>
                  <a:lnTo>
                    <a:pt x="2983118" y="415937"/>
                  </a:lnTo>
                  <a:lnTo>
                    <a:pt x="2994956" y="415937"/>
                  </a:lnTo>
                  <a:lnTo>
                    <a:pt x="3006793" y="415937"/>
                  </a:lnTo>
                  <a:lnTo>
                    <a:pt x="3018631" y="415937"/>
                  </a:lnTo>
                  <a:lnTo>
                    <a:pt x="3030469" y="415937"/>
                  </a:lnTo>
                  <a:lnTo>
                    <a:pt x="3042307" y="415937"/>
                  </a:lnTo>
                  <a:lnTo>
                    <a:pt x="3054144" y="415937"/>
                  </a:lnTo>
                  <a:lnTo>
                    <a:pt x="3065982" y="415937"/>
                  </a:lnTo>
                  <a:lnTo>
                    <a:pt x="3077820" y="415937"/>
                  </a:lnTo>
                  <a:lnTo>
                    <a:pt x="3089658" y="415937"/>
                  </a:lnTo>
                  <a:lnTo>
                    <a:pt x="3101496" y="415937"/>
                  </a:lnTo>
                  <a:lnTo>
                    <a:pt x="3113333" y="415937"/>
                  </a:lnTo>
                  <a:lnTo>
                    <a:pt x="3125171" y="415937"/>
                  </a:lnTo>
                  <a:lnTo>
                    <a:pt x="3137009" y="415937"/>
                  </a:lnTo>
                  <a:lnTo>
                    <a:pt x="3148847" y="415937"/>
                  </a:lnTo>
                  <a:lnTo>
                    <a:pt x="3160684" y="415937"/>
                  </a:lnTo>
                  <a:lnTo>
                    <a:pt x="3172522" y="415937"/>
                  </a:lnTo>
                  <a:lnTo>
                    <a:pt x="3184360" y="415937"/>
                  </a:lnTo>
                  <a:lnTo>
                    <a:pt x="3196198" y="415937"/>
                  </a:lnTo>
                  <a:lnTo>
                    <a:pt x="3208035" y="415937"/>
                  </a:lnTo>
                  <a:lnTo>
                    <a:pt x="3219873" y="415937"/>
                  </a:lnTo>
                  <a:lnTo>
                    <a:pt x="3231711" y="415937"/>
                  </a:lnTo>
                  <a:lnTo>
                    <a:pt x="3243549" y="415937"/>
                  </a:lnTo>
                  <a:lnTo>
                    <a:pt x="3255387" y="415937"/>
                  </a:lnTo>
                  <a:lnTo>
                    <a:pt x="3267224" y="415937"/>
                  </a:lnTo>
                  <a:lnTo>
                    <a:pt x="3279062" y="415937"/>
                  </a:lnTo>
                  <a:lnTo>
                    <a:pt x="3290900" y="415937"/>
                  </a:lnTo>
                  <a:lnTo>
                    <a:pt x="3302738" y="415937"/>
                  </a:lnTo>
                  <a:lnTo>
                    <a:pt x="3314575" y="415937"/>
                  </a:lnTo>
                  <a:lnTo>
                    <a:pt x="3326413" y="415937"/>
                  </a:lnTo>
                  <a:lnTo>
                    <a:pt x="3338251" y="415937"/>
                  </a:lnTo>
                  <a:lnTo>
                    <a:pt x="3350089" y="415937"/>
                  </a:lnTo>
                  <a:lnTo>
                    <a:pt x="3361926" y="415937"/>
                  </a:lnTo>
                  <a:lnTo>
                    <a:pt x="3373764" y="415937"/>
                  </a:lnTo>
                  <a:lnTo>
                    <a:pt x="3385602" y="415937"/>
                  </a:lnTo>
                  <a:lnTo>
                    <a:pt x="3397440" y="415937"/>
                  </a:lnTo>
                  <a:lnTo>
                    <a:pt x="3409278" y="415937"/>
                  </a:lnTo>
                  <a:lnTo>
                    <a:pt x="3421115" y="415937"/>
                  </a:lnTo>
                  <a:lnTo>
                    <a:pt x="3432953" y="415937"/>
                  </a:lnTo>
                  <a:lnTo>
                    <a:pt x="3444791" y="415937"/>
                  </a:lnTo>
                  <a:lnTo>
                    <a:pt x="3456629" y="415937"/>
                  </a:lnTo>
                  <a:lnTo>
                    <a:pt x="3468466" y="415937"/>
                  </a:lnTo>
                  <a:lnTo>
                    <a:pt x="3480304" y="415937"/>
                  </a:lnTo>
                  <a:lnTo>
                    <a:pt x="3492142" y="415937"/>
                  </a:lnTo>
                  <a:lnTo>
                    <a:pt x="3503980" y="415937"/>
                  </a:lnTo>
                  <a:lnTo>
                    <a:pt x="3515818" y="415937"/>
                  </a:lnTo>
                  <a:lnTo>
                    <a:pt x="3515818" y="415867"/>
                  </a:lnTo>
                  <a:lnTo>
                    <a:pt x="3527655" y="415854"/>
                  </a:lnTo>
                  <a:lnTo>
                    <a:pt x="3539493" y="415840"/>
                  </a:lnTo>
                  <a:lnTo>
                    <a:pt x="3551331" y="415823"/>
                  </a:lnTo>
                  <a:lnTo>
                    <a:pt x="3563169" y="415803"/>
                  </a:lnTo>
                  <a:lnTo>
                    <a:pt x="3575006" y="415780"/>
                  </a:lnTo>
                  <a:lnTo>
                    <a:pt x="3586844" y="415753"/>
                  </a:lnTo>
                  <a:lnTo>
                    <a:pt x="3598682" y="415720"/>
                  </a:lnTo>
                  <a:lnTo>
                    <a:pt x="3610520" y="415682"/>
                  </a:lnTo>
                  <a:lnTo>
                    <a:pt x="3622357" y="415638"/>
                  </a:lnTo>
                  <a:lnTo>
                    <a:pt x="3634195" y="415586"/>
                  </a:lnTo>
                  <a:lnTo>
                    <a:pt x="3646033" y="415524"/>
                  </a:lnTo>
                  <a:lnTo>
                    <a:pt x="3657871" y="415452"/>
                  </a:lnTo>
                  <a:lnTo>
                    <a:pt x="3669709" y="415367"/>
                  </a:lnTo>
                  <a:lnTo>
                    <a:pt x="3681546" y="415268"/>
                  </a:lnTo>
                  <a:lnTo>
                    <a:pt x="3693384" y="415151"/>
                  </a:lnTo>
                  <a:lnTo>
                    <a:pt x="3705222" y="415014"/>
                  </a:lnTo>
                  <a:lnTo>
                    <a:pt x="3717060" y="414853"/>
                  </a:lnTo>
                  <a:lnTo>
                    <a:pt x="3728897" y="414664"/>
                  </a:lnTo>
                  <a:lnTo>
                    <a:pt x="3740735" y="414442"/>
                  </a:lnTo>
                  <a:lnTo>
                    <a:pt x="3752573" y="414182"/>
                  </a:lnTo>
                  <a:lnTo>
                    <a:pt x="3764411" y="413878"/>
                  </a:lnTo>
                  <a:lnTo>
                    <a:pt x="3776248" y="413521"/>
                  </a:lnTo>
                  <a:lnTo>
                    <a:pt x="3788086" y="413103"/>
                  </a:lnTo>
                  <a:lnTo>
                    <a:pt x="3799924" y="412613"/>
                  </a:lnTo>
                  <a:lnTo>
                    <a:pt x="3811762" y="412041"/>
                  </a:lnTo>
                  <a:lnTo>
                    <a:pt x="3823600" y="411373"/>
                  </a:lnTo>
                  <a:lnTo>
                    <a:pt x="3835437" y="410593"/>
                  </a:lnTo>
                  <a:lnTo>
                    <a:pt x="3847275" y="409684"/>
                  </a:lnTo>
                  <a:lnTo>
                    <a:pt x="3859113" y="408626"/>
                  </a:lnTo>
                  <a:lnTo>
                    <a:pt x="3870951" y="407396"/>
                  </a:lnTo>
                  <a:lnTo>
                    <a:pt x="3882788" y="405970"/>
                  </a:lnTo>
                  <a:lnTo>
                    <a:pt x="3894626" y="404319"/>
                  </a:lnTo>
                  <a:lnTo>
                    <a:pt x="3906464" y="402414"/>
                  </a:lnTo>
                  <a:lnTo>
                    <a:pt x="3918302" y="400221"/>
                  </a:lnTo>
                  <a:lnTo>
                    <a:pt x="3930139" y="397705"/>
                  </a:lnTo>
                  <a:lnTo>
                    <a:pt x="3941977" y="394832"/>
                  </a:lnTo>
                  <a:lnTo>
                    <a:pt x="3953815" y="391563"/>
                  </a:lnTo>
                  <a:lnTo>
                    <a:pt x="3965653" y="387865"/>
                  </a:lnTo>
                  <a:lnTo>
                    <a:pt x="3977491" y="383703"/>
                  </a:lnTo>
                  <a:lnTo>
                    <a:pt x="3989328" y="379051"/>
                  </a:lnTo>
                  <a:lnTo>
                    <a:pt x="4001166" y="373888"/>
                  </a:lnTo>
                  <a:lnTo>
                    <a:pt x="4013004" y="368204"/>
                  </a:lnTo>
                  <a:lnTo>
                    <a:pt x="4024842" y="362001"/>
                  </a:lnTo>
                  <a:lnTo>
                    <a:pt x="4036679" y="355296"/>
                  </a:lnTo>
                  <a:lnTo>
                    <a:pt x="4048517" y="348125"/>
                  </a:lnTo>
                  <a:lnTo>
                    <a:pt x="4060355" y="340539"/>
                  </a:lnTo>
                  <a:lnTo>
                    <a:pt x="4072193" y="332608"/>
                  </a:lnTo>
                  <a:lnTo>
                    <a:pt x="4084031" y="324418"/>
                  </a:lnTo>
                  <a:lnTo>
                    <a:pt x="4095868" y="316068"/>
                  </a:lnTo>
                  <a:lnTo>
                    <a:pt x="4107706" y="307662"/>
                  </a:lnTo>
                  <a:lnTo>
                    <a:pt x="4119544" y="299312"/>
                  </a:lnTo>
                  <a:lnTo>
                    <a:pt x="4131382" y="291122"/>
                  </a:lnTo>
                  <a:lnTo>
                    <a:pt x="4143219" y="283191"/>
                  </a:lnTo>
                  <a:lnTo>
                    <a:pt x="4155057" y="275605"/>
                  </a:lnTo>
                  <a:lnTo>
                    <a:pt x="4166895" y="268434"/>
                  </a:lnTo>
                  <a:lnTo>
                    <a:pt x="4178733" y="261729"/>
                  </a:lnTo>
                  <a:lnTo>
                    <a:pt x="4190570" y="255526"/>
                  </a:lnTo>
                  <a:lnTo>
                    <a:pt x="4202408" y="249842"/>
                  </a:lnTo>
                  <a:lnTo>
                    <a:pt x="4214246" y="244679"/>
                  </a:lnTo>
                  <a:lnTo>
                    <a:pt x="4226084" y="240027"/>
                  </a:lnTo>
                  <a:lnTo>
                    <a:pt x="4237922" y="235865"/>
                  </a:lnTo>
                  <a:lnTo>
                    <a:pt x="4249759" y="232167"/>
                  </a:lnTo>
                  <a:lnTo>
                    <a:pt x="4261597" y="228898"/>
                  </a:lnTo>
                  <a:lnTo>
                    <a:pt x="4273435" y="226025"/>
                  </a:lnTo>
                  <a:lnTo>
                    <a:pt x="4285273" y="223509"/>
                  </a:lnTo>
                  <a:lnTo>
                    <a:pt x="4297110" y="221316"/>
                  </a:lnTo>
                  <a:lnTo>
                    <a:pt x="4308948" y="219411"/>
                  </a:lnTo>
                  <a:lnTo>
                    <a:pt x="4320786" y="217760"/>
                  </a:lnTo>
                  <a:lnTo>
                    <a:pt x="4332624" y="216334"/>
                  </a:lnTo>
                  <a:lnTo>
                    <a:pt x="4344461" y="215104"/>
                  </a:lnTo>
                  <a:lnTo>
                    <a:pt x="4356299" y="214046"/>
                  </a:lnTo>
                  <a:lnTo>
                    <a:pt x="4368137" y="213137"/>
                  </a:lnTo>
                  <a:lnTo>
                    <a:pt x="4379975" y="212357"/>
                  </a:lnTo>
                  <a:lnTo>
                    <a:pt x="4391813" y="211689"/>
                  </a:lnTo>
                  <a:lnTo>
                    <a:pt x="4403650" y="211117"/>
                  </a:lnTo>
                  <a:lnTo>
                    <a:pt x="4415488" y="210628"/>
                  </a:lnTo>
                  <a:lnTo>
                    <a:pt x="4427326" y="210209"/>
                  </a:lnTo>
                  <a:lnTo>
                    <a:pt x="4439164" y="209853"/>
                  </a:lnTo>
                  <a:lnTo>
                    <a:pt x="4451001" y="209548"/>
                  </a:lnTo>
                  <a:lnTo>
                    <a:pt x="4462839" y="209288"/>
                  </a:lnTo>
                  <a:lnTo>
                    <a:pt x="4474677" y="209066"/>
                  </a:lnTo>
                  <a:lnTo>
                    <a:pt x="4486515" y="208877"/>
                  </a:lnTo>
                  <a:lnTo>
                    <a:pt x="4498352" y="208716"/>
                  </a:lnTo>
                  <a:lnTo>
                    <a:pt x="4510190" y="208579"/>
                  </a:lnTo>
                  <a:lnTo>
                    <a:pt x="4522028" y="208462"/>
                  </a:lnTo>
                  <a:lnTo>
                    <a:pt x="4533866" y="208363"/>
                  </a:lnTo>
                  <a:lnTo>
                    <a:pt x="4545704" y="208278"/>
                  </a:lnTo>
                  <a:lnTo>
                    <a:pt x="4557541" y="208206"/>
                  </a:lnTo>
                  <a:lnTo>
                    <a:pt x="4569379" y="208144"/>
                  </a:lnTo>
                  <a:lnTo>
                    <a:pt x="4581217" y="208092"/>
                  </a:lnTo>
                  <a:lnTo>
                    <a:pt x="4593055" y="208048"/>
                  </a:lnTo>
                  <a:lnTo>
                    <a:pt x="4604892" y="208010"/>
                  </a:lnTo>
                  <a:lnTo>
                    <a:pt x="4616730" y="207977"/>
                  </a:lnTo>
                  <a:lnTo>
                    <a:pt x="4628568" y="207950"/>
                  </a:lnTo>
                  <a:lnTo>
                    <a:pt x="4640406" y="207927"/>
                  </a:lnTo>
                  <a:lnTo>
                    <a:pt x="4652244" y="207907"/>
                  </a:lnTo>
                  <a:lnTo>
                    <a:pt x="4664081" y="207890"/>
                  </a:lnTo>
                  <a:lnTo>
                    <a:pt x="4675919" y="207876"/>
                  </a:lnTo>
                  <a:lnTo>
                    <a:pt x="4687757" y="207863"/>
                  </a:lnTo>
                </a:path>
              </a:pathLst>
            </a:custGeom>
            <a:ln w="40651" cap="flat">
              <a:solidFill>
                <a:srgbClr val="E8E8E8">
                  <a:alpha val="100000"/>
                </a:srgbClr>
              </a:solidFill>
              <a:prstDash val="solid"/>
              <a:round/>
            </a:ln>
          </p:spPr>
          <p:txBody>
            <a:bodyPr/>
            <a:lstStyle/>
            <a:p/>
          </p:txBody>
        </p:sp>
        <p:sp>
          <p:nvSpPr>
            <p:cNvPr id="41" name="pl41"/>
            <p:cNvSpPr/>
            <p:nvPr/>
          </p:nvSpPr>
          <p:spPr>
            <a:xfrm>
              <a:off x="2482252" y="1524081"/>
              <a:ext cx="4687757" cy="1040575"/>
            </a:xfrm>
            <a:custGeom>
              <a:avLst/>
              <a:pathLst>
                <a:path w="4687757" h="1040575">
                  <a:moveTo>
                    <a:pt x="0" y="0"/>
                  </a:moveTo>
                  <a:lnTo>
                    <a:pt x="11837" y="12"/>
                  </a:lnTo>
                  <a:lnTo>
                    <a:pt x="23675" y="26"/>
                  </a:lnTo>
                  <a:lnTo>
                    <a:pt x="35513" y="43"/>
                  </a:lnTo>
                  <a:lnTo>
                    <a:pt x="47351" y="63"/>
                  </a:lnTo>
                  <a:lnTo>
                    <a:pt x="59188" y="86"/>
                  </a:lnTo>
                  <a:lnTo>
                    <a:pt x="71026" y="114"/>
                  </a:lnTo>
                  <a:lnTo>
                    <a:pt x="82864" y="146"/>
                  </a:lnTo>
                  <a:lnTo>
                    <a:pt x="94702" y="184"/>
                  </a:lnTo>
                  <a:lnTo>
                    <a:pt x="106539" y="228"/>
                  </a:lnTo>
                  <a:lnTo>
                    <a:pt x="118377" y="281"/>
                  </a:lnTo>
                  <a:lnTo>
                    <a:pt x="130215" y="342"/>
                  </a:lnTo>
                  <a:lnTo>
                    <a:pt x="142053" y="414"/>
                  </a:lnTo>
                  <a:lnTo>
                    <a:pt x="153891" y="499"/>
                  </a:lnTo>
                  <a:lnTo>
                    <a:pt x="165728" y="598"/>
                  </a:lnTo>
                  <a:lnTo>
                    <a:pt x="177566" y="715"/>
                  </a:lnTo>
                  <a:lnTo>
                    <a:pt x="189404" y="852"/>
                  </a:lnTo>
                  <a:lnTo>
                    <a:pt x="201242" y="1014"/>
                  </a:lnTo>
                  <a:lnTo>
                    <a:pt x="213079" y="1202"/>
                  </a:lnTo>
                  <a:lnTo>
                    <a:pt x="224917" y="1424"/>
                  </a:lnTo>
                  <a:lnTo>
                    <a:pt x="236755" y="1684"/>
                  </a:lnTo>
                  <a:lnTo>
                    <a:pt x="248593" y="1989"/>
                  </a:lnTo>
                  <a:lnTo>
                    <a:pt x="260430" y="2346"/>
                  </a:lnTo>
                  <a:lnTo>
                    <a:pt x="272268" y="2764"/>
                  </a:lnTo>
                  <a:lnTo>
                    <a:pt x="284106" y="3253"/>
                  </a:lnTo>
                  <a:lnTo>
                    <a:pt x="295944" y="3825"/>
                  </a:lnTo>
                  <a:lnTo>
                    <a:pt x="307782" y="4493"/>
                  </a:lnTo>
                  <a:lnTo>
                    <a:pt x="319619" y="5273"/>
                  </a:lnTo>
                  <a:lnTo>
                    <a:pt x="331457" y="6182"/>
                  </a:lnTo>
                  <a:lnTo>
                    <a:pt x="343295" y="7240"/>
                  </a:lnTo>
                  <a:lnTo>
                    <a:pt x="355133" y="8470"/>
                  </a:lnTo>
                  <a:lnTo>
                    <a:pt x="366970" y="9896"/>
                  </a:lnTo>
                  <a:lnTo>
                    <a:pt x="378808" y="11547"/>
                  </a:lnTo>
                  <a:lnTo>
                    <a:pt x="390646" y="13453"/>
                  </a:lnTo>
                  <a:lnTo>
                    <a:pt x="402484" y="15646"/>
                  </a:lnTo>
                  <a:lnTo>
                    <a:pt x="414321" y="18161"/>
                  </a:lnTo>
                  <a:lnTo>
                    <a:pt x="426159" y="21034"/>
                  </a:lnTo>
                  <a:lnTo>
                    <a:pt x="437997" y="24303"/>
                  </a:lnTo>
                  <a:lnTo>
                    <a:pt x="449835" y="28002"/>
                  </a:lnTo>
                  <a:lnTo>
                    <a:pt x="461673" y="32163"/>
                  </a:lnTo>
                  <a:lnTo>
                    <a:pt x="473510" y="36815"/>
                  </a:lnTo>
                  <a:lnTo>
                    <a:pt x="485348" y="41978"/>
                  </a:lnTo>
                  <a:lnTo>
                    <a:pt x="497186" y="47662"/>
                  </a:lnTo>
                  <a:lnTo>
                    <a:pt x="509024" y="53865"/>
                  </a:lnTo>
                  <a:lnTo>
                    <a:pt x="520861" y="60570"/>
                  </a:lnTo>
                  <a:lnTo>
                    <a:pt x="532699" y="67741"/>
                  </a:lnTo>
                  <a:lnTo>
                    <a:pt x="544537" y="75327"/>
                  </a:lnTo>
                  <a:lnTo>
                    <a:pt x="556375" y="83258"/>
                  </a:lnTo>
                  <a:lnTo>
                    <a:pt x="568213" y="91448"/>
                  </a:lnTo>
                  <a:lnTo>
                    <a:pt x="580050" y="99799"/>
                  </a:lnTo>
                  <a:lnTo>
                    <a:pt x="591888" y="108204"/>
                  </a:lnTo>
                  <a:lnTo>
                    <a:pt x="603726" y="116555"/>
                  </a:lnTo>
                  <a:lnTo>
                    <a:pt x="615564" y="124744"/>
                  </a:lnTo>
                  <a:lnTo>
                    <a:pt x="627401" y="132675"/>
                  </a:lnTo>
                  <a:lnTo>
                    <a:pt x="639239" y="140261"/>
                  </a:lnTo>
                  <a:lnTo>
                    <a:pt x="651077" y="147432"/>
                  </a:lnTo>
                  <a:lnTo>
                    <a:pt x="662915" y="154137"/>
                  </a:lnTo>
                  <a:lnTo>
                    <a:pt x="674752" y="160340"/>
                  </a:lnTo>
                  <a:lnTo>
                    <a:pt x="686590" y="166024"/>
                  </a:lnTo>
                  <a:lnTo>
                    <a:pt x="698428" y="171187"/>
                  </a:lnTo>
                  <a:lnTo>
                    <a:pt x="710266" y="175839"/>
                  </a:lnTo>
                  <a:lnTo>
                    <a:pt x="722104" y="180001"/>
                  </a:lnTo>
                  <a:lnTo>
                    <a:pt x="733941" y="183700"/>
                  </a:lnTo>
                  <a:lnTo>
                    <a:pt x="745779" y="186968"/>
                  </a:lnTo>
                  <a:lnTo>
                    <a:pt x="757617" y="189842"/>
                  </a:lnTo>
                  <a:lnTo>
                    <a:pt x="769455" y="192357"/>
                  </a:lnTo>
                  <a:lnTo>
                    <a:pt x="781292" y="194550"/>
                  </a:lnTo>
                  <a:lnTo>
                    <a:pt x="793130" y="196455"/>
                  </a:lnTo>
                  <a:lnTo>
                    <a:pt x="804968" y="198106"/>
                  </a:lnTo>
                  <a:lnTo>
                    <a:pt x="816806" y="199532"/>
                  </a:lnTo>
                  <a:lnTo>
                    <a:pt x="828643" y="200762"/>
                  </a:lnTo>
                  <a:lnTo>
                    <a:pt x="840481" y="201820"/>
                  </a:lnTo>
                  <a:lnTo>
                    <a:pt x="852319" y="202729"/>
                  </a:lnTo>
                  <a:lnTo>
                    <a:pt x="864157" y="203509"/>
                  </a:lnTo>
                  <a:lnTo>
                    <a:pt x="875995" y="204178"/>
                  </a:lnTo>
                  <a:lnTo>
                    <a:pt x="887832" y="204750"/>
                  </a:lnTo>
                  <a:lnTo>
                    <a:pt x="899670" y="205239"/>
                  </a:lnTo>
                  <a:lnTo>
                    <a:pt x="911508" y="205657"/>
                  </a:lnTo>
                  <a:lnTo>
                    <a:pt x="923346" y="206014"/>
                  </a:lnTo>
                  <a:lnTo>
                    <a:pt x="935183" y="206318"/>
                  </a:lnTo>
                  <a:lnTo>
                    <a:pt x="947021" y="206578"/>
                  </a:lnTo>
                  <a:lnTo>
                    <a:pt x="958859" y="206800"/>
                  </a:lnTo>
                  <a:lnTo>
                    <a:pt x="970697" y="206989"/>
                  </a:lnTo>
                  <a:lnTo>
                    <a:pt x="982534" y="207150"/>
                  </a:lnTo>
                  <a:lnTo>
                    <a:pt x="994372" y="207287"/>
                  </a:lnTo>
                  <a:lnTo>
                    <a:pt x="1006210" y="207404"/>
                  </a:lnTo>
                  <a:lnTo>
                    <a:pt x="1018048" y="207503"/>
                  </a:lnTo>
                  <a:lnTo>
                    <a:pt x="1029886" y="207588"/>
                  </a:lnTo>
                  <a:lnTo>
                    <a:pt x="1041723" y="207660"/>
                  </a:lnTo>
                  <a:lnTo>
                    <a:pt x="1053561" y="207722"/>
                  </a:lnTo>
                  <a:lnTo>
                    <a:pt x="1065399" y="207774"/>
                  </a:lnTo>
                  <a:lnTo>
                    <a:pt x="1077237" y="207819"/>
                  </a:lnTo>
                  <a:lnTo>
                    <a:pt x="1089074" y="207856"/>
                  </a:lnTo>
                  <a:lnTo>
                    <a:pt x="1100912" y="207889"/>
                  </a:lnTo>
                  <a:lnTo>
                    <a:pt x="1112750" y="207916"/>
                  </a:lnTo>
                  <a:lnTo>
                    <a:pt x="1124588" y="207940"/>
                  </a:lnTo>
                  <a:lnTo>
                    <a:pt x="1136426" y="207959"/>
                  </a:lnTo>
                  <a:lnTo>
                    <a:pt x="1148263" y="207976"/>
                  </a:lnTo>
                  <a:lnTo>
                    <a:pt x="1160101" y="207991"/>
                  </a:lnTo>
                  <a:lnTo>
                    <a:pt x="1171939" y="208003"/>
                  </a:lnTo>
                  <a:lnTo>
                    <a:pt x="1171939" y="208073"/>
                  </a:lnTo>
                  <a:lnTo>
                    <a:pt x="1183777" y="208073"/>
                  </a:lnTo>
                  <a:lnTo>
                    <a:pt x="1195614" y="208073"/>
                  </a:lnTo>
                  <a:lnTo>
                    <a:pt x="1207452" y="208073"/>
                  </a:lnTo>
                  <a:lnTo>
                    <a:pt x="1219290" y="208073"/>
                  </a:lnTo>
                  <a:lnTo>
                    <a:pt x="1231128" y="208073"/>
                  </a:lnTo>
                  <a:lnTo>
                    <a:pt x="1242965" y="208073"/>
                  </a:lnTo>
                  <a:lnTo>
                    <a:pt x="1254803" y="208073"/>
                  </a:lnTo>
                  <a:lnTo>
                    <a:pt x="1266641" y="208073"/>
                  </a:lnTo>
                  <a:lnTo>
                    <a:pt x="1278479" y="208073"/>
                  </a:lnTo>
                  <a:lnTo>
                    <a:pt x="1290317" y="208073"/>
                  </a:lnTo>
                  <a:lnTo>
                    <a:pt x="1302154" y="208073"/>
                  </a:lnTo>
                  <a:lnTo>
                    <a:pt x="1313992" y="208073"/>
                  </a:lnTo>
                  <a:lnTo>
                    <a:pt x="1325830" y="208073"/>
                  </a:lnTo>
                  <a:lnTo>
                    <a:pt x="1337668" y="208073"/>
                  </a:lnTo>
                  <a:lnTo>
                    <a:pt x="1349505" y="208073"/>
                  </a:lnTo>
                  <a:lnTo>
                    <a:pt x="1361343" y="208073"/>
                  </a:lnTo>
                  <a:lnTo>
                    <a:pt x="1373181" y="208073"/>
                  </a:lnTo>
                  <a:lnTo>
                    <a:pt x="1385019" y="208073"/>
                  </a:lnTo>
                  <a:lnTo>
                    <a:pt x="1396856" y="208073"/>
                  </a:lnTo>
                  <a:lnTo>
                    <a:pt x="1408694" y="208073"/>
                  </a:lnTo>
                  <a:lnTo>
                    <a:pt x="1420532" y="208073"/>
                  </a:lnTo>
                  <a:lnTo>
                    <a:pt x="1432370" y="208073"/>
                  </a:lnTo>
                  <a:lnTo>
                    <a:pt x="1444208" y="208073"/>
                  </a:lnTo>
                  <a:lnTo>
                    <a:pt x="1456045" y="208073"/>
                  </a:lnTo>
                  <a:lnTo>
                    <a:pt x="1467883" y="208073"/>
                  </a:lnTo>
                  <a:lnTo>
                    <a:pt x="1479721" y="208073"/>
                  </a:lnTo>
                  <a:lnTo>
                    <a:pt x="1491559" y="208073"/>
                  </a:lnTo>
                  <a:lnTo>
                    <a:pt x="1503396" y="208073"/>
                  </a:lnTo>
                  <a:lnTo>
                    <a:pt x="1515234" y="208073"/>
                  </a:lnTo>
                  <a:lnTo>
                    <a:pt x="1527072" y="208073"/>
                  </a:lnTo>
                  <a:lnTo>
                    <a:pt x="1538910" y="208073"/>
                  </a:lnTo>
                  <a:lnTo>
                    <a:pt x="1550748" y="208073"/>
                  </a:lnTo>
                  <a:lnTo>
                    <a:pt x="1562585" y="208073"/>
                  </a:lnTo>
                  <a:lnTo>
                    <a:pt x="1574423" y="208073"/>
                  </a:lnTo>
                  <a:lnTo>
                    <a:pt x="1586261" y="208073"/>
                  </a:lnTo>
                  <a:lnTo>
                    <a:pt x="1598099" y="208073"/>
                  </a:lnTo>
                  <a:lnTo>
                    <a:pt x="1609936" y="208073"/>
                  </a:lnTo>
                  <a:lnTo>
                    <a:pt x="1621774" y="208073"/>
                  </a:lnTo>
                  <a:lnTo>
                    <a:pt x="1633612" y="208073"/>
                  </a:lnTo>
                  <a:lnTo>
                    <a:pt x="1645450" y="208073"/>
                  </a:lnTo>
                  <a:lnTo>
                    <a:pt x="1657287" y="208073"/>
                  </a:lnTo>
                  <a:lnTo>
                    <a:pt x="1669125" y="208073"/>
                  </a:lnTo>
                  <a:lnTo>
                    <a:pt x="1680963" y="208073"/>
                  </a:lnTo>
                  <a:lnTo>
                    <a:pt x="1692801" y="208073"/>
                  </a:lnTo>
                  <a:lnTo>
                    <a:pt x="1704639" y="208073"/>
                  </a:lnTo>
                  <a:lnTo>
                    <a:pt x="1716476" y="208073"/>
                  </a:lnTo>
                  <a:lnTo>
                    <a:pt x="1728314" y="208073"/>
                  </a:lnTo>
                  <a:lnTo>
                    <a:pt x="1740152" y="208073"/>
                  </a:lnTo>
                  <a:lnTo>
                    <a:pt x="1751990" y="208073"/>
                  </a:lnTo>
                  <a:lnTo>
                    <a:pt x="1763827" y="208073"/>
                  </a:lnTo>
                  <a:lnTo>
                    <a:pt x="1775665" y="208073"/>
                  </a:lnTo>
                  <a:lnTo>
                    <a:pt x="1787503" y="208073"/>
                  </a:lnTo>
                  <a:lnTo>
                    <a:pt x="1799341" y="208073"/>
                  </a:lnTo>
                  <a:lnTo>
                    <a:pt x="1811178" y="208073"/>
                  </a:lnTo>
                  <a:lnTo>
                    <a:pt x="1823016" y="208073"/>
                  </a:lnTo>
                  <a:lnTo>
                    <a:pt x="1834854" y="208073"/>
                  </a:lnTo>
                  <a:lnTo>
                    <a:pt x="1846692" y="208073"/>
                  </a:lnTo>
                  <a:lnTo>
                    <a:pt x="1858530" y="208073"/>
                  </a:lnTo>
                  <a:lnTo>
                    <a:pt x="1870367" y="208073"/>
                  </a:lnTo>
                  <a:lnTo>
                    <a:pt x="1882205" y="208073"/>
                  </a:lnTo>
                  <a:lnTo>
                    <a:pt x="1894043" y="208073"/>
                  </a:lnTo>
                  <a:lnTo>
                    <a:pt x="1905881" y="208073"/>
                  </a:lnTo>
                  <a:lnTo>
                    <a:pt x="1917718" y="208073"/>
                  </a:lnTo>
                  <a:lnTo>
                    <a:pt x="1929556" y="208073"/>
                  </a:lnTo>
                  <a:lnTo>
                    <a:pt x="1941394" y="208073"/>
                  </a:lnTo>
                  <a:lnTo>
                    <a:pt x="1953232" y="208073"/>
                  </a:lnTo>
                  <a:lnTo>
                    <a:pt x="1965069" y="208073"/>
                  </a:lnTo>
                  <a:lnTo>
                    <a:pt x="1976907" y="208073"/>
                  </a:lnTo>
                  <a:lnTo>
                    <a:pt x="1988745" y="208073"/>
                  </a:lnTo>
                  <a:lnTo>
                    <a:pt x="2000583" y="208073"/>
                  </a:lnTo>
                  <a:lnTo>
                    <a:pt x="2012421" y="208073"/>
                  </a:lnTo>
                  <a:lnTo>
                    <a:pt x="2024258" y="208073"/>
                  </a:lnTo>
                  <a:lnTo>
                    <a:pt x="2036096" y="208073"/>
                  </a:lnTo>
                  <a:lnTo>
                    <a:pt x="2047934" y="208073"/>
                  </a:lnTo>
                  <a:lnTo>
                    <a:pt x="2059772" y="208073"/>
                  </a:lnTo>
                  <a:lnTo>
                    <a:pt x="2071609" y="208073"/>
                  </a:lnTo>
                  <a:lnTo>
                    <a:pt x="2083447" y="208073"/>
                  </a:lnTo>
                  <a:lnTo>
                    <a:pt x="2095285" y="208073"/>
                  </a:lnTo>
                  <a:lnTo>
                    <a:pt x="2107123" y="208073"/>
                  </a:lnTo>
                  <a:lnTo>
                    <a:pt x="2118961" y="208073"/>
                  </a:lnTo>
                  <a:lnTo>
                    <a:pt x="2130798" y="208073"/>
                  </a:lnTo>
                  <a:lnTo>
                    <a:pt x="2142636" y="208073"/>
                  </a:lnTo>
                  <a:lnTo>
                    <a:pt x="2154474" y="208073"/>
                  </a:lnTo>
                  <a:lnTo>
                    <a:pt x="2166312" y="208073"/>
                  </a:lnTo>
                  <a:lnTo>
                    <a:pt x="2178149" y="208073"/>
                  </a:lnTo>
                  <a:lnTo>
                    <a:pt x="2189987" y="208073"/>
                  </a:lnTo>
                  <a:lnTo>
                    <a:pt x="2201825" y="208073"/>
                  </a:lnTo>
                  <a:lnTo>
                    <a:pt x="2213663" y="208073"/>
                  </a:lnTo>
                  <a:lnTo>
                    <a:pt x="2225500" y="208073"/>
                  </a:lnTo>
                  <a:lnTo>
                    <a:pt x="2237338" y="208073"/>
                  </a:lnTo>
                  <a:lnTo>
                    <a:pt x="2249176" y="208073"/>
                  </a:lnTo>
                  <a:lnTo>
                    <a:pt x="2261014" y="208073"/>
                  </a:lnTo>
                  <a:lnTo>
                    <a:pt x="2272852" y="208073"/>
                  </a:lnTo>
                  <a:lnTo>
                    <a:pt x="2284689" y="208073"/>
                  </a:lnTo>
                  <a:lnTo>
                    <a:pt x="2296527" y="208073"/>
                  </a:lnTo>
                  <a:lnTo>
                    <a:pt x="2308365" y="208073"/>
                  </a:lnTo>
                  <a:lnTo>
                    <a:pt x="2320203" y="208073"/>
                  </a:lnTo>
                  <a:lnTo>
                    <a:pt x="2332040" y="208073"/>
                  </a:lnTo>
                  <a:lnTo>
                    <a:pt x="2343878" y="208073"/>
                  </a:lnTo>
                  <a:lnTo>
                    <a:pt x="2343878" y="208352"/>
                  </a:lnTo>
                  <a:lnTo>
                    <a:pt x="2355716" y="208401"/>
                  </a:lnTo>
                  <a:lnTo>
                    <a:pt x="2367554" y="208458"/>
                  </a:lnTo>
                  <a:lnTo>
                    <a:pt x="2379391" y="208526"/>
                  </a:lnTo>
                  <a:lnTo>
                    <a:pt x="2391229" y="208605"/>
                  </a:lnTo>
                  <a:lnTo>
                    <a:pt x="2403067" y="208699"/>
                  </a:lnTo>
                  <a:lnTo>
                    <a:pt x="2414905" y="208809"/>
                  </a:lnTo>
                  <a:lnTo>
                    <a:pt x="2426743" y="208938"/>
                  </a:lnTo>
                  <a:lnTo>
                    <a:pt x="2438580" y="209089"/>
                  </a:lnTo>
                  <a:lnTo>
                    <a:pt x="2450418" y="209267"/>
                  </a:lnTo>
                  <a:lnTo>
                    <a:pt x="2462256" y="209476"/>
                  </a:lnTo>
                  <a:lnTo>
                    <a:pt x="2474094" y="209722"/>
                  </a:lnTo>
                  <a:lnTo>
                    <a:pt x="2485931" y="210011"/>
                  </a:lnTo>
                  <a:lnTo>
                    <a:pt x="2497769" y="210350"/>
                  </a:lnTo>
                  <a:lnTo>
                    <a:pt x="2509607" y="210748"/>
                  </a:lnTo>
                  <a:lnTo>
                    <a:pt x="2521445" y="211215"/>
                  </a:lnTo>
                  <a:lnTo>
                    <a:pt x="2533283" y="211764"/>
                  </a:lnTo>
                  <a:lnTo>
                    <a:pt x="2545120" y="212408"/>
                  </a:lnTo>
                  <a:lnTo>
                    <a:pt x="2556958" y="213164"/>
                  </a:lnTo>
                  <a:lnTo>
                    <a:pt x="2568796" y="214050"/>
                  </a:lnTo>
                  <a:lnTo>
                    <a:pt x="2580634" y="215090"/>
                  </a:lnTo>
                  <a:lnTo>
                    <a:pt x="2592471" y="216309"/>
                  </a:lnTo>
                  <a:lnTo>
                    <a:pt x="2604309" y="217737"/>
                  </a:lnTo>
                  <a:lnTo>
                    <a:pt x="2616147" y="219409"/>
                  </a:lnTo>
                  <a:lnTo>
                    <a:pt x="2627985" y="221365"/>
                  </a:lnTo>
                  <a:lnTo>
                    <a:pt x="2639822" y="223653"/>
                  </a:lnTo>
                  <a:lnTo>
                    <a:pt x="2651660" y="226326"/>
                  </a:lnTo>
                  <a:lnTo>
                    <a:pt x="2663498" y="229446"/>
                  </a:lnTo>
                  <a:lnTo>
                    <a:pt x="2675336" y="233083"/>
                  </a:lnTo>
                  <a:lnTo>
                    <a:pt x="2687174" y="237316"/>
                  </a:lnTo>
                  <a:lnTo>
                    <a:pt x="2699011" y="242234"/>
                  </a:lnTo>
                  <a:lnTo>
                    <a:pt x="2710849" y="247940"/>
                  </a:lnTo>
                  <a:lnTo>
                    <a:pt x="2722687" y="254543"/>
                  </a:lnTo>
                  <a:lnTo>
                    <a:pt x="2734525" y="262164"/>
                  </a:lnTo>
                  <a:lnTo>
                    <a:pt x="2746362" y="270936"/>
                  </a:lnTo>
                  <a:lnTo>
                    <a:pt x="2758200" y="280997"/>
                  </a:lnTo>
                  <a:lnTo>
                    <a:pt x="2770038" y="292491"/>
                  </a:lnTo>
                  <a:lnTo>
                    <a:pt x="2781876" y="305565"/>
                  </a:lnTo>
                  <a:lnTo>
                    <a:pt x="2793713" y="320360"/>
                  </a:lnTo>
                  <a:lnTo>
                    <a:pt x="2805551" y="337006"/>
                  </a:lnTo>
                  <a:lnTo>
                    <a:pt x="2817389" y="355614"/>
                  </a:lnTo>
                  <a:lnTo>
                    <a:pt x="2829227" y="376266"/>
                  </a:lnTo>
                  <a:lnTo>
                    <a:pt x="2841065" y="399003"/>
                  </a:lnTo>
                  <a:lnTo>
                    <a:pt x="2852902" y="423816"/>
                  </a:lnTo>
                  <a:lnTo>
                    <a:pt x="2864740" y="450634"/>
                  </a:lnTo>
                  <a:lnTo>
                    <a:pt x="2876578" y="479319"/>
                  </a:lnTo>
                  <a:lnTo>
                    <a:pt x="2888416" y="509663"/>
                  </a:lnTo>
                  <a:lnTo>
                    <a:pt x="2900253" y="541386"/>
                  </a:lnTo>
                  <a:lnTo>
                    <a:pt x="2912091" y="574145"/>
                  </a:lnTo>
                  <a:lnTo>
                    <a:pt x="2923929" y="607548"/>
                  </a:lnTo>
                  <a:lnTo>
                    <a:pt x="2935767" y="641169"/>
                  </a:lnTo>
                  <a:lnTo>
                    <a:pt x="2947604" y="674572"/>
                  </a:lnTo>
                  <a:lnTo>
                    <a:pt x="2959442" y="707331"/>
                  </a:lnTo>
                  <a:lnTo>
                    <a:pt x="2971280" y="739054"/>
                  </a:lnTo>
                  <a:lnTo>
                    <a:pt x="2983118" y="769398"/>
                  </a:lnTo>
                  <a:lnTo>
                    <a:pt x="2994956" y="798084"/>
                  </a:lnTo>
                  <a:lnTo>
                    <a:pt x="3006793" y="824902"/>
                  </a:lnTo>
                  <a:lnTo>
                    <a:pt x="3018631" y="849714"/>
                  </a:lnTo>
                  <a:lnTo>
                    <a:pt x="3030469" y="872451"/>
                  </a:lnTo>
                  <a:lnTo>
                    <a:pt x="3042307" y="893103"/>
                  </a:lnTo>
                  <a:lnTo>
                    <a:pt x="3054144" y="911711"/>
                  </a:lnTo>
                  <a:lnTo>
                    <a:pt x="3065982" y="928357"/>
                  </a:lnTo>
                  <a:lnTo>
                    <a:pt x="3077820" y="943152"/>
                  </a:lnTo>
                  <a:lnTo>
                    <a:pt x="3089658" y="956226"/>
                  </a:lnTo>
                  <a:lnTo>
                    <a:pt x="3101496" y="967721"/>
                  </a:lnTo>
                  <a:lnTo>
                    <a:pt x="3113333" y="977782"/>
                  </a:lnTo>
                  <a:lnTo>
                    <a:pt x="3125171" y="986553"/>
                  </a:lnTo>
                  <a:lnTo>
                    <a:pt x="3137009" y="994175"/>
                  </a:lnTo>
                  <a:lnTo>
                    <a:pt x="3148847" y="1000778"/>
                  </a:lnTo>
                  <a:lnTo>
                    <a:pt x="3160684" y="1006483"/>
                  </a:lnTo>
                  <a:lnTo>
                    <a:pt x="3172522" y="1011402"/>
                  </a:lnTo>
                  <a:lnTo>
                    <a:pt x="3184360" y="1015635"/>
                  </a:lnTo>
                  <a:lnTo>
                    <a:pt x="3196198" y="1019271"/>
                  </a:lnTo>
                  <a:lnTo>
                    <a:pt x="3208035" y="1022391"/>
                  </a:lnTo>
                  <a:lnTo>
                    <a:pt x="3219873" y="1025064"/>
                  </a:lnTo>
                  <a:lnTo>
                    <a:pt x="3231711" y="1027352"/>
                  </a:lnTo>
                  <a:lnTo>
                    <a:pt x="3243549" y="1029309"/>
                  </a:lnTo>
                  <a:lnTo>
                    <a:pt x="3255387" y="1030981"/>
                  </a:lnTo>
                  <a:lnTo>
                    <a:pt x="3267224" y="1032409"/>
                  </a:lnTo>
                  <a:lnTo>
                    <a:pt x="3279062" y="1033627"/>
                  </a:lnTo>
                  <a:lnTo>
                    <a:pt x="3290900" y="1034667"/>
                  </a:lnTo>
                  <a:lnTo>
                    <a:pt x="3302738" y="1035554"/>
                  </a:lnTo>
                  <a:lnTo>
                    <a:pt x="3314575" y="1036310"/>
                  </a:lnTo>
                  <a:lnTo>
                    <a:pt x="3326413" y="1036954"/>
                  </a:lnTo>
                  <a:lnTo>
                    <a:pt x="3338251" y="1037502"/>
                  </a:lnTo>
                  <a:lnTo>
                    <a:pt x="3350089" y="1037970"/>
                  </a:lnTo>
                  <a:lnTo>
                    <a:pt x="3361926" y="1038368"/>
                  </a:lnTo>
                  <a:lnTo>
                    <a:pt x="3373764" y="1038707"/>
                  </a:lnTo>
                  <a:lnTo>
                    <a:pt x="3385602" y="1038996"/>
                  </a:lnTo>
                  <a:lnTo>
                    <a:pt x="3397440" y="1039241"/>
                  </a:lnTo>
                  <a:lnTo>
                    <a:pt x="3409278" y="1039450"/>
                  </a:lnTo>
                  <a:lnTo>
                    <a:pt x="3421115" y="1039628"/>
                  </a:lnTo>
                  <a:lnTo>
                    <a:pt x="3432953" y="1039780"/>
                  </a:lnTo>
                  <a:lnTo>
                    <a:pt x="3444791" y="1039909"/>
                  </a:lnTo>
                  <a:lnTo>
                    <a:pt x="3456629" y="1040019"/>
                  </a:lnTo>
                  <a:lnTo>
                    <a:pt x="3468466" y="1040112"/>
                  </a:lnTo>
                  <a:lnTo>
                    <a:pt x="3480304" y="1040191"/>
                  </a:lnTo>
                  <a:lnTo>
                    <a:pt x="3492142" y="1040259"/>
                  </a:lnTo>
                  <a:lnTo>
                    <a:pt x="3503980" y="1040317"/>
                  </a:lnTo>
                  <a:lnTo>
                    <a:pt x="3515818" y="1040366"/>
                  </a:lnTo>
                  <a:lnTo>
                    <a:pt x="3515818" y="1040575"/>
                  </a:lnTo>
                  <a:lnTo>
                    <a:pt x="3527655" y="1040563"/>
                  </a:lnTo>
                  <a:lnTo>
                    <a:pt x="3539493" y="1040548"/>
                  </a:lnTo>
                  <a:lnTo>
                    <a:pt x="3551331" y="1040531"/>
                  </a:lnTo>
                  <a:lnTo>
                    <a:pt x="3563169" y="1040512"/>
                  </a:lnTo>
                  <a:lnTo>
                    <a:pt x="3575006" y="1040488"/>
                  </a:lnTo>
                  <a:lnTo>
                    <a:pt x="3586844" y="1040461"/>
                  </a:lnTo>
                  <a:lnTo>
                    <a:pt x="3598682" y="1040429"/>
                  </a:lnTo>
                  <a:lnTo>
                    <a:pt x="3610520" y="1040391"/>
                  </a:lnTo>
                  <a:lnTo>
                    <a:pt x="3622357" y="1040346"/>
                  </a:lnTo>
                  <a:lnTo>
                    <a:pt x="3634195" y="1040294"/>
                  </a:lnTo>
                  <a:lnTo>
                    <a:pt x="3646033" y="1040232"/>
                  </a:lnTo>
                  <a:lnTo>
                    <a:pt x="3657871" y="1040160"/>
                  </a:lnTo>
                  <a:lnTo>
                    <a:pt x="3669709" y="1040076"/>
                  </a:lnTo>
                  <a:lnTo>
                    <a:pt x="3681546" y="1039976"/>
                  </a:lnTo>
                  <a:lnTo>
                    <a:pt x="3693384" y="1039859"/>
                  </a:lnTo>
                  <a:lnTo>
                    <a:pt x="3705222" y="1039722"/>
                  </a:lnTo>
                  <a:lnTo>
                    <a:pt x="3717060" y="1039561"/>
                  </a:lnTo>
                  <a:lnTo>
                    <a:pt x="3728897" y="1039372"/>
                  </a:lnTo>
                  <a:lnTo>
                    <a:pt x="3740735" y="1039150"/>
                  </a:lnTo>
                  <a:lnTo>
                    <a:pt x="3752573" y="1038890"/>
                  </a:lnTo>
                  <a:lnTo>
                    <a:pt x="3764411" y="1038586"/>
                  </a:lnTo>
                  <a:lnTo>
                    <a:pt x="3776248" y="1038229"/>
                  </a:lnTo>
                  <a:lnTo>
                    <a:pt x="3788086" y="1037811"/>
                  </a:lnTo>
                  <a:lnTo>
                    <a:pt x="3799924" y="1037322"/>
                  </a:lnTo>
                  <a:lnTo>
                    <a:pt x="3811762" y="1036750"/>
                  </a:lnTo>
                  <a:lnTo>
                    <a:pt x="3823600" y="1036081"/>
                  </a:lnTo>
                  <a:lnTo>
                    <a:pt x="3835437" y="1035301"/>
                  </a:lnTo>
                  <a:lnTo>
                    <a:pt x="3847275" y="1034392"/>
                  </a:lnTo>
                  <a:lnTo>
                    <a:pt x="3859113" y="1033334"/>
                  </a:lnTo>
                  <a:lnTo>
                    <a:pt x="3870951" y="1032104"/>
                  </a:lnTo>
                  <a:lnTo>
                    <a:pt x="3882788" y="1030678"/>
                  </a:lnTo>
                  <a:lnTo>
                    <a:pt x="3894626" y="1029027"/>
                  </a:lnTo>
                  <a:lnTo>
                    <a:pt x="3906464" y="1027122"/>
                  </a:lnTo>
                  <a:lnTo>
                    <a:pt x="3918302" y="1024929"/>
                  </a:lnTo>
                  <a:lnTo>
                    <a:pt x="3930139" y="1022414"/>
                  </a:lnTo>
                  <a:lnTo>
                    <a:pt x="3941977" y="1019540"/>
                  </a:lnTo>
                  <a:lnTo>
                    <a:pt x="3953815" y="1016272"/>
                  </a:lnTo>
                  <a:lnTo>
                    <a:pt x="3965653" y="1012573"/>
                  </a:lnTo>
                  <a:lnTo>
                    <a:pt x="3977491" y="1008411"/>
                  </a:lnTo>
                  <a:lnTo>
                    <a:pt x="3989328" y="1003759"/>
                  </a:lnTo>
                  <a:lnTo>
                    <a:pt x="4001166" y="998596"/>
                  </a:lnTo>
                  <a:lnTo>
                    <a:pt x="4013004" y="992912"/>
                  </a:lnTo>
                  <a:lnTo>
                    <a:pt x="4024842" y="986709"/>
                  </a:lnTo>
                  <a:lnTo>
                    <a:pt x="4036679" y="980005"/>
                  </a:lnTo>
                  <a:lnTo>
                    <a:pt x="4048517" y="972833"/>
                  </a:lnTo>
                  <a:lnTo>
                    <a:pt x="4060355" y="965247"/>
                  </a:lnTo>
                  <a:lnTo>
                    <a:pt x="4072193" y="957316"/>
                  </a:lnTo>
                  <a:lnTo>
                    <a:pt x="4084031" y="949127"/>
                  </a:lnTo>
                  <a:lnTo>
                    <a:pt x="4095868" y="940776"/>
                  </a:lnTo>
                  <a:lnTo>
                    <a:pt x="4107706" y="932371"/>
                  </a:lnTo>
                  <a:lnTo>
                    <a:pt x="4119544" y="924020"/>
                  </a:lnTo>
                  <a:lnTo>
                    <a:pt x="4131382" y="915830"/>
                  </a:lnTo>
                  <a:lnTo>
                    <a:pt x="4143219" y="907899"/>
                  </a:lnTo>
                  <a:lnTo>
                    <a:pt x="4155057" y="900313"/>
                  </a:lnTo>
                  <a:lnTo>
                    <a:pt x="4166895" y="893142"/>
                  </a:lnTo>
                  <a:lnTo>
                    <a:pt x="4178733" y="886437"/>
                  </a:lnTo>
                  <a:lnTo>
                    <a:pt x="4190570" y="880234"/>
                  </a:lnTo>
                  <a:lnTo>
                    <a:pt x="4202408" y="874550"/>
                  </a:lnTo>
                  <a:lnTo>
                    <a:pt x="4214246" y="869387"/>
                  </a:lnTo>
                  <a:lnTo>
                    <a:pt x="4226084" y="864735"/>
                  </a:lnTo>
                  <a:lnTo>
                    <a:pt x="4237922" y="860574"/>
                  </a:lnTo>
                  <a:lnTo>
                    <a:pt x="4249759" y="856875"/>
                  </a:lnTo>
                  <a:lnTo>
                    <a:pt x="4261597" y="853606"/>
                  </a:lnTo>
                  <a:lnTo>
                    <a:pt x="4273435" y="850733"/>
                  </a:lnTo>
                  <a:lnTo>
                    <a:pt x="4285273" y="848218"/>
                  </a:lnTo>
                  <a:lnTo>
                    <a:pt x="4297110" y="846025"/>
                  </a:lnTo>
                  <a:lnTo>
                    <a:pt x="4308948" y="844119"/>
                  </a:lnTo>
                  <a:lnTo>
                    <a:pt x="4320786" y="842469"/>
                  </a:lnTo>
                  <a:lnTo>
                    <a:pt x="4332624" y="841042"/>
                  </a:lnTo>
                  <a:lnTo>
                    <a:pt x="4344461" y="839812"/>
                  </a:lnTo>
                  <a:lnTo>
                    <a:pt x="4356299" y="838754"/>
                  </a:lnTo>
                  <a:lnTo>
                    <a:pt x="4368137" y="837845"/>
                  </a:lnTo>
                  <a:lnTo>
                    <a:pt x="4379975" y="837065"/>
                  </a:lnTo>
                  <a:lnTo>
                    <a:pt x="4391813" y="836397"/>
                  </a:lnTo>
                  <a:lnTo>
                    <a:pt x="4403650" y="835825"/>
                  </a:lnTo>
                  <a:lnTo>
                    <a:pt x="4415488" y="835336"/>
                  </a:lnTo>
                  <a:lnTo>
                    <a:pt x="4427326" y="834918"/>
                  </a:lnTo>
                  <a:lnTo>
                    <a:pt x="4439164" y="834561"/>
                  </a:lnTo>
                  <a:lnTo>
                    <a:pt x="4451001" y="834256"/>
                  </a:lnTo>
                  <a:lnTo>
                    <a:pt x="4462839" y="833996"/>
                  </a:lnTo>
                  <a:lnTo>
                    <a:pt x="4474677" y="833774"/>
                  </a:lnTo>
                  <a:lnTo>
                    <a:pt x="4486515" y="833586"/>
                  </a:lnTo>
                  <a:lnTo>
                    <a:pt x="4498352" y="833425"/>
                  </a:lnTo>
                  <a:lnTo>
                    <a:pt x="4510190" y="833287"/>
                  </a:lnTo>
                  <a:lnTo>
                    <a:pt x="4522028" y="833170"/>
                  </a:lnTo>
                  <a:lnTo>
                    <a:pt x="4533866" y="833071"/>
                  </a:lnTo>
                  <a:lnTo>
                    <a:pt x="4545704" y="832986"/>
                  </a:lnTo>
                  <a:lnTo>
                    <a:pt x="4557541" y="832914"/>
                  </a:lnTo>
                  <a:lnTo>
                    <a:pt x="4569379" y="832853"/>
                  </a:lnTo>
                  <a:lnTo>
                    <a:pt x="4581217" y="832800"/>
                  </a:lnTo>
                  <a:lnTo>
                    <a:pt x="4593055" y="832756"/>
                  </a:lnTo>
                  <a:lnTo>
                    <a:pt x="4604892" y="832718"/>
                  </a:lnTo>
                  <a:lnTo>
                    <a:pt x="4616730" y="832686"/>
                  </a:lnTo>
                  <a:lnTo>
                    <a:pt x="4628568" y="832658"/>
                  </a:lnTo>
                  <a:lnTo>
                    <a:pt x="4640406" y="832635"/>
                  </a:lnTo>
                  <a:lnTo>
                    <a:pt x="4652244" y="832615"/>
                  </a:lnTo>
                  <a:lnTo>
                    <a:pt x="4664081" y="832598"/>
                  </a:lnTo>
                  <a:lnTo>
                    <a:pt x="4675919" y="832584"/>
                  </a:lnTo>
                  <a:lnTo>
                    <a:pt x="4687757" y="832572"/>
                  </a:lnTo>
                </a:path>
              </a:pathLst>
            </a:custGeom>
            <a:ln w="40651" cap="flat">
              <a:solidFill>
                <a:srgbClr val="E8E8E8">
                  <a:alpha val="100000"/>
                </a:srgbClr>
              </a:solidFill>
              <a:prstDash val="solid"/>
              <a:round/>
            </a:ln>
          </p:spPr>
          <p:txBody>
            <a:bodyPr/>
            <a:lstStyle/>
            <a:p/>
          </p:txBody>
        </p:sp>
        <p:sp>
          <p:nvSpPr>
            <p:cNvPr id="42" name="pl42"/>
            <p:cNvSpPr/>
            <p:nvPr/>
          </p:nvSpPr>
          <p:spPr>
            <a:xfrm>
              <a:off x="2482252" y="3814003"/>
              <a:ext cx="4687757" cy="1248439"/>
            </a:xfrm>
            <a:custGeom>
              <a:avLst/>
              <a:pathLst>
                <a:path w="4687757" h="1248439">
                  <a:moveTo>
                    <a:pt x="0" y="0"/>
                  </a:moveTo>
                  <a:lnTo>
                    <a:pt x="11837" y="73"/>
                  </a:lnTo>
                  <a:lnTo>
                    <a:pt x="23675" y="159"/>
                  </a:lnTo>
                  <a:lnTo>
                    <a:pt x="35513" y="261"/>
                  </a:lnTo>
                  <a:lnTo>
                    <a:pt x="47351" y="380"/>
                  </a:lnTo>
                  <a:lnTo>
                    <a:pt x="59188" y="520"/>
                  </a:lnTo>
                  <a:lnTo>
                    <a:pt x="71026" y="685"/>
                  </a:lnTo>
                  <a:lnTo>
                    <a:pt x="82864" y="878"/>
                  </a:lnTo>
                  <a:lnTo>
                    <a:pt x="94702" y="1105"/>
                  </a:lnTo>
                  <a:lnTo>
                    <a:pt x="106539" y="1372"/>
                  </a:lnTo>
                  <a:lnTo>
                    <a:pt x="118377" y="1686"/>
                  </a:lnTo>
                  <a:lnTo>
                    <a:pt x="130215" y="2055"/>
                  </a:lnTo>
                  <a:lnTo>
                    <a:pt x="142053" y="2487"/>
                  </a:lnTo>
                  <a:lnTo>
                    <a:pt x="153891" y="2996"/>
                  </a:lnTo>
                  <a:lnTo>
                    <a:pt x="165728" y="3593"/>
                  </a:lnTo>
                  <a:lnTo>
                    <a:pt x="177566" y="4294"/>
                  </a:lnTo>
                  <a:lnTo>
                    <a:pt x="189404" y="5117"/>
                  </a:lnTo>
                  <a:lnTo>
                    <a:pt x="201242" y="6084"/>
                  </a:lnTo>
                  <a:lnTo>
                    <a:pt x="213079" y="7217"/>
                  </a:lnTo>
                  <a:lnTo>
                    <a:pt x="224917" y="8547"/>
                  </a:lnTo>
                  <a:lnTo>
                    <a:pt x="236755" y="10107"/>
                  </a:lnTo>
                  <a:lnTo>
                    <a:pt x="248593" y="11935"/>
                  </a:lnTo>
                  <a:lnTo>
                    <a:pt x="260430" y="14077"/>
                  </a:lnTo>
                  <a:lnTo>
                    <a:pt x="272268" y="16585"/>
                  </a:lnTo>
                  <a:lnTo>
                    <a:pt x="284106" y="19520"/>
                  </a:lnTo>
                  <a:lnTo>
                    <a:pt x="295944" y="22952"/>
                  </a:lnTo>
                  <a:lnTo>
                    <a:pt x="307782" y="26961"/>
                  </a:lnTo>
                  <a:lnTo>
                    <a:pt x="319619" y="31641"/>
                  </a:lnTo>
                  <a:lnTo>
                    <a:pt x="331457" y="37096"/>
                  </a:lnTo>
                  <a:lnTo>
                    <a:pt x="343295" y="43445"/>
                  </a:lnTo>
                  <a:lnTo>
                    <a:pt x="355133" y="50823"/>
                  </a:lnTo>
                  <a:lnTo>
                    <a:pt x="366970" y="59381"/>
                  </a:lnTo>
                  <a:lnTo>
                    <a:pt x="378808" y="69285"/>
                  </a:lnTo>
                  <a:lnTo>
                    <a:pt x="390646" y="80718"/>
                  </a:lnTo>
                  <a:lnTo>
                    <a:pt x="402484" y="93876"/>
                  </a:lnTo>
                  <a:lnTo>
                    <a:pt x="414321" y="108967"/>
                  </a:lnTo>
                  <a:lnTo>
                    <a:pt x="426159" y="126209"/>
                  </a:lnTo>
                  <a:lnTo>
                    <a:pt x="437997" y="145820"/>
                  </a:lnTo>
                  <a:lnTo>
                    <a:pt x="449835" y="168012"/>
                  </a:lnTo>
                  <a:lnTo>
                    <a:pt x="461673" y="192981"/>
                  </a:lnTo>
                  <a:lnTo>
                    <a:pt x="473510" y="220893"/>
                  </a:lnTo>
                  <a:lnTo>
                    <a:pt x="485348" y="251871"/>
                  </a:lnTo>
                  <a:lnTo>
                    <a:pt x="497186" y="285976"/>
                  </a:lnTo>
                  <a:lnTo>
                    <a:pt x="509024" y="323195"/>
                  </a:lnTo>
                  <a:lnTo>
                    <a:pt x="520861" y="363422"/>
                  </a:lnTo>
                  <a:lnTo>
                    <a:pt x="532699" y="406451"/>
                  </a:lnTo>
                  <a:lnTo>
                    <a:pt x="544537" y="451967"/>
                  </a:lnTo>
                  <a:lnTo>
                    <a:pt x="556375" y="499551"/>
                  </a:lnTo>
                  <a:lnTo>
                    <a:pt x="568213" y="548690"/>
                  </a:lnTo>
                  <a:lnTo>
                    <a:pt x="580050" y="598794"/>
                  </a:lnTo>
                  <a:lnTo>
                    <a:pt x="591888" y="649225"/>
                  </a:lnTo>
                  <a:lnTo>
                    <a:pt x="603726" y="699330"/>
                  </a:lnTo>
                  <a:lnTo>
                    <a:pt x="615564" y="748468"/>
                  </a:lnTo>
                  <a:lnTo>
                    <a:pt x="627401" y="796053"/>
                  </a:lnTo>
                  <a:lnTo>
                    <a:pt x="639239" y="841569"/>
                  </a:lnTo>
                  <a:lnTo>
                    <a:pt x="651077" y="884597"/>
                  </a:lnTo>
                  <a:lnTo>
                    <a:pt x="662915" y="924825"/>
                  </a:lnTo>
                  <a:lnTo>
                    <a:pt x="674752" y="962043"/>
                  </a:lnTo>
                  <a:lnTo>
                    <a:pt x="686590" y="996149"/>
                  </a:lnTo>
                  <a:lnTo>
                    <a:pt x="698428" y="1027126"/>
                  </a:lnTo>
                  <a:lnTo>
                    <a:pt x="710266" y="1055039"/>
                  </a:lnTo>
                  <a:lnTo>
                    <a:pt x="722104" y="1080008"/>
                  </a:lnTo>
                  <a:lnTo>
                    <a:pt x="733941" y="1102200"/>
                  </a:lnTo>
                  <a:lnTo>
                    <a:pt x="745779" y="1121811"/>
                  </a:lnTo>
                  <a:lnTo>
                    <a:pt x="757617" y="1139052"/>
                  </a:lnTo>
                  <a:lnTo>
                    <a:pt x="769455" y="1154144"/>
                  </a:lnTo>
                  <a:lnTo>
                    <a:pt x="781292" y="1167301"/>
                  </a:lnTo>
                  <a:lnTo>
                    <a:pt x="793130" y="1178734"/>
                  </a:lnTo>
                  <a:lnTo>
                    <a:pt x="804968" y="1188638"/>
                  </a:lnTo>
                  <a:lnTo>
                    <a:pt x="816806" y="1197196"/>
                  </a:lnTo>
                  <a:lnTo>
                    <a:pt x="828643" y="1204575"/>
                  </a:lnTo>
                  <a:lnTo>
                    <a:pt x="840481" y="1210924"/>
                  </a:lnTo>
                  <a:lnTo>
                    <a:pt x="852319" y="1216379"/>
                  </a:lnTo>
                  <a:lnTo>
                    <a:pt x="864157" y="1221058"/>
                  </a:lnTo>
                  <a:lnTo>
                    <a:pt x="875995" y="1225068"/>
                  </a:lnTo>
                  <a:lnTo>
                    <a:pt x="887832" y="1228500"/>
                  </a:lnTo>
                  <a:lnTo>
                    <a:pt x="899670" y="1231435"/>
                  </a:lnTo>
                  <a:lnTo>
                    <a:pt x="911508" y="1233943"/>
                  </a:lnTo>
                  <a:lnTo>
                    <a:pt x="923346" y="1236085"/>
                  </a:lnTo>
                  <a:lnTo>
                    <a:pt x="935183" y="1237913"/>
                  </a:lnTo>
                  <a:lnTo>
                    <a:pt x="947021" y="1239472"/>
                  </a:lnTo>
                  <a:lnTo>
                    <a:pt x="958859" y="1240802"/>
                  </a:lnTo>
                  <a:lnTo>
                    <a:pt x="970697" y="1241936"/>
                  </a:lnTo>
                  <a:lnTo>
                    <a:pt x="982534" y="1242902"/>
                  </a:lnTo>
                  <a:lnTo>
                    <a:pt x="994372" y="1243725"/>
                  </a:lnTo>
                  <a:lnTo>
                    <a:pt x="1006210" y="1244426"/>
                  </a:lnTo>
                  <a:lnTo>
                    <a:pt x="1018048" y="1245023"/>
                  </a:lnTo>
                  <a:lnTo>
                    <a:pt x="1029886" y="1245532"/>
                  </a:lnTo>
                  <a:lnTo>
                    <a:pt x="1041723" y="1245965"/>
                  </a:lnTo>
                  <a:lnTo>
                    <a:pt x="1053561" y="1246333"/>
                  </a:lnTo>
                  <a:lnTo>
                    <a:pt x="1065399" y="1246647"/>
                  </a:lnTo>
                  <a:lnTo>
                    <a:pt x="1077237" y="1246914"/>
                  </a:lnTo>
                  <a:lnTo>
                    <a:pt x="1089074" y="1247141"/>
                  </a:lnTo>
                  <a:lnTo>
                    <a:pt x="1100912" y="1247335"/>
                  </a:lnTo>
                  <a:lnTo>
                    <a:pt x="1112750" y="1247500"/>
                  </a:lnTo>
                  <a:lnTo>
                    <a:pt x="1124588" y="1247640"/>
                  </a:lnTo>
                  <a:lnTo>
                    <a:pt x="1136426" y="1247759"/>
                  </a:lnTo>
                  <a:lnTo>
                    <a:pt x="1148263" y="1247860"/>
                  </a:lnTo>
                  <a:lnTo>
                    <a:pt x="1160101" y="1247947"/>
                  </a:lnTo>
                  <a:lnTo>
                    <a:pt x="1171939" y="1248020"/>
                  </a:lnTo>
                  <a:lnTo>
                    <a:pt x="1171939" y="1248439"/>
                  </a:lnTo>
                  <a:lnTo>
                    <a:pt x="1183777" y="1248439"/>
                  </a:lnTo>
                  <a:lnTo>
                    <a:pt x="1195614" y="1248439"/>
                  </a:lnTo>
                  <a:lnTo>
                    <a:pt x="1207452" y="1248439"/>
                  </a:lnTo>
                  <a:lnTo>
                    <a:pt x="1219290" y="1248439"/>
                  </a:lnTo>
                  <a:lnTo>
                    <a:pt x="1231128" y="1248439"/>
                  </a:lnTo>
                  <a:lnTo>
                    <a:pt x="1242965" y="1248439"/>
                  </a:lnTo>
                  <a:lnTo>
                    <a:pt x="1254803" y="1248439"/>
                  </a:lnTo>
                  <a:lnTo>
                    <a:pt x="1266641" y="1248439"/>
                  </a:lnTo>
                  <a:lnTo>
                    <a:pt x="1278479" y="1248439"/>
                  </a:lnTo>
                  <a:lnTo>
                    <a:pt x="1290317" y="1248439"/>
                  </a:lnTo>
                  <a:lnTo>
                    <a:pt x="1302154" y="1248439"/>
                  </a:lnTo>
                  <a:lnTo>
                    <a:pt x="1313992" y="1248439"/>
                  </a:lnTo>
                  <a:lnTo>
                    <a:pt x="1325830" y="1248439"/>
                  </a:lnTo>
                  <a:lnTo>
                    <a:pt x="1337668" y="1248439"/>
                  </a:lnTo>
                  <a:lnTo>
                    <a:pt x="1349505" y="1248439"/>
                  </a:lnTo>
                  <a:lnTo>
                    <a:pt x="1361343" y="1248439"/>
                  </a:lnTo>
                  <a:lnTo>
                    <a:pt x="1373181" y="1248439"/>
                  </a:lnTo>
                  <a:lnTo>
                    <a:pt x="1385019" y="1248439"/>
                  </a:lnTo>
                  <a:lnTo>
                    <a:pt x="1396856" y="1248439"/>
                  </a:lnTo>
                  <a:lnTo>
                    <a:pt x="1408694" y="1248439"/>
                  </a:lnTo>
                  <a:lnTo>
                    <a:pt x="1420532" y="1248439"/>
                  </a:lnTo>
                  <a:lnTo>
                    <a:pt x="1432370" y="1248439"/>
                  </a:lnTo>
                  <a:lnTo>
                    <a:pt x="1444208" y="1248439"/>
                  </a:lnTo>
                  <a:lnTo>
                    <a:pt x="1456045" y="1248439"/>
                  </a:lnTo>
                  <a:lnTo>
                    <a:pt x="1467883" y="1248439"/>
                  </a:lnTo>
                  <a:lnTo>
                    <a:pt x="1479721" y="1248439"/>
                  </a:lnTo>
                  <a:lnTo>
                    <a:pt x="1491559" y="1248439"/>
                  </a:lnTo>
                  <a:lnTo>
                    <a:pt x="1503396" y="1248439"/>
                  </a:lnTo>
                  <a:lnTo>
                    <a:pt x="1515234" y="1248439"/>
                  </a:lnTo>
                  <a:lnTo>
                    <a:pt x="1527072" y="1248439"/>
                  </a:lnTo>
                  <a:lnTo>
                    <a:pt x="1538910" y="1248439"/>
                  </a:lnTo>
                  <a:lnTo>
                    <a:pt x="1550748" y="1248439"/>
                  </a:lnTo>
                  <a:lnTo>
                    <a:pt x="1562585" y="1248439"/>
                  </a:lnTo>
                  <a:lnTo>
                    <a:pt x="1574423" y="1248439"/>
                  </a:lnTo>
                  <a:lnTo>
                    <a:pt x="1586261" y="1248439"/>
                  </a:lnTo>
                  <a:lnTo>
                    <a:pt x="1598099" y="1248439"/>
                  </a:lnTo>
                  <a:lnTo>
                    <a:pt x="1609936" y="1248439"/>
                  </a:lnTo>
                  <a:lnTo>
                    <a:pt x="1621774" y="1248439"/>
                  </a:lnTo>
                  <a:lnTo>
                    <a:pt x="1633612" y="1248439"/>
                  </a:lnTo>
                  <a:lnTo>
                    <a:pt x="1645450" y="1248439"/>
                  </a:lnTo>
                  <a:lnTo>
                    <a:pt x="1657287" y="1248439"/>
                  </a:lnTo>
                  <a:lnTo>
                    <a:pt x="1669125" y="1248439"/>
                  </a:lnTo>
                  <a:lnTo>
                    <a:pt x="1680963" y="1248439"/>
                  </a:lnTo>
                  <a:lnTo>
                    <a:pt x="1692801" y="1248439"/>
                  </a:lnTo>
                  <a:lnTo>
                    <a:pt x="1704639" y="1248439"/>
                  </a:lnTo>
                  <a:lnTo>
                    <a:pt x="1716476" y="1248439"/>
                  </a:lnTo>
                  <a:lnTo>
                    <a:pt x="1728314" y="1248439"/>
                  </a:lnTo>
                  <a:lnTo>
                    <a:pt x="1740152" y="1248439"/>
                  </a:lnTo>
                  <a:lnTo>
                    <a:pt x="1751990" y="1248439"/>
                  </a:lnTo>
                  <a:lnTo>
                    <a:pt x="1763827" y="1248439"/>
                  </a:lnTo>
                  <a:lnTo>
                    <a:pt x="1775665" y="1248439"/>
                  </a:lnTo>
                  <a:lnTo>
                    <a:pt x="1787503" y="1248439"/>
                  </a:lnTo>
                  <a:lnTo>
                    <a:pt x="1799341" y="1248439"/>
                  </a:lnTo>
                  <a:lnTo>
                    <a:pt x="1811178" y="1248439"/>
                  </a:lnTo>
                  <a:lnTo>
                    <a:pt x="1823016" y="1248439"/>
                  </a:lnTo>
                  <a:lnTo>
                    <a:pt x="1834854" y="1248439"/>
                  </a:lnTo>
                  <a:lnTo>
                    <a:pt x="1846692" y="1248439"/>
                  </a:lnTo>
                  <a:lnTo>
                    <a:pt x="1858530" y="1248439"/>
                  </a:lnTo>
                  <a:lnTo>
                    <a:pt x="1870367" y="1248439"/>
                  </a:lnTo>
                  <a:lnTo>
                    <a:pt x="1882205" y="1248439"/>
                  </a:lnTo>
                  <a:lnTo>
                    <a:pt x="1894043" y="1248439"/>
                  </a:lnTo>
                  <a:lnTo>
                    <a:pt x="1905881" y="1248439"/>
                  </a:lnTo>
                  <a:lnTo>
                    <a:pt x="1917718" y="1248439"/>
                  </a:lnTo>
                  <a:lnTo>
                    <a:pt x="1929556" y="1248439"/>
                  </a:lnTo>
                  <a:lnTo>
                    <a:pt x="1941394" y="1248439"/>
                  </a:lnTo>
                  <a:lnTo>
                    <a:pt x="1953232" y="1248439"/>
                  </a:lnTo>
                  <a:lnTo>
                    <a:pt x="1965069" y="1248439"/>
                  </a:lnTo>
                  <a:lnTo>
                    <a:pt x="1976907" y="1248439"/>
                  </a:lnTo>
                  <a:lnTo>
                    <a:pt x="1988745" y="1248439"/>
                  </a:lnTo>
                  <a:lnTo>
                    <a:pt x="2000583" y="1248439"/>
                  </a:lnTo>
                  <a:lnTo>
                    <a:pt x="2012421" y="1248439"/>
                  </a:lnTo>
                  <a:lnTo>
                    <a:pt x="2024258" y="1248439"/>
                  </a:lnTo>
                  <a:lnTo>
                    <a:pt x="2036096" y="1248439"/>
                  </a:lnTo>
                  <a:lnTo>
                    <a:pt x="2047934" y="1248439"/>
                  </a:lnTo>
                  <a:lnTo>
                    <a:pt x="2059772" y="1248439"/>
                  </a:lnTo>
                  <a:lnTo>
                    <a:pt x="2071609" y="1248439"/>
                  </a:lnTo>
                  <a:lnTo>
                    <a:pt x="2083447" y="1248439"/>
                  </a:lnTo>
                  <a:lnTo>
                    <a:pt x="2095285" y="1248439"/>
                  </a:lnTo>
                  <a:lnTo>
                    <a:pt x="2107123" y="1248439"/>
                  </a:lnTo>
                  <a:lnTo>
                    <a:pt x="2118961" y="1248439"/>
                  </a:lnTo>
                  <a:lnTo>
                    <a:pt x="2130798" y="1248439"/>
                  </a:lnTo>
                  <a:lnTo>
                    <a:pt x="2142636" y="1248439"/>
                  </a:lnTo>
                  <a:lnTo>
                    <a:pt x="2154474" y="1248439"/>
                  </a:lnTo>
                  <a:lnTo>
                    <a:pt x="2166312" y="1248439"/>
                  </a:lnTo>
                  <a:lnTo>
                    <a:pt x="2178149" y="1248439"/>
                  </a:lnTo>
                  <a:lnTo>
                    <a:pt x="2189987" y="1248439"/>
                  </a:lnTo>
                  <a:lnTo>
                    <a:pt x="2201825" y="1248439"/>
                  </a:lnTo>
                  <a:lnTo>
                    <a:pt x="2213663" y="1248439"/>
                  </a:lnTo>
                  <a:lnTo>
                    <a:pt x="2225500" y="1248439"/>
                  </a:lnTo>
                  <a:lnTo>
                    <a:pt x="2237338" y="1248439"/>
                  </a:lnTo>
                  <a:lnTo>
                    <a:pt x="2249176" y="1248439"/>
                  </a:lnTo>
                  <a:lnTo>
                    <a:pt x="2261014" y="1248439"/>
                  </a:lnTo>
                  <a:lnTo>
                    <a:pt x="2272852" y="1248439"/>
                  </a:lnTo>
                  <a:lnTo>
                    <a:pt x="2284689" y="1248439"/>
                  </a:lnTo>
                  <a:lnTo>
                    <a:pt x="2296527" y="1248439"/>
                  </a:lnTo>
                  <a:lnTo>
                    <a:pt x="2308365" y="1248439"/>
                  </a:lnTo>
                  <a:lnTo>
                    <a:pt x="2320203" y="1248439"/>
                  </a:lnTo>
                  <a:lnTo>
                    <a:pt x="2332040" y="1248439"/>
                  </a:lnTo>
                  <a:lnTo>
                    <a:pt x="2343878" y="1248439"/>
                  </a:lnTo>
                  <a:lnTo>
                    <a:pt x="2343878" y="1248439"/>
                  </a:lnTo>
                  <a:lnTo>
                    <a:pt x="2355716" y="1248439"/>
                  </a:lnTo>
                  <a:lnTo>
                    <a:pt x="2367554" y="1248439"/>
                  </a:lnTo>
                  <a:lnTo>
                    <a:pt x="2379391" y="1248439"/>
                  </a:lnTo>
                  <a:lnTo>
                    <a:pt x="2391229" y="1248439"/>
                  </a:lnTo>
                  <a:lnTo>
                    <a:pt x="2403067" y="1248439"/>
                  </a:lnTo>
                  <a:lnTo>
                    <a:pt x="2414905" y="1248439"/>
                  </a:lnTo>
                  <a:lnTo>
                    <a:pt x="2426743" y="1248439"/>
                  </a:lnTo>
                  <a:lnTo>
                    <a:pt x="2438580" y="1248439"/>
                  </a:lnTo>
                  <a:lnTo>
                    <a:pt x="2450418" y="1248439"/>
                  </a:lnTo>
                  <a:lnTo>
                    <a:pt x="2462256" y="1248439"/>
                  </a:lnTo>
                  <a:lnTo>
                    <a:pt x="2474094" y="1248439"/>
                  </a:lnTo>
                  <a:lnTo>
                    <a:pt x="2485931" y="1248439"/>
                  </a:lnTo>
                  <a:lnTo>
                    <a:pt x="2497769" y="1248439"/>
                  </a:lnTo>
                  <a:lnTo>
                    <a:pt x="2509607" y="1248439"/>
                  </a:lnTo>
                  <a:lnTo>
                    <a:pt x="2521445" y="1248439"/>
                  </a:lnTo>
                  <a:lnTo>
                    <a:pt x="2533283" y="1248439"/>
                  </a:lnTo>
                  <a:lnTo>
                    <a:pt x="2545120" y="1248439"/>
                  </a:lnTo>
                  <a:lnTo>
                    <a:pt x="2556958" y="1248439"/>
                  </a:lnTo>
                  <a:lnTo>
                    <a:pt x="2568796" y="1248439"/>
                  </a:lnTo>
                  <a:lnTo>
                    <a:pt x="2580634" y="1248439"/>
                  </a:lnTo>
                  <a:lnTo>
                    <a:pt x="2592471" y="1248439"/>
                  </a:lnTo>
                  <a:lnTo>
                    <a:pt x="2604309" y="1248439"/>
                  </a:lnTo>
                  <a:lnTo>
                    <a:pt x="2616147" y="1248439"/>
                  </a:lnTo>
                  <a:lnTo>
                    <a:pt x="2627985" y="1248439"/>
                  </a:lnTo>
                  <a:lnTo>
                    <a:pt x="2639822" y="1248439"/>
                  </a:lnTo>
                  <a:lnTo>
                    <a:pt x="2651660" y="1248439"/>
                  </a:lnTo>
                  <a:lnTo>
                    <a:pt x="2663498" y="1248439"/>
                  </a:lnTo>
                  <a:lnTo>
                    <a:pt x="2675336" y="1248439"/>
                  </a:lnTo>
                  <a:lnTo>
                    <a:pt x="2687174" y="1248439"/>
                  </a:lnTo>
                  <a:lnTo>
                    <a:pt x="2699011" y="1248439"/>
                  </a:lnTo>
                  <a:lnTo>
                    <a:pt x="2710849" y="1248439"/>
                  </a:lnTo>
                  <a:lnTo>
                    <a:pt x="2722687" y="1248439"/>
                  </a:lnTo>
                  <a:lnTo>
                    <a:pt x="2734525" y="1248439"/>
                  </a:lnTo>
                  <a:lnTo>
                    <a:pt x="2746362" y="1248439"/>
                  </a:lnTo>
                  <a:lnTo>
                    <a:pt x="2758200" y="1248439"/>
                  </a:lnTo>
                  <a:lnTo>
                    <a:pt x="2770038" y="1248439"/>
                  </a:lnTo>
                  <a:lnTo>
                    <a:pt x="2781876" y="1248439"/>
                  </a:lnTo>
                  <a:lnTo>
                    <a:pt x="2793713" y="1248439"/>
                  </a:lnTo>
                  <a:lnTo>
                    <a:pt x="2805551" y="1248439"/>
                  </a:lnTo>
                  <a:lnTo>
                    <a:pt x="2817389" y="1248439"/>
                  </a:lnTo>
                  <a:lnTo>
                    <a:pt x="2829227" y="1248439"/>
                  </a:lnTo>
                  <a:lnTo>
                    <a:pt x="2841065" y="1248439"/>
                  </a:lnTo>
                  <a:lnTo>
                    <a:pt x="2852902" y="1248439"/>
                  </a:lnTo>
                  <a:lnTo>
                    <a:pt x="2864740" y="1248439"/>
                  </a:lnTo>
                  <a:lnTo>
                    <a:pt x="2876578" y="1248439"/>
                  </a:lnTo>
                  <a:lnTo>
                    <a:pt x="2888416" y="1248439"/>
                  </a:lnTo>
                  <a:lnTo>
                    <a:pt x="2900253" y="1248439"/>
                  </a:lnTo>
                  <a:lnTo>
                    <a:pt x="2912091" y="1248439"/>
                  </a:lnTo>
                  <a:lnTo>
                    <a:pt x="2923929" y="1248439"/>
                  </a:lnTo>
                  <a:lnTo>
                    <a:pt x="2935767" y="1248439"/>
                  </a:lnTo>
                  <a:lnTo>
                    <a:pt x="2947604" y="1248439"/>
                  </a:lnTo>
                  <a:lnTo>
                    <a:pt x="2959442" y="1248439"/>
                  </a:lnTo>
                  <a:lnTo>
                    <a:pt x="2971280" y="1248439"/>
                  </a:lnTo>
                  <a:lnTo>
                    <a:pt x="2983118" y="1248439"/>
                  </a:lnTo>
                  <a:lnTo>
                    <a:pt x="2994956" y="1248439"/>
                  </a:lnTo>
                  <a:lnTo>
                    <a:pt x="3006793" y="1248439"/>
                  </a:lnTo>
                  <a:lnTo>
                    <a:pt x="3018631" y="1248439"/>
                  </a:lnTo>
                  <a:lnTo>
                    <a:pt x="3030469" y="1248439"/>
                  </a:lnTo>
                  <a:lnTo>
                    <a:pt x="3042307" y="1248439"/>
                  </a:lnTo>
                  <a:lnTo>
                    <a:pt x="3054144" y="1248439"/>
                  </a:lnTo>
                  <a:lnTo>
                    <a:pt x="3065982" y="1248439"/>
                  </a:lnTo>
                  <a:lnTo>
                    <a:pt x="3077820" y="1248439"/>
                  </a:lnTo>
                  <a:lnTo>
                    <a:pt x="3089658" y="1248439"/>
                  </a:lnTo>
                  <a:lnTo>
                    <a:pt x="3101496" y="1248439"/>
                  </a:lnTo>
                  <a:lnTo>
                    <a:pt x="3113333" y="1248439"/>
                  </a:lnTo>
                  <a:lnTo>
                    <a:pt x="3125171" y="1248439"/>
                  </a:lnTo>
                  <a:lnTo>
                    <a:pt x="3137009" y="1248439"/>
                  </a:lnTo>
                  <a:lnTo>
                    <a:pt x="3148847" y="1248439"/>
                  </a:lnTo>
                  <a:lnTo>
                    <a:pt x="3160684" y="1248439"/>
                  </a:lnTo>
                  <a:lnTo>
                    <a:pt x="3172522" y="1248439"/>
                  </a:lnTo>
                  <a:lnTo>
                    <a:pt x="3184360" y="1248439"/>
                  </a:lnTo>
                  <a:lnTo>
                    <a:pt x="3196198" y="1248439"/>
                  </a:lnTo>
                  <a:lnTo>
                    <a:pt x="3208035" y="1248439"/>
                  </a:lnTo>
                  <a:lnTo>
                    <a:pt x="3219873" y="1248439"/>
                  </a:lnTo>
                  <a:lnTo>
                    <a:pt x="3231711" y="1248439"/>
                  </a:lnTo>
                  <a:lnTo>
                    <a:pt x="3243549" y="1248439"/>
                  </a:lnTo>
                  <a:lnTo>
                    <a:pt x="3255387" y="1248439"/>
                  </a:lnTo>
                  <a:lnTo>
                    <a:pt x="3267224" y="1248439"/>
                  </a:lnTo>
                  <a:lnTo>
                    <a:pt x="3279062" y="1248439"/>
                  </a:lnTo>
                  <a:lnTo>
                    <a:pt x="3290900" y="1248439"/>
                  </a:lnTo>
                  <a:lnTo>
                    <a:pt x="3302738" y="1248439"/>
                  </a:lnTo>
                  <a:lnTo>
                    <a:pt x="3314575" y="1248439"/>
                  </a:lnTo>
                  <a:lnTo>
                    <a:pt x="3326413" y="1248439"/>
                  </a:lnTo>
                  <a:lnTo>
                    <a:pt x="3338251" y="1248439"/>
                  </a:lnTo>
                  <a:lnTo>
                    <a:pt x="3350089" y="1248439"/>
                  </a:lnTo>
                  <a:lnTo>
                    <a:pt x="3361926" y="1248439"/>
                  </a:lnTo>
                  <a:lnTo>
                    <a:pt x="3373764" y="1248439"/>
                  </a:lnTo>
                  <a:lnTo>
                    <a:pt x="3385602" y="1248439"/>
                  </a:lnTo>
                  <a:lnTo>
                    <a:pt x="3397440" y="1248439"/>
                  </a:lnTo>
                  <a:lnTo>
                    <a:pt x="3409278" y="1248439"/>
                  </a:lnTo>
                  <a:lnTo>
                    <a:pt x="3421115" y="1248439"/>
                  </a:lnTo>
                  <a:lnTo>
                    <a:pt x="3432953" y="1248439"/>
                  </a:lnTo>
                  <a:lnTo>
                    <a:pt x="3444791" y="1248439"/>
                  </a:lnTo>
                  <a:lnTo>
                    <a:pt x="3456629" y="1248439"/>
                  </a:lnTo>
                  <a:lnTo>
                    <a:pt x="3468466" y="1248439"/>
                  </a:lnTo>
                  <a:lnTo>
                    <a:pt x="3480304" y="1248439"/>
                  </a:lnTo>
                  <a:lnTo>
                    <a:pt x="3492142" y="1248439"/>
                  </a:lnTo>
                  <a:lnTo>
                    <a:pt x="3503980" y="1248439"/>
                  </a:lnTo>
                  <a:lnTo>
                    <a:pt x="3515818" y="1248439"/>
                  </a:lnTo>
                  <a:lnTo>
                    <a:pt x="3515818" y="1248439"/>
                  </a:lnTo>
                  <a:lnTo>
                    <a:pt x="3527655" y="1248439"/>
                  </a:lnTo>
                  <a:lnTo>
                    <a:pt x="3539493" y="1248439"/>
                  </a:lnTo>
                  <a:lnTo>
                    <a:pt x="3551331" y="1248439"/>
                  </a:lnTo>
                  <a:lnTo>
                    <a:pt x="3563169" y="1248439"/>
                  </a:lnTo>
                  <a:lnTo>
                    <a:pt x="3575006" y="1248439"/>
                  </a:lnTo>
                  <a:lnTo>
                    <a:pt x="3586844" y="1248439"/>
                  </a:lnTo>
                  <a:lnTo>
                    <a:pt x="3598682" y="1248439"/>
                  </a:lnTo>
                  <a:lnTo>
                    <a:pt x="3610520" y="1248439"/>
                  </a:lnTo>
                  <a:lnTo>
                    <a:pt x="3622357" y="1248439"/>
                  </a:lnTo>
                  <a:lnTo>
                    <a:pt x="3634195" y="1248439"/>
                  </a:lnTo>
                  <a:lnTo>
                    <a:pt x="3646033" y="1248439"/>
                  </a:lnTo>
                  <a:lnTo>
                    <a:pt x="3657871" y="1248439"/>
                  </a:lnTo>
                  <a:lnTo>
                    <a:pt x="3669709" y="1248439"/>
                  </a:lnTo>
                  <a:lnTo>
                    <a:pt x="3681546" y="1248439"/>
                  </a:lnTo>
                  <a:lnTo>
                    <a:pt x="3693384" y="1248439"/>
                  </a:lnTo>
                  <a:lnTo>
                    <a:pt x="3705222" y="1248439"/>
                  </a:lnTo>
                  <a:lnTo>
                    <a:pt x="3717060" y="1248439"/>
                  </a:lnTo>
                  <a:lnTo>
                    <a:pt x="3728897" y="1248439"/>
                  </a:lnTo>
                  <a:lnTo>
                    <a:pt x="3740735" y="1248439"/>
                  </a:lnTo>
                  <a:lnTo>
                    <a:pt x="3752573" y="1248439"/>
                  </a:lnTo>
                  <a:lnTo>
                    <a:pt x="3764411" y="1248439"/>
                  </a:lnTo>
                  <a:lnTo>
                    <a:pt x="3776248" y="1248439"/>
                  </a:lnTo>
                  <a:lnTo>
                    <a:pt x="3788086" y="1248439"/>
                  </a:lnTo>
                  <a:lnTo>
                    <a:pt x="3799924" y="1248439"/>
                  </a:lnTo>
                  <a:lnTo>
                    <a:pt x="3811762" y="1248439"/>
                  </a:lnTo>
                  <a:lnTo>
                    <a:pt x="3823600" y="1248439"/>
                  </a:lnTo>
                  <a:lnTo>
                    <a:pt x="3835437" y="1248439"/>
                  </a:lnTo>
                  <a:lnTo>
                    <a:pt x="3847275" y="1248439"/>
                  </a:lnTo>
                  <a:lnTo>
                    <a:pt x="3859113" y="1248439"/>
                  </a:lnTo>
                  <a:lnTo>
                    <a:pt x="3870951" y="1248439"/>
                  </a:lnTo>
                  <a:lnTo>
                    <a:pt x="3882788" y="1248439"/>
                  </a:lnTo>
                  <a:lnTo>
                    <a:pt x="3894626" y="1248439"/>
                  </a:lnTo>
                  <a:lnTo>
                    <a:pt x="3906464" y="1248439"/>
                  </a:lnTo>
                  <a:lnTo>
                    <a:pt x="3918302" y="1248439"/>
                  </a:lnTo>
                  <a:lnTo>
                    <a:pt x="3930139" y="1248439"/>
                  </a:lnTo>
                  <a:lnTo>
                    <a:pt x="3941977" y="1248439"/>
                  </a:lnTo>
                  <a:lnTo>
                    <a:pt x="3953815" y="1248439"/>
                  </a:lnTo>
                  <a:lnTo>
                    <a:pt x="3965653" y="1248439"/>
                  </a:lnTo>
                  <a:lnTo>
                    <a:pt x="3977491" y="1248439"/>
                  </a:lnTo>
                  <a:lnTo>
                    <a:pt x="3989328" y="1248439"/>
                  </a:lnTo>
                  <a:lnTo>
                    <a:pt x="4001166" y="1248439"/>
                  </a:lnTo>
                  <a:lnTo>
                    <a:pt x="4013004" y="1248439"/>
                  </a:lnTo>
                  <a:lnTo>
                    <a:pt x="4024842" y="1248439"/>
                  </a:lnTo>
                  <a:lnTo>
                    <a:pt x="4036679" y="1248439"/>
                  </a:lnTo>
                  <a:lnTo>
                    <a:pt x="4048517" y="1248439"/>
                  </a:lnTo>
                  <a:lnTo>
                    <a:pt x="4060355" y="1248439"/>
                  </a:lnTo>
                  <a:lnTo>
                    <a:pt x="4072193" y="1248439"/>
                  </a:lnTo>
                  <a:lnTo>
                    <a:pt x="4084031" y="1248439"/>
                  </a:lnTo>
                  <a:lnTo>
                    <a:pt x="4095868" y="1248439"/>
                  </a:lnTo>
                  <a:lnTo>
                    <a:pt x="4107706" y="1248439"/>
                  </a:lnTo>
                  <a:lnTo>
                    <a:pt x="4119544" y="1248439"/>
                  </a:lnTo>
                  <a:lnTo>
                    <a:pt x="4131382" y="1248439"/>
                  </a:lnTo>
                  <a:lnTo>
                    <a:pt x="4143219" y="1248439"/>
                  </a:lnTo>
                  <a:lnTo>
                    <a:pt x="4155057" y="1248439"/>
                  </a:lnTo>
                  <a:lnTo>
                    <a:pt x="4166895" y="1248439"/>
                  </a:lnTo>
                  <a:lnTo>
                    <a:pt x="4178733" y="1248439"/>
                  </a:lnTo>
                  <a:lnTo>
                    <a:pt x="4190570" y="1248439"/>
                  </a:lnTo>
                  <a:lnTo>
                    <a:pt x="4202408" y="1248439"/>
                  </a:lnTo>
                  <a:lnTo>
                    <a:pt x="4214246" y="1248439"/>
                  </a:lnTo>
                  <a:lnTo>
                    <a:pt x="4226084" y="1248439"/>
                  </a:lnTo>
                  <a:lnTo>
                    <a:pt x="4237922" y="1248439"/>
                  </a:lnTo>
                  <a:lnTo>
                    <a:pt x="4249759" y="1248439"/>
                  </a:lnTo>
                  <a:lnTo>
                    <a:pt x="4261597" y="1248439"/>
                  </a:lnTo>
                  <a:lnTo>
                    <a:pt x="4273435" y="1248439"/>
                  </a:lnTo>
                  <a:lnTo>
                    <a:pt x="4285273" y="1248439"/>
                  </a:lnTo>
                  <a:lnTo>
                    <a:pt x="4297110" y="1248439"/>
                  </a:lnTo>
                  <a:lnTo>
                    <a:pt x="4308948" y="1248439"/>
                  </a:lnTo>
                  <a:lnTo>
                    <a:pt x="4320786" y="1248439"/>
                  </a:lnTo>
                  <a:lnTo>
                    <a:pt x="4332624" y="1248439"/>
                  </a:lnTo>
                  <a:lnTo>
                    <a:pt x="4344461" y="1248439"/>
                  </a:lnTo>
                  <a:lnTo>
                    <a:pt x="4356299" y="1248439"/>
                  </a:lnTo>
                  <a:lnTo>
                    <a:pt x="4368137" y="1248439"/>
                  </a:lnTo>
                  <a:lnTo>
                    <a:pt x="4379975" y="1248439"/>
                  </a:lnTo>
                  <a:lnTo>
                    <a:pt x="4391813" y="1248439"/>
                  </a:lnTo>
                  <a:lnTo>
                    <a:pt x="4403650" y="1248439"/>
                  </a:lnTo>
                  <a:lnTo>
                    <a:pt x="4415488" y="1248439"/>
                  </a:lnTo>
                  <a:lnTo>
                    <a:pt x="4427326" y="1248439"/>
                  </a:lnTo>
                  <a:lnTo>
                    <a:pt x="4439164" y="1248439"/>
                  </a:lnTo>
                  <a:lnTo>
                    <a:pt x="4451001" y="1248439"/>
                  </a:lnTo>
                  <a:lnTo>
                    <a:pt x="4462839" y="1248439"/>
                  </a:lnTo>
                  <a:lnTo>
                    <a:pt x="4474677" y="1248439"/>
                  </a:lnTo>
                  <a:lnTo>
                    <a:pt x="4486515" y="1248439"/>
                  </a:lnTo>
                  <a:lnTo>
                    <a:pt x="4498352" y="1248439"/>
                  </a:lnTo>
                  <a:lnTo>
                    <a:pt x="4510190" y="1248439"/>
                  </a:lnTo>
                  <a:lnTo>
                    <a:pt x="4522028" y="1248439"/>
                  </a:lnTo>
                  <a:lnTo>
                    <a:pt x="4533866" y="1248439"/>
                  </a:lnTo>
                  <a:lnTo>
                    <a:pt x="4545704" y="1248439"/>
                  </a:lnTo>
                  <a:lnTo>
                    <a:pt x="4557541" y="1248439"/>
                  </a:lnTo>
                  <a:lnTo>
                    <a:pt x="4569379" y="1248439"/>
                  </a:lnTo>
                  <a:lnTo>
                    <a:pt x="4581217" y="1248439"/>
                  </a:lnTo>
                  <a:lnTo>
                    <a:pt x="4593055" y="1248439"/>
                  </a:lnTo>
                  <a:lnTo>
                    <a:pt x="4604892" y="1248439"/>
                  </a:lnTo>
                  <a:lnTo>
                    <a:pt x="4616730" y="1248439"/>
                  </a:lnTo>
                  <a:lnTo>
                    <a:pt x="4628568" y="1248439"/>
                  </a:lnTo>
                  <a:lnTo>
                    <a:pt x="4640406" y="1248439"/>
                  </a:lnTo>
                  <a:lnTo>
                    <a:pt x="4652244" y="1248439"/>
                  </a:lnTo>
                  <a:lnTo>
                    <a:pt x="4664081" y="1248439"/>
                  </a:lnTo>
                  <a:lnTo>
                    <a:pt x="4675919" y="1248439"/>
                  </a:lnTo>
                  <a:lnTo>
                    <a:pt x="4687757" y="1248439"/>
                  </a:lnTo>
                </a:path>
              </a:pathLst>
            </a:custGeom>
            <a:ln w="40651" cap="flat">
              <a:solidFill>
                <a:srgbClr val="E8E8E8">
                  <a:alpha val="100000"/>
                </a:srgbClr>
              </a:solidFill>
              <a:prstDash val="solid"/>
              <a:round/>
            </a:ln>
          </p:spPr>
          <p:txBody>
            <a:bodyPr/>
            <a:lstStyle/>
            <a:p/>
          </p:txBody>
        </p:sp>
        <p:sp>
          <p:nvSpPr>
            <p:cNvPr id="43" name="pl43"/>
            <p:cNvSpPr/>
            <p:nvPr/>
          </p:nvSpPr>
          <p:spPr>
            <a:xfrm>
              <a:off x="2482252" y="2772869"/>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4" name="pl44"/>
            <p:cNvSpPr/>
            <p:nvPr/>
          </p:nvSpPr>
          <p:spPr>
            <a:xfrm>
              <a:off x="2482252" y="899582"/>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5" name="pl45"/>
            <p:cNvSpPr/>
            <p:nvPr/>
          </p:nvSpPr>
          <p:spPr>
            <a:xfrm>
              <a:off x="2482252" y="1107725"/>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6" name="pl46"/>
            <p:cNvSpPr/>
            <p:nvPr/>
          </p:nvSpPr>
          <p:spPr>
            <a:xfrm>
              <a:off x="2482252" y="1940367"/>
              <a:ext cx="4687757" cy="416216"/>
            </a:xfrm>
            <a:custGeom>
              <a:avLst/>
              <a:pathLst>
                <a:path w="4687757" h="416216">
                  <a:moveTo>
                    <a:pt x="0" y="416216"/>
                  </a:moveTo>
                  <a:lnTo>
                    <a:pt x="11837" y="416216"/>
                  </a:lnTo>
                  <a:lnTo>
                    <a:pt x="23675" y="416216"/>
                  </a:lnTo>
                  <a:lnTo>
                    <a:pt x="35513" y="416216"/>
                  </a:lnTo>
                  <a:lnTo>
                    <a:pt x="47351" y="416216"/>
                  </a:lnTo>
                  <a:lnTo>
                    <a:pt x="59188" y="416216"/>
                  </a:lnTo>
                  <a:lnTo>
                    <a:pt x="71026" y="416216"/>
                  </a:lnTo>
                  <a:lnTo>
                    <a:pt x="82864" y="416216"/>
                  </a:lnTo>
                  <a:lnTo>
                    <a:pt x="94702" y="416216"/>
                  </a:lnTo>
                  <a:lnTo>
                    <a:pt x="106539" y="416216"/>
                  </a:lnTo>
                  <a:lnTo>
                    <a:pt x="118377" y="416216"/>
                  </a:lnTo>
                  <a:lnTo>
                    <a:pt x="130215" y="416216"/>
                  </a:lnTo>
                  <a:lnTo>
                    <a:pt x="142053" y="416216"/>
                  </a:lnTo>
                  <a:lnTo>
                    <a:pt x="153891" y="416216"/>
                  </a:lnTo>
                  <a:lnTo>
                    <a:pt x="165728" y="416216"/>
                  </a:lnTo>
                  <a:lnTo>
                    <a:pt x="177566" y="416216"/>
                  </a:lnTo>
                  <a:lnTo>
                    <a:pt x="189404" y="416216"/>
                  </a:lnTo>
                  <a:lnTo>
                    <a:pt x="201242" y="416216"/>
                  </a:lnTo>
                  <a:lnTo>
                    <a:pt x="213079" y="416216"/>
                  </a:lnTo>
                  <a:lnTo>
                    <a:pt x="224917" y="416216"/>
                  </a:lnTo>
                  <a:lnTo>
                    <a:pt x="236755" y="416216"/>
                  </a:lnTo>
                  <a:lnTo>
                    <a:pt x="248593" y="416216"/>
                  </a:lnTo>
                  <a:lnTo>
                    <a:pt x="260430" y="416216"/>
                  </a:lnTo>
                  <a:lnTo>
                    <a:pt x="272268" y="416216"/>
                  </a:lnTo>
                  <a:lnTo>
                    <a:pt x="284106" y="416216"/>
                  </a:lnTo>
                  <a:lnTo>
                    <a:pt x="295944" y="416216"/>
                  </a:lnTo>
                  <a:lnTo>
                    <a:pt x="307782" y="416216"/>
                  </a:lnTo>
                  <a:lnTo>
                    <a:pt x="319619" y="416216"/>
                  </a:lnTo>
                  <a:lnTo>
                    <a:pt x="331457" y="416216"/>
                  </a:lnTo>
                  <a:lnTo>
                    <a:pt x="343295" y="416216"/>
                  </a:lnTo>
                  <a:lnTo>
                    <a:pt x="355133" y="416216"/>
                  </a:lnTo>
                  <a:lnTo>
                    <a:pt x="366970" y="416216"/>
                  </a:lnTo>
                  <a:lnTo>
                    <a:pt x="378808" y="416216"/>
                  </a:lnTo>
                  <a:lnTo>
                    <a:pt x="390646" y="416216"/>
                  </a:lnTo>
                  <a:lnTo>
                    <a:pt x="402484" y="416216"/>
                  </a:lnTo>
                  <a:lnTo>
                    <a:pt x="414321" y="416216"/>
                  </a:lnTo>
                  <a:lnTo>
                    <a:pt x="426159" y="416216"/>
                  </a:lnTo>
                  <a:lnTo>
                    <a:pt x="437997" y="416216"/>
                  </a:lnTo>
                  <a:lnTo>
                    <a:pt x="449835" y="416216"/>
                  </a:lnTo>
                  <a:lnTo>
                    <a:pt x="461673" y="416216"/>
                  </a:lnTo>
                  <a:lnTo>
                    <a:pt x="473510" y="416216"/>
                  </a:lnTo>
                  <a:lnTo>
                    <a:pt x="485348" y="416216"/>
                  </a:lnTo>
                  <a:lnTo>
                    <a:pt x="497186" y="416216"/>
                  </a:lnTo>
                  <a:lnTo>
                    <a:pt x="509024" y="416216"/>
                  </a:lnTo>
                  <a:lnTo>
                    <a:pt x="520861" y="416216"/>
                  </a:lnTo>
                  <a:lnTo>
                    <a:pt x="532699" y="416216"/>
                  </a:lnTo>
                  <a:lnTo>
                    <a:pt x="544537" y="416216"/>
                  </a:lnTo>
                  <a:lnTo>
                    <a:pt x="556375" y="416216"/>
                  </a:lnTo>
                  <a:lnTo>
                    <a:pt x="568213" y="416216"/>
                  </a:lnTo>
                  <a:lnTo>
                    <a:pt x="580050" y="416216"/>
                  </a:lnTo>
                  <a:lnTo>
                    <a:pt x="591888" y="416216"/>
                  </a:lnTo>
                  <a:lnTo>
                    <a:pt x="603726" y="416216"/>
                  </a:lnTo>
                  <a:lnTo>
                    <a:pt x="615564" y="416216"/>
                  </a:lnTo>
                  <a:lnTo>
                    <a:pt x="627401" y="416216"/>
                  </a:lnTo>
                  <a:lnTo>
                    <a:pt x="639239" y="416216"/>
                  </a:lnTo>
                  <a:lnTo>
                    <a:pt x="651077" y="416216"/>
                  </a:lnTo>
                  <a:lnTo>
                    <a:pt x="662915" y="416216"/>
                  </a:lnTo>
                  <a:lnTo>
                    <a:pt x="674752" y="416216"/>
                  </a:lnTo>
                  <a:lnTo>
                    <a:pt x="686590" y="416216"/>
                  </a:lnTo>
                  <a:lnTo>
                    <a:pt x="698428" y="416216"/>
                  </a:lnTo>
                  <a:lnTo>
                    <a:pt x="710266" y="416216"/>
                  </a:lnTo>
                  <a:lnTo>
                    <a:pt x="722104" y="416216"/>
                  </a:lnTo>
                  <a:lnTo>
                    <a:pt x="733941" y="416216"/>
                  </a:lnTo>
                  <a:lnTo>
                    <a:pt x="745779" y="416216"/>
                  </a:lnTo>
                  <a:lnTo>
                    <a:pt x="757617" y="416216"/>
                  </a:lnTo>
                  <a:lnTo>
                    <a:pt x="769455" y="416216"/>
                  </a:lnTo>
                  <a:lnTo>
                    <a:pt x="781292" y="416216"/>
                  </a:lnTo>
                  <a:lnTo>
                    <a:pt x="793130" y="416216"/>
                  </a:lnTo>
                  <a:lnTo>
                    <a:pt x="804968" y="416216"/>
                  </a:lnTo>
                  <a:lnTo>
                    <a:pt x="816806" y="416216"/>
                  </a:lnTo>
                  <a:lnTo>
                    <a:pt x="828643" y="416216"/>
                  </a:lnTo>
                  <a:lnTo>
                    <a:pt x="840481" y="416216"/>
                  </a:lnTo>
                  <a:lnTo>
                    <a:pt x="852319" y="416216"/>
                  </a:lnTo>
                  <a:lnTo>
                    <a:pt x="864157" y="416216"/>
                  </a:lnTo>
                  <a:lnTo>
                    <a:pt x="875995" y="416216"/>
                  </a:lnTo>
                  <a:lnTo>
                    <a:pt x="887832" y="416216"/>
                  </a:lnTo>
                  <a:lnTo>
                    <a:pt x="899670" y="416216"/>
                  </a:lnTo>
                  <a:lnTo>
                    <a:pt x="911508" y="416216"/>
                  </a:lnTo>
                  <a:lnTo>
                    <a:pt x="923346" y="416216"/>
                  </a:lnTo>
                  <a:lnTo>
                    <a:pt x="935183" y="416216"/>
                  </a:lnTo>
                  <a:lnTo>
                    <a:pt x="947021" y="416216"/>
                  </a:lnTo>
                  <a:lnTo>
                    <a:pt x="958859" y="416216"/>
                  </a:lnTo>
                  <a:lnTo>
                    <a:pt x="970697" y="416216"/>
                  </a:lnTo>
                  <a:lnTo>
                    <a:pt x="982534" y="416216"/>
                  </a:lnTo>
                  <a:lnTo>
                    <a:pt x="994372" y="416216"/>
                  </a:lnTo>
                  <a:lnTo>
                    <a:pt x="1006210" y="416216"/>
                  </a:lnTo>
                  <a:lnTo>
                    <a:pt x="1018048" y="416216"/>
                  </a:lnTo>
                  <a:lnTo>
                    <a:pt x="1029886" y="416216"/>
                  </a:lnTo>
                  <a:lnTo>
                    <a:pt x="1041723" y="416216"/>
                  </a:lnTo>
                  <a:lnTo>
                    <a:pt x="1053561" y="416216"/>
                  </a:lnTo>
                  <a:lnTo>
                    <a:pt x="1065399" y="416216"/>
                  </a:lnTo>
                  <a:lnTo>
                    <a:pt x="1077237" y="416216"/>
                  </a:lnTo>
                  <a:lnTo>
                    <a:pt x="1089074" y="416216"/>
                  </a:lnTo>
                  <a:lnTo>
                    <a:pt x="1100912" y="416216"/>
                  </a:lnTo>
                  <a:lnTo>
                    <a:pt x="1112750" y="416216"/>
                  </a:lnTo>
                  <a:lnTo>
                    <a:pt x="1124588" y="416216"/>
                  </a:lnTo>
                  <a:lnTo>
                    <a:pt x="1136426" y="416216"/>
                  </a:lnTo>
                  <a:lnTo>
                    <a:pt x="1148263" y="416216"/>
                  </a:lnTo>
                  <a:lnTo>
                    <a:pt x="1160101" y="416216"/>
                  </a:lnTo>
                  <a:lnTo>
                    <a:pt x="1171939" y="416216"/>
                  </a:lnTo>
                  <a:lnTo>
                    <a:pt x="1171939" y="416216"/>
                  </a:lnTo>
                  <a:lnTo>
                    <a:pt x="1183777" y="416216"/>
                  </a:lnTo>
                  <a:lnTo>
                    <a:pt x="1195614" y="416216"/>
                  </a:lnTo>
                  <a:lnTo>
                    <a:pt x="1207452" y="416216"/>
                  </a:lnTo>
                  <a:lnTo>
                    <a:pt x="1219290" y="416216"/>
                  </a:lnTo>
                  <a:lnTo>
                    <a:pt x="1231128" y="416216"/>
                  </a:lnTo>
                  <a:lnTo>
                    <a:pt x="1242965" y="416216"/>
                  </a:lnTo>
                  <a:lnTo>
                    <a:pt x="1254803" y="416216"/>
                  </a:lnTo>
                  <a:lnTo>
                    <a:pt x="1266641" y="416216"/>
                  </a:lnTo>
                  <a:lnTo>
                    <a:pt x="1278479" y="416216"/>
                  </a:lnTo>
                  <a:lnTo>
                    <a:pt x="1290317" y="416216"/>
                  </a:lnTo>
                  <a:lnTo>
                    <a:pt x="1302154" y="416216"/>
                  </a:lnTo>
                  <a:lnTo>
                    <a:pt x="1313992" y="416216"/>
                  </a:lnTo>
                  <a:lnTo>
                    <a:pt x="1325830" y="416216"/>
                  </a:lnTo>
                  <a:lnTo>
                    <a:pt x="1337668" y="416216"/>
                  </a:lnTo>
                  <a:lnTo>
                    <a:pt x="1349505" y="416216"/>
                  </a:lnTo>
                  <a:lnTo>
                    <a:pt x="1361343" y="416216"/>
                  </a:lnTo>
                  <a:lnTo>
                    <a:pt x="1373181" y="416216"/>
                  </a:lnTo>
                  <a:lnTo>
                    <a:pt x="1385019" y="416216"/>
                  </a:lnTo>
                  <a:lnTo>
                    <a:pt x="1396856" y="416216"/>
                  </a:lnTo>
                  <a:lnTo>
                    <a:pt x="1408694" y="416216"/>
                  </a:lnTo>
                  <a:lnTo>
                    <a:pt x="1420532" y="416216"/>
                  </a:lnTo>
                  <a:lnTo>
                    <a:pt x="1432370" y="416216"/>
                  </a:lnTo>
                  <a:lnTo>
                    <a:pt x="1444208" y="416216"/>
                  </a:lnTo>
                  <a:lnTo>
                    <a:pt x="1456045" y="416216"/>
                  </a:lnTo>
                  <a:lnTo>
                    <a:pt x="1467883" y="416216"/>
                  </a:lnTo>
                  <a:lnTo>
                    <a:pt x="1479721" y="416216"/>
                  </a:lnTo>
                  <a:lnTo>
                    <a:pt x="1491559" y="416216"/>
                  </a:lnTo>
                  <a:lnTo>
                    <a:pt x="1503396" y="416216"/>
                  </a:lnTo>
                  <a:lnTo>
                    <a:pt x="1515234" y="416216"/>
                  </a:lnTo>
                  <a:lnTo>
                    <a:pt x="1527072" y="416216"/>
                  </a:lnTo>
                  <a:lnTo>
                    <a:pt x="1538910" y="416216"/>
                  </a:lnTo>
                  <a:lnTo>
                    <a:pt x="1550748" y="416216"/>
                  </a:lnTo>
                  <a:lnTo>
                    <a:pt x="1562585" y="416216"/>
                  </a:lnTo>
                  <a:lnTo>
                    <a:pt x="1574423" y="416216"/>
                  </a:lnTo>
                  <a:lnTo>
                    <a:pt x="1586261" y="416216"/>
                  </a:lnTo>
                  <a:lnTo>
                    <a:pt x="1598099" y="416216"/>
                  </a:lnTo>
                  <a:lnTo>
                    <a:pt x="1609936" y="416216"/>
                  </a:lnTo>
                  <a:lnTo>
                    <a:pt x="1621774" y="416216"/>
                  </a:lnTo>
                  <a:lnTo>
                    <a:pt x="1633612" y="416216"/>
                  </a:lnTo>
                  <a:lnTo>
                    <a:pt x="1645450" y="416216"/>
                  </a:lnTo>
                  <a:lnTo>
                    <a:pt x="1657287" y="416216"/>
                  </a:lnTo>
                  <a:lnTo>
                    <a:pt x="1669125" y="416216"/>
                  </a:lnTo>
                  <a:lnTo>
                    <a:pt x="1680963" y="416216"/>
                  </a:lnTo>
                  <a:lnTo>
                    <a:pt x="1692801" y="416216"/>
                  </a:lnTo>
                  <a:lnTo>
                    <a:pt x="1704639" y="416216"/>
                  </a:lnTo>
                  <a:lnTo>
                    <a:pt x="1716476" y="416216"/>
                  </a:lnTo>
                  <a:lnTo>
                    <a:pt x="1728314" y="416216"/>
                  </a:lnTo>
                  <a:lnTo>
                    <a:pt x="1740152" y="416216"/>
                  </a:lnTo>
                  <a:lnTo>
                    <a:pt x="1751990" y="416216"/>
                  </a:lnTo>
                  <a:lnTo>
                    <a:pt x="1763827" y="416216"/>
                  </a:lnTo>
                  <a:lnTo>
                    <a:pt x="1775665" y="416216"/>
                  </a:lnTo>
                  <a:lnTo>
                    <a:pt x="1787503" y="416216"/>
                  </a:lnTo>
                  <a:lnTo>
                    <a:pt x="1799341" y="416216"/>
                  </a:lnTo>
                  <a:lnTo>
                    <a:pt x="1811178" y="416216"/>
                  </a:lnTo>
                  <a:lnTo>
                    <a:pt x="1823016" y="416216"/>
                  </a:lnTo>
                  <a:lnTo>
                    <a:pt x="1834854" y="416216"/>
                  </a:lnTo>
                  <a:lnTo>
                    <a:pt x="1846692" y="416216"/>
                  </a:lnTo>
                  <a:lnTo>
                    <a:pt x="1858530" y="416216"/>
                  </a:lnTo>
                  <a:lnTo>
                    <a:pt x="1870367" y="416216"/>
                  </a:lnTo>
                  <a:lnTo>
                    <a:pt x="1882205" y="416216"/>
                  </a:lnTo>
                  <a:lnTo>
                    <a:pt x="1894043" y="416216"/>
                  </a:lnTo>
                  <a:lnTo>
                    <a:pt x="1905881" y="416216"/>
                  </a:lnTo>
                  <a:lnTo>
                    <a:pt x="1917718" y="416216"/>
                  </a:lnTo>
                  <a:lnTo>
                    <a:pt x="1929556" y="416216"/>
                  </a:lnTo>
                  <a:lnTo>
                    <a:pt x="1941394" y="416216"/>
                  </a:lnTo>
                  <a:lnTo>
                    <a:pt x="1953232" y="416216"/>
                  </a:lnTo>
                  <a:lnTo>
                    <a:pt x="1965069" y="416216"/>
                  </a:lnTo>
                  <a:lnTo>
                    <a:pt x="1976907" y="416216"/>
                  </a:lnTo>
                  <a:lnTo>
                    <a:pt x="1988745" y="416216"/>
                  </a:lnTo>
                  <a:lnTo>
                    <a:pt x="2000583" y="416216"/>
                  </a:lnTo>
                  <a:lnTo>
                    <a:pt x="2012421" y="416216"/>
                  </a:lnTo>
                  <a:lnTo>
                    <a:pt x="2024258" y="416216"/>
                  </a:lnTo>
                  <a:lnTo>
                    <a:pt x="2036096" y="416216"/>
                  </a:lnTo>
                  <a:lnTo>
                    <a:pt x="2047934" y="416216"/>
                  </a:lnTo>
                  <a:lnTo>
                    <a:pt x="2059772" y="416216"/>
                  </a:lnTo>
                  <a:lnTo>
                    <a:pt x="2071609" y="416216"/>
                  </a:lnTo>
                  <a:lnTo>
                    <a:pt x="2083447" y="416216"/>
                  </a:lnTo>
                  <a:lnTo>
                    <a:pt x="2095285" y="416216"/>
                  </a:lnTo>
                  <a:lnTo>
                    <a:pt x="2107123" y="416216"/>
                  </a:lnTo>
                  <a:lnTo>
                    <a:pt x="2118961" y="416216"/>
                  </a:lnTo>
                  <a:lnTo>
                    <a:pt x="2130798" y="416216"/>
                  </a:lnTo>
                  <a:lnTo>
                    <a:pt x="2142636" y="416216"/>
                  </a:lnTo>
                  <a:lnTo>
                    <a:pt x="2154474" y="416216"/>
                  </a:lnTo>
                  <a:lnTo>
                    <a:pt x="2166312" y="416216"/>
                  </a:lnTo>
                  <a:lnTo>
                    <a:pt x="2178149" y="416216"/>
                  </a:lnTo>
                  <a:lnTo>
                    <a:pt x="2189987" y="416216"/>
                  </a:lnTo>
                  <a:lnTo>
                    <a:pt x="2201825" y="416216"/>
                  </a:lnTo>
                  <a:lnTo>
                    <a:pt x="2213663" y="416216"/>
                  </a:lnTo>
                  <a:lnTo>
                    <a:pt x="2225500" y="416216"/>
                  </a:lnTo>
                  <a:lnTo>
                    <a:pt x="2237338" y="416216"/>
                  </a:lnTo>
                  <a:lnTo>
                    <a:pt x="2249176" y="416216"/>
                  </a:lnTo>
                  <a:lnTo>
                    <a:pt x="2261014" y="416216"/>
                  </a:lnTo>
                  <a:lnTo>
                    <a:pt x="2272852" y="416216"/>
                  </a:lnTo>
                  <a:lnTo>
                    <a:pt x="2284689" y="416216"/>
                  </a:lnTo>
                  <a:lnTo>
                    <a:pt x="2296527" y="416216"/>
                  </a:lnTo>
                  <a:lnTo>
                    <a:pt x="2308365" y="416216"/>
                  </a:lnTo>
                  <a:lnTo>
                    <a:pt x="2320203" y="416216"/>
                  </a:lnTo>
                  <a:lnTo>
                    <a:pt x="2332040" y="416216"/>
                  </a:lnTo>
                  <a:lnTo>
                    <a:pt x="2343878" y="416216"/>
                  </a:lnTo>
                  <a:lnTo>
                    <a:pt x="2343878" y="416076"/>
                  </a:lnTo>
                  <a:lnTo>
                    <a:pt x="2355716" y="416052"/>
                  </a:lnTo>
                  <a:lnTo>
                    <a:pt x="2367554" y="416023"/>
                  </a:lnTo>
                  <a:lnTo>
                    <a:pt x="2379391" y="415989"/>
                  </a:lnTo>
                  <a:lnTo>
                    <a:pt x="2391229" y="415949"/>
                  </a:lnTo>
                  <a:lnTo>
                    <a:pt x="2403067" y="415903"/>
                  </a:lnTo>
                  <a:lnTo>
                    <a:pt x="2414905" y="415848"/>
                  </a:lnTo>
                  <a:lnTo>
                    <a:pt x="2426743" y="415783"/>
                  </a:lnTo>
                  <a:lnTo>
                    <a:pt x="2438580" y="415708"/>
                  </a:lnTo>
                  <a:lnTo>
                    <a:pt x="2450418" y="415619"/>
                  </a:lnTo>
                  <a:lnTo>
                    <a:pt x="2462256" y="415514"/>
                  </a:lnTo>
                  <a:lnTo>
                    <a:pt x="2474094" y="415391"/>
                  </a:lnTo>
                  <a:lnTo>
                    <a:pt x="2485931" y="415247"/>
                  </a:lnTo>
                  <a:lnTo>
                    <a:pt x="2497769" y="415077"/>
                  </a:lnTo>
                  <a:lnTo>
                    <a:pt x="2509607" y="414878"/>
                  </a:lnTo>
                  <a:lnTo>
                    <a:pt x="2521445" y="414645"/>
                  </a:lnTo>
                  <a:lnTo>
                    <a:pt x="2533283" y="414370"/>
                  </a:lnTo>
                  <a:lnTo>
                    <a:pt x="2545120" y="414048"/>
                  </a:lnTo>
                  <a:lnTo>
                    <a:pt x="2556958" y="413670"/>
                  </a:lnTo>
                  <a:lnTo>
                    <a:pt x="2568796" y="413227"/>
                  </a:lnTo>
                  <a:lnTo>
                    <a:pt x="2580634" y="412707"/>
                  </a:lnTo>
                  <a:lnTo>
                    <a:pt x="2592471" y="412098"/>
                  </a:lnTo>
                  <a:lnTo>
                    <a:pt x="2604309" y="411384"/>
                  </a:lnTo>
                  <a:lnTo>
                    <a:pt x="2616147" y="410548"/>
                  </a:lnTo>
                  <a:lnTo>
                    <a:pt x="2627985" y="409569"/>
                  </a:lnTo>
                  <a:lnTo>
                    <a:pt x="2639822" y="408425"/>
                  </a:lnTo>
                  <a:lnTo>
                    <a:pt x="2651660" y="407089"/>
                  </a:lnTo>
                  <a:lnTo>
                    <a:pt x="2663498" y="405529"/>
                  </a:lnTo>
                  <a:lnTo>
                    <a:pt x="2675336" y="403711"/>
                  </a:lnTo>
                  <a:lnTo>
                    <a:pt x="2687174" y="401594"/>
                  </a:lnTo>
                  <a:lnTo>
                    <a:pt x="2699011" y="399135"/>
                  </a:lnTo>
                  <a:lnTo>
                    <a:pt x="2710849" y="396282"/>
                  </a:lnTo>
                  <a:lnTo>
                    <a:pt x="2722687" y="392981"/>
                  </a:lnTo>
                  <a:lnTo>
                    <a:pt x="2734525" y="389170"/>
                  </a:lnTo>
                  <a:lnTo>
                    <a:pt x="2746362" y="384784"/>
                  </a:lnTo>
                  <a:lnTo>
                    <a:pt x="2758200" y="379754"/>
                  </a:lnTo>
                  <a:lnTo>
                    <a:pt x="2770038" y="374006"/>
                  </a:lnTo>
                  <a:lnTo>
                    <a:pt x="2781876" y="367469"/>
                  </a:lnTo>
                  <a:lnTo>
                    <a:pt x="2793713" y="360072"/>
                  </a:lnTo>
                  <a:lnTo>
                    <a:pt x="2805551" y="351749"/>
                  </a:lnTo>
                  <a:lnTo>
                    <a:pt x="2817389" y="342445"/>
                  </a:lnTo>
                  <a:lnTo>
                    <a:pt x="2829227" y="332119"/>
                  </a:lnTo>
                  <a:lnTo>
                    <a:pt x="2841065" y="320751"/>
                  </a:lnTo>
                  <a:lnTo>
                    <a:pt x="2852902" y="308344"/>
                  </a:lnTo>
                  <a:lnTo>
                    <a:pt x="2864740" y="294935"/>
                  </a:lnTo>
                  <a:lnTo>
                    <a:pt x="2876578" y="280592"/>
                  </a:lnTo>
                  <a:lnTo>
                    <a:pt x="2888416" y="265420"/>
                  </a:lnTo>
                  <a:lnTo>
                    <a:pt x="2900253" y="249559"/>
                  </a:lnTo>
                  <a:lnTo>
                    <a:pt x="2912091" y="233179"/>
                  </a:lnTo>
                  <a:lnTo>
                    <a:pt x="2923929" y="216478"/>
                  </a:lnTo>
                  <a:lnTo>
                    <a:pt x="2935767" y="199667"/>
                  </a:lnTo>
                  <a:lnTo>
                    <a:pt x="2947604" y="182966"/>
                  </a:lnTo>
                  <a:lnTo>
                    <a:pt x="2959442" y="166586"/>
                  </a:lnTo>
                  <a:lnTo>
                    <a:pt x="2971280" y="150725"/>
                  </a:lnTo>
                  <a:lnTo>
                    <a:pt x="2983118" y="135553"/>
                  </a:lnTo>
                  <a:lnTo>
                    <a:pt x="2994956" y="121210"/>
                  </a:lnTo>
                  <a:lnTo>
                    <a:pt x="3006793" y="107801"/>
                  </a:lnTo>
                  <a:lnTo>
                    <a:pt x="3018631" y="95395"/>
                  </a:lnTo>
                  <a:lnTo>
                    <a:pt x="3030469" y="84026"/>
                  </a:lnTo>
                  <a:lnTo>
                    <a:pt x="3042307" y="73700"/>
                  </a:lnTo>
                  <a:lnTo>
                    <a:pt x="3054144" y="64396"/>
                  </a:lnTo>
                  <a:lnTo>
                    <a:pt x="3065982" y="56073"/>
                  </a:lnTo>
                  <a:lnTo>
                    <a:pt x="3077820" y="48676"/>
                  </a:lnTo>
                  <a:lnTo>
                    <a:pt x="3089658" y="42139"/>
                  </a:lnTo>
                  <a:lnTo>
                    <a:pt x="3101496" y="36392"/>
                  </a:lnTo>
                  <a:lnTo>
                    <a:pt x="3113333" y="31361"/>
                  </a:lnTo>
                  <a:lnTo>
                    <a:pt x="3125171" y="26975"/>
                  </a:lnTo>
                  <a:lnTo>
                    <a:pt x="3137009" y="23165"/>
                  </a:lnTo>
                  <a:lnTo>
                    <a:pt x="3148847" y="19863"/>
                  </a:lnTo>
                  <a:lnTo>
                    <a:pt x="3160684" y="17011"/>
                  </a:lnTo>
                  <a:lnTo>
                    <a:pt x="3172522" y="14551"/>
                  </a:lnTo>
                  <a:lnTo>
                    <a:pt x="3184360" y="12435"/>
                  </a:lnTo>
                  <a:lnTo>
                    <a:pt x="3196198" y="10616"/>
                  </a:lnTo>
                  <a:lnTo>
                    <a:pt x="3208035" y="9057"/>
                  </a:lnTo>
                  <a:lnTo>
                    <a:pt x="3219873" y="7720"/>
                  </a:lnTo>
                  <a:lnTo>
                    <a:pt x="3231711" y="6576"/>
                  </a:lnTo>
                  <a:lnTo>
                    <a:pt x="3243549" y="5598"/>
                  </a:lnTo>
                  <a:lnTo>
                    <a:pt x="3255387" y="4762"/>
                  </a:lnTo>
                  <a:lnTo>
                    <a:pt x="3267224" y="4048"/>
                  </a:lnTo>
                  <a:lnTo>
                    <a:pt x="3279062" y="3438"/>
                  </a:lnTo>
                  <a:lnTo>
                    <a:pt x="3290900" y="2919"/>
                  </a:lnTo>
                  <a:lnTo>
                    <a:pt x="3302738" y="2475"/>
                  </a:lnTo>
                  <a:lnTo>
                    <a:pt x="3314575" y="2097"/>
                  </a:lnTo>
                  <a:lnTo>
                    <a:pt x="3326413" y="1775"/>
                  </a:lnTo>
                  <a:lnTo>
                    <a:pt x="3338251" y="1501"/>
                  </a:lnTo>
                  <a:lnTo>
                    <a:pt x="3350089" y="1267"/>
                  </a:lnTo>
                  <a:lnTo>
                    <a:pt x="3361926" y="1068"/>
                  </a:lnTo>
                  <a:lnTo>
                    <a:pt x="3373764" y="899"/>
                  </a:lnTo>
                  <a:lnTo>
                    <a:pt x="3385602" y="754"/>
                  </a:lnTo>
                  <a:lnTo>
                    <a:pt x="3397440" y="631"/>
                  </a:lnTo>
                  <a:lnTo>
                    <a:pt x="3409278" y="527"/>
                  </a:lnTo>
                  <a:lnTo>
                    <a:pt x="3421115" y="438"/>
                  </a:lnTo>
                  <a:lnTo>
                    <a:pt x="3432953" y="362"/>
                  </a:lnTo>
                  <a:lnTo>
                    <a:pt x="3444791" y="298"/>
                  </a:lnTo>
                  <a:lnTo>
                    <a:pt x="3456629" y="243"/>
                  </a:lnTo>
                  <a:lnTo>
                    <a:pt x="3468466" y="196"/>
                  </a:lnTo>
                  <a:lnTo>
                    <a:pt x="3480304" y="156"/>
                  </a:lnTo>
                  <a:lnTo>
                    <a:pt x="3492142" y="123"/>
                  </a:lnTo>
                  <a:lnTo>
                    <a:pt x="3503980" y="94"/>
                  </a:lnTo>
                  <a:lnTo>
                    <a:pt x="3515818" y="69"/>
                  </a:lnTo>
                  <a:lnTo>
                    <a:pt x="3515818" y="0"/>
                  </a:lnTo>
                  <a:lnTo>
                    <a:pt x="3527655" y="12"/>
                  </a:lnTo>
                  <a:lnTo>
                    <a:pt x="3539493" y="26"/>
                  </a:lnTo>
                  <a:lnTo>
                    <a:pt x="3551331" y="43"/>
                  </a:lnTo>
                  <a:lnTo>
                    <a:pt x="3563169" y="63"/>
                  </a:lnTo>
                  <a:lnTo>
                    <a:pt x="3575006" y="86"/>
                  </a:lnTo>
                  <a:lnTo>
                    <a:pt x="3586844" y="114"/>
                  </a:lnTo>
                  <a:lnTo>
                    <a:pt x="3598682" y="146"/>
                  </a:lnTo>
                  <a:lnTo>
                    <a:pt x="3610520" y="184"/>
                  </a:lnTo>
                  <a:lnTo>
                    <a:pt x="3622357" y="228"/>
                  </a:lnTo>
                  <a:lnTo>
                    <a:pt x="3634195" y="281"/>
                  </a:lnTo>
                  <a:lnTo>
                    <a:pt x="3646033" y="342"/>
                  </a:lnTo>
                  <a:lnTo>
                    <a:pt x="3657871" y="414"/>
                  </a:lnTo>
                  <a:lnTo>
                    <a:pt x="3669709" y="499"/>
                  </a:lnTo>
                  <a:lnTo>
                    <a:pt x="3681546" y="598"/>
                  </a:lnTo>
                  <a:lnTo>
                    <a:pt x="3693384" y="715"/>
                  </a:lnTo>
                  <a:lnTo>
                    <a:pt x="3705222" y="852"/>
                  </a:lnTo>
                  <a:lnTo>
                    <a:pt x="3717060" y="1014"/>
                  </a:lnTo>
                  <a:lnTo>
                    <a:pt x="3728897" y="1202"/>
                  </a:lnTo>
                  <a:lnTo>
                    <a:pt x="3740735" y="1424"/>
                  </a:lnTo>
                  <a:lnTo>
                    <a:pt x="3752573" y="1684"/>
                  </a:lnTo>
                  <a:lnTo>
                    <a:pt x="3764411" y="1989"/>
                  </a:lnTo>
                  <a:lnTo>
                    <a:pt x="3776248" y="2346"/>
                  </a:lnTo>
                  <a:lnTo>
                    <a:pt x="3788086" y="2764"/>
                  </a:lnTo>
                  <a:lnTo>
                    <a:pt x="3799924" y="3253"/>
                  </a:lnTo>
                  <a:lnTo>
                    <a:pt x="3811762" y="3825"/>
                  </a:lnTo>
                  <a:lnTo>
                    <a:pt x="3823600" y="4493"/>
                  </a:lnTo>
                  <a:lnTo>
                    <a:pt x="3835437" y="5273"/>
                  </a:lnTo>
                  <a:lnTo>
                    <a:pt x="3847275" y="6182"/>
                  </a:lnTo>
                  <a:lnTo>
                    <a:pt x="3859113" y="7240"/>
                  </a:lnTo>
                  <a:lnTo>
                    <a:pt x="3870951" y="8470"/>
                  </a:lnTo>
                  <a:lnTo>
                    <a:pt x="3882788" y="9896"/>
                  </a:lnTo>
                  <a:lnTo>
                    <a:pt x="3894626" y="11547"/>
                  </a:lnTo>
                  <a:lnTo>
                    <a:pt x="3906464" y="13453"/>
                  </a:lnTo>
                  <a:lnTo>
                    <a:pt x="3918302" y="15646"/>
                  </a:lnTo>
                  <a:lnTo>
                    <a:pt x="3930139" y="18161"/>
                  </a:lnTo>
                  <a:lnTo>
                    <a:pt x="3941977" y="21034"/>
                  </a:lnTo>
                  <a:lnTo>
                    <a:pt x="3953815" y="24303"/>
                  </a:lnTo>
                  <a:lnTo>
                    <a:pt x="3965653" y="28002"/>
                  </a:lnTo>
                  <a:lnTo>
                    <a:pt x="3977491" y="32163"/>
                  </a:lnTo>
                  <a:lnTo>
                    <a:pt x="3989328" y="36815"/>
                  </a:lnTo>
                  <a:lnTo>
                    <a:pt x="4001166" y="41978"/>
                  </a:lnTo>
                  <a:lnTo>
                    <a:pt x="4013004" y="47662"/>
                  </a:lnTo>
                  <a:lnTo>
                    <a:pt x="4024842" y="53865"/>
                  </a:lnTo>
                  <a:lnTo>
                    <a:pt x="4036679" y="60570"/>
                  </a:lnTo>
                  <a:lnTo>
                    <a:pt x="4048517" y="67741"/>
                  </a:lnTo>
                  <a:lnTo>
                    <a:pt x="4060355" y="75327"/>
                  </a:lnTo>
                  <a:lnTo>
                    <a:pt x="4072193" y="83258"/>
                  </a:lnTo>
                  <a:lnTo>
                    <a:pt x="4084031" y="91448"/>
                  </a:lnTo>
                  <a:lnTo>
                    <a:pt x="4095868" y="99799"/>
                  </a:lnTo>
                  <a:lnTo>
                    <a:pt x="4107706" y="108204"/>
                  </a:lnTo>
                  <a:lnTo>
                    <a:pt x="4119544" y="116555"/>
                  </a:lnTo>
                  <a:lnTo>
                    <a:pt x="4131382" y="124744"/>
                  </a:lnTo>
                  <a:lnTo>
                    <a:pt x="4143219" y="132675"/>
                  </a:lnTo>
                  <a:lnTo>
                    <a:pt x="4155057" y="140261"/>
                  </a:lnTo>
                  <a:lnTo>
                    <a:pt x="4166895" y="147432"/>
                  </a:lnTo>
                  <a:lnTo>
                    <a:pt x="4178733" y="154137"/>
                  </a:lnTo>
                  <a:lnTo>
                    <a:pt x="4190570" y="160340"/>
                  </a:lnTo>
                  <a:lnTo>
                    <a:pt x="4202408" y="166024"/>
                  </a:lnTo>
                  <a:lnTo>
                    <a:pt x="4214246" y="171187"/>
                  </a:lnTo>
                  <a:lnTo>
                    <a:pt x="4226084" y="175839"/>
                  </a:lnTo>
                  <a:lnTo>
                    <a:pt x="4237922" y="180001"/>
                  </a:lnTo>
                  <a:lnTo>
                    <a:pt x="4249759" y="183700"/>
                  </a:lnTo>
                  <a:lnTo>
                    <a:pt x="4261597" y="186968"/>
                  </a:lnTo>
                  <a:lnTo>
                    <a:pt x="4273435" y="189842"/>
                  </a:lnTo>
                  <a:lnTo>
                    <a:pt x="4285273" y="192357"/>
                  </a:lnTo>
                  <a:lnTo>
                    <a:pt x="4297110" y="194550"/>
                  </a:lnTo>
                  <a:lnTo>
                    <a:pt x="4308948" y="196455"/>
                  </a:lnTo>
                  <a:lnTo>
                    <a:pt x="4320786" y="198106"/>
                  </a:lnTo>
                  <a:lnTo>
                    <a:pt x="4332624" y="199532"/>
                  </a:lnTo>
                  <a:lnTo>
                    <a:pt x="4344461" y="200762"/>
                  </a:lnTo>
                  <a:lnTo>
                    <a:pt x="4356299" y="201820"/>
                  </a:lnTo>
                  <a:lnTo>
                    <a:pt x="4368137" y="202729"/>
                  </a:lnTo>
                  <a:lnTo>
                    <a:pt x="4379975" y="203509"/>
                  </a:lnTo>
                  <a:lnTo>
                    <a:pt x="4391813" y="204178"/>
                  </a:lnTo>
                  <a:lnTo>
                    <a:pt x="4403650" y="204750"/>
                  </a:lnTo>
                  <a:lnTo>
                    <a:pt x="4415488" y="205239"/>
                  </a:lnTo>
                  <a:lnTo>
                    <a:pt x="4427326" y="205657"/>
                  </a:lnTo>
                  <a:lnTo>
                    <a:pt x="4439164" y="206014"/>
                  </a:lnTo>
                  <a:lnTo>
                    <a:pt x="4451001" y="206318"/>
                  </a:lnTo>
                  <a:lnTo>
                    <a:pt x="4462839" y="206578"/>
                  </a:lnTo>
                  <a:lnTo>
                    <a:pt x="4474677" y="206800"/>
                  </a:lnTo>
                  <a:lnTo>
                    <a:pt x="4486515" y="206989"/>
                  </a:lnTo>
                  <a:lnTo>
                    <a:pt x="4498352" y="207150"/>
                  </a:lnTo>
                  <a:lnTo>
                    <a:pt x="4510190" y="207287"/>
                  </a:lnTo>
                  <a:lnTo>
                    <a:pt x="4522028" y="207404"/>
                  </a:lnTo>
                  <a:lnTo>
                    <a:pt x="4533866" y="207503"/>
                  </a:lnTo>
                  <a:lnTo>
                    <a:pt x="4545704" y="207588"/>
                  </a:lnTo>
                  <a:lnTo>
                    <a:pt x="4557541" y="207660"/>
                  </a:lnTo>
                  <a:lnTo>
                    <a:pt x="4569379" y="207722"/>
                  </a:lnTo>
                  <a:lnTo>
                    <a:pt x="4581217" y="207774"/>
                  </a:lnTo>
                  <a:lnTo>
                    <a:pt x="4593055" y="207819"/>
                  </a:lnTo>
                  <a:lnTo>
                    <a:pt x="4604892" y="207856"/>
                  </a:lnTo>
                  <a:lnTo>
                    <a:pt x="4616730" y="207889"/>
                  </a:lnTo>
                  <a:lnTo>
                    <a:pt x="4628568" y="207916"/>
                  </a:lnTo>
                  <a:lnTo>
                    <a:pt x="4640406" y="207940"/>
                  </a:lnTo>
                  <a:lnTo>
                    <a:pt x="4652244" y="207959"/>
                  </a:lnTo>
                  <a:lnTo>
                    <a:pt x="4664081" y="207976"/>
                  </a:lnTo>
                  <a:lnTo>
                    <a:pt x="4675919" y="207991"/>
                  </a:lnTo>
                  <a:lnTo>
                    <a:pt x="4687757" y="208003"/>
                  </a:lnTo>
                </a:path>
              </a:pathLst>
            </a:custGeom>
            <a:ln w="40651" cap="flat">
              <a:solidFill>
                <a:srgbClr val="E8E8E8">
                  <a:alpha val="100000"/>
                </a:srgbClr>
              </a:solidFill>
              <a:prstDash val="solid"/>
              <a:round/>
            </a:ln>
          </p:spPr>
          <p:txBody>
            <a:bodyPr/>
            <a:lstStyle/>
            <a:p/>
          </p:txBody>
        </p:sp>
        <p:sp>
          <p:nvSpPr>
            <p:cNvPr id="47" name="pl47"/>
            <p:cNvSpPr/>
            <p:nvPr/>
          </p:nvSpPr>
          <p:spPr>
            <a:xfrm>
              <a:off x="2482252" y="5478728"/>
              <a:ext cx="4687757" cy="208073"/>
            </a:xfrm>
            <a:custGeom>
              <a:avLst/>
              <a:pathLst>
                <a:path w="4687757" h="208073">
                  <a:moveTo>
                    <a:pt x="0" y="208073"/>
                  </a:moveTo>
                  <a:lnTo>
                    <a:pt x="11837" y="208060"/>
                  </a:lnTo>
                  <a:lnTo>
                    <a:pt x="23675" y="208046"/>
                  </a:lnTo>
                  <a:lnTo>
                    <a:pt x="35513" y="208029"/>
                  </a:lnTo>
                  <a:lnTo>
                    <a:pt x="47351" y="208009"/>
                  </a:lnTo>
                  <a:lnTo>
                    <a:pt x="59188" y="207986"/>
                  </a:lnTo>
                  <a:lnTo>
                    <a:pt x="71026" y="207959"/>
                  </a:lnTo>
                  <a:lnTo>
                    <a:pt x="82864" y="207926"/>
                  </a:lnTo>
                  <a:lnTo>
                    <a:pt x="94702" y="207888"/>
                  </a:lnTo>
                  <a:lnTo>
                    <a:pt x="106539" y="207844"/>
                  </a:lnTo>
                  <a:lnTo>
                    <a:pt x="118377" y="207792"/>
                  </a:lnTo>
                  <a:lnTo>
                    <a:pt x="130215" y="207730"/>
                  </a:lnTo>
                  <a:lnTo>
                    <a:pt x="142053" y="207658"/>
                  </a:lnTo>
                  <a:lnTo>
                    <a:pt x="153891" y="207573"/>
                  </a:lnTo>
                  <a:lnTo>
                    <a:pt x="165728" y="207474"/>
                  </a:lnTo>
                  <a:lnTo>
                    <a:pt x="177566" y="207357"/>
                  </a:lnTo>
                  <a:lnTo>
                    <a:pt x="189404" y="207220"/>
                  </a:lnTo>
                  <a:lnTo>
                    <a:pt x="201242" y="207059"/>
                  </a:lnTo>
                  <a:lnTo>
                    <a:pt x="213079" y="206870"/>
                  </a:lnTo>
                  <a:lnTo>
                    <a:pt x="224917" y="206648"/>
                  </a:lnTo>
                  <a:lnTo>
                    <a:pt x="236755" y="206388"/>
                  </a:lnTo>
                  <a:lnTo>
                    <a:pt x="248593" y="206084"/>
                  </a:lnTo>
                  <a:lnTo>
                    <a:pt x="260430" y="205727"/>
                  </a:lnTo>
                  <a:lnTo>
                    <a:pt x="272268" y="205309"/>
                  </a:lnTo>
                  <a:lnTo>
                    <a:pt x="284106" y="204819"/>
                  </a:lnTo>
                  <a:lnTo>
                    <a:pt x="295944" y="204247"/>
                  </a:lnTo>
                  <a:lnTo>
                    <a:pt x="307782" y="203579"/>
                  </a:lnTo>
                  <a:lnTo>
                    <a:pt x="319619" y="202799"/>
                  </a:lnTo>
                  <a:lnTo>
                    <a:pt x="331457" y="201890"/>
                  </a:lnTo>
                  <a:lnTo>
                    <a:pt x="343295" y="200832"/>
                  </a:lnTo>
                  <a:lnTo>
                    <a:pt x="355133" y="199602"/>
                  </a:lnTo>
                  <a:lnTo>
                    <a:pt x="366970" y="198176"/>
                  </a:lnTo>
                  <a:lnTo>
                    <a:pt x="378808" y="196525"/>
                  </a:lnTo>
                  <a:lnTo>
                    <a:pt x="390646" y="194620"/>
                  </a:lnTo>
                  <a:lnTo>
                    <a:pt x="402484" y="192427"/>
                  </a:lnTo>
                  <a:lnTo>
                    <a:pt x="414321" y="189911"/>
                  </a:lnTo>
                  <a:lnTo>
                    <a:pt x="426159" y="187038"/>
                  </a:lnTo>
                  <a:lnTo>
                    <a:pt x="437997" y="183769"/>
                  </a:lnTo>
                  <a:lnTo>
                    <a:pt x="449835" y="180071"/>
                  </a:lnTo>
                  <a:lnTo>
                    <a:pt x="461673" y="175909"/>
                  </a:lnTo>
                  <a:lnTo>
                    <a:pt x="473510" y="171257"/>
                  </a:lnTo>
                  <a:lnTo>
                    <a:pt x="485348" y="166094"/>
                  </a:lnTo>
                  <a:lnTo>
                    <a:pt x="497186" y="160410"/>
                  </a:lnTo>
                  <a:lnTo>
                    <a:pt x="509024" y="154207"/>
                  </a:lnTo>
                  <a:lnTo>
                    <a:pt x="520861" y="147502"/>
                  </a:lnTo>
                  <a:lnTo>
                    <a:pt x="532699" y="140331"/>
                  </a:lnTo>
                  <a:lnTo>
                    <a:pt x="544537" y="132745"/>
                  </a:lnTo>
                  <a:lnTo>
                    <a:pt x="556375" y="124814"/>
                  </a:lnTo>
                  <a:lnTo>
                    <a:pt x="568213" y="116624"/>
                  </a:lnTo>
                  <a:lnTo>
                    <a:pt x="580050" y="108274"/>
                  </a:lnTo>
                  <a:lnTo>
                    <a:pt x="591888" y="99868"/>
                  </a:lnTo>
                  <a:lnTo>
                    <a:pt x="603726" y="91518"/>
                  </a:lnTo>
                  <a:lnTo>
                    <a:pt x="615564" y="83328"/>
                  </a:lnTo>
                  <a:lnTo>
                    <a:pt x="627401" y="75397"/>
                  </a:lnTo>
                  <a:lnTo>
                    <a:pt x="639239" y="67811"/>
                  </a:lnTo>
                  <a:lnTo>
                    <a:pt x="651077" y="60640"/>
                  </a:lnTo>
                  <a:lnTo>
                    <a:pt x="662915" y="53935"/>
                  </a:lnTo>
                  <a:lnTo>
                    <a:pt x="674752" y="47732"/>
                  </a:lnTo>
                  <a:lnTo>
                    <a:pt x="686590" y="42048"/>
                  </a:lnTo>
                  <a:lnTo>
                    <a:pt x="698428" y="36885"/>
                  </a:lnTo>
                  <a:lnTo>
                    <a:pt x="710266" y="32233"/>
                  </a:lnTo>
                  <a:lnTo>
                    <a:pt x="722104" y="28071"/>
                  </a:lnTo>
                  <a:lnTo>
                    <a:pt x="733941" y="24373"/>
                  </a:lnTo>
                  <a:lnTo>
                    <a:pt x="745779" y="21104"/>
                  </a:lnTo>
                  <a:lnTo>
                    <a:pt x="757617" y="18231"/>
                  </a:lnTo>
                  <a:lnTo>
                    <a:pt x="769455" y="15715"/>
                  </a:lnTo>
                  <a:lnTo>
                    <a:pt x="781292" y="13522"/>
                  </a:lnTo>
                  <a:lnTo>
                    <a:pt x="793130" y="11617"/>
                  </a:lnTo>
                  <a:lnTo>
                    <a:pt x="804968" y="9966"/>
                  </a:lnTo>
                  <a:lnTo>
                    <a:pt x="816806" y="8540"/>
                  </a:lnTo>
                  <a:lnTo>
                    <a:pt x="828643" y="7310"/>
                  </a:lnTo>
                  <a:lnTo>
                    <a:pt x="840481" y="6252"/>
                  </a:lnTo>
                  <a:lnTo>
                    <a:pt x="852319" y="5343"/>
                  </a:lnTo>
                  <a:lnTo>
                    <a:pt x="864157" y="4563"/>
                  </a:lnTo>
                  <a:lnTo>
                    <a:pt x="875995" y="3895"/>
                  </a:lnTo>
                  <a:lnTo>
                    <a:pt x="887832" y="3323"/>
                  </a:lnTo>
                  <a:lnTo>
                    <a:pt x="899670" y="2833"/>
                  </a:lnTo>
                  <a:lnTo>
                    <a:pt x="911508" y="2415"/>
                  </a:lnTo>
                  <a:lnTo>
                    <a:pt x="923346" y="2059"/>
                  </a:lnTo>
                  <a:lnTo>
                    <a:pt x="935183" y="1754"/>
                  </a:lnTo>
                  <a:lnTo>
                    <a:pt x="947021" y="1494"/>
                  </a:lnTo>
                  <a:lnTo>
                    <a:pt x="958859" y="1272"/>
                  </a:lnTo>
                  <a:lnTo>
                    <a:pt x="970697" y="1083"/>
                  </a:lnTo>
                  <a:lnTo>
                    <a:pt x="982534" y="922"/>
                  </a:lnTo>
                  <a:lnTo>
                    <a:pt x="994372" y="785"/>
                  </a:lnTo>
                  <a:lnTo>
                    <a:pt x="1006210" y="668"/>
                  </a:lnTo>
                  <a:lnTo>
                    <a:pt x="1018048" y="569"/>
                  </a:lnTo>
                  <a:lnTo>
                    <a:pt x="1029886" y="484"/>
                  </a:lnTo>
                  <a:lnTo>
                    <a:pt x="1041723" y="412"/>
                  </a:lnTo>
                  <a:lnTo>
                    <a:pt x="1053561" y="350"/>
                  </a:lnTo>
                  <a:lnTo>
                    <a:pt x="1065399" y="298"/>
                  </a:lnTo>
                  <a:lnTo>
                    <a:pt x="1077237" y="254"/>
                  </a:lnTo>
                  <a:lnTo>
                    <a:pt x="1089074" y="216"/>
                  </a:lnTo>
                  <a:lnTo>
                    <a:pt x="1100912" y="183"/>
                  </a:lnTo>
                  <a:lnTo>
                    <a:pt x="1112750" y="156"/>
                  </a:lnTo>
                  <a:lnTo>
                    <a:pt x="1124588" y="133"/>
                  </a:lnTo>
                  <a:lnTo>
                    <a:pt x="1136426" y="113"/>
                  </a:lnTo>
                  <a:lnTo>
                    <a:pt x="1148263" y="96"/>
                  </a:lnTo>
                  <a:lnTo>
                    <a:pt x="1160101" y="82"/>
                  </a:lnTo>
                  <a:lnTo>
                    <a:pt x="1171939" y="69"/>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8" name="pl48"/>
            <p:cNvSpPr/>
            <p:nvPr/>
          </p:nvSpPr>
          <p:spPr>
            <a:xfrm>
              <a:off x="2482252" y="2981012"/>
              <a:ext cx="4687757" cy="416216"/>
            </a:xfrm>
            <a:custGeom>
              <a:avLst/>
              <a:pathLst>
                <a:path w="4687757" h="41621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139"/>
                  </a:lnTo>
                  <a:lnTo>
                    <a:pt x="2355716" y="164"/>
                  </a:lnTo>
                  <a:lnTo>
                    <a:pt x="2367554" y="192"/>
                  </a:lnTo>
                  <a:lnTo>
                    <a:pt x="2379391" y="226"/>
                  </a:lnTo>
                  <a:lnTo>
                    <a:pt x="2391229" y="266"/>
                  </a:lnTo>
                  <a:lnTo>
                    <a:pt x="2403067" y="313"/>
                  </a:lnTo>
                  <a:lnTo>
                    <a:pt x="2414905" y="367"/>
                  </a:lnTo>
                  <a:lnTo>
                    <a:pt x="2426743" y="432"/>
                  </a:lnTo>
                  <a:lnTo>
                    <a:pt x="2438580" y="508"/>
                  </a:lnTo>
                  <a:lnTo>
                    <a:pt x="2450418" y="597"/>
                  </a:lnTo>
                  <a:lnTo>
                    <a:pt x="2462256" y="701"/>
                  </a:lnTo>
                  <a:lnTo>
                    <a:pt x="2474094" y="824"/>
                  </a:lnTo>
                  <a:lnTo>
                    <a:pt x="2485931" y="968"/>
                  </a:lnTo>
                  <a:lnTo>
                    <a:pt x="2497769" y="1138"/>
                  </a:lnTo>
                  <a:lnTo>
                    <a:pt x="2509607" y="1337"/>
                  </a:lnTo>
                  <a:lnTo>
                    <a:pt x="2521445" y="1571"/>
                  </a:lnTo>
                  <a:lnTo>
                    <a:pt x="2533283" y="1845"/>
                  </a:lnTo>
                  <a:lnTo>
                    <a:pt x="2545120" y="2167"/>
                  </a:lnTo>
                  <a:lnTo>
                    <a:pt x="2556958" y="2545"/>
                  </a:lnTo>
                  <a:lnTo>
                    <a:pt x="2568796" y="2988"/>
                  </a:lnTo>
                  <a:lnTo>
                    <a:pt x="2580634" y="3508"/>
                  </a:lnTo>
                  <a:lnTo>
                    <a:pt x="2592471" y="4118"/>
                  </a:lnTo>
                  <a:lnTo>
                    <a:pt x="2604309" y="4831"/>
                  </a:lnTo>
                  <a:lnTo>
                    <a:pt x="2616147" y="5667"/>
                  </a:lnTo>
                  <a:lnTo>
                    <a:pt x="2627985" y="6646"/>
                  </a:lnTo>
                  <a:lnTo>
                    <a:pt x="2639822" y="7790"/>
                  </a:lnTo>
                  <a:lnTo>
                    <a:pt x="2651660" y="9126"/>
                  </a:lnTo>
                  <a:lnTo>
                    <a:pt x="2663498" y="10686"/>
                  </a:lnTo>
                  <a:lnTo>
                    <a:pt x="2675336" y="12504"/>
                  </a:lnTo>
                  <a:lnTo>
                    <a:pt x="2687174" y="14621"/>
                  </a:lnTo>
                  <a:lnTo>
                    <a:pt x="2699011" y="17080"/>
                  </a:lnTo>
                  <a:lnTo>
                    <a:pt x="2710849" y="19933"/>
                  </a:lnTo>
                  <a:lnTo>
                    <a:pt x="2722687" y="23234"/>
                  </a:lnTo>
                  <a:lnTo>
                    <a:pt x="2734525" y="27045"/>
                  </a:lnTo>
                  <a:lnTo>
                    <a:pt x="2746362" y="31431"/>
                  </a:lnTo>
                  <a:lnTo>
                    <a:pt x="2758200" y="36462"/>
                  </a:lnTo>
                  <a:lnTo>
                    <a:pt x="2770038" y="42209"/>
                  </a:lnTo>
                  <a:lnTo>
                    <a:pt x="2781876" y="48746"/>
                  </a:lnTo>
                  <a:lnTo>
                    <a:pt x="2793713" y="56143"/>
                  </a:lnTo>
                  <a:lnTo>
                    <a:pt x="2805551" y="64466"/>
                  </a:lnTo>
                  <a:lnTo>
                    <a:pt x="2817389" y="73770"/>
                  </a:lnTo>
                  <a:lnTo>
                    <a:pt x="2829227" y="84096"/>
                  </a:lnTo>
                  <a:lnTo>
                    <a:pt x="2841065" y="95465"/>
                  </a:lnTo>
                  <a:lnTo>
                    <a:pt x="2852902" y="107871"/>
                  </a:lnTo>
                  <a:lnTo>
                    <a:pt x="2864740" y="121280"/>
                  </a:lnTo>
                  <a:lnTo>
                    <a:pt x="2876578" y="135623"/>
                  </a:lnTo>
                  <a:lnTo>
                    <a:pt x="2888416" y="150795"/>
                  </a:lnTo>
                  <a:lnTo>
                    <a:pt x="2900253" y="166656"/>
                  </a:lnTo>
                  <a:lnTo>
                    <a:pt x="2912091" y="183036"/>
                  </a:lnTo>
                  <a:lnTo>
                    <a:pt x="2923929" y="199737"/>
                  </a:lnTo>
                  <a:lnTo>
                    <a:pt x="2935767" y="216548"/>
                  </a:lnTo>
                  <a:lnTo>
                    <a:pt x="2947604" y="233249"/>
                  </a:lnTo>
                  <a:lnTo>
                    <a:pt x="2959442" y="249629"/>
                  </a:lnTo>
                  <a:lnTo>
                    <a:pt x="2971280" y="265490"/>
                  </a:lnTo>
                  <a:lnTo>
                    <a:pt x="2983118" y="280662"/>
                  </a:lnTo>
                  <a:lnTo>
                    <a:pt x="2994956" y="295005"/>
                  </a:lnTo>
                  <a:lnTo>
                    <a:pt x="3006793" y="308414"/>
                  </a:lnTo>
                  <a:lnTo>
                    <a:pt x="3018631" y="320820"/>
                  </a:lnTo>
                  <a:lnTo>
                    <a:pt x="3030469" y="332189"/>
                  </a:lnTo>
                  <a:lnTo>
                    <a:pt x="3042307" y="342515"/>
                  </a:lnTo>
                  <a:lnTo>
                    <a:pt x="3054144" y="351819"/>
                  </a:lnTo>
                  <a:lnTo>
                    <a:pt x="3065982" y="360142"/>
                  </a:lnTo>
                  <a:lnTo>
                    <a:pt x="3077820" y="367539"/>
                  </a:lnTo>
                  <a:lnTo>
                    <a:pt x="3089658" y="374076"/>
                  </a:lnTo>
                  <a:lnTo>
                    <a:pt x="3101496" y="379823"/>
                  </a:lnTo>
                  <a:lnTo>
                    <a:pt x="3113333" y="384854"/>
                  </a:lnTo>
                  <a:lnTo>
                    <a:pt x="3125171" y="389240"/>
                  </a:lnTo>
                  <a:lnTo>
                    <a:pt x="3137009" y="393051"/>
                  </a:lnTo>
                  <a:lnTo>
                    <a:pt x="3148847" y="396352"/>
                  </a:lnTo>
                  <a:lnTo>
                    <a:pt x="3160684" y="399205"/>
                  </a:lnTo>
                  <a:lnTo>
                    <a:pt x="3172522" y="401664"/>
                  </a:lnTo>
                  <a:lnTo>
                    <a:pt x="3184360" y="403781"/>
                  </a:lnTo>
                  <a:lnTo>
                    <a:pt x="3196198" y="405599"/>
                  </a:lnTo>
                  <a:lnTo>
                    <a:pt x="3208035" y="407159"/>
                  </a:lnTo>
                  <a:lnTo>
                    <a:pt x="3219873" y="408495"/>
                  </a:lnTo>
                  <a:lnTo>
                    <a:pt x="3231711" y="409639"/>
                  </a:lnTo>
                  <a:lnTo>
                    <a:pt x="3243549" y="410618"/>
                  </a:lnTo>
                  <a:lnTo>
                    <a:pt x="3255387" y="411454"/>
                  </a:lnTo>
                  <a:lnTo>
                    <a:pt x="3267224" y="412168"/>
                  </a:lnTo>
                  <a:lnTo>
                    <a:pt x="3279062" y="412777"/>
                  </a:lnTo>
                  <a:lnTo>
                    <a:pt x="3290900" y="413297"/>
                  </a:lnTo>
                  <a:lnTo>
                    <a:pt x="3302738" y="413740"/>
                  </a:lnTo>
                  <a:lnTo>
                    <a:pt x="3314575" y="414118"/>
                  </a:lnTo>
                  <a:lnTo>
                    <a:pt x="3326413" y="414440"/>
                  </a:lnTo>
                  <a:lnTo>
                    <a:pt x="3338251" y="414714"/>
                  </a:lnTo>
                  <a:lnTo>
                    <a:pt x="3350089" y="414948"/>
                  </a:lnTo>
                  <a:lnTo>
                    <a:pt x="3361926" y="415147"/>
                  </a:lnTo>
                  <a:lnTo>
                    <a:pt x="3373764" y="415317"/>
                  </a:lnTo>
                  <a:lnTo>
                    <a:pt x="3385602" y="415461"/>
                  </a:lnTo>
                  <a:lnTo>
                    <a:pt x="3397440" y="415584"/>
                  </a:lnTo>
                  <a:lnTo>
                    <a:pt x="3409278" y="415688"/>
                  </a:lnTo>
                  <a:lnTo>
                    <a:pt x="3421115" y="415777"/>
                  </a:lnTo>
                  <a:lnTo>
                    <a:pt x="3432953" y="415853"/>
                  </a:lnTo>
                  <a:lnTo>
                    <a:pt x="3444791" y="415918"/>
                  </a:lnTo>
                  <a:lnTo>
                    <a:pt x="3456629" y="415972"/>
                  </a:lnTo>
                  <a:lnTo>
                    <a:pt x="3468466" y="416019"/>
                  </a:lnTo>
                  <a:lnTo>
                    <a:pt x="3480304" y="416059"/>
                  </a:lnTo>
                  <a:lnTo>
                    <a:pt x="3492142" y="416093"/>
                  </a:lnTo>
                  <a:lnTo>
                    <a:pt x="3503980" y="416121"/>
                  </a:lnTo>
                  <a:lnTo>
                    <a:pt x="3515818" y="416146"/>
                  </a:lnTo>
                  <a:lnTo>
                    <a:pt x="3515818" y="416216"/>
                  </a:lnTo>
                  <a:lnTo>
                    <a:pt x="3527655" y="416203"/>
                  </a:lnTo>
                  <a:lnTo>
                    <a:pt x="3539493" y="416189"/>
                  </a:lnTo>
                  <a:lnTo>
                    <a:pt x="3551331" y="416172"/>
                  </a:lnTo>
                  <a:lnTo>
                    <a:pt x="3563169" y="416152"/>
                  </a:lnTo>
                  <a:lnTo>
                    <a:pt x="3575006" y="416129"/>
                  </a:lnTo>
                  <a:lnTo>
                    <a:pt x="3586844" y="416102"/>
                  </a:lnTo>
                  <a:lnTo>
                    <a:pt x="3598682" y="416069"/>
                  </a:lnTo>
                  <a:lnTo>
                    <a:pt x="3610520" y="416031"/>
                  </a:lnTo>
                  <a:lnTo>
                    <a:pt x="3622357" y="415987"/>
                  </a:lnTo>
                  <a:lnTo>
                    <a:pt x="3634195" y="415935"/>
                  </a:lnTo>
                  <a:lnTo>
                    <a:pt x="3646033" y="415873"/>
                  </a:lnTo>
                  <a:lnTo>
                    <a:pt x="3657871" y="415801"/>
                  </a:lnTo>
                  <a:lnTo>
                    <a:pt x="3669709" y="415716"/>
                  </a:lnTo>
                  <a:lnTo>
                    <a:pt x="3681546" y="415617"/>
                  </a:lnTo>
                  <a:lnTo>
                    <a:pt x="3693384" y="415500"/>
                  </a:lnTo>
                  <a:lnTo>
                    <a:pt x="3705222" y="415363"/>
                  </a:lnTo>
                  <a:lnTo>
                    <a:pt x="3717060" y="415202"/>
                  </a:lnTo>
                  <a:lnTo>
                    <a:pt x="3728897" y="415013"/>
                  </a:lnTo>
                  <a:lnTo>
                    <a:pt x="3740735" y="414791"/>
                  </a:lnTo>
                  <a:lnTo>
                    <a:pt x="3752573" y="414531"/>
                  </a:lnTo>
                  <a:lnTo>
                    <a:pt x="3764411" y="414227"/>
                  </a:lnTo>
                  <a:lnTo>
                    <a:pt x="3776248" y="413870"/>
                  </a:lnTo>
                  <a:lnTo>
                    <a:pt x="3788086" y="413452"/>
                  </a:lnTo>
                  <a:lnTo>
                    <a:pt x="3799924" y="412962"/>
                  </a:lnTo>
                  <a:lnTo>
                    <a:pt x="3811762" y="412390"/>
                  </a:lnTo>
                  <a:lnTo>
                    <a:pt x="3823600" y="411722"/>
                  </a:lnTo>
                  <a:lnTo>
                    <a:pt x="3835437" y="410942"/>
                  </a:lnTo>
                  <a:lnTo>
                    <a:pt x="3847275" y="410033"/>
                  </a:lnTo>
                  <a:lnTo>
                    <a:pt x="3859113" y="408975"/>
                  </a:lnTo>
                  <a:lnTo>
                    <a:pt x="3870951" y="407745"/>
                  </a:lnTo>
                  <a:lnTo>
                    <a:pt x="3882788" y="406319"/>
                  </a:lnTo>
                  <a:lnTo>
                    <a:pt x="3894626" y="404668"/>
                  </a:lnTo>
                  <a:lnTo>
                    <a:pt x="3906464" y="402763"/>
                  </a:lnTo>
                  <a:lnTo>
                    <a:pt x="3918302" y="400570"/>
                  </a:lnTo>
                  <a:lnTo>
                    <a:pt x="3930139" y="398054"/>
                  </a:lnTo>
                  <a:lnTo>
                    <a:pt x="3941977" y="395181"/>
                  </a:lnTo>
                  <a:lnTo>
                    <a:pt x="3953815" y="391912"/>
                  </a:lnTo>
                  <a:lnTo>
                    <a:pt x="3965653" y="388214"/>
                  </a:lnTo>
                  <a:lnTo>
                    <a:pt x="3977491" y="384052"/>
                  </a:lnTo>
                  <a:lnTo>
                    <a:pt x="3989328" y="379400"/>
                  </a:lnTo>
                  <a:lnTo>
                    <a:pt x="4001166" y="374237"/>
                  </a:lnTo>
                  <a:lnTo>
                    <a:pt x="4013004" y="368553"/>
                  </a:lnTo>
                  <a:lnTo>
                    <a:pt x="4024842" y="362350"/>
                  </a:lnTo>
                  <a:lnTo>
                    <a:pt x="4036679" y="355645"/>
                  </a:lnTo>
                  <a:lnTo>
                    <a:pt x="4048517" y="348474"/>
                  </a:lnTo>
                  <a:lnTo>
                    <a:pt x="4060355" y="340888"/>
                  </a:lnTo>
                  <a:lnTo>
                    <a:pt x="4072193" y="332957"/>
                  </a:lnTo>
                  <a:lnTo>
                    <a:pt x="4084031" y="324767"/>
                  </a:lnTo>
                  <a:lnTo>
                    <a:pt x="4095868" y="316417"/>
                  </a:lnTo>
                  <a:lnTo>
                    <a:pt x="4107706" y="308011"/>
                  </a:lnTo>
                  <a:lnTo>
                    <a:pt x="4119544" y="299661"/>
                  </a:lnTo>
                  <a:lnTo>
                    <a:pt x="4131382" y="291471"/>
                  </a:lnTo>
                  <a:lnTo>
                    <a:pt x="4143219" y="283540"/>
                  </a:lnTo>
                  <a:lnTo>
                    <a:pt x="4155057" y="275954"/>
                  </a:lnTo>
                  <a:lnTo>
                    <a:pt x="4166895" y="268783"/>
                  </a:lnTo>
                  <a:lnTo>
                    <a:pt x="4178733" y="262078"/>
                  </a:lnTo>
                  <a:lnTo>
                    <a:pt x="4190570" y="255875"/>
                  </a:lnTo>
                  <a:lnTo>
                    <a:pt x="4202408" y="250191"/>
                  </a:lnTo>
                  <a:lnTo>
                    <a:pt x="4214246" y="245028"/>
                  </a:lnTo>
                  <a:lnTo>
                    <a:pt x="4226084" y="240376"/>
                  </a:lnTo>
                  <a:lnTo>
                    <a:pt x="4237922" y="236214"/>
                  </a:lnTo>
                  <a:lnTo>
                    <a:pt x="4249759" y="232516"/>
                  </a:lnTo>
                  <a:lnTo>
                    <a:pt x="4261597" y="229247"/>
                  </a:lnTo>
                  <a:lnTo>
                    <a:pt x="4273435" y="226374"/>
                  </a:lnTo>
                  <a:lnTo>
                    <a:pt x="4285273" y="223858"/>
                  </a:lnTo>
                  <a:lnTo>
                    <a:pt x="4297110" y="221665"/>
                  </a:lnTo>
                  <a:lnTo>
                    <a:pt x="4308948" y="219760"/>
                  </a:lnTo>
                  <a:lnTo>
                    <a:pt x="4320786" y="218109"/>
                  </a:lnTo>
                  <a:lnTo>
                    <a:pt x="4332624" y="216683"/>
                  </a:lnTo>
                  <a:lnTo>
                    <a:pt x="4344461" y="215453"/>
                  </a:lnTo>
                  <a:lnTo>
                    <a:pt x="4356299" y="214395"/>
                  </a:lnTo>
                  <a:lnTo>
                    <a:pt x="4368137" y="213486"/>
                  </a:lnTo>
                  <a:lnTo>
                    <a:pt x="4379975" y="212706"/>
                  </a:lnTo>
                  <a:lnTo>
                    <a:pt x="4391813" y="212038"/>
                  </a:lnTo>
                  <a:lnTo>
                    <a:pt x="4403650" y="211466"/>
                  </a:lnTo>
                  <a:lnTo>
                    <a:pt x="4415488" y="210977"/>
                  </a:lnTo>
                  <a:lnTo>
                    <a:pt x="4427326" y="210558"/>
                  </a:lnTo>
                  <a:lnTo>
                    <a:pt x="4439164" y="210202"/>
                  </a:lnTo>
                  <a:lnTo>
                    <a:pt x="4451001" y="209897"/>
                  </a:lnTo>
                  <a:lnTo>
                    <a:pt x="4462839" y="209637"/>
                  </a:lnTo>
                  <a:lnTo>
                    <a:pt x="4474677" y="209415"/>
                  </a:lnTo>
                  <a:lnTo>
                    <a:pt x="4486515" y="209226"/>
                  </a:lnTo>
                  <a:lnTo>
                    <a:pt x="4498352" y="209065"/>
                  </a:lnTo>
                  <a:lnTo>
                    <a:pt x="4510190" y="208928"/>
                  </a:lnTo>
                  <a:lnTo>
                    <a:pt x="4522028" y="208811"/>
                  </a:lnTo>
                  <a:lnTo>
                    <a:pt x="4533866" y="208712"/>
                  </a:lnTo>
                  <a:lnTo>
                    <a:pt x="4545704" y="208627"/>
                  </a:lnTo>
                  <a:lnTo>
                    <a:pt x="4557541" y="208555"/>
                  </a:lnTo>
                  <a:lnTo>
                    <a:pt x="4569379" y="208493"/>
                  </a:lnTo>
                  <a:lnTo>
                    <a:pt x="4581217" y="208441"/>
                  </a:lnTo>
                  <a:lnTo>
                    <a:pt x="4593055" y="208397"/>
                  </a:lnTo>
                  <a:lnTo>
                    <a:pt x="4604892" y="208359"/>
                  </a:lnTo>
                  <a:lnTo>
                    <a:pt x="4616730" y="208326"/>
                  </a:lnTo>
                  <a:lnTo>
                    <a:pt x="4628568" y="208299"/>
                  </a:lnTo>
                  <a:lnTo>
                    <a:pt x="4640406" y="208276"/>
                  </a:lnTo>
                  <a:lnTo>
                    <a:pt x="4652244" y="208256"/>
                  </a:lnTo>
                  <a:lnTo>
                    <a:pt x="4664081" y="208239"/>
                  </a:lnTo>
                  <a:lnTo>
                    <a:pt x="4675919" y="208225"/>
                  </a:lnTo>
                  <a:lnTo>
                    <a:pt x="4687757" y="208212"/>
                  </a:lnTo>
                </a:path>
              </a:pathLst>
            </a:custGeom>
            <a:ln w="40651" cap="flat">
              <a:solidFill>
                <a:srgbClr val="F26A21">
                  <a:alpha val="100000"/>
                </a:srgbClr>
              </a:solidFill>
              <a:prstDash val="solid"/>
              <a:round/>
            </a:ln>
          </p:spPr>
          <p:txBody>
            <a:bodyPr/>
            <a:lstStyle/>
            <a:p/>
          </p:txBody>
        </p:sp>
        <p:sp>
          <p:nvSpPr>
            <p:cNvPr id="49" name="pl49"/>
            <p:cNvSpPr/>
            <p:nvPr/>
          </p:nvSpPr>
          <p:spPr>
            <a:xfrm>
              <a:off x="2482252" y="3605441"/>
              <a:ext cx="4687757" cy="832362"/>
            </a:xfrm>
            <a:custGeom>
              <a:avLst/>
              <a:pathLst>
                <a:path w="4687757" h="832362">
                  <a:moveTo>
                    <a:pt x="0" y="832362"/>
                  </a:moveTo>
                  <a:lnTo>
                    <a:pt x="11837" y="832325"/>
                  </a:lnTo>
                  <a:lnTo>
                    <a:pt x="23675" y="832282"/>
                  </a:lnTo>
                  <a:lnTo>
                    <a:pt x="35513" y="832232"/>
                  </a:lnTo>
                  <a:lnTo>
                    <a:pt x="47351" y="832172"/>
                  </a:lnTo>
                  <a:lnTo>
                    <a:pt x="59188" y="832102"/>
                  </a:lnTo>
                  <a:lnTo>
                    <a:pt x="71026" y="832020"/>
                  </a:lnTo>
                  <a:lnTo>
                    <a:pt x="82864" y="831923"/>
                  </a:lnTo>
                  <a:lnTo>
                    <a:pt x="94702" y="831809"/>
                  </a:lnTo>
                  <a:lnTo>
                    <a:pt x="106539" y="831676"/>
                  </a:lnTo>
                  <a:lnTo>
                    <a:pt x="118377" y="831519"/>
                  </a:lnTo>
                  <a:lnTo>
                    <a:pt x="130215" y="831335"/>
                  </a:lnTo>
                  <a:lnTo>
                    <a:pt x="142053" y="831118"/>
                  </a:lnTo>
                  <a:lnTo>
                    <a:pt x="153891" y="830864"/>
                  </a:lnTo>
                  <a:lnTo>
                    <a:pt x="165728" y="830565"/>
                  </a:lnTo>
                  <a:lnTo>
                    <a:pt x="177566" y="830215"/>
                  </a:lnTo>
                  <a:lnTo>
                    <a:pt x="189404" y="829803"/>
                  </a:lnTo>
                  <a:lnTo>
                    <a:pt x="201242" y="829320"/>
                  </a:lnTo>
                  <a:lnTo>
                    <a:pt x="213079" y="828753"/>
                  </a:lnTo>
                  <a:lnTo>
                    <a:pt x="224917" y="828088"/>
                  </a:lnTo>
                  <a:lnTo>
                    <a:pt x="236755" y="827309"/>
                  </a:lnTo>
                  <a:lnTo>
                    <a:pt x="248593" y="826395"/>
                  </a:lnTo>
                  <a:lnTo>
                    <a:pt x="260430" y="825324"/>
                  </a:lnTo>
                  <a:lnTo>
                    <a:pt x="272268" y="824070"/>
                  </a:lnTo>
                  <a:lnTo>
                    <a:pt x="284106" y="822602"/>
                  </a:lnTo>
                  <a:lnTo>
                    <a:pt x="295944" y="820886"/>
                  </a:lnTo>
                  <a:lnTo>
                    <a:pt x="307782" y="818881"/>
                  </a:lnTo>
                  <a:lnTo>
                    <a:pt x="319619" y="816541"/>
                  </a:lnTo>
                  <a:lnTo>
                    <a:pt x="331457" y="813814"/>
                  </a:lnTo>
                  <a:lnTo>
                    <a:pt x="343295" y="810639"/>
                  </a:lnTo>
                  <a:lnTo>
                    <a:pt x="355133" y="806950"/>
                  </a:lnTo>
                  <a:lnTo>
                    <a:pt x="366970" y="802671"/>
                  </a:lnTo>
                  <a:lnTo>
                    <a:pt x="378808" y="797719"/>
                  </a:lnTo>
                  <a:lnTo>
                    <a:pt x="390646" y="792003"/>
                  </a:lnTo>
                  <a:lnTo>
                    <a:pt x="402484" y="785424"/>
                  </a:lnTo>
                  <a:lnTo>
                    <a:pt x="414321" y="777878"/>
                  </a:lnTo>
                  <a:lnTo>
                    <a:pt x="426159" y="769257"/>
                  </a:lnTo>
                  <a:lnTo>
                    <a:pt x="437997" y="759452"/>
                  </a:lnTo>
                  <a:lnTo>
                    <a:pt x="449835" y="748356"/>
                  </a:lnTo>
                  <a:lnTo>
                    <a:pt x="461673" y="735872"/>
                  </a:lnTo>
                  <a:lnTo>
                    <a:pt x="473510" y="721915"/>
                  </a:lnTo>
                  <a:lnTo>
                    <a:pt x="485348" y="706426"/>
                  </a:lnTo>
                  <a:lnTo>
                    <a:pt x="497186" y="689374"/>
                  </a:lnTo>
                  <a:lnTo>
                    <a:pt x="509024" y="670764"/>
                  </a:lnTo>
                  <a:lnTo>
                    <a:pt x="520861" y="650651"/>
                  </a:lnTo>
                  <a:lnTo>
                    <a:pt x="532699" y="629137"/>
                  </a:lnTo>
                  <a:lnTo>
                    <a:pt x="544537" y="606379"/>
                  </a:lnTo>
                  <a:lnTo>
                    <a:pt x="556375" y="582586"/>
                  </a:lnTo>
                  <a:lnTo>
                    <a:pt x="568213" y="558017"/>
                  </a:lnTo>
                  <a:lnTo>
                    <a:pt x="580050" y="532965"/>
                  </a:lnTo>
                  <a:lnTo>
                    <a:pt x="591888" y="507749"/>
                  </a:lnTo>
                  <a:lnTo>
                    <a:pt x="603726" y="482697"/>
                  </a:lnTo>
                  <a:lnTo>
                    <a:pt x="615564" y="458128"/>
                  </a:lnTo>
                  <a:lnTo>
                    <a:pt x="627401" y="434335"/>
                  </a:lnTo>
                  <a:lnTo>
                    <a:pt x="639239" y="411577"/>
                  </a:lnTo>
                  <a:lnTo>
                    <a:pt x="651077" y="390063"/>
                  </a:lnTo>
                  <a:lnTo>
                    <a:pt x="662915" y="369950"/>
                  </a:lnTo>
                  <a:lnTo>
                    <a:pt x="674752" y="351340"/>
                  </a:lnTo>
                  <a:lnTo>
                    <a:pt x="686590" y="334288"/>
                  </a:lnTo>
                  <a:lnTo>
                    <a:pt x="698428" y="318799"/>
                  </a:lnTo>
                  <a:lnTo>
                    <a:pt x="710266" y="304842"/>
                  </a:lnTo>
                  <a:lnTo>
                    <a:pt x="722104" y="292358"/>
                  </a:lnTo>
                  <a:lnTo>
                    <a:pt x="733941" y="281262"/>
                  </a:lnTo>
                  <a:lnTo>
                    <a:pt x="745779" y="271457"/>
                  </a:lnTo>
                  <a:lnTo>
                    <a:pt x="757617" y="262836"/>
                  </a:lnTo>
                  <a:lnTo>
                    <a:pt x="769455" y="255290"/>
                  </a:lnTo>
                  <a:lnTo>
                    <a:pt x="781292" y="248711"/>
                  </a:lnTo>
                  <a:lnTo>
                    <a:pt x="793130" y="242995"/>
                  </a:lnTo>
                  <a:lnTo>
                    <a:pt x="804968" y="238043"/>
                  </a:lnTo>
                  <a:lnTo>
                    <a:pt x="816806" y="233764"/>
                  </a:lnTo>
                  <a:lnTo>
                    <a:pt x="828643" y="230075"/>
                  </a:lnTo>
                  <a:lnTo>
                    <a:pt x="840481" y="226900"/>
                  </a:lnTo>
                  <a:lnTo>
                    <a:pt x="852319" y="224173"/>
                  </a:lnTo>
                  <a:lnTo>
                    <a:pt x="864157" y="221833"/>
                  </a:lnTo>
                  <a:lnTo>
                    <a:pt x="875995" y="219828"/>
                  </a:lnTo>
                  <a:lnTo>
                    <a:pt x="887832" y="218112"/>
                  </a:lnTo>
                  <a:lnTo>
                    <a:pt x="899670" y="216645"/>
                  </a:lnTo>
                  <a:lnTo>
                    <a:pt x="911508" y="215390"/>
                  </a:lnTo>
                  <a:lnTo>
                    <a:pt x="923346" y="214320"/>
                  </a:lnTo>
                  <a:lnTo>
                    <a:pt x="935183" y="213405"/>
                  </a:lnTo>
                  <a:lnTo>
                    <a:pt x="947021" y="212626"/>
                  </a:lnTo>
                  <a:lnTo>
                    <a:pt x="958859" y="211961"/>
                  </a:lnTo>
                  <a:lnTo>
                    <a:pt x="970697" y="211394"/>
                  </a:lnTo>
                  <a:lnTo>
                    <a:pt x="982534" y="210911"/>
                  </a:lnTo>
                  <a:lnTo>
                    <a:pt x="994372" y="210499"/>
                  </a:lnTo>
                  <a:lnTo>
                    <a:pt x="1006210" y="210149"/>
                  </a:lnTo>
                  <a:lnTo>
                    <a:pt x="1018048" y="209850"/>
                  </a:lnTo>
                  <a:lnTo>
                    <a:pt x="1029886" y="209596"/>
                  </a:lnTo>
                  <a:lnTo>
                    <a:pt x="1041723" y="209379"/>
                  </a:lnTo>
                  <a:lnTo>
                    <a:pt x="1053561" y="209195"/>
                  </a:lnTo>
                  <a:lnTo>
                    <a:pt x="1065399" y="209038"/>
                  </a:lnTo>
                  <a:lnTo>
                    <a:pt x="1077237" y="208905"/>
                  </a:lnTo>
                  <a:lnTo>
                    <a:pt x="1089074" y="208791"/>
                  </a:lnTo>
                  <a:lnTo>
                    <a:pt x="1100912" y="208694"/>
                  </a:lnTo>
                  <a:lnTo>
                    <a:pt x="1112750" y="208612"/>
                  </a:lnTo>
                  <a:lnTo>
                    <a:pt x="1124588" y="208542"/>
                  </a:lnTo>
                  <a:lnTo>
                    <a:pt x="1136426" y="208482"/>
                  </a:lnTo>
                  <a:lnTo>
                    <a:pt x="1148263" y="208432"/>
                  </a:lnTo>
                  <a:lnTo>
                    <a:pt x="1160101" y="208389"/>
                  </a:lnTo>
                  <a:lnTo>
                    <a:pt x="1171939" y="208352"/>
                  </a:lnTo>
                  <a:lnTo>
                    <a:pt x="1171939" y="208073"/>
                  </a:lnTo>
                  <a:lnTo>
                    <a:pt x="1183777" y="208060"/>
                  </a:lnTo>
                  <a:lnTo>
                    <a:pt x="1195614" y="208046"/>
                  </a:lnTo>
                  <a:lnTo>
                    <a:pt x="1207452" y="208029"/>
                  </a:lnTo>
                  <a:lnTo>
                    <a:pt x="1219290" y="208009"/>
                  </a:lnTo>
                  <a:lnTo>
                    <a:pt x="1231128" y="207986"/>
                  </a:lnTo>
                  <a:lnTo>
                    <a:pt x="1242965" y="207959"/>
                  </a:lnTo>
                  <a:lnTo>
                    <a:pt x="1254803" y="207926"/>
                  </a:lnTo>
                  <a:lnTo>
                    <a:pt x="1266641" y="207888"/>
                  </a:lnTo>
                  <a:lnTo>
                    <a:pt x="1278479" y="207844"/>
                  </a:lnTo>
                  <a:lnTo>
                    <a:pt x="1290317" y="207792"/>
                  </a:lnTo>
                  <a:lnTo>
                    <a:pt x="1302154" y="207730"/>
                  </a:lnTo>
                  <a:lnTo>
                    <a:pt x="1313992" y="207658"/>
                  </a:lnTo>
                  <a:lnTo>
                    <a:pt x="1325830" y="207573"/>
                  </a:lnTo>
                  <a:lnTo>
                    <a:pt x="1337668" y="207474"/>
                  </a:lnTo>
                  <a:lnTo>
                    <a:pt x="1349505" y="207357"/>
                  </a:lnTo>
                  <a:lnTo>
                    <a:pt x="1361343" y="207220"/>
                  </a:lnTo>
                  <a:lnTo>
                    <a:pt x="1373181" y="207059"/>
                  </a:lnTo>
                  <a:lnTo>
                    <a:pt x="1385019" y="206870"/>
                  </a:lnTo>
                  <a:lnTo>
                    <a:pt x="1396856" y="206648"/>
                  </a:lnTo>
                  <a:lnTo>
                    <a:pt x="1408694" y="206388"/>
                  </a:lnTo>
                  <a:lnTo>
                    <a:pt x="1420532" y="206084"/>
                  </a:lnTo>
                  <a:lnTo>
                    <a:pt x="1432370" y="205727"/>
                  </a:lnTo>
                  <a:lnTo>
                    <a:pt x="1444208" y="205309"/>
                  </a:lnTo>
                  <a:lnTo>
                    <a:pt x="1456045" y="204819"/>
                  </a:lnTo>
                  <a:lnTo>
                    <a:pt x="1467883" y="204247"/>
                  </a:lnTo>
                  <a:lnTo>
                    <a:pt x="1479721" y="203579"/>
                  </a:lnTo>
                  <a:lnTo>
                    <a:pt x="1491559" y="202799"/>
                  </a:lnTo>
                  <a:lnTo>
                    <a:pt x="1503396" y="201890"/>
                  </a:lnTo>
                  <a:lnTo>
                    <a:pt x="1515234" y="200832"/>
                  </a:lnTo>
                  <a:lnTo>
                    <a:pt x="1527072" y="199602"/>
                  </a:lnTo>
                  <a:lnTo>
                    <a:pt x="1538910" y="198176"/>
                  </a:lnTo>
                  <a:lnTo>
                    <a:pt x="1550748" y="196525"/>
                  </a:lnTo>
                  <a:lnTo>
                    <a:pt x="1562585" y="194620"/>
                  </a:lnTo>
                  <a:lnTo>
                    <a:pt x="1574423" y="192427"/>
                  </a:lnTo>
                  <a:lnTo>
                    <a:pt x="1586261" y="189911"/>
                  </a:lnTo>
                  <a:lnTo>
                    <a:pt x="1598099" y="187038"/>
                  </a:lnTo>
                  <a:lnTo>
                    <a:pt x="1609936" y="183769"/>
                  </a:lnTo>
                  <a:lnTo>
                    <a:pt x="1621774" y="180071"/>
                  </a:lnTo>
                  <a:lnTo>
                    <a:pt x="1633612" y="175909"/>
                  </a:lnTo>
                  <a:lnTo>
                    <a:pt x="1645450" y="171257"/>
                  </a:lnTo>
                  <a:lnTo>
                    <a:pt x="1657287" y="166094"/>
                  </a:lnTo>
                  <a:lnTo>
                    <a:pt x="1669125" y="160410"/>
                  </a:lnTo>
                  <a:lnTo>
                    <a:pt x="1680963" y="154207"/>
                  </a:lnTo>
                  <a:lnTo>
                    <a:pt x="1692801" y="147502"/>
                  </a:lnTo>
                  <a:lnTo>
                    <a:pt x="1704639" y="140331"/>
                  </a:lnTo>
                  <a:lnTo>
                    <a:pt x="1716476" y="132745"/>
                  </a:lnTo>
                  <a:lnTo>
                    <a:pt x="1728314" y="124814"/>
                  </a:lnTo>
                  <a:lnTo>
                    <a:pt x="1740152" y="116624"/>
                  </a:lnTo>
                  <a:lnTo>
                    <a:pt x="1751990" y="108274"/>
                  </a:lnTo>
                  <a:lnTo>
                    <a:pt x="1763827" y="99868"/>
                  </a:lnTo>
                  <a:lnTo>
                    <a:pt x="1775665" y="91518"/>
                  </a:lnTo>
                  <a:lnTo>
                    <a:pt x="1787503" y="83328"/>
                  </a:lnTo>
                  <a:lnTo>
                    <a:pt x="1799341" y="75397"/>
                  </a:lnTo>
                  <a:lnTo>
                    <a:pt x="1811178" y="67811"/>
                  </a:lnTo>
                  <a:lnTo>
                    <a:pt x="1823016" y="60640"/>
                  </a:lnTo>
                  <a:lnTo>
                    <a:pt x="1834854" y="53935"/>
                  </a:lnTo>
                  <a:lnTo>
                    <a:pt x="1846692" y="47732"/>
                  </a:lnTo>
                  <a:lnTo>
                    <a:pt x="1858530" y="42048"/>
                  </a:lnTo>
                  <a:lnTo>
                    <a:pt x="1870367" y="36885"/>
                  </a:lnTo>
                  <a:lnTo>
                    <a:pt x="1882205" y="32233"/>
                  </a:lnTo>
                  <a:lnTo>
                    <a:pt x="1894043" y="28071"/>
                  </a:lnTo>
                  <a:lnTo>
                    <a:pt x="1905881" y="24373"/>
                  </a:lnTo>
                  <a:lnTo>
                    <a:pt x="1917718" y="21104"/>
                  </a:lnTo>
                  <a:lnTo>
                    <a:pt x="1929556" y="18231"/>
                  </a:lnTo>
                  <a:lnTo>
                    <a:pt x="1941394" y="15715"/>
                  </a:lnTo>
                  <a:lnTo>
                    <a:pt x="1953232" y="13522"/>
                  </a:lnTo>
                  <a:lnTo>
                    <a:pt x="1965069" y="11617"/>
                  </a:lnTo>
                  <a:lnTo>
                    <a:pt x="1976907" y="9966"/>
                  </a:lnTo>
                  <a:lnTo>
                    <a:pt x="1988745" y="8540"/>
                  </a:lnTo>
                  <a:lnTo>
                    <a:pt x="2000583" y="7310"/>
                  </a:lnTo>
                  <a:lnTo>
                    <a:pt x="2012421" y="6252"/>
                  </a:lnTo>
                  <a:lnTo>
                    <a:pt x="2024258" y="5343"/>
                  </a:lnTo>
                  <a:lnTo>
                    <a:pt x="2036096" y="4563"/>
                  </a:lnTo>
                  <a:lnTo>
                    <a:pt x="2047934" y="3895"/>
                  </a:lnTo>
                  <a:lnTo>
                    <a:pt x="2059772" y="3323"/>
                  </a:lnTo>
                  <a:lnTo>
                    <a:pt x="2071609" y="2833"/>
                  </a:lnTo>
                  <a:lnTo>
                    <a:pt x="2083447" y="2415"/>
                  </a:lnTo>
                  <a:lnTo>
                    <a:pt x="2095285" y="2059"/>
                  </a:lnTo>
                  <a:lnTo>
                    <a:pt x="2107123" y="1754"/>
                  </a:lnTo>
                  <a:lnTo>
                    <a:pt x="2118961" y="1494"/>
                  </a:lnTo>
                  <a:lnTo>
                    <a:pt x="2130798" y="1272"/>
                  </a:lnTo>
                  <a:lnTo>
                    <a:pt x="2142636" y="1083"/>
                  </a:lnTo>
                  <a:lnTo>
                    <a:pt x="2154474" y="922"/>
                  </a:lnTo>
                  <a:lnTo>
                    <a:pt x="2166312" y="785"/>
                  </a:lnTo>
                  <a:lnTo>
                    <a:pt x="2178149" y="668"/>
                  </a:lnTo>
                  <a:lnTo>
                    <a:pt x="2189987" y="569"/>
                  </a:lnTo>
                  <a:lnTo>
                    <a:pt x="2201825" y="484"/>
                  </a:lnTo>
                  <a:lnTo>
                    <a:pt x="2213663" y="412"/>
                  </a:lnTo>
                  <a:lnTo>
                    <a:pt x="2225500" y="350"/>
                  </a:lnTo>
                  <a:lnTo>
                    <a:pt x="2237338" y="298"/>
                  </a:lnTo>
                  <a:lnTo>
                    <a:pt x="2249176" y="254"/>
                  </a:lnTo>
                  <a:lnTo>
                    <a:pt x="2261014" y="216"/>
                  </a:lnTo>
                  <a:lnTo>
                    <a:pt x="2272852" y="183"/>
                  </a:lnTo>
                  <a:lnTo>
                    <a:pt x="2284689" y="156"/>
                  </a:lnTo>
                  <a:lnTo>
                    <a:pt x="2296527" y="133"/>
                  </a:lnTo>
                  <a:lnTo>
                    <a:pt x="2308365" y="113"/>
                  </a:lnTo>
                  <a:lnTo>
                    <a:pt x="2320203" y="96"/>
                  </a:lnTo>
                  <a:lnTo>
                    <a:pt x="2332040" y="82"/>
                  </a:lnTo>
                  <a:lnTo>
                    <a:pt x="2343878" y="69"/>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0" name="pl50"/>
            <p:cNvSpPr/>
            <p:nvPr/>
          </p:nvSpPr>
          <p:spPr>
            <a:xfrm>
              <a:off x="2482252" y="1732154"/>
              <a:ext cx="4687757" cy="416216"/>
            </a:xfrm>
            <a:custGeom>
              <a:avLst/>
              <a:pathLst>
                <a:path w="4687757" h="416216">
                  <a:moveTo>
                    <a:pt x="0" y="69"/>
                  </a:moveTo>
                  <a:lnTo>
                    <a:pt x="11837" y="82"/>
                  </a:lnTo>
                  <a:lnTo>
                    <a:pt x="23675" y="96"/>
                  </a:lnTo>
                  <a:lnTo>
                    <a:pt x="35513" y="113"/>
                  </a:lnTo>
                  <a:lnTo>
                    <a:pt x="47351" y="133"/>
                  </a:lnTo>
                  <a:lnTo>
                    <a:pt x="59188" y="156"/>
                  </a:lnTo>
                  <a:lnTo>
                    <a:pt x="71026" y="183"/>
                  </a:lnTo>
                  <a:lnTo>
                    <a:pt x="82864" y="216"/>
                  </a:lnTo>
                  <a:lnTo>
                    <a:pt x="94702" y="254"/>
                  </a:lnTo>
                  <a:lnTo>
                    <a:pt x="106539" y="298"/>
                  </a:lnTo>
                  <a:lnTo>
                    <a:pt x="118377" y="350"/>
                  </a:lnTo>
                  <a:lnTo>
                    <a:pt x="130215" y="412"/>
                  </a:lnTo>
                  <a:lnTo>
                    <a:pt x="142053" y="484"/>
                  </a:lnTo>
                  <a:lnTo>
                    <a:pt x="153891" y="569"/>
                  </a:lnTo>
                  <a:lnTo>
                    <a:pt x="165728" y="668"/>
                  </a:lnTo>
                  <a:lnTo>
                    <a:pt x="177566" y="785"/>
                  </a:lnTo>
                  <a:lnTo>
                    <a:pt x="189404" y="922"/>
                  </a:lnTo>
                  <a:lnTo>
                    <a:pt x="201242" y="1083"/>
                  </a:lnTo>
                  <a:lnTo>
                    <a:pt x="213079" y="1272"/>
                  </a:lnTo>
                  <a:lnTo>
                    <a:pt x="224917" y="1494"/>
                  </a:lnTo>
                  <a:lnTo>
                    <a:pt x="236755" y="1754"/>
                  </a:lnTo>
                  <a:lnTo>
                    <a:pt x="248593" y="2059"/>
                  </a:lnTo>
                  <a:lnTo>
                    <a:pt x="260430" y="2415"/>
                  </a:lnTo>
                  <a:lnTo>
                    <a:pt x="272268" y="2833"/>
                  </a:lnTo>
                  <a:lnTo>
                    <a:pt x="284106" y="3323"/>
                  </a:lnTo>
                  <a:lnTo>
                    <a:pt x="295944" y="3895"/>
                  </a:lnTo>
                  <a:lnTo>
                    <a:pt x="307782" y="4563"/>
                  </a:lnTo>
                  <a:lnTo>
                    <a:pt x="319619" y="5343"/>
                  </a:lnTo>
                  <a:lnTo>
                    <a:pt x="331457" y="6252"/>
                  </a:lnTo>
                  <a:lnTo>
                    <a:pt x="343295" y="7310"/>
                  </a:lnTo>
                  <a:lnTo>
                    <a:pt x="355133" y="8540"/>
                  </a:lnTo>
                  <a:lnTo>
                    <a:pt x="366970" y="9966"/>
                  </a:lnTo>
                  <a:lnTo>
                    <a:pt x="378808" y="11617"/>
                  </a:lnTo>
                  <a:lnTo>
                    <a:pt x="390646" y="13522"/>
                  </a:lnTo>
                  <a:lnTo>
                    <a:pt x="402484" y="15715"/>
                  </a:lnTo>
                  <a:lnTo>
                    <a:pt x="414321" y="18231"/>
                  </a:lnTo>
                  <a:lnTo>
                    <a:pt x="426159" y="21104"/>
                  </a:lnTo>
                  <a:lnTo>
                    <a:pt x="437997" y="24373"/>
                  </a:lnTo>
                  <a:lnTo>
                    <a:pt x="449835" y="28071"/>
                  </a:lnTo>
                  <a:lnTo>
                    <a:pt x="461673" y="32233"/>
                  </a:lnTo>
                  <a:lnTo>
                    <a:pt x="473510" y="36885"/>
                  </a:lnTo>
                  <a:lnTo>
                    <a:pt x="485348" y="42048"/>
                  </a:lnTo>
                  <a:lnTo>
                    <a:pt x="497186" y="47732"/>
                  </a:lnTo>
                  <a:lnTo>
                    <a:pt x="509024" y="53935"/>
                  </a:lnTo>
                  <a:lnTo>
                    <a:pt x="520861" y="60640"/>
                  </a:lnTo>
                  <a:lnTo>
                    <a:pt x="532699" y="67811"/>
                  </a:lnTo>
                  <a:lnTo>
                    <a:pt x="544537" y="75397"/>
                  </a:lnTo>
                  <a:lnTo>
                    <a:pt x="556375" y="83328"/>
                  </a:lnTo>
                  <a:lnTo>
                    <a:pt x="568213" y="91518"/>
                  </a:lnTo>
                  <a:lnTo>
                    <a:pt x="580050" y="99868"/>
                  </a:lnTo>
                  <a:lnTo>
                    <a:pt x="591888" y="108274"/>
                  </a:lnTo>
                  <a:lnTo>
                    <a:pt x="603726" y="116624"/>
                  </a:lnTo>
                  <a:lnTo>
                    <a:pt x="615564" y="124814"/>
                  </a:lnTo>
                  <a:lnTo>
                    <a:pt x="627401" y="132745"/>
                  </a:lnTo>
                  <a:lnTo>
                    <a:pt x="639239" y="140331"/>
                  </a:lnTo>
                  <a:lnTo>
                    <a:pt x="651077" y="147502"/>
                  </a:lnTo>
                  <a:lnTo>
                    <a:pt x="662915" y="154207"/>
                  </a:lnTo>
                  <a:lnTo>
                    <a:pt x="674752" y="160410"/>
                  </a:lnTo>
                  <a:lnTo>
                    <a:pt x="686590" y="166094"/>
                  </a:lnTo>
                  <a:lnTo>
                    <a:pt x="698428" y="171257"/>
                  </a:lnTo>
                  <a:lnTo>
                    <a:pt x="710266" y="175909"/>
                  </a:lnTo>
                  <a:lnTo>
                    <a:pt x="722104" y="180071"/>
                  </a:lnTo>
                  <a:lnTo>
                    <a:pt x="733941" y="183769"/>
                  </a:lnTo>
                  <a:lnTo>
                    <a:pt x="745779" y="187038"/>
                  </a:lnTo>
                  <a:lnTo>
                    <a:pt x="757617" y="189911"/>
                  </a:lnTo>
                  <a:lnTo>
                    <a:pt x="769455" y="192427"/>
                  </a:lnTo>
                  <a:lnTo>
                    <a:pt x="781292" y="194620"/>
                  </a:lnTo>
                  <a:lnTo>
                    <a:pt x="793130" y="196525"/>
                  </a:lnTo>
                  <a:lnTo>
                    <a:pt x="804968" y="198176"/>
                  </a:lnTo>
                  <a:lnTo>
                    <a:pt x="816806" y="199602"/>
                  </a:lnTo>
                  <a:lnTo>
                    <a:pt x="828643" y="200832"/>
                  </a:lnTo>
                  <a:lnTo>
                    <a:pt x="840481" y="201890"/>
                  </a:lnTo>
                  <a:lnTo>
                    <a:pt x="852319" y="202799"/>
                  </a:lnTo>
                  <a:lnTo>
                    <a:pt x="864157" y="203579"/>
                  </a:lnTo>
                  <a:lnTo>
                    <a:pt x="875995" y="204247"/>
                  </a:lnTo>
                  <a:lnTo>
                    <a:pt x="887832" y="204819"/>
                  </a:lnTo>
                  <a:lnTo>
                    <a:pt x="899670" y="205309"/>
                  </a:lnTo>
                  <a:lnTo>
                    <a:pt x="911508" y="205727"/>
                  </a:lnTo>
                  <a:lnTo>
                    <a:pt x="923346" y="206084"/>
                  </a:lnTo>
                  <a:lnTo>
                    <a:pt x="935183" y="206388"/>
                  </a:lnTo>
                  <a:lnTo>
                    <a:pt x="947021" y="206648"/>
                  </a:lnTo>
                  <a:lnTo>
                    <a:pt x="958859" y="206870"/>
                  </a:lnTo>
                  <a:lnTo>
                    <a:pt x="970697" y="207059"/>
                  </a:lnTo>
                  <a:lnTo>
                    <a:pt x="982534" y="207220"/>
                  </a:lnTo>
                  <a:lnTo>
                    <a:pt x="994372" y="207357"/>
                  </a:lnTo>
                  <a:lnTo>
                    <a:pt x="1006210" y="207474"/>
                  </a:lnTo>
                  <a:lnTo>
                    <a:pt x="1018048" y="207573"/>
                  </a:lnTo>
                  <a:lnTo>
                    <a:pt x="1029886" y="207658"/>
                  </a:lnTo>
                  <a:lnTo>
                    <a:pt x="1041723" y="207730"/>
                  </a:lnTo>
                  <a:lnTo>
                    <a:pt x="1053561" y="207792"/>
                  </a:lnTo>
                  <a:lnTo>
                    <a:pt x="1065399" y="207844"/>
                  </a:lnTo>
                  <a:lnTo>
                    <a:pt x="1077237" y="207888"/>
                  </a:lnTo>
                  <a:lnTo>
                    <a:pt x="1089074" y="207926"/>
                  </a:lnTo>
                  <a:lnTo>
                    <a:pt x="1100912" y="207959"/>
                  </a:lnTo>
                  <a:lnTo>
                    <a:pt x="1112750" y="207986"/>
                  </a:lnTo>
                  <a:lnTo>
                    <a:pt x="1124588" y="208009"/>
                  </a:lnTo>
                  <a:lnTo>
                    <a:pt x="1136426" y="208029"/>
                  </a:lnTo>
                  <a:lnTo>
                    <a:pt x="1148263" y="208046"/>
                  </a:lnTo>
                  <a:lnTo>
                    <a:pt x="1160101" y="208060"/>
                  </a:lnTo>
                  <a:lnTo>
                    <a:pt x="1171939" y="208073"/>
                  </a:lnTo>
                  <a:lnTo>
                    <a:pt x="1171939" y="208212"/>
                  </a:lnTo>
                  <a:lnTo>
                    <a:pt x="1183777" y="208225"/>
                  </a:lnTo>
                  <a:lnTo>
                    <a:pt x="1195614" y="208239"/>
                  </a:lnTo>
                  <a:lnTo>
                    <a:pt x="1207452" y="208256"/>
                  </a:lnTo>
                  <a:lnTo>
                    <a:pt x="1219290" y="208276"/>
                  </a:lnTo>
                  <a:lnTo>
                    <a:pt x="1231128" y="208299"/>
                  </a:lnTo>
                  <a:lnTo>
                    <a:pt x="1242965" y="208326"/>
                  </a:lnTo>
                  <a:lnTo>
                    <a:pt x="1254803" y="208359"/>
                  </a:lnTo>
                  <a:lnTo>
                    <a:pt x="1266641" y="208397"/>
                  </a:lnTo>
                  <a:lnTo>
                    <a:pt x="1278479" y="208441"/>
                  </a:lnTo>
                  <a:lnTo>
                    <a:pt x="1290317" y="208493"/>
                  </a:lnTo>
                  <a:lnTo>
                    <a:pt x="1302154" y="208555"/>
                  </a:lnTo>
                  <a:lnTo>
                    <a:pt x="1313992" y="208627"/>
                  </a:lnTo>
                  <a:lnTo>
                    <a:pt x="1325830" y="208712"/>
                  </a:lnTo>
                  <a:lnTo>
                    <a:pt x="1337668" y="208811"/>
                  </a:lnTo>
                  <a:lnTo>
                    <a:pt x="1349505" y="208928"/>
                  </a:lnTo>
                  <a:lnTo>
                    <a:pt x="1361343" y="209065"/>
                  </a:lnTo>
                  <a:lnTo>
                    <a:pt x="1373181" y="209226"/>
                  </a:lnTo>
                  <a:lnTo>
                    <a:pt x="1385019" y="209415"/>
                  </a:lnTo>
                  <a:lnTo>
                    <a:pt x="1396856" y="209637"/>
                  </a:lnTo>
                  <a:lnTo>
                    <a:pt x="1408694" y="209897"/>
                  </a:lnTo>
                  <a:lnTo>
                    <a:pt x="1420532" y="210202"/>
                  </a:lnTo>
                  <a:lnTo>
                    <a:pt x="1432370" y="210558"/>
                  </a:lnTo>
                  <a:lnTo>
                    <a:pt x="1444208" y="210977"/>
                  </a:lnTo>
                  <a:lnTo>
                    <a:pt x="1456045" y="211466"/>
                  </a:lnTo>
                  <a:lnTo>
                    <a:pt x="1467883" y="212038"/>
                  </a:lnTo>
                  <a:lnTo>
                    <a:pt x="1479721" y="212706"/>
                  </a:lnTo>
                  <a:lnTo>
                    <a:pt x="1491559" y="213486"/>
                  </a:lnTo>
                  <a:lnTo>
                    <a:pt x="1503396" y="214395"/>
                  </a:lnTo>
                  <a:lnTo>
                    <a:pt x="1515234" y="215453"/>
                  </a:lnTo>
                  <a:lnTo>
                    <a:pt x="1527072" y="216683"/>
                  </a:lnTo>
                  <a:lnTo>
                    <a:pt x="1538910" y="218109"/>
                  </a:lnTo>
                  <a:lnTo>
                    <a:pt x="1550748" y="219760"/>
                  </a:lnTo>
                  <a:lnTo>
                    <a:pt x="1562585" y="221665"/>
                  </a:lnTo>
                  <a:lnTo>
                    <a:pt x="1574423" y="223858"/>
                  </a:lnTo>
                  <a:lnTo>
                    <a:pt x="1586261" y="226374"/>
                  </a:lnTo>
                  <a:lnTo>
                    <a:pt x="1598099" y="229247"/>
                  </a:lnTo>
                  <a:lnTo>
                    <a:pt x="1609936" y="232516"/>
                  </a:lnTo>
                  <a:lnTo>
                    <a:pt x="1621774" y="236214"/>
                  </a:lnTo>
                  <a:lnTo>
                    <a:pt x="1633612" y="240376"/>
                  </a:lnTo>
                  <a:lnTo>
                    <a:pt x="1645450" y="245028"/>
                  </a:lnTo>
                  <a:lnTo>
                    <a:pt x="1657287" y="250191"/>
                  </a:lnTo>
                  <a:lnTo>
                    <a:pt x="1669125" y="255875"/>
                  </a:lnTo>
                  <a:lnTo>
                    <a:pt x="1680963" y="262078"/>
                  </a:lnTo>
                  <a:lnTo>
                    <a:pt x="1692801" y="268783"/>
                  </a:lnTo>
                  <a:lnTo>
                    <a:pt x="1704639" y="275954"/>
                  </a:lnTo>
                  <a:lnTo>
                    <a:pt x="1716476" y="283540"/>
                  </a:lnTo>
                  <a:lnTo>
                    <a:pt x="1728314" y="291471"/>
                  </a:lnTo>
                  <a:lnTo>
                    <a:pt x="1740152" y="299661"/>
                  </a:lnTo>
                  <a:lnTo>
                    <a:pt x="1751990" y="308011"/>
                  </a:lnTo>
                  <a:lnTo>
                    <a:pt x="1763827" y="316417"/>
                  </a:lnTo>
                  <a:lnTo>
                    <a:pt x="1775665" y="324767"/>
                  </a:lnTo>
                  <a:lnTo>
                    <a:pt x="1787503" y="332957"/>
                  </a:lnTo>
                  <a:lnTo>
                    <a:pt x="1799341" y="340888"/>
                  </a:lnTo>
                  <a:lnTo>
                    <a:pt x="1811178" y="348474"/>
                  </a:lnTo>
                  <a:lnTo>
                    <a:pt x="1823016" y="355645"/>
                  </a:lnTo>
                  <a:lnTo>
                    <a:pt x="1834854" y="362350"/>
                  </a:lnTo>
                  <a:lnTo>
                    <a:pt x="1846692" y="368553"/>
                  </a:lnTo>
                  <a:lnTo>
                    <a:pt x="1858530" y="374237"/>
                  </a:lnTo>
                  <a:lnTo>
                    <a:pt x="1870367" y="379400"/>
                  </a:lnTo>
                  <a:lnTo>
                    <a:pt x="1882205" y="384052"/>
                  </a:lnTo>
                  <a:lnTo>
                    <a:pt x="1894043" y="388214"/>
                  </a:lnTo>
                  <a:lnTo>
                    <a:pt x="1905881" y="391912"/>
                  </a:lnTo>
                  <a:lnTo>
                    <a:pt x="1917718" y="395181"/>
                  </a:lnTo>
                  <a:lnTo>
                    <a:pt x="1929556" y="398054"/>
                  </a:lnTo>
                  <a:lnTo>
                    <a:pt x="1941394" y="400570"/>
                  </a:lnTo>
                  <a:lnTo>
                    <a:pt x="1953232" y="402763"/>
                  </a:lnTo>
                  <a:lnTo>
                    <a:pt x="1965069" y="404668"/>
                  </a:lnTo>
                  <a:lnTo>
                    <a:pt x="1976907" y="406319"/>
                  </a:lnTo>
                  <a:lnTo>
                    <a:pt x="1988745" y="407745"/>
                  </a:lnTo>
                  <a:lnTo>
                    <a:pt x="2000583" y="408975"/>
                  </a:lnTo>
                  <a:lnTo>
                    <a:pt x="2012421" y="410033"/>
                  </a:lnTo>
                  <a:lnTo>
                    <a:pt x="2024258" y="410942"/>
                  </a:lnTo>
                  <a:lnTo>
                    <a:pt x="2036096" y="411722"/>
                  </a:lnTo>
                  <a:lnTo>
                    <a:pt x="2047934" y="412390"/>
                  </a:lnTo>
                  <a:lnTo>
                    <a:pt x="2059772" y="412962"/>
                  </a:lnTo>
                  <a:lnTo>
                    <a:pt x="2071609" y="413452"/>
                  </a:lnTo>
                  <a:lnTo>
                    <a:pt x="2083447" y="413870"/>
                  </a:lnTo>
                  <a:lnTo>
                    <a:pt x="2095285" y="414227"/>
                  </a:lnTo>
                  <a:lnTo>
                    <a:pt x="2107123" y="414531"/>
                  </a:lnTo>
                  <a:lnTo>
                    <a:pt x="2118961" y="414791"/>
                  </a:lnTo>
                  <a:lnTo>
                    <a:pt x="2130798" y="415013"/>
                  </a:lnTo>
                  <a:lnTo>
                    <a:pt x="2142636" y="415202"/>
                  </a:lnTo>
                  <a:lnTo>
                    <a:pt x="2154474" y="415363"/>
                  </a:lnTo>
                  <a:lnTo>
                    <a:pt x="2166312" y="415500"/>
                  </a:lnTo>
                  <a:lnTo>
                    <a:pt x="2178149" y="415617"/>
                  </a:lnTo>
                  <a:lnTo>
                    <a:pt x="2189987" y="415716"/>
                  </a:lnTo>
                  <a:lnTo>
                    <a:pt x="2201825" y="415801"/>
                  </a:lnTo>
                  <a:lnTo>
                    <a:pt x="2213663" y="415873"/>
                  </a:lnTo>
                  <a:lnTo>
                    <a:pt x="2225500" y="415935"/>
                  </a:lnTo>
                  <a:lnTo>
                    <a:pt x="2237338" y="415987"/>
                  </a:lnTo>
                  <a:lnTo>
                    <a:pt x="2249176" y="416031"/>
                  </a:lnTo>
                  <a:lnTo>
                    <a:pt x="2261014" y="416069"/>
                  </a:lnTo>
                  <a:lnTo>
                    <a:pt x="2272852" y="416102"/>
                  </a:lnTo>
                  <a:lnTo>
                    <a:pt x="2284689" y="416129"/>
                  </a:lnTo>
                  <a:lnTo>
                    <a:pt x="2296527" y="416152"/>
                  </a:lnTo>
                  <a:lnTo>
                    <a:pt x="2308365" y="416172"/>
                  </a:lnTo>
                  <a:lnTo>
                    <a:pt x="2320203" y="416189"/>
                  </a:lnTo>
                  <a:lnTo>
                    <a:pt x="2332040" y="416203"/>
                  </a:lnTo>
                  <a:lnTo>
                    <a:pt x="2343878" y="416216"/>
                  </a:lnTo>
                  <a:lnTo>
                    <a:pt x="2343878" y="416146"/>
                  </a:lnTo>
                  <a:lnTo>
                    <a:pt x="2355716" y="416121"/>
                  </a:lnTo>
                  <a:lnTo>
                    <a:pt x="2367554" y="416093"/>
                  </a:lnTo>
                  <a:lnTo>
                    <a:pt x="2379391" y="416059"/>
                  </a:lnTo>
                  <a:lnTo>
                    <a:pt x="2391229" y="416019"/>
                  </a:lnTo>
                  <a:lnTo>
                    <a:pt x="2403067" y="415972"/>
                  </a:lnTo>
                  <a:lnTo>
                    <a:pt x="2414905" y="415918"/>
                  </a:lnTo>
                  <a:lnTo>
                    <a:pt x="2426743" y="415853"/>
                  </a:lnTo>
                  <a:lnTo>
                    <a:pt x="2438580" y="415777"/>
                  </a:lnTo>
                  <a:lnTo>
                    <a:pt x="2450418" y="415688"/>
                  </a:lnTo>
                  <a:lnTo>
                    <a:pt x="2462256" y="415584"/>
                  </a:lnTo>
                  <a:lnTo>
                    <a:pt x="2474094" y="415461"/>
                  </a:lnTo>
                  <a:lnTo>
                    <a:pt x="2485931" y="415317"/>
                  </a:lnTo>
                  <a:lnTo>
                    <a:pt x="2497769" y="415147"/>
                  </a:lnTo>
                  <a:lnTo>
                    <a:pt x="2509607" y="414948"/>
                  </a:lnTo>
                  <a:lnTo>
                    <a:pt x="2521445" y="414714"/>
                  </a:lnTo>
                  <a:lnTo>
                    <a:pt x="2533283" y="414440"/>
                  </a:lnTo>
                  <a:lnTo>
                    <a:pt x="2545120" y="414118"/>
                  </a:lnTo>
                  <a:lnTo>
                    <a:pt x="2556958" y="413740"/>
                  </a:lnTo>
                  <a:lnTo>
                    <a:pt x="2568796" y="413297"/>
                  </a:lnTo>
                  <a:lnTo>
                    <a:pt x="2580634" y="412777"/>
                  </a:lnTo>
                  <a:lnTo>
                    <a:pt x="2592471" y="412168"/>
                  </a:lnTo>
                  <a:lnTo>
                    <a:pt x="2604309" y="411454"/>
                  </a:lnTo>
                  <a:lnTo>
                    <a:pt x="2616147" y="410618"/>
                  </a:lnTo>
                  <a:lnTo>
                    <a:pt x="2627985" y="409639"/>
                  </a:lnTo>
                  <a:lnTo>
                    <a:pt x="2639822" y="408495"/>
                  </a:lnTo>
                  <a:lnTo>
                    <a:pt x="2651660" y="407159"/>
                  </a:lnTo>
                  <a:lnTo>
                    <a:pt x="2663498" y="405599"/>
                  </a:lnTo>
                  <a:lnTo>
                    <a:pt x="2675336" y="403781"/>
                  </a:lnTo>
                  <a:lnTo>
                    <a:pt x="2687174" y="401664"/>
                  </a:lnTo>
                  <a:lnTo>
                    <a:pt x="2699011" y="399205"/>
                  </a:lnTo>
                  <a:lnTo>
                    <a:pt x="2710849" y="396352"/>
                  </a:lnTo>
                  <a:lnTo>
                    <a:pt x="2722687" y="393051"/>
                  </a:lnTo>
                  <a:lnTo>
                    <a:pt x="2734525" y="389240"/>
                  </a:lnTo>
                  <a:lnTo>
                    <a:pt x="2746362" y="384854"/>
                  </a:lnTo>
                  <a:lnTo>
                    <a:pt x="2758200" y="379823"/>
                  </a:lnTo>
                  <a:lnTo>
                    <a:pt x="2770038" y="374076"/>
                  </a:lnTo>
                  <a:lnTo>
                    <a:pt x="2781876" y="367539"/>
                  </a:lnTo>
                  <a:lnTo>
                    <a:pt x="2793713" y="360142"/>
                  </a:lnTo>
                  <a:lnTo>
                    <a:pt x="2805551" y="351819"/>
                  </a:lnTo>
                  <a:lnTo>
                    <a:pt x="2817389" y="342515"/>
                  </a:lnTo>
                  <a:lnTo>
                    <a:pt x="2829227" y="332189"/>
                  </a:lnTo>
                  <a:lnTo>
                    <a:pt x="2841065" y="320820"/>
                  </a:lnTo>
                  <a:lnTo>
                    <a:pt x="2852902" y="308414"/>
                  </a:lnTo>
                  <a:lnTo>
                    <a:pt x="2864740" y="295005"/>
                  </a:lnTo>
                  <a:lnTo>
                    <a:pt x="2876578" y="280662"/>
                  </a:lnTo>
                  <a:lnTo>
                    <a:pt x="2888416" y="265490"/>
                  </a:lnTo>
                  <a:lnTo>
                    <a:pt x="2900253" y="249629"/>
                  </a:lnTo>
                  <a:lnTo>
                    <a:pt x="2912091" y="233249"/>
                  </a:lnTo>
                  <a:lnTo>
                    <a:pt x="2923929" y="216548"/>
                  </a:lnTo>
                  <a:lnTo>
                    <a:pt x="2935767" y="199737"/>
                  </a:lnTo>
                  <a:lnTo>
                    <a:pt x="2947604" y="183036"/>
                  </a:lnTo>
                  <a:lnTo>
                    <a:pt x="2959442" y="166656"/>
                  </a:lnTo>
                  <a:lnTo>
                    <a:pt x="2971280" y="150795"/>
                  </a:lnTo>
                  <a:lnTo>
                    <a:pt x="2983118" y="135623"/>
                  </a:lnTo>
                  <a:lnTo>
                    <a:pt x="2994956" y="121280"/>
                  </a:lnTo>
                  <a:lnTo>
                    <a:pt x="3006793" y="107871"/>
                  </a:lnTo>
                  <a:lnTo>
                    <a:pt x="3018631" y="95465"/>
                  </a:lnTo>
                  <a:lnTo>
                    <a:pt x="3030469" y="84096"/>
                  </a:lnTo>
                  <a:lnTo>
                    <a:pt x="3042307" y="73770"/>
                  </a:lnTo>
                  <a:lnTo>
                    <a:pt x="3054144" y="64466"/>
                  </a:lnTo>
                  <a:lnTo>
                    <a:pt x="3065982" y="56143"/>
                  </a:lnTo>
                  <a:lnTo>
                    <a:pt x="3077820" y="48746"/>
                  </a:lnTo>
                  <a:lnTo>
                    <a:pt x="3089658" y="42209"/>
                  </a:lnTo>
                  <a:lnTo>
                    <a:pt x="3101496" y="36462"/>
                  </a:lnTo>
                  <a:lnTo>
                    <a:pt x="3113333" y="31431"/>
                  </a:lnTo>
                  <a:lnTo>
                    <a:pt x="3125171" y="27045"/>
                  </a:lnTo>
                  <a:lnTo>
                    <a:pt x="3137009" y="23234"/>
                  </a:lnTo>
                  <a:lnTo>
                    <a:pt x="3148847" y="19933"/>
                  </a:lnTo>
                  <a:lnTo>
                    <a:pt x="3160684" y="17080"/>
                  </a:lnTo>
                  <a:lnTo>
                    <a:pt x="3172522" y="14621"/>
                  </a:lnTo>
                  <a:lnTo>
                    <a:pt x="3184360" y="12504"/>
                  </a:lnTo>
                  <a:lnTo>
                    <a:pt x="3196198" y="10686"/>
                  </a:lnTo>
                  <a:lnTo>
                    <a:pt x="3208035" y="9126"/>
                  </a:lnTo>
                  <a:lnTo>
                    <a:pt x="3219873" y="7790"/>
                  </a:lnTo>
                  <a:lnTo>
                    <a:pt x="3231711" y="6646"/>
                  </a:lnTo>
                  <a:lnTo>
                    <a:pt x="3243549" y="5667"/>
                  </a:lnTo>
                  <a:lnTo>
                    <a:pt x="3255387" y="4831"/>
                  </a:lnTo>
                  <a:lnTo>
                    <a:pt x="3267224" y="4118"/>
                  </a:lnTo>
                  <a:lnTo>
                    <a:pt x="3279062" y="3508"/>
                  </a:lnTo>
                  <a:lnTo>
                    <a:pt x="3290900" y="2988"/>
                  </a:lnTo>
                  <a:lnTo>
                    <a:pt x="3302738" y="2545"/>
                  </a:lnTo>
                  <a:lnTo>
                    <a:pt x="3314575" y="2167"/>
                  </a:lnTo>
                  <a:lnTo>
                    <a:pt x="3326413" y="1845"/>
                  </a:lnTo>
                  <a:lnTo>
                    <a:pt x="3338251" y="1571"/>
                  </a:lnTo>
                  <a:lnTo>
                    <a:pt x="3350089" y="1337"/>
                  </a:lnTo>
                  <a:lnTo>
                    <a:pt x="3361926" y="1138"/>
                  </a:lnTo>
                  <a:lnTo>
                    <a:pt x="3373764" y="968"/>
                  </a:lnTo>
                  <a:lnTo>
                    <a:pt x="3385602" y="824"/>
                  </a:lnTo>
                  <a:lnTo>
                    <a:pt x="3397440" y="701"/>
                  </a:lnTo>
                  <a:lnTo>
                    <a:pt x="3409278" y="597"/>
                  </a:lnTo>
                  <a:lnTo>
                    <a:pt x="3421115" y="508"/>
                  </a:lnTo>
                  <a:lnTo>
                    <a:pt x="3432953" y="432"/>
                  </a:lnTo>
                  <a:lnTo>
                    <a:pt x="3444791" y="367"/>
                  </a:lnTo>
                  <a:lnTo>
                    <a:pt x="3456629" y="313"/>
                  </a:lnTo>
                  <a:lnTo>
                    <a:pt x="3468466" y="266"/>
                  </a:lnTo>
                  <a:lnTo>
                    <a:pt x="3480304" y="226"/>
                  </a:lnTo>
                  <a:lnTo>
                    <a:pt x="3492142" y="192"/>
                  </a:lnTo>
                  <a:lnTo>
                    <a:pt x="3503980" y="164"/>
                  </a:lnTo>
                  <a:lnTo>
                    <a:pt x="3515818" y="139"/>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1" name="pl51"/>
            <p:cNvSpPr/>
            <p:nvPr/>
          </p:nvSpPr>
          <p:spPr>
            <a:xfrm>
              <a:off x="2482252" y="4021727"/>
              <a:ext cx="4687757" cy="416216"/>
            </a:xfrm>
            <a:custGeom>
              <a:avLst/>
              <a:pathLst>
                <a:path w="4687757" h="41621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69"/>
                  </a:lnTo>
                  <a:lnTo>
                    <a:pt x="1183777" y="82"/>
                  </a:lnTo>
                  <a:lnTo>
                    <a:pt x="1195614" y="96"/>
                  </a:lnTo>
                  <a:lnTo>
                    <a:pt x="1207452" y="113"/>
                  </a:lnTo>
                  <a:lnTo>
                    <a:pt x="1219290" y="133"/>
                  </a:lnTo>
                  <a:lnTo>
                    <a:pt x="1231128" y="156"/>
                  </a:lnTo>
                  <a:lnTo>
                    <a:pt x="1242965" y="183"/>
                  </a:lnTo>
                  <a:lnTo>
                    <a:pt x="1254803" y="216"/>
                  </a:lnTo>
                  <a:lnTo>
                    <a:pt x="1266641" y="254"/>
                  </a:lnTo>
                  <a:lnTo>
                    <a:pt x="1278479" y="298"/>
                  </a:lnTo>
                  <a:lnTo>
                    <a:pt x="1290317" y="350"/>
                  </a:lnTo>
                  <a:lnTo>
                    <a:pt x="1302154" y="412"/>
                  </a:lnTo>
                  <a:lnTo>
                    <a:pt x="1313992" y="484"/>
                  </a:lnTo>
                  <a:lnTo>
                    <a:pt x="1325830" y="569"/>
                  </a:lnTo>
                  <a:lnTo>
                    <a:pt x="1337668" y="668"/>
                  </a:lnTo>
                  <a:lnTo>
                    <a:pt x="1349505" y="785"/>
                  </a:lnTo>
                  <a:lnTo>
                    <a:pt x="1361343" y="922"/>
                  </a:lnTo>
                  <a:lnTo>
                    <a:pt x="1373181" y="1083"/>
                  </a:lnTo>
                  <a:lnTo>
                    <a:pt x="1385019" y="1272"/>
                  </a:lnTo>
                  <a:lnTo>
                    <a:pt x="1396856" y="1494"/>
                  </a:lnTo>
                  <a:lnTo>
                    <a:pt x="1408694" y="1754"/>
                  </a:lnTo>
                  <a:lnTo>
                    <a:pt x="1420532" y="2059"/>
                  </a:lnTo>
                  <a:lnTo>
                    <a:pt x="1432370" y="2415"/>
                  </a:lnTo>
                  <a:lnTo>
                    <a:pt x="1444208" y="2833"/>
                  </a:lnTo>
                  <a:lnTo>
                    <a:pt x="1456045" y="3323"/>
                  </a:lnTo>
                  <a:lnTo>
                    <a:pt x="1467883" y="3895"/>
                  </a:lnTo>
                  <a:lnTo>
                    <a:pt x="1479721" y="4563"/>
                  </a:lnTo>
                  <a:lnTo>
                    <a:pt x="1491559" y="5343"/>
                  </a:lnTo>
                  <a:lnTo>
                    <a:pt x="1503396" y="6252"/>
                  </a:lnTo>
                  <a:lnTo>
                    <a:pt x="1515234" y="7310"/>
                  </a:lnTo>
                  <a:lnTo>
                    <a:pt x="1527072" y="8540"/>
                  </a:lnTo>
                  <a:lnTo>
                    <a:pt x="1538910" y="9966"/>
                  </a:lnTo>
                  <a:lnTo>
                    <a:pt x="1550748" y="11617"/>
                  </a:lnTo>
                  <a:lnTo>
                    <a:pt x="1562585" y="13522"/>
                  </a:lnTo>
                  <a:lnTo>
                    <a:pt x="1574423" y="15715"/>
                  </a:lnTo>
                  <a:lnTo>
                    <a:pt x="1586261" y="18231"/>
                  </a:lnTo>
                  <a:lnTo>
                    <a:pt x="1598099" y="21104"/>
                  </a:lnTo>
                  <a:lnTo>
                    <a:pt x="1609936" y="24373"/>
                  </a:lnTo>
                  <a:lnTo>
                    <a:pt x="1621774" y="28071"/>
                  </a:lnTo>
                  <a:lnTo>
                    <a:pt x="1633612" y="32233"/>
                  </a:lnTo>
                  <a:lnTo>
                    <a:pt x="1645450" y="36885"/>
                  </a:lnTo>
                  <a:lnTo>
                    <a:pt x="1657287" y="42048"/>
                  </a:lnTo>
                  <a:lnTo>
                    <a:pt x="1669125" y="47732"/>
                  </a:lnTo>
                  <a:lnTo>
                    <a:pt x="1680963" y="53935"/>
                  </a:lnTo>
                  <a:lnTo>
                    <a:pt x="1692801" y="60640"/>
                  </a:lnTo>
                  <a:lnTo>
                    <a:pt x="1704639" y="67811"/>
                  </a:lnTo>
                  <a:lnTo>
                    <a:pt x="1716476" y="75397"/>
                  </a:lnTo>
                  <a:lnTo>
                    <a:pt x="1728314" y="83328"/>
                  </a:lnTo>
                  <a:lnTo>
                    <a:pt x="1740152" y="91518"/>
                  </a:lnTo>
                  <a:lnTo>
                    <a:pt x="1751990" y="99868"/>
                  </a:lnTo>
                  <a:lnTo>
                    <a:pt x="1763827" y="108274"/>
                  </a:lnTo>
                  <a:lnTo>
                    <a:pt x="1775665" y="116624"/>
                  </a:lnTo>
                  <a:lnTo>
                    <a:pt x="1787503" y="124814"/>
                  </a:lnTo>
                  <a:lnTo>
                    <a:pt x="1799341" y="132745"/>
                  </a:lnTo>
                  <a:lnTo>
                    <a:pt x="1811178" y="140331"/>
                  </a:lnTo>
                  <a:lnTo>
                    <a:pt x="1823016" y="147502"/>
                  </a:lnTo>
                  <a:lnTo>
                    <a:pt x="1834854" y="154207"/>
                  </a:lnTo>
                  <a:lnTo>
                    <a:pt x="1846692" y="160410"/>
                  </a:lnTo>
                  <a:lnTo>
                    <a:pt x="1858530" y="166094"/>
                  </a:lnTo>
                  <a:lnTo>
                    <a:pt x="1870367" y="171257"/>
                  </a:lnTo>
                  <a:lnTo>
                    <a:pt x="1882205" y="175909"/>
                  </a:lnTo>
                  <a:lnTo>
                    <a:pt x="1894043" y="180071"/>
                  </a:lnTo>
                  <a:lnTo>
                    <a:pt x="1905881" y="183769"/>
                  </a:lnTo>
                  <a:lnTo>
                    <a:pt x="1917718" y="187038"/>
                  </a:lnTo>
                  <a:lnTo>
                    <a:pt x="1929556" y="189911"/>
                  </a:lnTo>
                  <a:lnTo>
                    <a:pt x="1941394" y="192427"/>
                  </a:lnTo>
                  <a:lnTo>
                    <a:pt x="1953232" y="194620"/>
                  </a:lnTo>
                  <a:lnTo>
                    <a:pt x="1965069" y="196525"/>
                  </a:lnTo>
                  <a:lnTo>
                    <a:pt x="1976907" y="198176"/>
                  </a:lnTo>
                  <a:lnTo>
                    <a:pt x="1988745" y="199602"/>
                  </a:lnTo>
                  <a:lnTo>
                    <a:pt x="2000583" y="200832"/>
                  </a:lnTo>
                  <a:lnTo>
                    <a:pt x="2012421" y="201890"/>
                  </a:lnTo>
                  <a:lnTo>
                    <a:pt x="2024258" y="202799"/>
                  </a:lnTo>
                  <a:lnTo>
                    <a:pt x="2036096" y="203579"/>
                  </a:lnTo>
                  <a:lnTo>
                    <a:pt x="2047934" y="204247"/>
                  </a:lnTo>
                  <a:lnTo>
                    <a:pt x="2059772" y="204819"/>
                  </a:lnTo>
                  <a:lnTo>
                    <a:pt x="2071609" y="205309"/>
                  </a:lnTo>
                  <a:lnTo>
                    <a:pt x="2083447" y="205727"/>
                  </a:lnTo>
                  <a:lnTo>
                    <a:pt x="2095285" y="206084"/>
                  </a:lnTo>
                  <a:lnTo>
                    <a:pt x="2107123" y="206388"/>
                  </a:lnTo>
                  <a:lnTo>
                    <a:pt x="2118961" y="206648"/>
                  </a:lnTo>
                  <a:lnTo>
                    <a:pt x="2130798" y="206870"/>
                  </a:lnTo>
                  <a:lnTo>
                    <a:pt x="2142636" y="207059"/>
                  </a:lnTo>
                  <a:lnTo>
                    <a:pt x="2154474" y="207220"/>
                  </a:lnTo>
                  <a:lnTo>
                    <a:pt x="2166312" y="207357"/>
                  </a:lnTo>
                  <a:lnTo>
                    <a:pt x="2178149" y="207474"/>
                  </a:lnTo>
                  <a:lnTo>
                    <a:pt x="2189987" y="207573"/>
                  </a:lnTo>
                  <a:lnTo>
                    <a:pt x="2201825" y="207658"/>
                  </a:lnTo>
                  <a:lnTo>
                    <a:pt x="2213663" y="207730"/>
                  </a:lnTo>
                  <a:lnTo>
                    <a:pt x="2225500" y="207792"/>
                  </a:lnTo>
                  <a:lnTo>
                    <a:pt x="2237338" y="207844"/>
                  </a:lnTo>
                  <a:lnTo>
                    <a:pt x="2249176" y="207888"/>
                  </a:lnTo>
                  <a:lnTo>
                    <a:pt x="2261014" y="207926"/>
                  </a:lnTo>
                  <a:lnTo>
                    <a:pt x="2272852" y="207959"/>
                  </a:lnTo>
                  <a:lnTo>
                    <a:pt x="2284689" y="207986"/>
                  </a:lnTo>
                  <a:lnTo>
                    <a:pt x="2296527" y="208009"/>
                  </a:lnTo>
                  <a:lnTo>
                    <a:pt x="2308365" y="208029"/>
                  </a:lnTo>
                  <a:lnTo>
                    <a:pt x="2320203" y="208046"/>
                  </a:lnTo>
                  <a:lnTo>
                    <a:pt x="2332040" y="208060"/>
                  </a:lnTo>
                  <a:lnTo>
                    <a:pt x="2343878" y="208073"/>
                  </a:lnTo>
                  <a:lnTo>
                    <a:pt x="2343878" y="208212"/>
                  </a:lnTo>
                  <a:lnTo>
                    <a:pt x="2355716" y="208225"/>
                  </a:lnTo>
                  <a:lnTo>
                    <a:pt x="2367554" y="208239"/>
                  </a:lnTo>
                  <a:lnTo>
                    <a:pt x="2379391" y="208256"/>
                  </a:lnTo>
                  <a:lnTo>
                    <a:pt x="2391229" y="208276"/>
                  </a:lnTo>
                  <a:lnTo>
                    <a:pt x="2403067" y="208299"/>
                  </a:lnTo>
                  <a:lnTo>
                    <a:pt x="2414905" y="208326"/>
                  </a:lnTo>
                  <a:lnTo>
                    <a:pt x="2426743" y="208359"/>
                  </a:lnTo>
                  <a:lnTo>
                    <a:pt x="2438580" y="208397"/>
                  </a:lnTo>
                  <a:lnTo>
                    <a:pt x="2450418" y="208441"/>
                  </a:lnTo>
                  <a:lnTo>
                    <a:pt x="2462256" y="208493"/>
                  </a:lnTo>
                  <a:lnTo>
                    <a:pt x="2474094" y="208555"/>
                  </a:lnTo>
                  <a:lnTo>
                    <a:pt x="2485931" y="208627"/>
                  </a:lnTo>
                  <a:lnTo>
                    <a:pt x="2497769" y="208712"/>
                  </a:lnTo>
                  <a:lnTo>
                    <a:pt x="2509607" y="208811"/>
                  </a:lnTo>
                  <a:lnTo>
                    <a:pt x="2521445" y="208928"/>
                  </a:lnTo>
                  <a:lnTo>
                    <a:pt x="2533283" y="209065"/>
                  </a:lnTo>
                  <a:lnTo>
                    <a:pt x="2545120" y="209226"/>
                  </a:lnTo>
                  <a:lnTo>
                    <a:pt x="2556958" y="209415"/>
                  </a:lnTo>
                  <a:lnTo>
                    <a:pt x="2568796" y="209637"/>
                  </a:lnTo>
                  <a:lnTo>
                    <a:pt x="2580634" y="209897"/>
                  </a:lnTo>
                  <a:lnTo>
                    <a:pt x="2592471" y="210202"/>
                  </a:lnTo>
                  <a:lnTo>
                    <a:pt x="2604309" y="210558"/>
                  </a:lnTo>
                  <a:lnTo>
                    <a:pt x="2616147" y="210977"/>
                  </a:lnTo>
                  <a:lnTo>
                    <a:pt x="2627985" y="211466"/>
                  </a:lnTo>
                  <a:lnTo>
                    <a:pt x="2639822" y="212038"/>
                  </a:lnTo>
                  <a:lnTo>
                    <a:pt x="2651660" y="212706"/>
                  </a:lnTo>
                  <a:lnTo>
                    <a:pt x="2663498" y="213486"/>
                  </a:lnTo>
                  <a:lnTo>
                    <a:pt x="2675336" y="214395"/>
                  </a:lnTo>
                  <a:lnTo>
                    <a:pt x="2687174" y="215453"/>
                  </a:lnTo>
                  <a:lnTo>
                    <a:pt x="2699011" y="216683"/>
                  </a:lnTo>
                  <a:lnTo>
                    <a:pt x="2710849" y="218109"/>
                  </a:lnTo>
                  <a:lnTo>
                    <a:pt x="2722687" y="219760"/>
                  </a:lnTo>
                  <a:lnTo>
                    <a:pt x="2734525" y="221665"/>
                  </a:lnTo>
                  <a:lnTo>
                    <a:pt x="2746362" y="223858"/>
                  </a:lnTo>
                  <a:lnTo>
                    <a:pt x="2758200" y="226374"/>
                  </a:lnTo>
                  <a:lnTo>
                    <a:pt x="2770038" y="229247"/>
                  </a:lnTo>
                  <a:lnTo>
                    <a:pt x="2781876" y="232516"/>
                  </a:lnTo>
                  <a:lnTo>
                    <a:pt x="2793713" y="236214"/>
                  </a:lnTo>
                  <a:lnTo>
                    <a:pt x="2805551" y="240376"/>
                  </a:lnTo>
                  <a:lnTo>
                    <a:pt x="2817389" y="245028"/>
                  </a:lnTo>
                  <a:lnTo>
                    <a:pt x="2829227" y="250191"/>
                  </a:lnTo>
                  <a:lnTo>
                    <a:pt x="2841065" y="255875"/>
                  </a:lnTo>
                  <a:lnTo>
                    <a:pt x="2852902" y="262078"/>
                  </a:lnTo>
                  <a:lnTo>
                    <a:pt x="2864740" y="268783"/>
                  </a:lnTo>
                  <a:lnTo>
                    <a:pt x="2876578" y="275954"/>
                  </a:lnTo>
                  <a:lnTo>
                    <a:pt x="2888416" y="283540"/>
                  </a:lnTo>
                  <a:lnTo>
                    <a:pt x="2900253" y="291471"/>
                  </a:lnTo>
                  <a:lnTo>
                    <a:pt x="2912091" y="299661"/>
                  </a:lnTo>
                  <a:lnTo>
                    <a:pt x="2923929" y="308011"/>
                  </a:lnTo>
                  <a:lnTo>
                    <a:pt x="2935767" y="316417"/>
                  </a:lnTo>
                  <a:lnTo>
                    <a:pt x="2947604" y="324767"/>
                  </a:lnTo>
                  <a:lnTo>
                    <a:pt x="2959442" y="332957"/>
                  </a:lnTo>
                  <a:lnTo>
                    <a:pt x="2971280" y="340888"/>
                  </a:lnTo>
                  <a:lnTo>
                    <a:pt x="2983118" y="348474"/>
                  </a:lnTo>
                  <a:lnTo>
                    <a:pt x="2994956" y="355645"/>
                  </a:lnTo>
                  <a:lnTo>
                    <a:pt x="3006793" y="362350"/>
                  </a:lnTo>
                  <a:lnTo>
                    <a:pt x="3018631" y="368553"/>
                  </a:lnTo>
                  <a:lnTo>
                    <a:pt x="3030469" y="374237"/>
                  </a:lnTo>
                  <a:lnTo>
                    <a:pt x="3042307" y="379400"/>
                  </a:lnTo>
                  <a:lnTo>
                    <a:pt x="3054144" y="384052"/>
                  </a:lnTo>
                  <a:lnTo>
                    <a:pt x="3065982" y="388214"/>
                  </a:lnTo>
                  <a:lnTo>
                    <a:pt x="3077820" y="391912"/>
                  </a:lnTo>
                  <a:lnTo>
                    <a:pt x="3089658" y="395181"/>
                  </a:lnTo>
                  <a:lnTo>
                    <a:pt x="3101496" y="398054"/>
                  </a:lnTo>
                  <a:lnTo>
                    <a:pt x="3113333" y="400570"/>
                  </a:lnTo>
                  <a:lnTo>
                    <a:pt x="3125171" y="402763"/>
                  </a:lnTo>
                  <a:lnTo>
                    <a:pt x="3137009" y="404668"/>
                  </a:lnTo>
                  <a:lnTo>
                    <a:pt x="3148847" y="406319"/>
                  </a:lnTo>
                  <a:lnTo>
                    <a:pt x="3160684" y="407745"/>
                  </a:lnTo>
                  <a:lnTo>
                    <a:pt x="3172522" y="408975"/>
                  </a:lnTo>
                  <a:lnTo>
                    <a:pt x="3184360" y="410033"/>
                  </a:lnTo>
                  <a:lnTo>
                    <a:pt x="3196198" y="410942"/>
                  </a:lnTo>
                  <a:lnTo>
                    <a:pt x="3208035" y="411722"/>
                  </a:lnTo>
                  <a:lnTo>
                    <a:pt x="3219873" y="412390"/>
                  </a:lnTo>
                  <a:lnTo>
                    <a:pt x="3231711" y="412962"/>
                  </a:lnTo>
                  <a:lnTo>
                    <a:pt x="3243549" y="413452"/>
                  </a:lnTo>
                  <a:lnTo>
                    <a:pt x="3255387" y="413870"/>
                  </a:lnTo>
                  <a:lnTo>
                    <a:pt x="3267224" y="414227"/>
                  </a:lnTo>
                  <a:lnTo>
                    <a:pt x="3279062" y="414531"/>
                  </a:lnTo>
                  <a:lnTo>
                    <a:pt x="3290900" y="414791"/>
                  </a:lnTo>
                  <a:lnTo>
                    <a:pt x="3302738" y="415013"/>
                  </a:lnTo>
                  <a:lnTo>
                    <a:pt x="3314575" y="415202"/>
                  </a:lnTo>
                  <a:lnTo>
                    <a:pt x="3326413" y="415363"/>
                  </a:lnTo>
                  <a:lnTo>
                    <a:pt x="3338251" y="415500"/>
                  </a:lnTo>
                  <a:lnTo>
                    <a:pt x="3350089" y="415617"/>
                  </a:lnTo>
                  <a:lnTo>
                    <a:pt x="3361926" y="415716"/>
                  </a:lnTo>
                  <a:lnTo>
                    <a:pt x="3373764" y="415801"/>
                  </a:lnTo>
                  <a:lnTo>
                    <a:pt x="3385602" y="415873"/>
                  </a:lnTo>
                  <a:lnTo>
                    <a:pt x="3397440" y="415935"/>
                  </a:lnTo>
                  <a:lnTo>
                    <a:pt x="3409278" y="415987"/>
                  </a:lnTo>
                  <a:lnTo>
                    <a:pt x="3421115" y="416031"/>
                  </a:lnTo>
                  <a:lnTo>
                    <a:pt x="3432953" y="416069"/>
                  </a:lnTo>
                  <a:lnTo>
                    <a:pt x="3444791" y="416102"/>
                  </a:lnTo>
                  <a:lnTo>
                    <a:pt x="3456629" y="416129"/>
                  </a:lnTo>
                  <a:lnTo>
                    <a:pt x="3468466" y="416152"/>
                  </a:lnTo>
                  <a:lnTo>
                    <a:pt x="3480304" y="416172"/>
                  </a:lnTo>
                  <a:lnTo>
                    <a:pt x="3492142" y="416189"/>
                  </a:lnTo>
                  <a:lnTo>
                    <a:pt x="3503980" y="416203"/>
                  </a:lnTo>
                  <a:lnTo>
                    <a:pt x="3515818" y="416216"/>
                  </a:lnTo>
                  <a:lnTo>
                    <a:pt x="3515818" y="416146"/>
                  </a:lnTo>
                  <a:lnTo>
                    <a:pt x="3527655" y="416121"/>
                  </a:lnTo>
                  <a:lnTo>
                    <a:pt x="3539493" y="416093"/>
                  </a:lnTo>
                  <a:lnTo>
                    <a:pt x="3551331" y="416059"/>
                  </a:lnTo>
                  <a:lnTo>
                    <a:pt x="3563169" y="416019"/>
                  </a:lnTo>
                  <a:lnTo>
                    <a:pt x="3575006" y="415972"/>
                  </a:lnTo>
                  <a:lnTo>
                    <a:pt x="3586844" y="415918"/>
                  </a:lnTo>
                  <a:lnTo>
                    <a:pt x="3598682" y="415853"/>
                  </a:lnTo>
                  <a:lnTo>
                    <a:pt x="3610520" y="415777"/>
                  </a:lnTo>
                  <a:lnTo>
                    <a:pt x="3622357" y="415688"/>
                  </a:lnTo>
                  <a:lnTo>
                    <a:pt x="3634195" y="415584"/>
                  </a:lnTo>
                  <a:lnTo>
                    <a:pt x="3646033" y="415461"/>
                  </a:lnTo>
                  <a:lnTo>
                    <a:pt x="3657871" y="415317"/>
                  </a:lnTo>
                  <a:lnTo>
                    <a:pt x="3669709" y="415147"/>
                  </a:lnTo>
                  <a:lnTo>
                    <a:pt x="3681546" y="414948"/>
                  </a:lnTo>
                  <a:lnTo>
                    <a:pt x="3693384" y="414714"/>
                  </a:lnTo>
                  <a:lnTo>
                    <a:pt x="3705222" y="414440"/>
                  </a:lnTo>
                  <a:lnTo>
                    <a:pt x="3717060" y="414118"/>
                  </a:lnTo>
                  <a:lnTo>
                    <a:pt x="3728897" y="413740"/>
                  </a:lnTo>
                  <a:lnTo>
                    <a:pt x="3740735" y="413297"/>
                  </a:lnTo>
                  <a:lnTo>
                    <a:pt x="3752573" y="412777"/>
                  </a:lnTo>
                  <a:lnTo>
                    <a:pt x="3764411" y="412168"/>
                  </a:lnTo>
                  <a:lnTo>
                    <a:pt x="3776248" y="411454"/>
                  </a:lnTo>
                  <a:lnTo>
                    <a:pt x="3788086" y="410618"/>
                  </a:lnTo>
                  <a:lnTo>
                    <a:pt x="3799924" y="409639"/>
                  </a:lnTo>
                  <a:lnTo>
                    <a:pt x="3811762" y="408495"/>
                  </a:lnTo>
                  <a:lnTo>
                    <a:pt x="3823600" y="407159"/>
                  </a:lnTo>
                  <a:lnTo>
                    <a:pt x="3835437" y="405599"/>
                  </a:lnTo>
                  <a:lnTo>
                    <a:pt x="3847275" y="403781"/>
                  </a:lnTo>
                  <a:lnTo>
                    <a:pt x="3859113" y="401664"/>
                  </a:lnTo>
                  <a:lnTo>
                    <a:pt x="3870951" y="399205"/>
                  </a:lnTo>
                  <a:lnTo>
                    <a:pt x="3882788" y="396352"/>
                  </a:lnTo>
                  <a:lnTo>
                    <a:pt x="3894626" y="393051"/>
                  </a:lnTo>
                  <a:lnTo>
                    <a:pt x="3906464" y="389240"/>
                  </a:lnTo>
                  <a:lnTo>
                    <a:pt x="3918302" y="384854"/>
                  </a:lnTo>
                  <a:lnTo>
                    <a:pt x="3930139" y="379823"/>
                  </a:lnTo>
                  <a:lnTo>
                    <a:pt x="3941977" y="374076"/>
                  </a:lnTo>
                  <a:lnTo>
                    <a:pt x="3953815" y="367539"/>
                  </a:lnTo>
                  <a:lnTo>
                    <a:pt x="3965653" y="360142"/>
                  </a:lnTo>
                  <a:lnTo>
                    <a:pt x="3977491" y="351819"/>
                  </a:lnTo>
                  <a:lnTo>
                    <a:pt x="3989328" y="342515"/>
                  </a:lnTo>
                  <a:lnTo>
                    <a:pt x="4001166" y="332189"/>
                  </a:lnTo>
                  <a:lnTo>
                    <a:pt x="4013004" y="320820"/>
                  </a:lnTo>
                  <a:lnTo>
                    <a:pt x="4024842" y="308414"/>
                  </a:lnTo>
                  <a:lnTo>
                    <a:pt x="4036679" y="295005"/>
                  </a:lnTo>
                  <a:lnTo>
                    <a:pt x="4048517" y="280662"/>
                  </a:lnTo>
                  <a:lnTo>
                    <a:pt x="4060355" y="265490"/>
                  </a:lnTo>
                  <a:lnTo>
                    <a:pt x="4072193" y="249629"/>
                  </a:lnTo>
                  <a:lnTo>
                    <a:pt x="4084031" y="233249"/>
                  </a:lnTo>
                  <a:lnTo>
                    <a:pt x="4095868" y="216548"/>
                  </a:lnTo>
                  <a:lnTo>
                    <a:pt x="4107706" y="199737"/>
                  </a:lnTo>
                  <a:lnTo>
                    <a:pt x="4119544" y="183036"/>
                  </a:lnTo>
                  <a:lnTo>
                    <a:pt x="4131382" y="166656"/>
                  </a:lnTo>
                  <a:lnTo>
                    <a:pt x="4143219" y="150795"/>
                  </a:lnTo>
                  <a:lnTo>
                    <a:pt x="4155057" y="135623"/>
                  </a:lnTo>
                  <a:lnTo>
                    <a:pt x="4166895" y="121280"/>
                  </a:lnTo>
                  <a:lnTo>
                    <a:pt x="4178733" y="107871"/>
                  </a:lnTo>
                  <a:lnTo>
                    <a:pt x="4190570" y="95465"/>
                  </a:lnTo>
                  <a:lnTo>
                    <a:pt x="4202408" y="84096"/>
                  </a:lnTo>
                  <a:lnTo>
                    <a:pt x="4214246" y="73770"/>
                  </a:lnTo>
                  <a:lnTo>
                    <a:pt x="4226084" y="64466"/>
                  </a:lnTo>
                  <a:lnTo>
                    <a:pt x="4237922" y="56143"/>
                  </a:lnTo>
                  <a:lnTo>
                    <a:pt x="4249759" y="48746"/>
                  </a:lnTo>
                  <a:lnTo>
                    <a:pt x="4261597" y="42209"/>
                  </a:lnTo>
                  <a:lnTo>
                    <a:pt x="4273435" y="36462"/>
                  </a:lnTo>
                  <a:lnTo>
                    <a:pt x="4285273" y="31431"/>
                  </a:lnTo>
                  <a:lnTo>
                    <a:pt x="4297110" y="27045"/>
                  </a:lnTo>
                  <a:lnTo>
                    <a:pt x="4308948" y="23234"/>
                  </a:lnTo>
                  <a:lnTo>
                    <a:pt x="4320786" y="19933"/>
                  </a:lnTo>
                  <a:lnTo>
                    <a:pt x="4332624" y="17080"/>
                  </a:lnTo>
                  <a:lnTo>
                    <a:pt x="4344461" y="14621"/>
                  </a:lnTo>
                  <a:lnTo>
                    <a:pt x="4356299" y="12504"/>
                  </a:lnTo>
                  <a:lnTo>
                    <a:pt x="4368137" y="10686"/>
                  </a:lnTo>
                  <a:lnTo>
                    <a:pt x="4379975" y="9126"/>
                  </a:lnTo>
                  <a:lnTo>
                    <a:pt x="4391813" y="7790"/>
                  </a:lnTo>
                  <a:lnTo>
                    <a:pt x="4403650" y="6646"/>
                  </a:lnTo>
                  <a:lnTo>
                    <a:pt x="4415488" y="5667"/>
                  </a:lnTo>
                  <a:lnTo>
                    <a:pt x="4427326" y="4831"/>
                  </a:lnTo>
                  <a:lnTo>
                    <a:pt x="4439164" y="4118"/>
                  </a:lnTo>
                  <a:lnTo>
                    <a:pt x="4451001" y="3508"/>
                  </a:lnTo>
                  <a:lnTo>
                    <a:pt x="4462839" y="2988"/>
                  </a:lnTo>
                  <a:lnTo>
                    <a:pt x="4474677" y="2545"/>
                  </a:lnTo>
                  <a:lnTo>
                    <a:pt x="4486515" y="2167"/>
                  </a:lnTo>
                  <a:lnTo>
                    <a:pt x="4498352" y="1845"/>
                  </a:lnTo>
                  <a:lnTo>
                    <a:pt x="4510190" y="1571"/>
                  </a:lnTo>
                  <a:lnTo>
                    <a:pt x="4522028" y="1337"/>
                  </a:lnTo>
                  <a:lnTo>
                    <a:pt x="4533866" y="1138"/>
                  </a:lnTo>
                  <a:lnTo>
                    <a:pt x="4545704" y="968"/>
                  </a:lnTo>
                  <a:lnTo>
                    <a:pt x="4557541" y="824"/>
                  </a:lnTo>
                  <a:lnTo>
                    <a:pt x="4569379" y="701"/>
                  </a:lnTo>
                  <a:lnTo>
                    <a:pt x="4581217" y="597"/>
                  </a:lnTo>
                  <a:lnTo>
                    <a:pt x="4593055" y="508"/>
                  </a:lnTo>
                  <a:lnTo>
                    <a:pt x="4604892" y="432"/>
                  </a:lnTo>
                  <a:lnTo>
                    <a:pt x="4616730" y="367"/>
                  </a:lnTo>
                  <a:lnTo>
                    <a:pt x="4628568" y="313"/>
                  </a:lnTo>
                  <a:lnTo>
                    <a:pt x="4640406" y="266"/>
                  </a:lnTo>
                  <a:lnTo>
                    <a:pt x="4652244" y="226"/>
                  </a:lnTo>
                  <a:lnTo>
                    <a:pt x="4664081" y="192"/>
                  </a:lnTo>
                  <a:lnTo>
                    <a:pt x="4675919" y="164"/>
                  </a:lnTo>
                  <a:lnTo>
                    <a:pt x="4687757" y="139"/>
                  </a:lnTo>
                </a:path>
              </a:pathLst>
            </a:custGeom>
            <a:ln w="40651" cap="flat">
              <a:solidFill>
                <a:srgbClr val="E8E8E8">
                  <a:alpha val="100000"/>
                </a:srgbClr>
              </a:solidFill>
              <a:prstDash val="solid"/>
              <a:round/>
            </a:ln>
          </p:spPr>
          <p:txBody>
            <a:bodyPr/>
            <a:lstStyle/>
            <a:p/>
          </p:txBody>
        </p:sp>
        <p:sp>
          <p:nvSpPr>
            <p:cNvPr id="52" name="pt52"/>
            <p:cNvSpPr/>
            <p:nvPr/>
          </p:nvSpPr>
          <p:spPr>
            <a:xfrm>
              <a:off x="2423549"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3595489"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111307"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5939367"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4767428"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4767428" y="10490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111307" y="10490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3595489" y="10490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5939367" y="10490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2423549" y="10490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3595489" y="12571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2423549" y="12571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5939367" y="12571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4767428" y="12571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4767428" y="14653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5939367" y="14653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2423549" y="14653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3595489" y="14653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111307" y="12571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2423549" y="16734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5939367" y="16734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3595489" y="16734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2423549" y="18815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3595489" y="18815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2423549" y="208973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4767428" y="16734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3595489" y="208973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111307" y="14653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4767428" y="18815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4767428" y="208973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111307" y="16734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2423549" y="22978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4767428" y="22978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3595489" y="22978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5939367" y="18815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5939367" y="208973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111307" y="18815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111307" y="208973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4767428" y="250602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3595489" y="250602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111307" y="22978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2423549" y="250602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939367" y="22978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111307" y="250602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5939367" y="250602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4767428" y="27141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2423549" y="27141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111307" y="27141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939367" y="27141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2423549" y="292230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2" name="pt102"/>
            <p:cNvSpPr/>
            <p:nvPr/>
          </p:nvSpPr>
          <p:spPr>
            <a:xfrm>
              <a:off x="4767428" y="292230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3" name="pt103"/>
            <p:cNvSpPr/>
            <p:nvPr/>
          </p:nvSpPr>
          <p:spPr>
            <a:xfrm>
              <a:off x="3595489" y="27141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3595489" y="292230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5" name="pt105"/>
            <p:cNvSpPr/>
            <p:nvPr/>
          </p:nvSpPr>
          <p:spPr>
            <a:xfrm>
              <a:off x="7111307" y="292230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5939367" y="292230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4767428" y="31304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3595489" y="31304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2423549" y="31304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2423549" y="33385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4767428" y="33385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3595489" y="33385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111307" y="313045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4" name="pt114"/>
            <p:cNvSpPr/>
            <p:nvPr/>
          </p:nvSpPr>
          <p:spPr>
            <a:xfrm>
              <a:off x="2423549" y="354673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5939367" y="31304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111307" y="33385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3595489" y="354673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5939367" y="333859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9" name="pt119"/>
            <p:cNvSpPr/>
            <p:nvPr/>
          </p:nvSpPr>
          <p:spPr>
            <a:xfrm>
              <a:off x="2423549" y="37548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7111307" y="354673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5939367" y="354673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4767428" y="354673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3595489" y="37548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5939367" y="37548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4767428" y="37548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2423549" y="39630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2423549" y="41711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7111307" y="37548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5939367" y="39630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39630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2423549" y="43793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5939367" y="41711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111307" y="39630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5939367" y="43793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2423549" y="45874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4767428" y="41711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3595489" y="39630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5939367" y="45874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7111307" y="41711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7111307" y="43793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4767428" y="43793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3595489" y="41711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2423549" y="47955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3595489" y="43793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3595489" y="45874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4767428" y="45874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45874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7111307" y="47955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7111307" y="50037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5939367" y="47955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4767428" y="47955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3595489" y="47955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5939367" y="50037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2423549" y="50037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5939367" y="52118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4767428" y="50037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3595489" y="50037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7111307" y="52118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2423549" y="52118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3595489" y="52118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4767428" y="52118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7111307" y="542002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5939367" y="542002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4767428" y="542002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542002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2423549" y="542002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3595489"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4767428"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5939367"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111307"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2423549"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tx172"/>
            <p:cNvSpPr/>
            <p:nvPr/>
          </p:nvSpPr>
          <p:spPr>
            <a:xfrm>
              <a:off x="1282384" y="826156"/>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Nigéria (2,980,000)</a:t>
              </a:r>
            </a:p>
          </p:txBody>
        </p:sp>
        <p:sp>
          <p:nvSpPr>
            <p:cNvPr id="173" name="tx173"/>
            <p:cNvSpPr/>
            <p:nvPr/>
          </p:nvSpPr>
          <p:spPr>
            <a:xfrm>
              <a:off x="1514518" y="1034299"/>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RDC (757,000)</a:t>
              </a:r>
            </a:p>
          </p:txBody>
        </p:sp>
        <p:sp>
          <p:nvSpPr>
            <p:cNvPr id="174" name="tx174"/>
            <p:cNvSpPr/>
            <p:nvPr/>
          </p:nvSpPr>
          <p:spPr>
            <a:xfrm>
              <a:off x="1198028" y="1242442"/>
              <a:ext cx="11670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Cameroun (216,000)</a:t>
              </a:r>
            </a:p>
          </p:txBody>
        </p:sp>
        <p:sp>
          <p:nvSpPr>
            <p:cNvPr id="175" name="tx175"/>
            <p:cNvSpPr/>
            <p:nvPr/>
          </p:nvSpPr>
          <p:spPr>
            <a:xfrm>
              <a:off x="1556634" y="1450585"/>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(165,000)</a:t>
              </a:r>
            </a:p>
          </p:txBody>
        </p:sp>
        <p:sp>
          <p:nvSpPr>
            <p:cNvPr id="176" name="tx176"/>
            <p:cNvSpPr/>
            <p:nvPr/>
          </p:nvSpPr>
          <p:spPr>
            <a:xfrm>
              <a:off x="1437016" y="1658728"/>
              <a:ext cx="9280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Tchad (154,000)</a:t>
              </a:r>
            </a:p>
          </p:txBody>
        </p:sp>
        <p:sp>
          <p:nvSpPr>
            <p:cNvPr id="177" name="tx177"/>
            <p:cNvSpPr/>
            <p:nvPr/>
          </p:nvSpPr>
          <p:spPr>
            <a:xfrm>
              <a:off x="1082486" y="1866871"/>
              <a:ext cx="128257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Cote d'Ivoire (141,000)</a:t>
              </a:r>
            </a:p>
          </p:txBody>
        </p:sp>
        <p:sp>
          <p:nvSpPr>
            <p:cNvPr id="178" name="tx178"/>
            <p:cNvSpPr/>
            <p:nvPr/>
          </p:nvSpPr>
          <p:spPr>
            <a:xfrm>
              <a:off x="1380697" y="2075014"/>
              <a:ext cx="984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Guinée (136,000)</a:t>
              </a:r>
            </a:p>
          </p:txBody>
        </p:sp>
        <p:sp>
          <p:nvSpPr>
            <p:cNvPr id="179" name="tx179"/>
            <p:cNvSpPr/>
            <p:nvPr/>
          </p:nvSpPr>
          <p:spPr>
            <a:xfrm>
              <a:off x="354281" y="2283157"/>
              <a:ext cx="201077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République centrafricaine (116,000)</a:t>
              </a:r>
            </a:p>
          </p:txBody>
        </p:sp>
        <p:sp>
          <p:nvSpPr>
            <p:cNvPr id="180" name="tx180"/>
            <p:cNvSpPr/>
            <p:nvPr/>
          </p:nvSpPr>
          <p:spPr>
            <a:xfrm>
              <a:off x="1535391" y="2491300"/>
              <a:ext cx="8296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Bénin (89,000)</a:t>
              </a:r>
            </a:p>
          </p:txBody>
        </p:sp>
        <p:sp>
          <p:nvSpPr>
            <p:cNvPr id="181" name="tx181"/>
            <p:cNvSpPr/>
            <p:nvPr/>
          </p:nvSpPr>
          <p:spPr>
            <a:xfrm>
              <a:off x="1556634" y="2699443"/>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 (59,000)</a:t>
              </a:r>
            </a:p>
          </p:txBody>
        </p:sp>
        <p:sp>
          <p:nvSpPr>
            <p:cNvPr id="182" name="tx182"/>
            <p:cNvSpPr/>
            <p:nvPr/>
          </p:nvSpPr>
          <p:spPr>
            <a:xfrm>
              <a:off x="1394715" y="2907586"/>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Sénégal (45,000)</a:t>
              </a:r>
            </a:p>
          </p:txBody>
        </p:sp>
        <p:sp>
          <p:nvSpPr>
            <p:cNvPr id="183" name="tx183"/>
            <p:cNvSpPr/>
            <p:nvPr/>
          </p:nvSpPr>
          <p:spPr>
            <a:xfrm>
              <a:off x="1486173" y="3115729"/>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(34,000)</a:t>
              </a:r>
            </a:p>
          </p:txBody>
        </p:sp>
        <p:sp>
          <p:nvSpPr>
            <p:cNvPr id="184" name="tx184"/>
            <p:cNvSpPr/>
            <p:nvPr/>
          </p:nvSpPr>
          <p:spPr>
            <a:xfrm>
              <a:off x="1113733" y="3323872"/>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(34,000)</a:t>
              </a:r>
            </a:p>
          </p:txBody>
        </p:sp>
        <p:sp>
          <p:nvSpPr>
            <p:cNvPr id="185" name="tx185"/>
            <p:cNvSpPr/>
            <p:nvPr/>
          </p:nvSpPr>
          <p:spPr>
            <a:xfrm>
              <a:off x="1479194" y="3532015"/>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Libéria (30,000)</a:t>
              </a:r>
            </a:p>
          </p:txBody>
        </p:sp>
        <p:sp>
          <p:nvSpPr>
            <p:cNvPr id="186" name="tx186"/>
            <p:cNvSpPr/>
            <p:nvPr/>
          </p:nvSpPr>
          <p:spPr>
            <a:xfrm>
              <a:off x="1268366" y="3740158"/>
              <a:ext cx="1096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Mauritanie (21,000)</a:t>
              </a:r>
            </a:p>
          </p:txBody>
        </p:sp>
        <p:sp>
          <p:nvSpPr>
            <p:cNvPr id="187" name="tx187"/>
            <p:cNvSpPr/>
            <p:nvPr/>
          </p:nvSpPr>
          <p:spPr>
            <a:xfrm>
              <a:off x="1570591" y="3948301"/>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(16,000)</a:t>
              </a:r>
            </a:p>
          </p:txBody>
        </p:sp>
        <p:sp>
          <p:nvSpPr>
            <p:cNvPr id="188" name="tx188"/>
            <p:cNvSpPr/>
            <p:nvPr/>
          </p:nvSpPr>
          <p:spPr>
            <a:xfrm>
              <a:off x="1479133" y="4156444"/>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Gabon (16,000)</a:t>
              </a:r>
            </a:p>
          </p:txBody>
        </p:sp>
        <p:sp>
          <p:nvSpPr>
            <p:cNvPr id="189" name="tx189"/>
            <p:cNvSpPr/>
            <p:nvPr/>
          </p:nvSpPr>
          <p:spPr>
            <a:xfrm>
              <a:off x="1134668" y="4364587"/>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Sierra Leone (15,000)</a:t>
              </a:r>
            </a:p>
          </p:txBody>
        </p:sp>
        <p:sp>
          <p:nvSpPr>
            <p:cNvPr id="190" name="tx190"/>
            <p:cNvSpPr/>
            <p:nvPr/>
          </p:nvSpPr>
          <p:spPr>
            <a:xfrm>
              <a:off x="1416020" y="4572730"/>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Gambie (14,000)</a:t>
              </a:r>
            </a:p>
          </p:txBody>
        </p:sp>
        <p:sp>
          <p:nvSpPr>
            <p:cNvPr id="191" name="tx191"/>
            <p:cNvSpPr/>
            <p:nvPr/>
          </p:nvSpPr>
          <p:spPr>
            <a:xfrm>
              <a:off x="790080" y="4780873"/>
              <a:ext cx="157497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Guinée équatoriale (12,000)</a:t>
              </a:r>
            </a:p>
          </p:txBody>
        </p:sp>
        <p:sp>
          <p:nvSpPr>
            <p:cNvPr id="192" name="tx192"/>
            <p:cNvSpPr/>
            <p:nvPr/>
          </p:nvSpPr>
          <p:spPr>
            <a:xfrm>
              <a:off x="1549471" y="4989016"/>
              <a:ext cx="81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Ghana (9,000)</a:t>
              </a:r>
            </a:p>
          </p:txBody>
        </p:sp>
        <p:sp>
          <p:nvSpPr>
            <p:cNvPr id="193" name="tx193"/>
            <p:cNvSpPr/>
            <p:nvPr/>
          </p:nvSpPr>
          <p:spPr>
            <a:xfrm>
              <a:off x="1099653" y="5197159"/>
              <a:ext cx="12654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Guinée-Bissau (6,000)</a:t>
              </a:r>
            </a:p>
          </p:txBody>
        </p:sp>
        <p:sp>
          <p:nvSpPr>
            <p:cNvPr id="194" name="tx194"/>
            <p:cNvSpPr/>
            <p:nvPr/>
          </p:nvSpPr>
          <p:spPr>
            <a:xfrm>
              <a:off x="1285842" y="5405302"/>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195" name="tx195"/>
            <p:cNvSpPr/>
            <p:nvPr/>
          </p:nvSpPr>
          <p:spPr>
            <a:xfrm>
              <a:off x="730734" y="5613445"/>
              <a:ext cx="16343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Sao Tomé-et-Principe (&lt;200)</a:t>
              </a:r>
            </a:p>
          </p:txBody>
        </p:sp>
        <p:sp>
          <p:nvSpPr>
            <p:cNvPr id="196" name="tx196"/>
            <p:cNvSpPr/>
            <p:nvPr/>
          </p:nvSpPr>
          <p:spPr>
            <a:xfrm>
              <a:off x="7287203" y="826156"/>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Nigéria (2,174,000)</a:t>
              </a:r>
            </a:p>
          </p:txBody>
        </p:sp>
        <p:sp>
          <p:nvSpPr>
            <p:cNvPr id="197" name="tx197"/>
            <p:cNvSpPr/>
            <p:nvPr/>
          </p:nvSpPr>
          <p:spPr>
            <a:xfrm>
              <a:off x="7287203" y="1034299"/>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RDC (788,000)</a:t>
              </a:r>
            </a:p>
          </p:txBody>
        </p:sp>
        <p:sp>
          <p:nvSpPr>
            <p:cNvPr id="198" name="tx198"/>
            <p:cNvSpPr/>
            <p:nvPr/>
          </p:nvSpPr>
          <p:spPr>
            <a:xfrm>
              <a:off x="7287203" y="1242442"/>
              <a:ext cx="128257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Cote d'Ivoire (156,000)</a:t>
              </a:r>
            </a:p>
          </p:txBody>
        </p:sp>
        <p:sp>
          <p:nvSpPr>
            <p:cNvPr id="199" name="tx199"/>
            <p:cNvSpPr/>
            <p:nvPr/>
          </p:nvSpPr>
          <p:spPr>
            <a:xfrm>
              <a:off x="7287203" y="1450585"/>
              <a:ext cx="11670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Cameroun (132,000)</a:t>
              </a:r>
            </a:p>
          </p:txBody>
        </p:sp>
        <p:sp>
          <p:nvSpPr>
            <p:cNvPr id="200" name="tx200"/>
            <p:cNvSpPr/>
            <p:nvPr/>
          </p:nvSpPr>
          <p:spPr>
            <a:xfrm>
              <a:off x="7287203" y="1658728"/>
              <a:ext cx="9280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Tchad (121,000)</a:t>
              </a:r>
            </a:p>
          </p:txBody>
        </p:sp>
        <p:sp>
          <p:nvSpPr>
            <p:cNvPr id="201" name="tx201"/>
            <p:cNvSpPr/>
            <p:nvPr/>
          </p:nvSpPr>
          <p:spPr>
            <a:xfrm>
              <a:off x="7287203" y="1866871"/>
              <a:ext cx="984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Guinée (103,000)</a:t>
              </a:r>
            </a:p>
          </p:txBody>
        </p:sp>
        <p:sp>
          <p:nvSpPr>
            <p:cNvPr id="202" name="tx202"/>
            <p:cNvSpPr/>
            <p:nvPr/>
          </p:nvSpPr>
          <p:spPr>
            <a:xfrm>
              <a:off x="7287203" y="2075014"/>
              <a:ext cx="194043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République centrafricaine (97,000)</a:t>
              </a:r>
            </a:p>
          </p:txBody>
        </p:sp>
        <p:sp>
          <p:nvSpPr>
            <p:cNvPr id="203" name="tx203"/>
            <p:cNvSpPr/>
            <p:nvPr/>
          </p:nvSpPr>
          <p:spPr>
            <a:xfrm>
              <a:off x="7287203" y="2283157"/>
              <a:ext cx="7380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(94,000)</a:t>
              </a:r>
            </a:p>
          </p:txBody>
        </p:sp>
        <p:sp>
          <p:nvSpPr>
            <p:cNvPr id="204" name="tx204"/>
            <p:cNvSpPr/>
            <p:nvPr/>
          </p:nvSpPr>
          <p:spPr>
            <a:xfrm>
              <a:off x="7287203" y="2491300"/>
              <a:ext cx="8296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Bénin (84,000)</a:t>
              </a:r>
            </a:p>
          </p:txBody>
        </p:sp>
        <p:sp>
          <p:nvSpPr>
            <p:cNvPr id="205" name="tx205"/>
            <p:cNvSpPr/>
            <p:nvPr/>
          </p:nvSpPr>
          <p:spPr>
            <a:xfrm>
              <a:off x="7287203" y="2699443"/>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 (54,000)</a:t>
              </a:r>
            </a:p>
          </p:txBody>
        </p:sp>
        <p:sp>
          <p:nvSpPr>
            <p:cNvPr id="206" name="tx206"/>
            <p:cNvSpPr/>
            <p:nvPr/>
          </p:nvSpPr>
          <p:spPr>
            <a:xfrm>
              <a:off x="7287203" y="2907586"/>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(35,000)</a:t>
              </a:r>
            </a:p>
          </p:txBody>
        </p:sp>
        <p:sp>
          <p:nvSpPr>
            <p:cNvPr id="207" name="tx207"/>
            <p:cNvSpPr/>
            <p:nvPr/>
          </p:nvSpPr>
          <p:spPr>
            <a:xfrm>
              <a:off x="7287203" y="3115729"/>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Sénégal (32,000)</a:t>
              </a:r>
            </a:p>
          </p:txBody>
        </p:sp>
        <p:sp>
          <p:nvSpPr>
            <p:cNvPr id="208" name="tx208"/>
            <p:cNvSpPr/>
            <p:nvPr/>
          </p:nvSpPr>
          <p:spPr>
            <a:xfrm>
              <a:off x="7287203" y="3323872"/>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Gabon (24,000)</a:t>
              </a:r>
            </a:p>
          </p:txBody>
        </p:sp>
        <p:sp>
          <p:nvSpPr>
            <p:cNvPr id="209" name="tx209"/>
            <p:cNvSpPr/>
            <p:nvPr/>
          </p:nvSpPr>
          <p:spPr>
            <a:xfrm>
              <a:off x="7287203" y="3532015"/>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Sierra Leone (20,000)</a:t>
              </a:r>
            </a:p>
          </p:txBody>
        </p:sp>
        <p:sp>
          <p:nvSpPr>
            <p:cNvPr id="210" name="tx210"/>
            <p:cNvSpPr/>
            <p:nvPr/>
          </p:nvSpPr>
          <p:spPr>
            <a:xfrm>
              <a:off x="7287203" y="3740158"/>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Libéria (15,000)</a:t>
              </a:r>
            </a:p>
          </p:txBody>
        </p:sp>
        <p:sp>
          <p:nvSpPr>
            <p:cNvPr id="211" name="tx211"/>
            <p:cNvSpPr/>
            <p:nvPr/>
          </p:nvSpPr>
          <p:spPr>
            <a:xfrm>
              <a:off x="7287203" y="3948301"/>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(14,000)</a:t>
              </a:r>
            </a:p>
          </p:txBody>
        </p:sp>
        <p:sp>
          <p:nvSpPr>
            <p:cNvPr id="212" name="tx212"/>
            <p:cNvSpPr/>
            <p:nvPr/>
          </p:nvSpPr>
          <p:spPr>
            <a:xfrm>
              <a:off x="7287203" y="4156444"/>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(13,000)</a:t>
              </a:r>
            </a:p>
          </p:txBody>
        </p:sp>
        <p:sp>
          <p:nvSpPr>
            <p:cNvPr id="213" name="tx213"/>
            <p:cNvSpPr/>
            <p:nvPr/>
          </p:nvSpPr>
          <p:spPr>
            <a:xfrm>
              <a:off x="7287203" y="4364587"/>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Gambie (13,000)</a:t>
              </a:r>
            </a:p>
          </p:txBody>
        </p:sp>
        <p:sp>
          <p:nvSpPr>
            <p:cNvPr id="214" name="tx214"/>
            <p:cNvSpPr/>
            <p:nvPr/>
          </p:nvSpPr>
          <p:spPr>
            <a:xfrm>
              <a:off x="7287203" y="4572730"/>
              <a:ext cx="15046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Guinée équatoriale (9,000)</a:t>
              </a:r>
            </a:p>
          </p:txBody>
        </p:sp>
        <p:sp>
          <p:nvSpPr>
            <p:cNvPr id="215" name="tx215"/>
            <p:cNvSpPr/>
            <p:nvPr/>
          </p:nvSpPr>
          <p:spPr>
            <a:xfrm>
              <a:off x="7287203" y="4780873"/>
              <a:ext cx="81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Ghana (9,000)</a:t>
              </a:r>
            </a:p>
          </p:txBody>
        </p:sp>
        <p:sp>
          <p:nvSpPr>
            <p:cNvPr id="216" name="tx216"/>
            <p:cNvSpPr/>
            <p:nvPr/>
          </p:nvSpPr>
          <p:spPr>
            <a:xfrm>
              <a:off x="7287203" y="4989016"/>
              <a:ext cx="10263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Mauritanie (9,000)</a:t>
              </a:r>
            </a:p>
          </p:txBody>
        </p:sp>
        <p:sp>
          <p:nvSpPr>
            <p:cNvPr id="217" name="tx217"/>
            <p:cNvSpPr/>
            <p:nvPr/>
          </p:nvSpPr>
          <p:spPr>
            <a:xfrm>
              <a:off x="7287203" y="5197159"/>
              <a:ext cx="12654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Guinée-Bissau (6,000)</a:t>
              </a:r>
            </a:p>
          </p:txBody>
        </p:sp>
        <p:sp>
          <p:nvSpPr>
            <p:cNvPr id="218" name="tx218"/>
            <p:cNvSpPr/>
            <p:nvPr/>
          </p:nvSpPr>
          <p:spPr>
            <a:xfrm>
              <a:off x="7287203" y="5405302"/>
              <a:ext cx="173979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Sao Tomé-et-Principe (&lt;1,000)</a:t>
              </a:r>
            </a:p>
          </p:txBody>
        </p:sp>
        <p:sp>
          <p:nvSpPr>
            <p:cNvPr id="219" name="tx219"/>
            <p:cNvSpPr/>
            <p:nvPr/>
          </p:nvSpPr>
          <p:spPr>
            <a:xfrm>
              <a:off x="7287203" y="5613445"/>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220" name="tx220"/>
            <p:cNvSpPr/>
            <p:nvPr/>
          </p:nvSpPr>
          <p:spPr>
            <a:xfrm>
              <a:off x="570259" y="859254"/>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21" name="tx221"/>
            <p:cNvSpPr/>
            <p:nvPr/>
          </p:nvSpPr>
          <p:spPr>
            <a:xfrm>
              <a:off x="570259" y="1067397"/>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22" name="tx222"/>
            <p:cNvSpPr/>
            <p:nvPr/>
          </p:nvSpPr>
          <p:spPr>
            <a:xfrm>
              <a:off x="570259" y="1274122"/>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23" name="tx223"/>
            <p:cNvSpPr/>
            <p:nvPr/>
          </p:nvSpPr>
          <p:spPr>
            <a:xfrm>
              <a:off x="570259" y="148401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24" name="tx224"/>
            <p:cNvSpPr/>
            <p:nvPr/>
          </p:nvSpPr>
          <p:spPr>
            <a:xfrm>
              <a:off x="570259" y="1691881"/>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25" name="tx225"/>
            <p:cNvSpPr/>
            <p:nvPr/>
          </p:nvSpPr>
          <p:spPr>
            <a:xfrm>
              <a:off x="570259" y="189860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26" name="tx226"/>
            <p:cNvSpPr/>
            <p:nvPr/>
          </p:nvSpPr>
          <p:spPr>
            <a:xfrm>
              <a:off x="570259" y="2109477"/>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27" name="tx227"/>
            <p:cNvSpPr/>
            <p:nvPr/>
          </p:nvSpPr>
          <p:spPr>
            <a:xfrm>
              <a:off x="570259" y="231489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28" name="tx228"/>
            <p:cNvSpPr/>
            <p:nvPr/>
          </p:nvSpPr>
          <p:spPr>
            <a:xfrm>
              <a:off x="570259" y="252303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29" name="tx229"/>
            <p:cNvSpPr/>
            <p:nvPr/>
          </p:nvSpPr>
          <p:spPr>
            <a:xfrm>
              <a:off x="508103" y="273117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30" name="tx230"/>
            <p:cNvSpPr/>
            <p:nvPr/>
          </p:nvSpPr>
          <p:spPr>
            <a:xfrm>
              <a:off x="508103" y="294068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31" name="tx231"/>
            <p:cNvSpPr/>
            <p:nvPr/>
          </p:nvSpPr>
          <p:spPr>
            <a:xfrm>
              <a:off x="508103" y="314882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32" name="tx232"/>
            <p:cNvSpPr/>
            <p:nvPr/>
          </p:nvSpPr>
          <p:spPr>
            <a:xfrm>
              <a:off x="508103" y="335555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33" name="tx233"/>
            <p:cNvSpPr/>
            <p:nvPr/>
          </p:nvSpPr>
          <p:spPr>
            <a:xfrm>
              <a:off x="508103" y="356511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34" name="tx234"/>
            <p:cNvSpPr/>
            <p:nvPr/>
          </p:nvSpPr>
          <p:spPr>
            <a:xfrm>
              <a:off x="508103" y="377189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35" name="tx235"/>
            <p:cNvSpPr/>
            <p:nvPr/>
          </p:nvSpPr>
          <p:spPr>
            <a:xfrm>
              <a:off x="508103" y="39800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36" name="tx236"/>
            <p:cNvSpPr/>
            <p:nvPr/>
          </p:nvSpPr>
          <p:spPr>
            <a:xfrm>
              <a:off x="508103" y="4189543"/>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37" name="tx237"/>
            <p:cNvSpPr/>
            <p:nvPr/>
          </p:nvSpPr>
          <p:spPr>
            <a:xfrm>
              <a:off x="508103" y="439632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38" name="tx238"/>
            <p:cNvSpPr/>
            <p:nvPr/>
          </p:nvSpPr>
          <p:spPr>
            <a:xfrm>
              <a:off x="508103" y="460446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39" name="tx239"/>
            <p:cNvSpPr/>
            <p:nvPr/>
          </p:nvSpPr>
          <p:spPr>
            <a:xfrm>
              <a:off x="508103" y="481260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40" name="tx240"/>
            <p:cNvSpPr/>
            <p:nvPr/>
          </p:nvSpPr>
          <p:spPr>
            <a:xfrm>
              <a:off x="508103" y="502211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41" name="tx241"/>
            <p:cNvSpPr/>
            <p:nvPr/>
          </p:nvSpPr>
          <p:spPr>
            <a:xfrm>
              <a:off x="508103" y="52302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42" name="tx242"/>
            <p:cNvSpPr/>
            <p:nvPr/>
          </p:nvSpPr>
          <p:spPr>
            <a:xfrm>
              <a:off x="508103" y="543698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43" name="tx243"/>
            <p:cNvSpPr/>
            <p:nvPr/>
          </p:nvSpPr>
          <p:spPr>
            <a:xfrm>
              <a:off x="508103" y="564654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44" name="tx244"/>
            <p:cNvSpPr/>
            <p:nvPr/>
          </p:nvSpPr>
          <p:spPr>
            <a:xfrm>
              <a:off x="2326863"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45" name="tx245"/>
            <p:cNvSpPr/>
            <p:nvPr/>
          </p:nvSpPr>
          <p:spPr>
            <a:xfrm>
              <a:off x="3498802"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46" name="tx246"/>
            <p:cNvSpPr/>
            <p:nvPr/>
          </p:nvSpPr>
          <p:spPr>
            <a:xfrm>
              <a:off x="4670741" y="598668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47" name="tx247"/>
            <p:cNvSpPr/>
            <p:nvPr/>
          </p:nvSpPr>
          <p:spPr>
            <a:xfrm>
              <a:off x="5842681"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48" name="tx248"/>
            <p:cNvSpPr/>
            <p:nvPr/>
          </p:nvSpPr>
          <p:spPr>
            <a:xfrm>
              <a:off x="7014620"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249" name="tx249"/>
            <p:cNvSpPr/>
            <p:nvPr/>
          </p:nvSpPr>
          <p:spPr>
            <a:xfrm>
              <a:off x="695044" y="398022"/>
              <a:ext cx="702516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Classement des pays selon le nombre d'enfants n'ayant reçu aucune dose, WCAR, 2021-2025</a:t>
              </a:r>
            </a:p>
          </p:txBody>
        </p:sp>
        <p:sp>
          <p:nvSpPr>
            <p:cNvPr id="250" name="tx250"/>
            <p:cNvSpPr/>
            <p:nvPr/>
          </p:nvSpPr>
          <p:spPr>
            <a:xfrm>
              <a:off x="4775852" y="63348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251" name="tx251"/>
            <p:cNvSpPr/>
            <p:nvPr/>
          </p:nvSpPr>
          <p:spPr>
            <a:xfrm>
              <a:off x="4341036" y="6447866"/>
              <a:ext cx="473337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 nombre entre parenthèses correspond au nombre d'enfants n'ayant reçu aucune dose.</a:t>
              </a:r>
            </a:p>
          </p:txBody>
        </p:sp>
        <p:sp>
          <p:nvSpPr>
            <p:cNvPr id="252" name="tx252"/>
            <p:cNvSpPr/>
            <p:nvPr/>
          </p:nvSpPr>
          <p:spPr>
            <a:xfrm>
              <a:off x="6369305" y="6569876"/>
              <a:ext cx="2705104"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enfants nuls sont ceux qui n'ont pas reçu le DTC1.</a:t>
              </a:r>
            </a:p>
          </p:txBody>
        </p:sp>
      </p:grpSp>
      <p:sp>
        <p:nvSpPr>
          <p:cNvPr id="25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Ce graphique compare le classement des pays dans la région en fonction du nombre absolu d'enfants n'ayant reçu aucune dose, le rang 1 représentant le pays comptant le plus grand nombre d'enfants n'ayant reçu aucune dose.
En 2021, le Sénégal occupait la 11e place sur 24 pays, avec 45 000 enfants n'ayant reçu aucune dose.
En 2025, le Sénégal occupait la 12e place sur 24 pays, avec 32 000 enfants n'ayant reçu aucune dose.
Remarque : le nombre absolu d'enfants n'ayant reçu aucune dose est basé sur une combinaison des résultats du programme et de la taille de la population cible d'enfants survivants. Les pays peuvent grimper dans le classement malgré une baisse du nombre d'enfants n'ayant reçu aucune dose, car le classement dépend également des résultats des autres pays de la région.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4430126"/>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5" name="pl5"/>
            <p:cNvSpPr/>
            <p:nvPr/>
          </p:nvSpPr>
          <p:spPr>
            <a:xfrm>
              <a:off x="1079223" y="3689176"/>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6" name="pl6"/>
            <p:cNvSpPr/>
            <p:nvPr/>
          </p:nvSpPr>
          <p:spPr>
            <a:xfrm>
              <a:off x="1079223" y="2948225"/>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7" name="pl7"/>
            <p:cNvSpPr/>
            <p:nvPr/>
          </p:nvSpPr>
          <p:spPr>
            <a:xfrm>
              <a:off x="1079223" y="2207275"/>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8" name="pl8"/>
            <p:cNvSpPr/>
            <p:nvPr/>
          </p:nvSpPr>
          <p:spPr>
            <a:xfrm>
              <a:off x="1079223" y="4800601"/>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9" name="pl9"/>
            <p:cNvSpPr/>
            <p:nvPr/>
          </p:nvSpPr>
          <p:spPr>
            <a:xfrm>
              <a:off x="1079223" y="4059651"/>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0" name="pl10"/>
            <p:cNvSpPr/>
            <p:nvPr/>
          </p:nvSpPr>
          <p:spPr>
            <a:xfrm>
              <a:off x="1079223" y="3318700"/>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1" name="pl11"/>
            <p:cNvSpPr/>
            <p:nvPr/>
          </p:nvSpPr>
          <p:spPr>
            <a:xfrm>
              <a:off x="1079223" y="2577750"/>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2" name="pl12"/>
            <p:cNvSpPr/>
            <p:nvPr/>
          </p:nvSpPr>
          <p:spPr>
            <a:xfrm>
              <a:off x="1079223" y="1836800"/>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3" name="pl13"/>
            <p:cNvSpPr/>
            <p:nvPr/>
          </p:nvSpPr>
          <p:spPr>
            <a:xfrm>
              <a:off x="1523984"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638673"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753363"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868052"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982742"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97431"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212120"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759804"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982742"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205679"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428617"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651555"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874493"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097431"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423662" y="4324466"/>
              <a:ext cx="200644" cy="476134"/>
            </a:xfrm>
            <a:prstGeom prst="rect">
              <a:avLst/>
            </a:prstGeom>
            <a:solidFill>
              <a:srgbClr val="80BD41">
                <a:alpha val="100000"/>
              </a:srgbClr>
            </a:solidFill>
          </p:spPr>
          <p:txBody>
            <a:bodyPr/>
            <a:lstStyle/>
            <a:p/>
          </p:txBody>
        </p:sp>
        <p:sp>
          <p:nvSpPr>
            <p:cNvPr id="28" name="rc28"/>
            <p:cNvSpPr/>
            <p:nvPr/>
          </p:nvSpPr>
          <p:spPr>
            <a:xfrm>
              <a:off x="1423662" y="3884959"/>
              <a:ext cx="200644" cy="192284"/>
            </a:xfrm>
            <a:prstGeom prst="rect">
              <a:avLst/>
            </a:prstGeom>
            <a:solidFill>
              <a:srgbClr val="0058AB">
                <a:alpha val="100000"/>
              </a:srgbClr>
            </a:solidFill>
          </p:spPr>
          <p:txBody>
            <a:bodyPr/>
            <a:lstStyle/>
            <a:p/>
          </p:txBody>
        </p:sp>
        <p:sp>
          <p:nvSpPr>
            <p:cNvPr id="29" name="rc29"/>
            <p:cNvSpPr/>
            <p:nvPr/>
          </p:nvSpPr>
          <p:spPr>
            <a:xfrm>
              <a:off x="1423662" y="4077243"/>
              <a:ext cx="200644" cy="247223"/>
            </a:xfrm>
            <a:prstGeom prst="rect">
              <a:avLst/>
            </a:prstGeom>
            <a:solidFill>
              <a:srgbClr val="1CABE2">
                <a:alpha val="100000"/>
              </a:srgbClr>
            </a:solidFill>
          </p:spPr>
          <p:txBody>
            <a:bodyPr/>
            <a:lstStyle/>
            <a:p/>
          </p:txBody>
        </p:sp>
        <p:sp>
          <p:nvSpPr>
            <p:cNvPr id="30" name="rc30"/>
            <p:cNvSpPr/>
            <p:nvPr/>
          </p:nvSpPr>
          <p:spPr>
            <a:xfrm>
              <a:off x="1646600" y="4317541"/>
              <a:ext cx="200644" cy="483060"/>
            </a:xfrm>
            <a:prstGeom prst="rect">
              <a:avLst/>
            </a:prstGeom>
            <a:solidFill>
              <a:srgbClr val="80BD41">
                <a:alpha val="100000"/>
              </a:srgbClr>
            </a:solidFill>
          </p:spPr>
          <p:txBody>
            <a:bodyPr/>
            <a:lstStyle/>
            <a:p/>
          </p:txBody>
        </p:sp>
        <p:sp>
          <p:nvSpPr>
            <p:cNvPr id="31" name="rc31"/>
            <p:cNvSpPr/>
            <p:nvPr/>
          </p:nvSpPr>
          <p:spPr>
            <a:xfrm>
              <a:off x="1646600" y="3871637"/>
              <a:ext cx="200644" cy="195082"/>
            </a:xfrm>
            <a:prstGeom prst="rect">
              <a:avLst/>
            </a:prstGeom>
            <a:solidFill>
              <a:srgbClr val="0058AB">
                <a:alpha val="100000"/>
              </a:srgbClr>
            </a:solidFill>
          </p:spPr>
          <p:txBody>
            <a:bodyPr/>
            <a:lstStyle/>
            <a:p/>
          </p:txBody>
        </p:sp>
        <p:sp>
          <p:nvSpPr>
            <p:cNvPr id="32" name="rc32"/>
            <p:cNvSpPr/>
            <p:nvPr/>
          </p:nvSpPr>
          <p:spPr>
            <a:xfrm>
              <a:off x="1646600" y="4066719"/>
              <a:ext cx="200644" cy="250821"/>
            </a:xfrm>
            <a:prstGeom prst="rect">
              <a:avLst/>
            </a:prstGeom>
            <a:solidFill>
              <a:srgbClr val="1CABE2">
                <a:alpha val="100000"/>
              </a:srgbClr>
            </a:solidFill>
          </p:spPr>
          <p:txBody>
            <a:bodyPr/>
            <a:lstStyle/>
            <a:p/>
          </p:txBody>
        </p:sp>
        <p:sp>
          <p:nvSpPr>
            <p:cNvPr id="33" name="rc33"/>
            <p:cNvSpPr/>
            <p:nvPr/>
          </p:nvSpPr>
          <p:spPr>
            <a:xfrm>
              <a:off x="1869538" y="4231813"/>
              <a:ext cx="200644" cy="568788"/>
            </a:xfrm>
            <a:prstGeom prst="rect">
              <a:avLst/>
            </a:prstGeom>
            <a:solidFill>
              <a:srgbClr val="80BD41">
                <a:alpha val="100000"/>
              </a:srgbClr>
            </a:solidFill>
          </p:spPr>
          <p:txBody>
            <a:bodyPr/>
            <a:lstStyle/>
            <a:p/>
          </p:txBody>
        </p:sp>
        <p:sp>
          <p:nvSpPr>
            <p:cNvPr id="34" name="rc34"/>
            <p:cNvSpPr/>
            <p:nvPr/>
          </p:nvSpPr>
          <p:spPr>
            <a:xfrm>
              <a:off x="1869538" y="3852622"/>
              <a:ext cx="200644" cy="284394"/>
            </a:xfrm>
            <a:prstGeom prst="rect">
              <a:avLst/>
            </a:prstGeom>
            <a:solidFill>
              <a:srgbClr val="0058AB">
                <a:alpha val="100000"/>
              </a:srgbClr>
            </a:solidFill>
          </p:spPr>
          <p:txBody>
            <a:bodyPr/>
            <a:lstStyle/>
            <a:p/>
          </p:txBody>
        </p:sp>
        <p:sp>
          <p:nvSpPr>
            <p:cNvPr id="35" name="rc35"/>
            <p:cNvSpPr/>
            <p:nvPr/>
          </p:nvSpPr>
          <p:spPr>
            <a:xfrm>
              <a:off x="1869538" y="4137016"/>
              <a:ext cx="200644" cy="94797"/>
            </a:xfrm>
            <a:prstGeom prst="rect">
              <a:avLst/>
            </a:prstGeom>
            <a:solidFill>
              <a:srgbClr val="1CABE2">
                <a:alpha val="100000"/>
              </a:srgbClr>
            </a:solidFill>
          </p:spPr>
          <p:txBody>
            <a:bodyPr/>
            <a:lstStyle/>
            <a:p/>
          </p:txBody>
        </p:sp>
        <p:sp>
          <p:nvSpPr>
            <p:cNvPr id="36" name="rc36"/>
            <p:cNvSpPr/>
            <p:nvPr/>
          </p:nvSpPr>
          <p:spPr>
            <a:xfrm>
              <a:off x="2092476" y="4089296"/>
              <a:ext cx="200644" cy="711304"/>
            </a:xfrm>
            <a:prstGeom prst="rect">
              <a:avLst/>
            </a:prstGeom>
            <a:solidFill>
              <a:srgbClr val="80BD41">
                <a:alpha val="100000"/>
              </a:srgbClr>
            </a:solidFill>
          </p:spPr>
          <p:txBody>
            <a:bodyPr/>
            <a:lstStyle/>
            <a:p/>
          </p:txBody>
        </p:sp>
        <p:sp>
          <p:nvSpPr>
            <p:cNvPr id="37" name="rc37"/>
            <p:cNvSpPr/>
            <p:nvPr/>
          </p:nvSpPr>
          <p:spPr>
            <a:xfrm>
              <a:off x="2092476" y="3826212"/>
              <a:ext cx="200644" cy="185133"/>
            </a:xfrm>
            <a:prstGeom prst="rect">
              <a:avLst/>
            </a:prstGeom>
            <a:solidFill>
              <a:srgbClr val="0058AB">
                <a:alpha val="100000"/>
              </a:srgbClr>
            </a:solidFill>
          </p:spPr>
          <p:txBody>
            <a:bodyPr/>
            <a:lstStyle/>
            <a:p/>
          </p:txBody>
        </p:sp>
        <p:sp>
          <p:nvSpPr>
            <p:cNvPr id="38" name="rc38"/>
            <p:cNvSpPr/>
            <p:nvPr/>
          </p:nvSpPr>
          <p:spPr>
            <a:xfrm>
              <a:off x="2092476" y="4011346"/>
              <a:ext cx="200644" cy="77950"/>
            </a:xfrm>
            <a:prstGeom prst="rect">
              <a:avLst/>
            </a:prstGeom>
            <a:solidFill>
              <a:srgbClr val="1CABE2">
                <a:alpha val="100000"/>
              </a:srgbClr>
            </a:solidFill>
          </p:spPr>
          <p:txBody>
            <a:bodyPr/>
            <a:lstStyle/>
            <a:p/>
          </p:txBody>
        </p:sp>
        <p:sp>
          <p:nvSpPr>
            <p:cNvPr id="39" name="rc39"/>
            <p:cNvSpPr/>
            <p:nvPr/>
          </p:nvSpPr>
          <p:spPr>
            <a:xfrm>
              <a:off x="2315413" y="3937493"/>
              <a:ext cx="200644" cy="863108"/>
            </a:xfrm>
            <a:prstGeom prst="rect">
              <a:avLst/>
            </a:prstGeom>
            <a:solidFill>
              <a:srgbClr val="80BD41">
                <a:alpha val="100000"/>
              </a:srgbClr>
            </a:solidFill>
          </p:spPr>
          <p:txBody>
            <a:bodyPr/>
            <a:lstStyle/>
            <a:p/>
          </p:txBody>
        </p:sp>
        <p:sp>
          <p:nvSpPr>
            <p:cNvPr id="40" name="rc40"/>
            <p:cNvSpPr/>
            <p:nvPr/>
          </p:nvSpPr>
          <p:spPr>
            <a:xfrm>
              <a:off x="2315413" y="3808523"/>
              <a:ext cx="200644" cy="49604"/>
            </a:xfrm>
            <a:prstGeom prst="rect">
              <a:avLst/>
            </a:prstGeom>
            <a:solidFill>
              <a:srgbClr val="0058AB">
                <a:alpha val="100000"/>
              </a:srgbClr>
            </a:solidFill>
          </p:spPr>
          <p:txBody>
            <a:bodyPr/>
            <a:lstStyle/>
            <a:p/>
          </p:txBody>
        </p:sp>
        <p:sp>
          <p:nvSpPr>
            <p:cNvPr id="41" name="rc41"/>
            <p:cNvSpPr/>
            <p:nvPr/>
          </p:nvSpPr>
          <p:spPr>
            <a:xfrm>
              <a:off x="2315413" y="3858127"/>
              <a:ext cx="200644" cy="79365"/>
            </a:xfrm>
            <a:prstGeom prst="rect">
              <a:avLst/>
            </a:prstGeom>
            <a:solidFill>
              <a:srgbClr val="1CABE2">
                <a:alpha val="100000"/>
              </a:srgbClr>
            </a:solidFill>
          </p:spPr>
          <p:txBody>
            <a:bodyPr/>
            <a:lstStyle/>
            <a:p/>
          </p:txBody>
        </p:sp>
        <p:sp>
          <p:nvSpPr>
            <p:cNvPr id="42" name="rc42"/>
            <p:cNvSpPr/>
            <p:nvPr/>
          </p:nvSpPr>
          <p:spPr>
            <a:xfrm>
              <a:off x="2538351" y="3954567"/>
              <a:ext cx="200644" cy="846034"/>
            </a:xfrm>
            <a:prstGeom prst="rect">
              <a:avLst/>
            </a:prstGeom>
            <a:solidFill>
              <a:srgbClr val="80BD41">
                <a:alpha val="100000"/>
              </a:srgbClr>
            </a:solidFill>
          </p:spPr>
          <p:txBody>
            <a:bodyPr/>
            <a:lstStyle/>
            <a:p/>
          </p:txBody>
        </p:sp>
        <p:sp>
          <p:nvSpPr>
            <p:cNvPr id="43" name="rc43"/>
            <p:cNvSpPr/>
            <p:nvPr/>
          </p:nvSpPr>
          <p:spPr>
            <a:xfrm>
              <a:off x="2538351" y="3793417"/>
              <a:ext cx="200644" cy="30215"/>
            </a:xfrm>
            <a:prstGeom prst="rect">
              <a:avLst/>
            </a:prstGeom>
            <a:solidFill>
              <a:srgbClr val="0058AB">
                <a:alpha val="100000"/>
              </a:srgbClr>
            </a:solidFill>
          </p:spPr>
          <p:txBody>
            <a:bodyPr/>
            <a:lstStyle/>
            <a:p/>
          </p:txBody>
        </p:sp>
        <p:sp>
          <p:nvSpPr>
            <p:cNvPr id="44" name="rc44"/>
            <p:cNvSpPr/>
            <p:nvPr/>
          </p:nvSpPr>
          <p:spPr>
            <a:xfrm>
              <a:off x="2538351" y="3823633"/>
              <a:ext cx="200644" cy="130933"/>
            </a:xfrm>
            <a:prstGeom prst="rect">
              <a:avLst/>
            </a:prstGeom>
            <a:solidFill>
              <a:srgbClr val="1CABE2">
                <a:alpha val="100000"/>
              </a:srgbClr>
            </a:solidFill>
          </p:spPr>
          <p:txBody>
            <a:bodyPr/>
            <a:lstStyle/>
            <a:p/>
          </p:txBody>
        </p:sp>
        <p:sp>
          <p:nvSpPr>
            <p:cNvPr id="45" name="rc45"/>
            <p:cNvSpPr/>
            <p:nvPr/>
          </p:nvSpPr>
          <p:spPr>
            <a:xfrm>
              <a:off x="2761289" y="3890781"/>
              <a:ext cx="200644" cy="909820"/>
            </a:xfrm>
            <a:prstGeom prst="rect">
              <a:avLst/>
            </a:prstGeom>
            <a:solidFill>
              <a:srgbClr val="80BD41">
                <a:alpha val="100000"/>
              </a:srgbClr>
            </a:solidFill>
          </p:spPr>
          <p:txBody>
            <a:bodyPr/>
            <a:lstStyle/>
            <a:p/>
          </p:txBody>
        </p:sp>
        <p:sp>
          <p:nvSpPr>
            <p:cNvPr id="46" name="rc46"/>
            <p:cNvSpPr/>
            <p:nvPr/>
          </p:nvSpPr>
          <p:spPr>
            <a:xfrm>
              <a:off x="2761289" y="3778332"/>
              <a:ext cx="200644" cy="10222"/>
            </a:xfrm>
            <a:prstGeom prst="rect">
              <a:avLst/>
            </a:prstGeom>
            <a:solidFill>
              <a:srgbClr val="0058AB">
                <a:alpha val="100000"/>
              </a:srgbClr>
            </a:solidFill>
          </p:spPr>
          <p:txBody>
            <a:bodyPr/>
            <a:lstStyle/>
            <a:p/>
          </p:txBody>
        </p:sp>
        <p:sp>
          <p:nvSpPr>
            <p:cNvPr id="47" name="rc47"/>
            <p:cNvSpPr/>
            <p:nvPr/>
          </p:nvSpPr>
          <p:spPr>
            <a:xfrm>
              <a:off x="2761289" y="3788554"/>
              <a:ext cx="200644" cy="102226"/>
            </a:xfrm>
            <a:prstGeom prst="rect">
              <a:avLst/>
            </a:prstGeom>
            <a:solidFill>
              <a:srgbClr val="1CABE2">
                <a:alpha val="100000"/>
              </a:srgbClr>
            </a:solidFill>
          </p:spPr>
          <p:txBody>
            <a:bodyPr/>
            <a:lstStyle/>
            <a:p/>
          </p:txBody>
        </p:sp>
        <p:sp>
          <p:nvSpPr>
            <p:cNvPr id="48" name="rc48"/>
            <p:cNvSpPr/>
            <p:nvPr/>
          </p:nvSpPr>
          <p:spPr>
            <a:xfrm>
              <a:off x="2984227" y="3823258"/>
              <a:ext cx="200644" cy="977343"/>
            </a:xfrm>
            <a:prstGeom prst="rect">
              <a:avLst/>
            </a:prstGeom>
            <a:solidFill>
              <a:srgbClr val="80BD41">
                <a:alpha val="100000"/>
              </a:srgbClr>
            </a:solidFill>
          </p:spPr>
          <p:txBody>
            <a:bodyPr/>
            <a:lstStyle/>
            <a:p/>
          </p:txBody>
        </p:sp>
        <p:sp>
          <p:nvSpPr>
            <p:cNvPr id="49" name="rc49"/>
            <p:cNvSpPr/>
            <p:nvPr/>
          </p:nvSpPr>
          <p:spPr>
            <a:xfrm>
              <a:off x="2984227" y="3760875"/>
              <a:ext cx="200644" cy="31191"/>
            </a:xfrm>
            <a:prstGeom prst="rect">
              <a:avLst/>
            </a:prstGeom>
            <a:solidFill>
              <a:srgbClr val="0058AB">
                <a:alpha val="100000"/>
              </a:srgbClr>
            </a:solidFill>
          </p:spPr>
          <p:txBody>
            <a:bodyPr/>
            <a:lstStyle/>
            <a:p/>
          </p:txBody>
        </p:sp>
        <p:sp>
          <p:nvSpPr>
            <p:cNvPr id="50" name="rc50"/>
            <p:cNvSpPr/>
            <p:nvPr/>
          </p:nvSpPr>
          <p:spPr>
            <a:xfrm>
              <a:off x="2984227" y="3792066"/>
              <a:ext cx="200644" cy="31191"/>
            </a:xfrm>
            <a:prstGeom prst="rect">
              <a:avLst/>
            </a:prstGeom>
            <a:solidFill>
              <a:srgbClr val="1CABE2">
                <a:alpha val="100000"/>
              </a:srgbClr>
            </a:solidFill>
          </p:spPr>
          <p:txBody>
            <a:bodyPr/>
            <a:lstStyle/>
            <a:p/>
          </p:txBody>
        </p:sp>
        <p:sp>
          <p:nvSpPr>
            <p:cNvPr id="51" name="rc51"/>
            <p:cNvSpPr/>
            <p:nvPr/>
          </p:nvSpPr>
          <p:spPr>
            <a:xfrm>
              <a:off x="3207165" y="3860424"/>
              <a:ext cx="200644" cy="940177"/>
            </a:xfrm>
            <a:prstGeom prst="rect">
              <a:avLst/>
            </a:prstGeom>
            <a:solidFill>
              <a:srgbClr val="80BD41">
                <a:alpha val="100000"/>
              </a:srgbClr>
            </a:solidFill>
          </p:spPr>
          <p:txBody>
            <a:bodyPr/>
            <a:lstStyle/>
            <a:p/>
          </p:txBody>
        </p:sp>
        <p:sp>
          <p:nvSpPr>
            <p:cNvPr id="52" name="rc52"/>
            <p:cNvSpPr/>
            <p:nvPr/>
          </p:nvSpPr>
          <p:spPr>
            <a:xfrm>
              <a:off x="3207165" y="3732217"/>
              <a:ext cx="200644" cy="64102"/>
            </a:xfrm>
            <a:prstGeom prst="rect">
              <a:avLst/>
            </a:prstGeom>
            <a:solidFill>
              <a:srgbClr val="0058AB">
                <a:alpha val="100000"/>
              </a:srgbClr>
            </a:solidFill>
          </p:spPr>
          <p:txBody>
            <a:bodyPr/>
            <a:lstStyle/>
            <a:p/>
          </p:txBody>
        </p:sp>
        <p:sp>
          <p:nvSpPr>
            <p:cNvPr id="53" name="rc53"/>
            <p:cNvSpPr/>
            <p:nvPr/>
          </p:nvSpPr>
          <p:spPr>
            <a:xfrm>
              <a:off x="3207165" y="3796319"/>
              <a:ext cx="200644" cy="64104"/>
            </a:xfrm>
            <a:prstGeom prst="rect">
              <a:avLst/>
            </a:prstGeom>
            <a:solidFill>
              <a:srgbClr val="1CABE2">
                <a:alpha val="100000"/>
              </a:srgbClr>
            </a:solidFill>
          </p:spPr>
          <p:txBody>
            <a:bodyPr/>
            <a:lstStyle/>
            <a:p/>
          </p:txBody>
        </p:sp>
        <p:sp>
          <p:nvSpPr>
            <p:cNvPr id="54" name="rc54"/>
            <p:cNvSpPr/>
            <p:nvPr/>
          </p:nvSpPr>
          <p:spPr>
            <a:xfrm>
              <a:off x="3430103" y="3859535"/>
              <a:ext cx="200644" cy="941066"/>
            </a:xfrm>
            <a:prstGeom prst="rect">
              <a:avLst/>
            </a:prstGeom>
            <a:solidFill>
              <a:srgbClr val="80BD41">
                <a:alpha val="100000"/>
              </a:srgbClr>
            </a:solidFill>
          </p:spPr>
          <p:txBody>
            <a:bodyPr/>
            <a:lstStyle/>
            <a:p/>
          </p:txBody>
        </p:sp>
        <p:sp>
          <p:nvSpPr>
            <p:cNvPr id="55" name="rc55"/>
            <p:cNvSpPr/>
            <p:nvPr/>
          </p:nvSpPr>
          <p:spPr>
            <a:xfrm>
              <a:off x="3430103" y="3706338"/>
              <a:ext cx="200644" cy="65655"/>
            </a:xfrm>
            <a:prstGeom prst="rect">
              <a:avLst/>
            </a:prstGeom>
            <a:solidFill>
              <a:srgbClr val="0058AB">
                <a:alpha val="100000"/>
              </a:srgbClr>
            </a:solidFill>
          </p:spPr>
          <p:txBody>
            <a:bodyPr/>
            <a:lstStyle/>
            <a:p/>
          </p:txBody>
        </p:sp>
        <p:sp>
          <p:nvSpPr>
            <p:cNvPr id="56" name="rc56"/>
            <p:cNvSpPr/>
            <p:nvPr/>
          </p:nvSpPr>
          <p:spPr>
            <a:xfrm>
              <a:off x="3430103" y="3771994"/>
              <a:ext cx="200644" cy="87540"/>
            </a:xfrm>
            <a:prstGeom prst="rect">
              <a:avLst/>
            </a:prstGeom>
            <a:solidFill>
              <a:srgbClr val="1CABE2">
                <a:alpha val="100000"/>
              </a:srgbClr>
            </a:solidFill>
          </p:spPr>
          <p:txBody>
            <a:bodyPr/>
            <a:lstStyle/>
            <a:p/>
          </p:txBody>
        </p:sp>
        <p:sp>
          <p:nvSpPr>
            <p:cNvPr id="57" name="rc57"/>
            <p:cNvSpPr/>
            <p:nvPr/>
          </p:nvSpPr>
          <p:spPr>
            <a:xfrm>
              <a:off x="3653041" y="3802573"/>
              <a:ext cx="200644" cy="998028"/>
            </a:xfrm>
            <a:prstGeom prst="rect">
              <a:avLst/>
            </a:prstGeom>
            <a:solidFill>
              <a:srgbClr val="80BD41">
                <a:alpha val="100000"/>
              </a:srgbClr>
            </a:solidFill>
          </p:spPr>
          <p:txBody>
            <a:bodyPr/>
            <a:lstStyle/>
            <a:p/>
          </p:txBody>
        </p:sp>
        <p:sp>
          <p:nvSpPr>
            <p:cNvPr id="58" name="rc58"/>
            <p:cNvSpPr/>
            <p:nvPr/>
          </p:nvSpPr>
          <p:spPr>
            <a:xfrm>
              <a:off x="3653041" y="3679222"/>
              <a:ext cx="200644" cy="44854"/>
            </a:xfrm>
            <a:prstGeom prst="rect">
              <a:avLst/>
            </a:prstGeom>
            <a:solidFill>
              <a:srgbClr val="0058AB">
                <a:alpha val="100000"/>
              </a:srgbClr>
            </a:solidFill>
          </p:spPr>
          <p:txBody>
            <a:bodyPr/>
            <a:lstStyle/>
            <a:p/>
          </p:txBody>
        </p:sp>
        <p:sp>
          <p:nvSpPr>
            <p:cNvPr id="59" name="rc59"/>
            <p:cNvSpPr/>
            <p:nvPr/>
          </p:nvSpPr>
          <p:spPr>
            <a:xfrm>
              <a:off x="3653041" y="3724077"/>
              <a:ext cx="200644" cy="78496"/>
            </a:xfrm>
            <a:prstGeom prst="rect">
              <a:avLst/>
            </a:prstGeom>
            <a:solidFill>
              <a:srgbClr val="1CABE2">
                <a:alpha val="100000"/>
              </a:srgbClr>
            </a:solidFill>
          </p:spPr>
          <p:txBody>
            <a:bodyPr/>
            <a:lstStyle/>
            <a:p/>
          </p:txBody>
        </p:sp>
        <p:sp>
          <p:nvSpPr>
            <p:cNvPr id="60" name="rc60"/>
            <p:cNvSpPr/>
            <p:nvPr/>
          </p:nvSpPr>
          <p:spPr>
            <a:xfrm>
              <a:off x="3875979" y="3737046"/>
              <a:ext cx="200644" cy="1063555"/>
            </a:xfrm>
            <a:prstGeom prst="rect">
              <a:avLst/>
            </a:prstGeom>
            <a:solidFill>
              <a:srgbClr val="80BD41">
                <a:alpha val="100000"/>
              </a:srgbClr>
            </a:solidFill>
          </p:spPr>
          <p:txBody>
            <a:bodyPr/>
            <a:lstStyle/>
            <a:p/>
          </p:txBody>
        </p:sp>
        <p:sp>
          <p:nvSpPr>
            <p:cNvPr id="61" name="rc61"/>
            <p:cNvSpPr/>
            <p:nvPr/>
          </p:nvSpPr>
          <p:spPr>
            <a:xfrm>
              <a:off x="3875979" y="3644563"/>
              <a:ext cx="200644" cy="34681"/>
            </a:xfrm>
            <a:prstGeom prst="rect">
              <a:avLst/>
            </a:prstGeom>
            <a:solidFill>
              <a:srgbClr val="0058AB">
                <a:alpha val="100000"/>
              </a:srgbClr>
            </a:solidFill>
          </p:spPr>
          <p:txBody>
            <a:bodyPr/>
            <a:lstStyle/>
            <a:p/>
          </p:txBody>
        </p:sp>
        <p:sp>
          <p:nvSpPr>
            <p:cNvPr id="62" name="rc62"/>
            <p:cNvSpPr/>
            <p:nvPr/>
          </p:nvSpPr>
          <p:spPr>
            <a:xfrm>
              <a:off x="3875979" y="3679244"/>
              <a:ext cx="200644" cy="57801"/>
            </a:xfrm>
            <a:prstGeom prst="rect">
              <a:avLst/>
            </a:prstGeom>
            <a:solidFill>
              <a:srgbClr val="1CABE2">
                <a:alpha val="100000"/>
              </a:srgbClr>
            </a:solidFill>
          </p:spPr>
          <p:txBody>
            <a:bodyPr/>
            <a:lstStyle/>
            <a:p/>
          </p:txBody>
        </p:sp>
        <p:sp>
          <p:nvSpPr>
            <p:cNvPr id="63" name="rc63"/>
            <p:cNvSpPr/>
            <p:nvPr/>
          </p:nvSpPr>
          <p:spPr>
            <a:xfrm>
              <a:off x="4098916" y="3714351"/>
              <a:ext cx="200644" cy="1086250"/>
            </a:xfrm>
            <a:prstGeom prst="rect">
              <a:avLst/>
            </a:prstGeom>
            <a:solidFill>
              <a:srgbClr val="80BD41">
                <a:alpha val="100000"/>
              </a:srgbClr>
            </a:solidFill>
          </p:spPr>
          <p:txBody>
            <a:bodyPr/>
            <a:lstStyle/>
            <a:p/>
          </p:txBody>
        </p:sp>
        <p:sp>
          <p:nvSpPr>
            <p:cNvPr id="64" name="rc64"/>
            <p:cNvSpPr/>
            <p:nvPr/>
          </p:nvSpPr>
          <p:spPr>
            <a:xfrm>
              <a:off x="4098916" y="3606920"/>
              <a:ext cx="200644" cy="47746"/>
            </a:xfrm>
            <a:prstGeom prst="rect">
              <a:avLst/>
            </a:prstGeom>
            <a:solidFill>
              <a:srgbClr val="0058AB">
                <a:alpha val="100000"/>
              </a:srgbClr>
            </a:solidFill>
          </p:spPr>
          <p:txBody>
            <a:bodyPr/>
            <a:lstStyle/>
            <a:p/>
          </p:txBody>
        </p:sp>
        <p:sp>
          <p:nvSpPr>
            <p:cNvPr id="65" name="rc65"/>
            <p:cNvSpPr/>
            <p:nvPr/>
          </p:nvSpPr>
          <p:spPr>
            <a:xfrm>
              <a:off x="4098916" y="3654667"/>
              <a:ext cx="200644" cy="59683"/>
            </a:xfrm>
            <a:prstGeom prst="rect">
              <a:avLst/>
            </a:prstGeom>
            <a:solidFill>
              <a:srgbClr val="1CABE2">
                <a:alpha val="100000"/>
              </a:srgbClr>
            </a:solidFill>
          </p:spPr>
          <p:txBody>
            <a:bodyPr/>
            <a:lstStyle/>
            <a:p/>
          </p:txBody>
        </p:sp>
        <p:sp>
          <p:nvSpPr>
            <p:cNvPr id="66" name="rc66"/>
            <p:cNvSpPr/>
            <p:nvPr/>
          </p:nvSpPr>
          <p:spPr>
            <a:xfrm>
              <a:off x="4321854" y="3691640"/>
              <a:ext cx="200644" cy="1108960"/>
            </a:xfrm>
            <a:prstGeom prst="rect">
              <a:avLst/>
            </a:prstGeom>
            <a:solidFill>
              <a:srgbClr val="80BD41">
                <a:alpha val="100000"/>
              </a:srgbClr>
            </a:solidFill>
          </p:spPr>
          <p:txBody>
            <a:bodyPr/>
            <a:lstStyle/>
            <a:p/>
          </p:txBody>
        </p:sp>
        <p:sp>
          <p:nvSpPr>
            <p:cNvPr id="67" name="rc67"/>
            <p:cNvSpPr/>
            <p:nvPr/>
          </p:nvSpPr>
          <p:spPr>
            <a:xfrm>
              <a:off x="4321854" y="3595208"/>
              <a:ext cx="200644" cy="48216"/>
            </a:xfrm>
            <a:prstGeom prst="rect">
              <a:avLst/>
            </a:prstGeom>
            <a:solidFill>
              <a:srgbClr val="0058AB">
                <a:alpha val="100000"/>
              </a:srgbClr>
            </a:solidFill>
          </p:spPr>
          <p:txBody>
            <a:bodyPr/>
            <a:lstStyle/>
            <a:p/>
          </p:txBody>
        </p:sp>
        <p:sp>
          <p:nvSpPr>
            <p:cNvPr id="68" name="rc68"/>
            <p:cNvSpPr/>
            <p:nvPr/>
          </p:nvSpPr>
          <p:spPr>
            <a:xfrm>
              <a:off x="4321854" y="3643424"/>
              <a:ext cx="200644" cy="48216"/>
            </a:xfrm>
            <a:prstGeom prst="rect">
              <a:avLst/>
            </a:prstGeom>
            <a:solidFill>
              <a:srgbClr val="1CABE2">
                <a:alpha val="100000"/>
              </a:srgbClr>
            </a:solidFill>
          </p:spPr>
          <p:txBody>
            <a:bodyPr/>
            <a:lstStyle/>
            <a:p/>
          </p:txBody>
        </p:sp>
        <p:sp>
          <p:nvSpPr>
            <p:cNvPr id="69" name="rc69"/>
            <p:cNvSpPr/>
            <p:nvPr/>
          </p:nvSpPr>
          <p:spPr>
            <a:xfrm>
              <a:off x="4544792" y="3730076"/>
              <a:ext cx="200644" cy="1070525"/>
            </a:xfrm>
            <a:prstGeom prst="rect">
              <a:avLst/>
            </a:prstGeom>
            <a:solidFill>
              <a:srgbClr val="80BD41">
                <a:alpha val="100000"/>
              </a:srgbClr>
            </a:solidFill>
          </p:spPr>
          <p:txBody>
            <a:bodyPr/>
            <a:lstStyle/>
            <a:p/>
          </p:txBody>
        </p:sp>
        <p:sp>
          <p:nvSpPr>
            <p:cNvPr id="70" name="rc70"/>
            <p:cNvSpPr/>
            <p:nvPr/>
          </p:nvSpPr>
          <p:spPr>
            <a:xfrm>
              <a:off x="4544792" y="3597764"/>
              <a:ext cx="200644" cy="72171"/>
            </a:xfrm>
            <a:prstGeom prst="rect">
              <a:avLst/>
            </a:prstGeom>
            <a:solidFill>
              <a:srgbClr val="0058AB">
                <a:alpha val="100000"/>
              </a:srgbClr>
            </a:solidFill>
          </p:spPr>
          <p:txBody>
            <a:bodyPr/>
            <a:lstStyle/>
            <a:p/>
          </p:txBody>
        </p:sp>
        <p:sp>
          <p:nvSpPr>
            <p:cNvPr id="71" name="rc71"/>
            <p:cNvSpPr/>
            <p:nvPr/>
          </p:nvSpPr>
          <p:spPr>
            <a:xfrm>
              <a:off x="4544792" y="3669936"/>
              <a:ext cx="200644" cy="60140"/>
            </a:xfrm>
            <a:prstGeom prst="rect">
              <a:avLst/>
            </a:prstGeom>
            <a:solidFill>
              <a:srgbClr val="1CABE2">
                <a:alpha val="100000"/>
              </a:srgbClr>
            </a:solidFill>
          </p:spPr>
          <p:txBody>
            <a:bodyPr/>
            <a:lstStyle/>
            <a:p/>
          </p:txBody>
        </p:sp>
        <p:sp>
          <p:nvSpPr>
            <p:cNvPr id="72" name="rc72"/>
            <p:cNvSpPr/>
            <p:nvPr/>
          </p:nvSpPr>
          <p:spPr>
            <a:xfrm>
              <a:off x="4767730" y="3725697"/>
              <a:ext cx="200644" cy="1074904"/>
            </a:xfrm>
            <a:prstGeom prst="rect">
              <a:avLst/>
            </a:prstGeom>
            <a:solidFill>
              <a:srgbClr val="80BD41">
                <a:alpha val="100000"/>
              </a:srgbClr>
            </a:solidFill>
          </p:spPr>
          <p:txBody>
            <a:bodyPr/>
            <a:lstStyle/>
            <a:p/>
          </p:txBody>
        </p:sp>
        <p:sp>
          <p:nvSpPr>
            <p:cNvPr id="73" name="rc73"/>
            <p:cNvSpPr/>
            <p:nvPr/>
          </p:nvSpPr>
          <p:spPr>
            <a:xfrm>
              <a:off x="4767730" y="3592845"/>
              <a:ext cx="200644" cy="72464"/>
            </a:xfrm>
            <a:prstGeom prst="rect">
              <a:avLst/>
            </a:prstGeom>
            <a:solidFill>
              <a:srgbClr val="0058AB">
                <a:alpha val="100000"/>
              </a:srgbClr>
            </a:solidFill>
          </p:spPr>
          <p:txBody>
            <a:bodyPr/>
            <a:lstStyle/>
            <a:p/>
          </p:txBody>
        </p:sp>
        <p:sp>
          <p:nvSpPr>
            <p:cNvPr id="74" name="rc74"/>
            <p:cNvSpPr/>
            <p:nvPr/>
          </p:nvSpPr>
          <p:spPr>
            <a:xfrm>
              <a:off x="4767730" y="3665310"/>
              <a:ext cx="200644" cy="60387"/>
            </a:xfrm>
            <a:prstGeom prst="rect">
              <a:avLst/>
            </a:prstGeom>
            <a:solidFill>
              <a:srgbClr val="1CABE2">
                <a:alpha val="100000"/>
              </a:srgbClr>
            </a:solidFill>
          </p:spPr>
          <p:txBody>
            <a:bodyPr/>
            <a:lstStyle/>
            <a:p/>
          </p:txBody>
        </p:sp>
        <p:sp>
          <p:nvSpPr>
            <p:cNvPr id="75" name="rc75"/>
            <p:cNvSpPr/>
            <p:nvPr/>
          </p:nvSpPr>
          <p:spPr>
            <a:xfrm>
              <a:off x="4990668" y="3664811"/>
              <a:ext cx="200644" cy="1135790"/>
            </a:xfrm>
            <a:prstGeom prst="rect">
              <a:avLst/>
            </a:prstGeom>
            <a:solidFill>
              <a:srgbClr val="80BD41">
                <a:alpha val="100000"/>
              </a:srgbClr>
            </a:solidFill>
          </p:spPr>
          <p:txBody>
            <a:bodyPr/>
            <a:lstStyle/>
            <a:p/>
          </p:txBody>
        </p:sp>
        <p:sp>
          <p:nvSpPr>
            <p:cNvPr id="76" name="rc76"/>
            <p:cNvSpPr/>
            <p:nvPr/>
          </p:nvSpPr>
          <p:spPr>
            <a:xfrm>
              <a:off x="4990668" y="3579320"/>
              <a:ext cx="200644" cy="48850"/>
            </a:xfrm>
            <a:prstGeom prst="rect">
              <a:avLst/>
            </a:prstGeom>
            <a:solidFill>
              <a:srgbClr val="0058AB">
                <a:alpha val="100000"/>
              </a:srgbClr>
            </a:solidFill>
          </p:spPr>
          <p:txBody>
            <a:bodyPr/>
            <a:lstStyle/>
            <a:p/>
          </p:txBody>
        </p:sp>
        <p:sp>
          <p:nvSpPr>
            <p:cNvPr id="77" name="rc77"/>
            <p:cNvSpPr/>
            <p:nvPr/>
          </p:nvSpPr>
          <p:spPr>
            <a:xfrm>
              <a:off x="4990668" y="3628171"/>
              <a:ext cx="200644" cy="36639"/>
            </a:xfrm>
            <a:prstGeom prst="rect">
              <a:avLst/>
            </a:prstGeom>
            <a:solidFill>
              <a:srgbClr val="1CABE2">
                <a:alpha val="100000"/>
              </a:srgbClr>
            </a:solidFill>
          </p:spPr>
          <p:txBody>
            <a:bodyPr/>
            <a:lstStyle/>
            <a:p/>
          </p:txBody>
        </p:sp>
        <p:sp>
          <p:nvSpPr>
            <p:cNvPr id="78" name="rc78"/>
            <p:cNvSpPr/>
            <p:nvPr/>
          </p:nvSpPr>
          <p:spPr>
            <a:xfrm>
              <a:off x="5213606" y="3665737"/>
              <a:ext cx="200644" cy="1134864"/>
            </a:xfrm>
            <a:prstGeom prst="rect">
              <a:avLst/>
            </a:prstGeom>
            <a:solidFill>
              <a:srgbClr val="80BD41">
                <a:alpha val="100000"/>
              </a:srgbClr>
            </a:solidFill>
          </p:spPr>
          <p:txBody>
            <a:bodyPr/>
            <a:lstStyle/>
            <a:p/>
          </p:txBody>
        </p:sp>
        <p:sp>
          <p:nvSpPr>
            <p:cNvPr id="79" name="rc79"/>
            <p:cNvSpPr/>
            <p:nvPr/>
          </p:nvSpPr>
          <p:spPr>
            <a:xfrm>
              <a:off x="5213606" y="3580318"/>
              <a:ext cx="200644" cy="36607"/>
            </a:xfrm>
            <a:prstGeom prst="rect">
              <a:avLst/>
            </a:prstGeom>
            <a:solidFill>
              <a:srgbClr val="0058AB">
                <a:alpha val="100000"/>
              </a:srgbClr>
            </a:solidFill>
          </p:spPr>
          <p:txBody>
            <a:bodyPr/>
            <a:lstStyle/>
            <a:p/>
          </p:txBody>
        </p:sp>
        <p:sp>
          <p:nvSpPr>
            <p:cNvPr id="80" name="rc80"/>
            <p:cNvSpPr/>
            <p:nvPr/>
          </p:nvSpPr>
          <p:spPr>
            <a:xfrm>
              <a:off x="5213606" y="3616925"/>
              <a:ext cx="200644" cy="48811"/>
            </a:xfrm>
            <a:prstGeom prst="rect">
              <a:avLst/>
            </a:prstGeom>
            <a:solidFill>
              <a:srgbClr val="1CABE2">
                <a:alpha val="100000"/>
              </a:srgbClr>
            </a:solidFill>
          </p:spPr>
          <p:txBody>
            <a:bodyPr/>
            <a:lstStyle/>
            <a:p/>
          </p:txBody>
        </p:sp>
        <p:sp>
          <p:nvSpPr>
            <p:cNvPr id="81" name="rc81"/>
            <p:cNvSpPr/>
            <p:nvPr/>
          </p:nvSpPr>
          <p:spPr>
            <a:xfrm>
              <a:off x="5436544" y="3687331"/>
              <a:ext cx="200644" cy="1113270"/>
            </a:xfrm>
            <a:prstGeom prst="rect">
              <a:avLst/>
            </a:prstGeom>
            <a:solidFill>
              <a:srgbClr val="80BD41">
                <a:alpha val="100000"/>
              </a:srgbClr>
            </a:solidFill>
          </p:spPr>
          <p:txBody>
            <a:bodyPr/>
            <a:lstStyle/>
            <a:p/>
          </p:txBody>
        </p:sp>
        <p:sp>
          <p:nvSpPr>
            <p:cNvPr id="82" name="rc82"/>
            <p:cNvSpPr/>
            <p:nvPr/>
          </p:nvSpPr>
          <p:spPr>
            <a:xfrm>
              <a:off x="5436544" y="3590525"/>
              <a:ext cx="200644" cy="48403"/>
            </a:xfrm>
            <a:prstGeom prst="rect">
              <a:avLst/>
            </a:prstGeom>
            <a:solidFill>
              <a:srgbClr val="0058AB">
                <a:alpha val="100000"/>
              </a:srgbClr>
            </a:solidFill>
          </p:spPr>
          <p:txBody>
            <a:bodyPr/>
            <a:lstStyle/>
            <a:p/>
          </p:txBody>
        </p:sp>
        <p:sp>
          <p:nvSpPr>
            <p:cNvPr id="83" name="rc83"/>
            <p:cNvSpPr/>
            <p:nvPr/>
          </p:nvSpPr>
          <p:spPr>
            <a:xfrm>
              <a:off x="5436544" y="3638929"/>
              <a:ext cx="200644" cy="48401"/>
            </a:xfrm>
            <a:prstGeom prst="rect">
              <a:avLst/>
            </a:prstGeom>
            <a:solidFill>
              <a:srgbClr val="1CABE2">
                <a:alpha val="100000"/>
              </a:srgbClr>
            </a:solidFill>
          </p:spPr>
          <p:txBody>
            <a:bodyPr/>
            <a:lstStyle/>
            <a:p/>
          </p:txBody>
        </p:sp>
        <p:sp>
          <p:nvSpPr>
            <p:cNvPr id="84" name="rc84"/>
            <p:cNvSpPr/>
            <p:nvPr/>
          </p:nvSpPr>
          <p:spPr>
            <a:xfrm>
              <a:off x="5659482" y="3710666"/>
              <a:ext cx="200644" cy="1089935"/>
            </a:xfrm>
            <a:prstGeom prst="rect">
              <a:avLst/>
            </a:prstGeom>
            <a:solidFill>
              <a:srgbClr val="80BD41">
                <a:alpha val="100000"/>
              </a:srgbClr>
            </a:solidFill>
          </p:spPr>
          <p:txBody>
            <a:bodyPr/>
            <a:lstStyle/>
            <a:p/>
          </p:txBody>
        </p:sp>
        <p:sp>
          <p:nvSpPr>
            <p:cNvPr id="85" name="rc85"/>
            <p:cNvSpPr/>
            <p:nvPr/>
          </p:nvSpPr>
          <p:spPr>
            <a:xfrm>
              <a:off x="5659482" y="3602870"/>
              <a:ext cx="200644" cy="83841"/>
            </a:xfrm>
            <a:prstGeom prst="rect">
              <a:avLst/>
            </a:prstGeom>
            <a:solidFill>
              <a:srgbClr val="0058AB">
                <a:alpha val="100000"/>
              </a:srgbClr>
            </a:solidFill>
          </p:spPr>
          <p:txBody>
            <a:bodyPr/>
            <a:lstStyle/>
            <a:p/>
          </p:txBody>
        </p:sp>
        <p:sp>
          <p:nvSpPr>
            <p:cNvPr id="86" name="rc86"/>
            <p:cNvSpPr/>
            <p:nvPr/>
          </p:nvSpPr>
          <p:spPr>
            <a:xfrm>
              <a:off x="5659482" y="3686711"/>
              <a:ext cx="200644" cy="23954"/>
            </a:xfrm>
            <a:prstGeom prst="rect">
              <a:avLst/>
            </a:prstGeom>
            <a:solidFill>
              <a:srgbClr val="1CABE2">
                <a:alpha val="100000"/>
              </a:srgbClr>
            </a:solidFill>
          </p:spPr>
          <p:txBody>
            <a:bodyPr/>
            <a:lstStyle/>
            <a:p/>
          </p:txBody>
        </p:sp>
        <p:sp>
          <p:nvSpPr>
            <p:cNvPr id="87" name="rc87"/>
            <p:cNvSpPr/>
            <p:nvPr/>
          </p:nvSpPr>
          <p:spPr>
            <a:xfrm>
              <a:off x="5882419" y="3794981"/>
              <a:ext cx="200644" cy="1005620"/>
            </a:xfrm>
            <a:prstGeom prst="rect">
              <a:avLst/>
            </a:prstGeom>
            <a:solidFill>
              <a:srgbClr val="80BD41">
                <a:alpha val="100000"/>
              </a:srgbClr>
            </a:solidFill>
          </p:spPr>
          <p:txBody>
            <a:bodyPr/>
            <a:lstStyle/>
            <a:p/>
          </p:txBody>
        </p:sp>
        <p:sp>
          <p:nvSpPr>
            <p:cNvPr id="88" name="rc88"/>
            <p:cNvSpPr/>
            <p:nvPr/>
          </p:nvSpPr>
          <p:spPr>
            <a:xfrm>
              <a:off x="5882419" y="3589011"/>
              <a:ext cx="200644" cy="133274"/>
            </a:xfrm>
            <a:prstGeom prst="rect">
              <a:avLst/>
            </a:prstGeom>
            <a:solidFill>
              <a:srgbClr val="0058AB">
                <a:alpha val="100000"/>
              </a:srgbClr>
            </a:solidFill>
          </p:spPr>
          <p:txBody>
            <a:bodyPr/>
            <a:lstStyle/>
            <a:p/>
          </p:txBody>
        </p:sp>
        <p:sp>
          <p:nvSpPr>
            <p:cNvPr id="89" name="rc89"/>
            <p:cNvSpPr/>
            <p:nvPr/>
          </p:nvSpPr>
          <p:spPr>
            <a:xfrm>
              <a:off x="5882419" y="3722286"/>
              <a:ext cx="200644" cy="72694"/>
            </a:xfrm>
            <a:prstGeom prst="rect">
              <a:avLst/>
            </a:prstGeom>
            <a:solidFill>
              <a:srgbClr val="1CABE2">
                <a:alpha val="100000"/>
              </a:srgbClr>
            </a:solidFill>
          </p:spPr>
          <p:txBody>
            <a:bodyPr/>
            <a:lstStyle/>
            <a:p/>
          </p:txBody>
        </p:sp>
        <p:sp>
          <p:nvSpPr>
            <p:cNvPr id="90" name="rc90"/>
            <p:cNvSpPr/>
            <p:nvPr/>
          </p:nvSpPr>
          <p:spPr>
            <a:xfrm>
              <a:off x="6105357" y="3751198"/>
              <a:ext cx="200644" cy="1049403"/>
            </a:xfrm>
            <a:prstGeom prst="rect">
              <a:avLst/>
            </a:prstGeom>
            <a:solidFill>
              <a:srgbClr val="80BD41">
                <a:alpha val="100000"/>
              </a:srgbClr>
            </a:solidFill>
          </p:spPr>
          <p:txBody>
            <a:bodyPr/>
            <a:lstStyle/>
            <a:p/>
          </p:txBody>
        </p:sp>
        <p:sp>
          <p:nvSpPr>
            <p:cNvPr id="91" name="rc91"/>
            <p:cNvSpPr/>
            <p:nvPr/>
          </p:nvSpPr>
          <p:spPr>
            <a:xfrm>
              <a:off x="6105357" y="3566010"/>
              <a:ext cx="200644" cy="111112"/>
            </a:xfrm>
            <a:prstGeom prst="rect">
              <a:avLst/>
            </a:prstGeom>
            <a:solidFill>
              <a:srgbClr val="0058AB">
                <a:alpha val="100000"/>
              </a:srgbClr>
            </a:solidFill>
          </p:spPr>
          <p:txBody>
            <a:bodyPr/>
            <a:lstStyle/>
            <a:p/>
          </p:txBody>
        </p:sp>
        <p:sp>
          <p:nvSpPr>
            <p:cNvPr id="92" name="rc92"/>
            <p:cNvSpPr/>
            <p:nvPr/>
          </p:nvSpPr>
          <p:spPr>
            <a:xfrm>
              <a:off x="6105357" y="3677123"/>
              <a:ext cx="200644" cy="74075"/>
            </a:xfrm>
            <a:prstGeom prst="rect">
              <a:avLst/>
            </a:prstGeom>
            <a:solidFill>
              <a:srgbClr val="1CABE2">
                <a:alpha val="100000"/>
              </a:srgbClr>
            </a:solidFill>
          </p:spPr>
          <p:txBody>
            <a:bodyPr/>
            <a:lstStyle/>
            <a:p/>
          </p:txBody>
        </p:sp>
        <p:sp>
          <p:nvSpPr>
            <p:cNvPr id="93" name="rc93"/>
            <p:cNvSpPr/>
            <p:nvPr/>
          </p:nvSpPr>
          <p:spPr>
            <a:xfrm>
              <a:off x="6328295" y="3632685"/>
              <a:ext cx="200644" cy="1167915"/>
            </a:xfrm>
            <a:prstGeom prst="rect">
              <a:avLst/>
            </a:prstGeom>
            <a:solidFill>
              <a:srgbClr val="80BD41">
                <a:alpha val="100000"/>
              </a:srgbClr>
            </a:solidFill>
          </p:spPr>
          <p:txBody>
            <a:bodyPr/>
            <a:lstStyle/>
            <a:p/>
          </p:txBody>
        </p:sp>
        <p:sp>
          <p:nvSpPr>
            <p:cNvPr id="94" name="rc94"/>
            <p:cNvSpPr/>
            <p:nvPr/>
          </p:nvSpPr>
          <p:spPr>
            <a:xfrm>
              <a:off x="6328295" y="3544779"/>
              <a:ext cx="200644" cy="87906"/>
            </a:xfrm>
            <a:prstGeom prst="rect">
              <a:avLst/>
            </a:prstGeom>
            <a:solidFill>
              <a:srgbClr val="0058AB">
                <a:alpha val="100000"/>
              </a:srgbClr>
            </a:solidFill>
          </p:spPr>
          <p:txBody>
            <a:bodyPr/>
            <a:lstStyle/>
            <a:p/>
          </p:txBody>
        </p:sp>
        <p:sp>
          <p:nvSpPr>
            <p:cNvPr id="95" name="rc95"/>
            <p:cNvSpPr/>
            <p:nvPr/>
          </p:nvSpPr>
          <p:spPr>
            <a:xfrm>
              <a:off x="6328295" y="3632685"/>
              <a:ext cx="200644" cy="0"/>
            </a:xfrm>
            <a:prstGeom prst="rect">
              <a:avLst/>
            </a:prstGeom>
            <a:solidFill>
              <a:srgbClr val="1CABE2">
                <a:alpha val="100000"/>
              </a:srgbClr>
            </a:solidFill>
          </p:spPr>
          <p:txBody>
            <a:bodyPr/>
            <a:lstStyle/>
            <a:p/>
          </p:txBody>
        </p:sp>
        <p:sp>
          <p:nvSpPr>
            <p:cNvPr id="96" name="rc96"/>
            <p:cNvSpPr/>
            <p:nvPr/>
          </p:nvSpPr>
          <p:spPr>
            <a:xfrm>
              <a:off x="6551233" y="3617931"/>
              <a:ext cx="200644" cy="1182670"/>
            </a:xfrm>
            <a:prstGeom prst="rect">
              <a:avLst/>
            </a:prstGeom>
            <a:solidFill>
              <a:srgbClr val="80BD41">
                <a:alpha val="100000"/>
              </a:srgbClr>
            </a:solidFill>
          </p:spPr>
          <p:txBody>
            <a:bodyPr/>
            <a:lstStyle/>
            <a:p/>
          </p:txBody>
        </p:sp>
        <p:sp>
          <p:nvSpPr>
            <p:cNvPr id="97" name="rc97"/>
            <p:cNvSpPr/>
            <p:nvPr/>
          </p:nvSpPr>
          <p:spPr>
            <a:xfrm>
              <a:off x="6551233" y="3515089"/>
              <a:ext cx="200644" cy="102841"/>
            </a:xfrm>
            <a:prstGeom prst="rect">
              <a:avLst/>
            </a:prstGeom>
            <a:solidFill>
              <a:srgbClr val="0058AB">
                <a:alpha val="100000"/>
              </a:srgbClr>
            </a:solidFill>
          </p:spPr>
          <p:txBody>
            <a:bodyPr/>
            <a:lstStyle/>
            <a:p/>
          </p:txBody>
        </p:sp>
        <p:sp>
          <p:nvSpPr>
            <p:cNvPr id="98" name="rc98"/>
            <p:cNvSpPr/>
            <p:nvPr/>
          </p:nvSpPr>
          <p:spPr>
            <a:xfrm>
              <a:off x="6551233" y="3617931"/>
              <a:ext cx="200644" cy="0"/>
            </a:xfrm>
            <a:prstGeom prst="rect">
              <a:avLst/>
            </a:prstGeom>
            <a:solidFill>
              <a:srgbClr val="1CABE2">
                <a:alpha val="100000"/>
              </a:srgbClr>
            </a:solidFill>
          </p:spPr>
          <p:txBody>
            <a:bodyPr/>
            <a:lstStyle/>
            <a:p/>
          </p:txBody>
        </p:sp>
        <p:sp>
          <p:nvSpPr>
            <p:cNvPr id="99" name="rc99"/>
            <p:cNvSpPr/>
            <p:nvPr/>
          </p:nvSpPr>
          <p:spPr>
            <a:xfrm>
              <a:off x="6774171" y="3612052"/>
              <a:ext cx="200644" cy="1188548"/>
            </a:xfrm>
            <a:prstGeom prst="rect">
              <a:avLst/>
            </a:prstGeom>
            <a:solidFill>
              <a:srgbClr val="80BD41">
                <a:alpha val="100000"/>
              </a:srgbClr>
            </a:solidFill>
          </p:spPr>
          <p:txBody>
            <a:bodyPr/>
            <a:lstStyle/>
            <a:p/>
          </p:txBody>
        </p:sp>
        <p:sp>
          <p:nvSpPr>
            <p:cNvPr id="100" name="rc100"/>
            <p:cNvSpPr/>
            <p:nvPr/>
          </p:nvSpPr>
          <p:spPr>
            <a:xfrm>
              <a:off x="6774171" y="3494503"/>
              <a:ext cx="200644" cy="52244"/>
            </a:xfrm>
            <a:prstGeom prst="rect">
              <a:avLst/>
            </a:prstGeom>
            <a:solidFill>
              <a:srgbClr val="0058AB">
                <a:alpha val="100000"/>
              </a:srgbClr>
            </a:solidFill>
          </p:spPr>
          <p:txBody>
            <a:bodyPr/>
            <a:lstStyle/>
            <a:p/>
          </p:txBody>
        </p:sp>
        <p:sp>
          <p:nvSpPr>
            <p:cNvPr id="101" name="rc101"/>
            <p:cNvSpPr/>
            <p:nvPr/>
          </p:nvSpPr>
          <p:spPr>
            <a:xfrm>
              <a:off x="6774171" y="3546748"/>
              <a:ext cx="200644" cy="65304"/>
            </a:xfrm>
            <a:prstGeom prst="rect">
              <a:avLst/>
            </a:prstGeom>
            <a:solidFill>
              <a:srgbClr val="1CABE2">
                <a:alpha val="100000"/>
              </a:srgbClr>
            </a:solidFill>
          </p:spPr>
          <p:txBody>
            <a:bodyPr/>
            <a:lstStyle/>
            <a:p/>
          </p:txBody>
        </p:sp>
        <p:sp>
          <p:nvSpPr>
            <p:cNvPr id="102" name="rc102"/>
            <p:cNvSpPr/>
            <p:nvPr/>
          </p:nvSpPr>
          <p:spPr>
            <a:xfrm>
              <a:off x="6997109" y="3594065"/>
              <a:ext cx="200644" cy="1206536"/>
            </a:xfrm>
            <a:prstGeom prst="rect">
              <a:avLst/>
            </a:prstGeom>
            <a:solidFill>
              <a:srgbClr val="80BD41">
                <a:alpha val="100000"/>
              </a:srgbClr>
            </a:solidFill>
          </p:spPr>
          <p:txBody>
            <a:bodyPr/>
            <a:lstStyle/>
            <a:p/>
          </p:txBody>
        </p:sp>
        <p:sp>
          <p:nvSpPr>
            <p:cNvPr id="103" name="rc103"/>
            <p:cNvSpPr/>
            <p:nvPr/>
          </p:nvSpPr>
          <p:spPr>
            <a:xfrm>
              <a:off x="6997109" y="3474737"/>
              <a:ext cx="200644" cy="79550"/>
            </a:xfrm>
            <a:prstGeom prst="rect">
              <a:avLst/>
            </a:prstGeom>
            <a:solidFill>
              <a:srgbClr val="0058AB">
                <a:alpha val="100000"/>
              </a:srgbClr>
            </a:solidFill>
          </p:spPr>
          <p:txBody>
            <a:bodyPr/>
            <a:lstStyle/>
            <a:p/>
          </p:txBody>
        </p:sp>
        <p:sp>
          <p:nvSpPr>
            <p:cNvPr id="104" name="rc104"/>
            <p:cNvSpPr/>
            <p:nvPr/>
          </p:nvSpPr>
          <p:spPr>
            <a:xfrm>
              <a:off x="6997109" y="3554288"/>
              <a:ext cx="200644" cy="39776"/>
            </a:xfrm>
            <a:prstGeom prst="rect">
              <a:avLst/>
            </a:prstGeom>
            <a:solidFill>
              <a:srgbClr val="1CABE2">
                <a:alpha val="100000"/>
              </a:srgbClr>
            </a:solidFill>
          </p:spPr>
          <p:txBody>
            <a:bodyPr/>
            <a:lstStyle/>
            <a:p/>
          </p:txBody>
        </p:sp>
        <p:sp>
          <p:nvSpPr>
            <p:cNvPr id="105" name="rc105"/>
            <p:cNvSpPr/>
            <p:nvPr/>
          </p:nvSpPr>
          <p:spPr>
            <a:xfrm>
              <a:off x="7220047" y="3457317"/>
              <a:ext cx="200644" cy="69984"/>
            </a:xfrm>
            <a:prstGeom prst="rect">
              <a:avLst/>
            </a:prstGeom>
            <a:solidFill>
              <a:srgbClr val="F26A21">
                <a:alpha val="100000"/>
              </a:srgbClr>
            </a:solidFill>
          </p:spPr>
          <p:txBody>
            <a:bodyPr/>
            <a:lstStyle/>
            <a:p/>
          </p:txBody>
        </p:sp>
        <p:sp>
          <p:nvSpPr>
            <p:cNvPr id="106" name="rc106"/>
            <p:cNvSpPr/>
            <p:nvPr/>
          </p:nvSpPr>
          <p:spPr>
            <a:xfrm>
              <a:off x="7220047" y="3527302"/>
              <a:ext cx="200644" cy="1273299"/>
            </a:xfrm>
            <a:prstGeom prst="rect">
              <a:avLst/>
            </a:prstGeom>
            <a:solidFill>
              <a:srgbClr val="FFC20E">
                <a:alpha val="100000"/>
              </a:srgbClr>
            </a:solidFill>
          </p:spPr>
          <p:txBody>
            <a:bodyPr/>
            <a:lstStyle/>
            <a:p/>
          </p:txBody>
        </p:sp>
        <p:sp>
          <p:nvSpPr>
            <p:cNvPr id="107" name="rc107"/>
            <p:cNvSpPr/>
            <p:nvPr/>
          </p:nvSpPr>
          <p:spPr>
            <a:xfrm>
              <a:off x="7442985" y="3438559"/>
              <a:ext cx="200644" cy="61568"/>
            </a:xfrm>
            <a:prstGeom prst="rect">
              <a:avLst/>
            </a:prstGeom>
            <a:solidFill>
              <a:srgbClr val="F26A21">
                <a:alpha val="100000"/>
              </a:srgbClr>
            </a:solidFill>
          </p:spPr>
          <p:txBody>
            <a:bodyPr/>
            <a:lstStyle/>
            <a:p/>
          </p:txBody>
        </p:sp>
        <p:sp>
          <p:nvSpPr>
            <p:cNvPr id="108" name="rc108"/>
            <p:cNvSpPr/>
            <p:nvPr/>
          </p:nvSpPr>
          <p:spPr>
            <a:xfrm>
              <a:off x="7442985" y="3500127"/>
              <a:ext cx="200644" cy="1300473"/>
            </a:xfrm>
            <a:prstGeom prst="rect">
              <a:avLst/>
            </a:prstGeom>
            <a:solidFill>
              <a:srgbClr val="FFC20E">
                <a:alpha val="100000"/>
              </a:srgbClr>
            </a:solidFill>
          </p:spPr>
          <p:txBody>
            <a:bodyPr/>
            <a:lstStyle/>
            <a:p/>
          </p:txBody>
        </p:sp>
        <p:sp>
          <p:nvSpPr>
            <p:cNvPr id="109" name="rc109"/>
            <p:cNvSpPr/>
            <p:nvPr/>
          </p:nvSpPr>
          <p:spPr>
            <a:xfrm>
              <a:off x="7665922" y="3418496"/>
              <a:ext cx="200644" cy="54164"/>
            </a:xfrm>
            <a:prstGeom prst="rect">
              <a:avLst/>
            </a:prstGeom>
            <a:solidFill>
              <a:srgbClr val="F26A21">
                <a:alpha val="100000"/>
              </a:srgbClr>
            </a:solidFill>
          </p:spPr>
          <p:txBody>
            <a:bodyPr/>
            <a:lstStyle/>
            <a:p/>
          </p:txBody>
        </p:sp>
        <p:sp>
          <p:nvSpPr>
            <p:cNvPr id="110" name="rc110"/>
            <p:cNvSpPr/>
            <p:nvPr/>
          </p:nvSpPr>
          <p:spPr>
            <a:xfrm>
              <a:off x="7665922" y="3472661"/>
              <a:ext cx="200644" cy="1327940"/>
            </a:xfrm>
            <a:prstGeom prst="rect">
              <a:avLst/>
            </a:prstGeom>
            <a:solidFill>
              <a:srgbClr val="FFC20E">
                <a:alpha val="100000"/>
              </a:srgbClr>
            </a:solidFill>
          </p:spPr>
          <p:txBody>
            <a:bodyPr/>
            <a:lstStyle/>
            <a:p/>
          </p:txBody>
        </p:sp>
        <p:sp>
          <p:nvSpPr>
            <p:cNvPr id="111" name="rc111"/>
            <p:cNvSpPr/>
            <p:nvPr/>
          </p:nvSpPr>
          <p:spPr>
            <a:xfrm>
              <a:off x="7888860" y="3401852"/>
              <a:ext cx="200644" cy="47650"/>
            </a:xfrm>
            <a:prstGeom prst="rect">
              <a:avLst/>
            </a:prstGeom>
            <a:solidFill>
              <a:srgbClr val="F26A21">
                <a:alpha val="100000"/>
              </a:srgbClr>
            </a:solidFill>
          </p:spPr>
          <p:txBody>
            <a:bodyPr/>
            <a:lstStyle/>
            <a:p/>
          </p:txBody>
        </p:sp>
        <p:sp>
          <p:nvSpPr>
            <p:cNvPr id="112" name="rc112"/>
            <p:cNvSpPr/>
            <p:nvPr/>
          </p:nvSpPr>
          <p:spPr>
            <a:xfrm>
              <a:off x="7888860" y="3449503"/>
              <a:ext cx="200644" cy="1351098"/>
            </a:xfrm>
            <a:prstGeom prst="rect">
              <a:avLst/>
            </a:prstGeom>
            <a:solidFill>
              <a:srgbClr val="FFC20E">
                <a:alpha val="100000"/>
              </a:srgbClr>
            </a:solidFill>
          </p:spPr>
          <p:txBody>
            <a:bodyPr/>
            <a:lstStyle/>
            <a:p/>
          </p:txBody>
        </p:sp>
        <p:sp>
          <p:nvSpPr>
            <p:cNvPr id="113" name="rc113"/>
            <p:cNvSpPr/>
            <p:nvPr/>
          </p:nvSpPr>
          <p:spPr>
            <a:xfrm>
              <a:off x="8111798" y="3386053"/>
              <a:ext cx="200644" cy="41920"/>
            </a:xfrm>
            <a:prstGeom prst="rect">
              <a:avLst/>
            </a:prstGeom>
            <a:solidFill>
              <a:srgbClr val="F26A21">
                <a:alpha val="100000"/>
              </a:srgbClr>
            </a:solidFill>
          </p:spPr>
          <p:txBody>
            <a:bodyPr/>
            <a:lstStyle/>
            <a:p/>
          </p:txBody>
        </p:sp>
        <p:sp>
          <p:nvSpPr>
            <p:cNvPr id="114" name="rc114"/>
            <p:cNvSpPr/>
            <p:nvPr/>
          </p:nvSpPr>
          <p:spPr>
            <a:xfrm>
              <a:off x="8111798" y="3427973"/>
              <a:ext cx="200644" cy="1372627"/>
            </a:xfrm>
            <a:prstGeom prst="rect">
              <a:avLst/>
            </a:prstGeom>
            <a:solidFill>
              <a:srgbClr val="FFC20E">
                <a:alpha val="100000"/>
              </a:srgbClr>
            </a:solidFill>
          </p:spPr>
          <p:txBody>
            <a:bodyPr/>
            <a:lstStyle/>
            <a:p/>
          </p:txBody>
        </p:sp>
        <p:sp>
          <p:nvSpPr>
            <p:cNvPr id="115" name="pl115"/>
            <p:cNvSpPr/>
            <p:nvPr/>
          </p:nvSpPr>
          <p:spPr>
            <a:xfrm>
              <a:off x="1523984" y="2082798"/>
              <a:ext cx="5573446" cy="796124"/>
            </a:xfrm>
            <a:custGeom>
              <a:avLst/>
              <a:pathLst>
                <a:path w="5573446" h="796124">
                  <a:moveTo>
                    <a:pt x="0" y="549051"/>
                  </a:moveTo>
                  <a:lnTo>
                    <a:pt x="222937" y="549051"/>
                  </a:lnTo>
                  <a:lnTo>
                    <a:pt x="445875" y="796124"/>
                  </a:lnTo>
                  <a:lnTo>
                    <a:pt x="668813" y="494146"/>
                  </a:lnTo>
                  <a:lnTo>
                    <a:pt x="891751" y="109810"/>
                  </a:lnTo>
                  <a:lnTo>
                    <a:pt x="1114689" y="54905"/>
                  </a:lnTo>
                  <a:lnTo>
                    <a:pt x="1337627" y="0"/>
                  </a:lnTo>
                  <a:lnTo>
                    <a:pt x="1560565" y="54905"/>
                  </a:lnTo>
                  <a:lnTo>
                    <a:pt x="1783502" y="137262"/>
                  </a:lnTo>
                  <a:lnTo>
                    <a:pt x="2006440" y="137262"/>
                  </a:lnTo>
                  <a:lnTo>
                    <a:pt x="2229378" y="82357"/>
                  </a:lnTo>
                  <a:lnTo>
                    <a:pt x="2452316" y="54905"/>
                  </a:lnTo>
                  <a:lnTo>
                    <a:pt x="2675254" y="82357"/>
                  </a:lnTo>
                  <a:lnTo>
                    <a:pt x="2898192" y="82357"/>
                  </a:lnTo>
                  <a:lnTo>
                    <a:pt x="3121130" y="137262"/>
                  </a:lnTo>
                  <a:lnTo>
                    <a:pt x="3344068" y="137262"/>
                  </a:lnTo>
                  <a:lnTo>
                    <a:pt x="3567005" y="82357"/>
                  </a:lnTo>
                  <a:lnTo>
                    <a:pt x="3789943" y="54905"/>
                  </a:lnTo>
                  <a:lnTo>
                    <a:pt x="4012881" y="82357"/>
                  </a:lnTo>
                  <a:lnTo>
                    <a:pt x="4235819" y="164715"/>
                  </a:lnTo>
                  <a:lnTo>
                    <a:pt x="4458757" y="274525"/>
                  </a:lnTo>
                  <a:lnTo>
                    <a:pt x="4681695" y="219620"/>
                  </a:lnTo>
                  <a:lnTo>
                    <a:pt x="4904633" y="164715"/>
                  </a:lnTo>
                  <a:lnTo>
                    <a:pt x="5127571" y="192167"/>
                  </a:lnTo>
                  <a:lnTo>
                    <a:pt x="5350508" y="82357"/>
                  </a:lnTo>
                  <a:lnTo>
                    <a:pt x="5573446" y="137262"/>
                  </a:lnTo>
                </a:path>
              </a:pathLst>
            </a:custGeom>
            <a:ln w="27101" cap="flat">
              <a:solidFill>
                <a:srgbClr val="0058AB">
                  <a:alpha val="100000"/>
                </a:srgbClr>
              </a:solidFill>
              <a:prstDash val="solid"/>
              <a:round/>
            </a:ln>
          </p:spPr>
          <p:txBody>
            <a:bodyPr/>
            <a:lstStyle/>
            <a:p/>
          </p:txBody>
        </p:sp>
        <p:sp>
          <p:nvSpPr>
            <p:cNvPr id="116" name="pl116"/>
            <p:cNvSpPr/>
            <p:nvPr/>
          </p:nvSpPr>
          <p:spPr>
            <a:xfrm>
              <a:off x="1523984" y="2220061"/>
              <a:ext cx="5573446" cy="1153007"/>
            </a:xfrm>
            <a:custGeom>
              <a:avLst/>
              <a:pathLst>
                <a:path w="5573446" h="1153007">
                  <a:moveTo>
                    <a:pt x="0" y="1153007"/>
                  </a:moveTo>
                  <a:lnTo>
                    <a:pt x="222937" y="1153007"/>
                  </a:lnTo>
                  <a:lnTo>
                    <a:pt x="445875" y="933386"/>
                  </a:lnTo>
                  <a:lnTo>
                    <a:pt x="668813" y="576503"/>
                  </a:lnTo>
                  <a:lnTo>
                    <a:pt x="891751" y="192167"/>
                  </a:lnTo>
                  <a:lnTo>
                    <a:pt x="1114689" y="274525"/>
                  </a:lnTo>
                  <a:lnTo>
                    <a:pt x="1337627" y="137262"/>
                  </a:lnTo>
                  <a:lnTo>
                    <a:pt x="1560565" y="0"/>
                  </a:lnTo>
                  <a:lnTo>
                    <a:pt x="1783502" y="164715"/>
                  </a:lnTo>
                  <a:lnTo>
                    <a:pt x="2006440" y="219620"/>
                  </a:lnTo>
                  <a:lnTo>
                    <a:pt x="2229378" y="137262"/>
                  </a:lnTo>
                  <a:lnTo>
                    <a:pt x="2452316" y="54905"/>
                  </a:lnTo>
                  <a:lnTo>
                    <a:pt x="2675254" y="82357"/>
                  </a:lnTo>
                  <a:lnTo>
                    <a:pt x="2898192" y="54905"/>
                  </a:lnTo>
                  <a:lnTo>
                    <a:pt x="3121130" y="137262"/>
                  </a:lnTo>
                  <a:lnTo>
                    <a:pt x="3344068" y="137262"/>
                  </a:lnTo>
                  <a:lnTo>
                    <a:pt x="3567005" y="27452"/>
                  </a:lnTo>
                  <a:lnTo>
                    <a:pt x="3789943" y="27452"/>
                  </a:lnTo>
                  <a:lnTo>
                    <a:pt x="4012881" y="54905"/>
                  </a:lnTo>
                  <a:lnTo>
                    <a:pt x="4235819" y="82357"/>
                  </a:lnTo>
                  <a:lnTo>
                    <a:pt x="4458757" y="301978"/>
                  </a:lnTo>
                  <a:lnTo>
                    <a:pt x="4681695" y="247073"/>
                  </a:lnTo>
                  <a:lnTo>
                    <a:pt x="4904633" y="27452"/>
                  </a:lnTo>
                  <a:lnTo>
                    <a:pt x="5127571" y="54905"/>
                  </a:lnTo>
                  <a:lnTo>
                    <a:pt x="5350508" y="82357"/>
                  </a:lnTo>
                  <a:lnTo>
                    <a:pt x="5573446" y="82357"/>
                  </a:lnTo>
                </a:path>
              </a:pathLst>
            </a:custGeom>
            <a:ln w="27101" cap="flat">
              <a:solidFill>
                <a:srgbClr val="80BD41">
                  <a:alpha val="100000"/>
                </a:srgbClr>
              </a:solidFill>
              <a:prstDash val="solid"/>
              <a:round/>
            </a:ln>
          </p:spPr>
          <p:txBody>
            <a:bodyPr/>
            <a:lstStyle/>
            <a:p/>
          </p:txBody>
        </p:sp>
        <p:sp>
          <p:nvSpPr>
            <p:cNvPr id="117" name="tx117"/>
            <p:cNvSpPr/>
            <p:nvPr/>
          </p:nvSpPr>
          <p:spPr>
            <a:xfrm>
              <a:off x="1455656" y="24277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79</a:t>
              </a:r>
            </a:p>
          </p:txBody>
        </p:sp>
        <p:sp>
          <p:nvSpPr>
            <p:cNvPr id="118" name="tx118"/>
            <p:cNvSpPr/>
            <p:nvPr/>
          </p:nvSpPr>
          <p:spPr>
            <a:xfrm>
              <a:off x="2570345" y="193357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19" name="tx119"/>
            <p:cNvSpPr/>
            <p:nvPr/>
          </p:nvSpPr>
          <p:spPr>
            <a:xfrm>
              <a:off x="3685034" y="196102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0" name="tx120"/>
            <p:cNvSpPr/>
            <p:nvPr/>
          </p:nvSpPr>
          <p:spPr>
            <a:xfrm>
              <a:off x="4799724" y="201592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21" name="tx121"/>
            <p:cNvSpPr/>
            <p:nvPr/>
          </p:nvSpPr>
          <p:spPr>
            <a:xfrm>
              <a:off x="5691475" y="2043320"/>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2" name="tx122"/>
            <p:cNvSpPr/>
            <p:nvPr/>
          </p:nvSpPr>
          <p:spPr>
            <a:xfrm>
              <a:off x="5914413" y="215319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89</a:t>
              </a:r>
            </a:p>
          </p:txBody>
        </p:sp>
        <p:sp>
          <p:nvSpPr>
            <p:cNvPr id="123" name="tx123"/>
            <p:cNvSpPr/>
            <p:nvPr/>
          </p:nvSpPr>
          <p:spPr>
            <a:xfrm>
              <a:off x="6137351" y="2098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91</a:t>
              </a:r>
            </a:p>
          </p:txBody>
        </p:sp>
        <p:sp>
          <p:nvSpPr>
            <p:cNvPr id="124" name="tx124"/>
            <p:cNvSpPr/>
            <p:nvPr/>
          </p:nvSpPr>
          <p:spPr>
            <a:xfrm>
              <a:off x="6360289" y="2043320"/>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5" name="tx125"/>
            <p:cNvSpPr/>
            <p:nvPr/>
          </p:nvSpPr>
          <p:spPr>
            <a:xfrm>
              <a:off x="6583227" y="207083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26" name="tx126"/>
            <p:cNvSpPr/>
            <p:nvPr/>
          </p:nvSpPr>
          <p:spPr>
            <a:xfrm>
              <a:off x="6806165" y="196102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7" name="tx127"/>
            <p:cNvSpPr/>
            <p:nvPr/>
          </p:nvSpPr>
          <p:spPr>
            <a:xfrm>
              <a:off x="7029103" y="201592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28" name="tx128"/>
            <p:cNvSpPr/>
            <p:nvPr/>
          </p:nvSpPr>
          <p:spPr>
            <a:xfrm>
              <a:off x="1455656" y="344156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52</a:t>
              </a:r>
            </a:p>
          </p:txBody>
        </p:sp>
        <p:sp>
          <p:nvSpPr>
            <p:cNvPr id="129" name="tx129"/>
            <p:cNvSpPr/>
            <p:nvPr/>
          </p:nvSpPr>
          <p:spPr>
            <a:xfrm>
              <a:off x="2570345" y="25630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84</a:t>
              </a:r>
            </a:p>
          </p:txBody>
        </p:sp>
        <p:sp>
          <p:nvSpPr>
            <p:cNvPr id="130" name="tx130"/>
            <p:cNvSpPr/>
            <p:nvPr/>
          </p:nvSpPr>
          <p:spPr>
            <a:xfrm>
              <a:off x="3685034" y="242582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89</a:t>
              </a:r>
            </a:p>
          </p:txBody>
        </p:sp>
        <p:sp>
          <p:nvSpPr>
            <p:cNvPr id="131" name="tx131"/>
            <p:cNvSpPr/>
            <p:nvPr/>
          </p:nvSpPr>
          <p:spPr>
            <a:xfrm>
              <a:off x="4799724" y="242582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89</a:t>
              </a:r>
            </a:p>
          </p:txBody>
        </p:sp>
        <p:sp>
          <p:nvSpPr>
            <p:cNvPr id="132" name="tx132"/>
            <p:cNvSpPr/>
            <p:nvPr/>
          </p:nvSpPr>
          <p:spPr>
            <a:xfrm>
              <a:off x="5691475" y="2370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33" name="tx133"/>
            <p:cNvSpPr/>
            <p:nvPr/>
          </p:nvSpPr>
          <p:spPr>
            <a:xfrm>
              <a:off x="5914413" y="2590475"/>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83</a:t>
              </a:r>
            </a:p>
          </p:txBody>
        </p:sp>
        <p:sp>
          <p:nvSpPr>
            <p:cNvPr id="134" name="tx134"/>
            <p:cNvSpPr/>
            <p:nvPr/>
          </p:nvSpPr>
          <p:spPr>
            <a:xfrm>
              <a:off x="6137351" y="253563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85</a:t>
              </a:r>
            </a:p>
          </p:txBody>
        </p:sp>
        <p:sp>
          <p:nvSpPr>
            <p:cNvPr id="135" name="tx135"/>
            <p:cNvSpPr/>
            <p:nvPr/>
          </p:nvSpPr>
          <p:spPr>
            <a:xfrm>
              <a:off x="6360289" y="2315950"/>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36" name="tx136"/>
            <p:cNvSpPr/>
            <p:nvPr/>
          </p:nvSpPr>
          <p:spPr>
            <a:xfrm>
              <a:off x="6583227" y="234346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37" name="tx137"/>
            <p:cNvSpPr/>
            <p:nvPr/>
          </p:nvSpPr>
          <p:spPr>
            <a:xfrm>
              <a:off x="6806165" y="2370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38" name="tx138"/>
            <p:cNvSpPr/>
            <p:nvPr/>
          </p:nvSpPr>
          <p:spPr>
            <a:xfrm>
              <a:off x="7029103" y="2370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39" name="tx139"/>
            <p:cNvSpPr/>
            <p:nvPr/>
          </p:nvSpPr>
          <p:spPr>
            <a:xfrm>
              <a:off x="953025" y="475796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0" name="tx140"/>
            <p:cNvSpPr/>
            <p:nvPr/>
          </p:nvSpPr>
          <p:spPr>
            <a:xfrm>
              <a:off x="603427" y="4002222"/>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a:t>
              </a:r>
            </a:p>
          </p:txBody>
        </p:sp>
        <p:sp>
          <p:nvSpPr>
            <p:cNvPr id="141" name="tx141"/>
            <p:cNvSpPr/>
            <p:nvPr/>
          </p:nvSpPr>
          <p:spPr>
            <a:xfrm>
              <a:off x="603427" y="3261271"/>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600,000</a:t>
              </a:r>
            </a:p>
          </p:txBody>
        </p:sp>
        <p:sp>
          <p:nvSpPr>
            <p:cNvPr id="142" name="tx142"/>
            <p:cNvSpPr/>
            <p:nvPr/>
          </p:nvSpPr>
          <p:spPr>
            <a:xfrm>
              <a:off x="603427" y="2520321"/>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900,000</a:t>
              </a:r>
            </a:p>
          </p:txBody>
        </p:sp>
        <p:sp>
          <p:nvSpPr>
            <p:cNvPr id="143" name="tx143"/>
            <p:cNvSpPr/>
            <p:nvPr/>
          </p:nvSpPr>
          <p:spPr>
            <a:xfrm>
              <a:off x="508103" y="1779370"/>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1,200,000</a:t>
              </a:r>
            </a:p>
          </p:txBody>
        </p:sp>
        <p:sp>
          <p:nvSpPr>
            <p:cNvPr id="144" name="tx144"/>
            <p:cNvSpPr/>
            <p:nvPr/>
          </p:nvSpPr>
          <p:spPr>
            <a:xfrm>
              <a:off x="8719511" y="475796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5" name="tx145"/>
            <p:cNvSpPr/>
            <p:nvPr/>
          </p:nvSpPr>
          <p:spPr>
            <a:xfrm>
              <a:off x="8719511" y="407164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6" name="tx146"/>
            <p:cNvSpPr/>
            <p:nvPr/>
          </p:nvSpPr>
          <p:spPr>
            <a:xfrm>
              <a:off x="8719511" y="33853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7" name="tx147"/>
            <p:cNvSpPr/>
            <p:nvPr/>
          </p:nvSpPr>
          <p:spPr>
            <a:xfrm>
              <a:off x="8719511" y="2700415"/>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8" name="tx148"/>
            <p:cNvSpPr/>
            <p:nvPr/>
          </p:nvSpPr>
          <p:spPr>
            <a:xfrm>
              <a:off x="8719511" y="201270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9" name="tx149"/>
            <p:cNvSpPr/>
            <p:nvPr/>
          </p:nvSpPr>
          <p:spPr>
            <a:xfrm rot="-5400000">
              <a:off x="1395983"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50" name="tx150"/>
            <p:cNvSpPr/>
            <p:nvPr/>
          </p:nvSpPr>
          <p:spPr>
            <a:xfrm rot="-5400000">
              <a:off x="2510672"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51" name="tx151"/>
            <p:cNvSpPr/>
            <p:nvPr/>
          </p:nvSpPr>
          <p:spPr>
            <a:xfrm rot="-5400000">
              <a:off x="3625361"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2" name="tx152"/>
            <p:cNvSpPr/>
            <p:nvPr/>
          </p:nvSpPr>
          <p:spPr>
            <a:xfrm rot="-5400000">
              <a:off x="4740051"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3" name="tx153"/>
            <p:cNvSpPr/>
            <p:nvPr/>
          </p:nvSpPr>
          <p:spPr>
            <a:xfrm rot="-5400000">
              <a:off x="5854740"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4" name="tx154"/>
            <p:cNvSpPr/>
            <p:nvPr/>
          </p:nvSpPr>
          <p:spPr>
            <a:xfrm rot="-5400000">
              <a:off x="6969429"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5" name="tx155"/>
            <p:cNvSpPr/>
            <p:nvPr/>
          </p:nvSpPr>
          <p:spPr>
            <a:xfrm rot="-5400000">
              <a:off x="8084091" y="5092692"/>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6" name="tx156"/>
            <p:cNvSpPr/>
            <p:nvPr/>
          </p:nvSpPr>
          <p:spPr>
            <a:xfrm rot="-5400000">
              <a:off x="5631802"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7" name="tx157"/>
            <p:cNvSpPr/>
            <p:nvPr/>
          </p:nvSpPr>
          <p:spPr>
            <a:xfrm rot="-5400000">
              <a:off x="5854740"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8" name="tx158"/>
            <p:cNvSpPr/>
            <p:nvPr/>
          </p:nvSpPr>
          <p:spPr>
            <a:xfrm rot="-5400000">
              <a:off x="6077678"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9" name="tx159"/>
            <p:cNvSpPr/>
            <p:nvPr/>
          </p:nvSpPr>
          <p:spPr>
            <a:xfrm rot="-5400000">
              <a:off x="6300616"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60" name="tx160"/>
            <p:cNvSpPr/>
            <p:nvPr/>
          </p:nvSpPr>
          <p:spPr>
            <a:xfrm rot="-5400000">
              <a:off x="6523526" y="5092692"/>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1" name="tx161"/>
            <p:cNvSpPr/>
            <p:nvPr/>
          </p:nvSpPr>
          <p:spPr>
            <a:xfrm rot="-5400000">
              <a:off x="6746492"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2" name="tx162"/>
            <p:cNvSpPr/>
            <p:nvPr/>
          </p:nvSpPr>
          <p:spPr>
            <a:xfrm rot="-5400000">
              <a:off x="6969429"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3" name="tx163"/>
            <p:cNvSpPr/>
            <p:nvPr/>
          </p:nvSpPr>
          <p:spPr>
            <a:xfrm rot="-5400000">
              <a:off x="104822" y="3307636"/>
              <a:ext cx="57476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a:t>
              </a:r>
            </a:p>
          </p:txBody>
        </p:sp>
        <p:sp>
          <p:nvSpPr>
            <p:cNvPr id="164" name="tx164"/>
            <p:cNvSpPr/>
            <p:nvPr/>
          </p:nvSpPr>
          <p:spPr>
            <a:xfrm rot="5400000">
              <a:off x="8566395" y="3293789"/>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65" name="rc165"/>
            <p:cNvSpPr/>
            <p:nvPr/>
          </p:nvSpPr>
          <p:spPr>
            <a:xfrm>
              <a:off x="1351923" y="5643592"/>
              <a:ext cx="201455" cy="201456"/>
            </a:xfrm>
            <a:prstGeom prst="rect">
              <a:avLst/>
            </a:prstGeom>
            <a:solidFill>
              <a:srgbClr val="80BD41">
                <a:alpha val="100000"/>
              </a:srgbClr>
            </a:solidFill>
          </p:spPr>
          <p:txBody>
            <a:bodyPr/>
            <a:lstStyle/>
            <a:p/>
          </p:txBody>
        </p:sp>
        <p:sp>
          <p:nvSpPr>
            <p:cNvPr id="166" name="rc166"/>
            <p:cNvSpPr/>
            <p:nvPr/>
          </p:nvSpPr>
          <p:spPr>
            <a:xfrm>
              <a:off x="3325498" y="5643592"/>
              <a:ext cx="201456" cy="201456"/>
            </a:xfrm>
            <a:prstGeom prst="rect">
              <a:avLst/>
            </a:prstGeom>
            <a:solidFill>
              <a:srgbClr val="1CABE2">
                <a:alpha val="100000"/>
              </a:srgbClr>
            </a:solidFill>
          </p:spPr>
          <p:txBody>
            <a:bodyPr/>
            <a:lstStyle/>
            <a:p/>
          </p:txBody>
        </p:sp>
        <p:sp>
          <p:nvSpPr>
            <p:cNvPr id="167" name="rc167"/>
            <p:cNvSpPr/>
            <p:nvPr/>
          </p:nvSpPr>
          <p:spPr>
            <a:xfrm>
              <a:off x="4382836" y="5643592"/>
              <a:ext cx="201456" cy="201456"/>
            </a:xfrm>
            <a:prstGeom prst="rect">
              <a:avLst/>
            </a:prstGeom>
            <a:solidFill>
              <a:srgbClr val="0058AB">
                <a:alpha val="100000"/>
              </a:srgbClr>
            </a:solidFill>
          </p:spPr>
          <p:txBody>
            <a:bodyPr/>
            <a:lstStyle/>
            <a:p/>
          </p:txBody>
        </p:sp>
        <p:sp>
          <p:nvSpPr>
            <p:cNvPr id="168" name="rc168"/>
            <p:cNvSpPr/>
            <p:nvPr/>
          </p:nvSpPr>
          <p:spPr>
            <a:xfrm>
              <a:off x="5370461" y="5643592"/>
              <a:ext cx="201456" cy="201456"/>
            </a:xfrm>
            <a:prstGeom prst="rect">
              <a:avLst/>
            </a:prstGeom>
            <a:solidFill>
              <a:srgbClr val="FFC20E">
                <a:alpha val="100000"/>
              </a:srgbClr>
            </a:solidFill>
          </p:spPr>
          <p:txBody>
            <a:bodyPr/>
            <a:lstStyle/>
            <a:p/>
          </p:txBody>
        </p:sp>
        <p:sp>
          <p:nvSpPr>
            <p:cNvPr id="169" name="rc169"/>
            <p:cNvSpPr/>
            <p:nvPr/>
          </p:nvSpPr>
          <p:spPr>
            <a:xfrm>
              <a:off x="7119206" y="5643592"/>
              <a:ext cx="201455" cy="201456"/>
            </a:xfrm>
            <a:prstGeom prst="rect">
              <a:avLst/>
            </a:prstGeom>
            <a:solidFill>
              <a:srgbClr val="F26A21">
                <a:alpha val="100000"/>
              </a:srgbClr>
            </a:solidFill>
          </p:spPr>
          <p:txBody>
            <a:bodyPr/>
            <a:lstStyle/>
            <a:p/>
          </p:txBody>
        </p:sp>
        <p:sp>
          <p:nvSpPr>
            <p:cNvPr id="170" name="tx170"/>
            <p:cNvSpPr/>
            <p:nvPr/>
          </p:nvSpPr>
          <p:spPr>
            <a:xfrm>
              <a:off x="1631968" y="5664852"/>
              <a:ext cx="161494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DTP complète</a:t>
              </a:r>
            </a:p>
          </p:txBody>
        </p:sp>
        <p:sp>
          <p:nvSpPr>
            <p:cNvPr id="171" name="tx171"/>
            <p:cNvSpPr/>
            <p:nvPr/>
          </p:nvSpPr>
          <p:spPr>
            <a:xfrm>
              <a:off x="3605543" y="5666557"/>
              <a:ext cx="698704"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partiel</a:t>
              </a:r>
            </a:p>
          </p:txBody>
        </p:sp>
        <p:sp>
          <p:nvSpPr>
            <p:cNvPr id="172" name="tx172"/>
            <p:cNvSpPr/>
            <p:nvPr/>
          </p:nvSpPr>
          <p:spPr>
            <a:xfrm>
              <a:off x="4662881" y="5692137"/>
              <a:ext cx="628991"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Zéro dose</a:t>
              </a:r>
            </a:p>
          </p:txBody>
        </p:sp>
        <p:sp>
          <p:nvSpPr>
            <p:cNvPr id="173" name="tx173"/>
            <p:cNvSpPr/>
            <p:nvPr/>
          </p:nvSpPr>
          <p:spPr>
            <a:xfrm>
              <a:off x="5650506" y="5690841"/>
              <a:ext cx="1390110"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Cible vaccinée IA2030</a:t>
              </a:r>
            </a:p>
          </p:txBody>
        </p:sp>
        <p:sp>
          <p:nvSpPr>
            <p:cNvPr id="174" name="tx174"/>
            <p:cNvSpPr/>
            <p:nvPr/>
          </p:nvSpPr>
          <p:spPr>
            <a:xfrm>
              <a:off x="7399251" y="5692137"/>
              <a:ext cx="99393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cible</a:t>
              </a:r>
            </a:p>
          </p:txBody>
        </p:sp>
        <p:sp>
          <p:nvSpPr>
            <p:cNvPr id="175" name="pl175"/>
            <p:cNvSpPr/>
            <p:nvPr/>
          </p:nvSpPr>
          <p:spPr>
            <a:xfrm>
              <a:off x="3510223" y="6242132"/>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6" name="pl176"/>
            <p:cNvSpPr/>
            <p:nvPr/>
          </p:nvSpPr>
          <p:spPr>
            <a:xfrm>
              <a:off x="4924792" y="6242132"/>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7" name="tx177"/>
            <p:cNvSpPr/>
            <p:nvPr/>
          </p:nvSpPr>
          <p:spPr>
            <a:xfrm>
              <a:off x="3777322" y="6190085"/>
              <a:ext cx="105593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couverture</a:t>
              </a:r>
            </a:p>
          </p:txBody>
        </p:sp>
        <p:sp>
          <p:nvSpPr>
            <p:cNvPr id="178" name="tx178"/>
            <p:cNvSpPr/>
            <p:nvPr/>
          </p:nvSpPr>
          <p:spPr>
            <a:xfrm>
              <a:off x="5191892" y="6189949"/>
              <a:ext cx="105593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couverture</a:t>
              </a:r>
            </a:p>
          </p:txBody>
        </p:sp>
        <p:sp>
          <p:nvSpPr>
            <p:cNvPr id="179" name="tx179"/>
            <p:cNvSpPr/>
            <p:nvPr/>
          </p:nvSpPr>
          <p:spPr>
            <a:xfrm>
              <a:off x="1079223" y="1330710"/>
              <a:ext cx="793326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DTC (%), nombre d'enfants entièrement, partiellement et non vaccinés contre la DTC</a:t>
              </a:r>
            </a:p>
          </p:txBody>
        </p:sp>
        <p:sp>
          <p:nvSpPr>
            <p:cNvPr id="180" name="tx180"/>
            <p:cNvSpPr/>
            <p:nvPr/>
          </p:nvSpPr>
          <p:spPr>
            <a:xfrm>
              <a:off x="1079223" y="1511762"/>
              <a:ext cx="633225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entre 2000 et 2025 et projections pour 2030 sur la base de l'objectif IA2030 , Sénégal</a:t>
              </a:r>
            </a:p>
          </p:txBody>
        </p:sp>
        <p:sp>
          <p:nvSpPr>
            <p:cNvPr id="181" name="tx181"/>
            <p:cNvSpPr/>
            <p:nvPr/>
          </p:nvSpPr>
          <p:spPr>
            <a:xfrm>
              <a:off x="-3195790" y="6466099"/>
              <a:ext cx="1185267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 Estimations OMS/UNICEF de la couverture vaccinale nationale, révision 2025 ; Nations Unies, Département des affaires économiques et sociales, Division de la population (2024). World Population Prospects 2024, Online Edition.</a:t>
              </a:r>
            </a:p>
          </p:txBody>
        </p:sp>
        <p:sp>
          <p:nvSpPr>
            <p:cNvPr id="182" name="tx182"/>
            <p:cNvSpPr/>
            <p:nvPr/>
          </p:nvSpPr>
          <p:spPr>
            <a:xfrm>
              <a:off x="687215" y="6586855"/>
              <a:ext cx="796966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L'Agenda 2030 pour la vaccination (IA2030) appelle tous les pays à réduire de moitié, d'ici à 2030, le nombre d'enfants n'ayant reçu aucune dose en 2019.</a:t>
              </a:r>
            </a:p>
          </p:txBody>
        </p:sp>
      </p:grpSp>
      <p:sp>
        <p:nvSpPr>
          <p:cNvPr id="18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IA2030 appelle tous les pays à réduire de moitié d'ici 2030 le nombre d'enfants non vaccinés en 2019. Ce graphique montre le nombre annuel d'enfants à vacciner pour atteindre l'objectif ZD.
L'initiative IA2030 appelle tous les pays à réduire de moitié d'ici 2030 le nombre d'enfants n'ayant reçu aucune dose de vaccin en 2019. Ce graphique présente le nombre annuel d'enfants devant être vaccinés pour atteindre l'objectif fixé concernant les enfants n'ayant reçu aucune dose.
Le Sénégal devrait connaître une augmentation modérée (10 000 à 50 000) du nombre de nourrissons survivants d’ici 2030. Par conséquent, le maintien de la couverture vaccinale actuelle nécessite de vacciner un nombre croissant d’enfants.
Pour atteindre l’objectif « zéro dose » de l’IA2030, il faudra vacciner chaque année davantage d’enfants (~1,95 %) avec le DTP1. Cela nécessitera un renforcement des capacités du programme de vaccination et du système de santé.</a:t>
            </a:r>
          </a:p>
        </p:txBody>
      </p:sp>
      <p:sp>
        <p:nvSpPr>
          <p:cNvPr id="18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Il faut vacciner davantage d'enfants chaque année pour atteindre l'objectif de l'IA2030, qui consiste à réduire de moitié le nombre d'enfants n'ayant reçu aucune dose d'ici 2030, alors qu'on prévoit une augmentation modérée du nombre de nourrissons survivants.</a:t>
            </a:r>
          </a:p>
        </p:txBody>
      </p:sp>
      <p:grpSp xmlns:pic="http://schemas.openxmlformats.org/drawingml/2006/picture">
        <p:nvGrpSpPr>
          <p:cNvPr id="185" name=""/>
          <p:cNvGrpSpPr/>
          <p:nvPr/>
        </p:nvGrpSpPr>
        <p:grpSpPr>
          <a:xfrm>
            <a:off x="292608" y="1051560"/>
            <a:ext cx="8595360" cy="28575"/>
            <a:chOff x="292608" y="1051560"/>
            <a:chExt cx="8595360" cy="28575"/>
          </a:xfrm>
        </p:grpSpPr>
        <p:sp>
          <p:nvSpPr>
            <p:cNvPr id="186"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7"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520711"/>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5" name="pl5"/>
            <p:cNvSpPr/>
            <p:nvPr/>
          </p:nvSpPr>
          <p:spPr>
            <a:xfrm>
              <a:off x="983899" y="3691338"/>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6" name="pl6"/>
            <p:cNvSpPr/>
            <p:nvPr/>
          </p:nvSpPr>
          <p:spPr>
            <a:xfrm>
              <a:off x="983899" y="2861966"/>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7" name="pl7"/>
            <p:cNvSpPr/>
            <p:nvPr/>
          </p:nvSpPr>
          <p:spPr>
            <a:xfrm>
              <a:off x="983899" y="2032593"/>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8" name="pl8"/>
            <p:cNvSpPr/>
            <p:nvPr/>
          </p:nvSpPr>
          <p:spPr>
            <a:xfrm>
              <a:off x="983899" y="4935397"/>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9" name="pl9"/>
            <p:cNvSpPr/>
            <p:nvPr/>
          </p:nvSpPr>
          <p:spPr>
            <a:xfrm>
              <a:off x="983899" y="4106024"/>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3276652"/>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2447279"/>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2" name="pl12"/>
            <p:cNvSpPr/>
            <p:nvPr/>
          </p:nvSpPr>
          <p:spPr>
            <a:xfrm>
              <a:off x="983899" y="1617907"/>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3" name="pl13"/>
            <p:cNvSpPr/>
            <p:nvPr/>
          </p:nvSpPr>
          <p:spPr>
            <a:xfrm>
              <a:off x="1458761"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96787"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93481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172840"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410866"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648892"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886918"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124945"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362971"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600997"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83902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077050"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315076"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553102"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791128"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029154"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267181"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505207"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74323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981259"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219286"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457312"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695338"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933364"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171391"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409417"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409417"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8599548"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41" name="rc41"/>
            <p:cNvSpPr/>
            <p:nvPr/>
          </p:nvSpPr>
          <p:spPr>
            <a:xfrm>
              <a:off x="1351649" y="2783092"/>
              <a:ext cx="214223" cy="2152304"/>
            </a:xfrm>
            <a:prstGeom prst="rect">
              <a:avLst/>
            </a:prstGeom>
            <a:solidFill>
              <a:srgbClr val="0058AB">
                <a:alpha val="100000"/>
              </a:srgbClr>
            </a:solidFill>
          </p:spPr>
          <p:txBody>
            <a:bodyPr/>
            <a:lstStyle/>
            <a:p/>
          </p:txBody>
        </p:sp>
        <p:sp>
          <p:nvSpPr>
            <p:cNvPr id="42" name="rc42"/>
            <p:cNvSpPr/>
            <p:nvPr/>
          </p:nvSpPr>
          <p:spPr>
            <a:xfrm>
              <a:off x="1589675" y="2751770"/>
              <a:ext cx="214223" cy="2183627"/>
            </a:xfrm>
            <a:prstGeom prst="rect">
              <a:avLst/>
            </a:prstGeom>
            <a:solidFill>
              <a:srgbClr val="0058AB">
                <a:alpha val="100000"/>
              </a:srgbClr>
            </a:solidFill>
          </p:spPr>
          <p:txBody>
            <a:bodyPr/>
            <a:lstStyle/>
            <a:p/>
          </p:txBody>
        </p:sp>
        <p:sp>
          <p:nvSpPr>
            <p:cNvPr id="43" name="rc43"/>
            <p:cNvSpPr/>
            <p:nvPr/>
          </p:nvSpPr>
          <p:spPr>
            <a:xfrm>
              <a:off x="1827702" y="1752072"/>
              <a:ext cx="214223" cy="3183325"/>
            </a:xfrm>
            <a:prstGeom prst="rect">
              <a:avLst/>
            </a:prstGeom>
            <a:solidFill>
              <a:srgbClr val="0058AB">
                <a:alpha val="100000"/>
              </a:srgbClr>
            </a:solidFill>
          </p:spPr>
          <p:txBody>
            <a:bodyPr/>
            <a:lstStyle/>
            <a:p/>
          </p:txBody>
        </p:sp>
        <p:sp>
          <p:nvSpPr>
            <p:cNvPr id="44" name="rc44"/>
            <p:cNvSpPr/>
            <p:nvPr/>
          </p:nvSpPr>
          <p:spPr>
            <a:xfrm>
              <a:off x="2065728" y="2863127"/>
              <a:ext cx="214223" cy="2072270"/>
            </a:xfrm>
            <a:prstGeom prst="rect">
              <a:avLst/>
            </a:prstGeom>
            <a:solidFill>
              <a:srgbClr val="0058AB">
                <a:alpha val="100000"/>
              </a:srgbClr>
            </a:solidFill>
          </p:spPr>
          <p:txBody>
            <a:bodyPr/>
            <a:lstStyle/>
            <a:p/>
          </p:txBody>
        </p:sp>
        <p:sp>
          <p:nvSpPr>
            <p:cNvPr id="45" name="rc45"/>
            <p:cNvSpPr/>
            <p:nvPr/>
          </p:nvSpPr>
          <p:spPr>
            <a:xfrm>
              <a:off x="2303754" y="4380160"/>
              <a:ext cx="214223" cy="555237"/>
            </a:xfrm>
            <a:prstGeom prst="rect">
              <a:avLst/>
            </a:prstGeom>
            <a:solidFill>
              <a:srgbClr val="0058AB">
                <a:alpha val="100000"/>
              </a:srgbClr>
            </a:solidFill>
          </p:spPr>
          <p:txBody>
            <a:bodyPr/>
            <a:lstStyle/>
            <a:p/>
          </p:txBody>
        </p:sp>
        <p:sp>
          <p:nvSpPr>
            <p:cNvPr id="46" name="rc46"/>
            <p:cNvSpPr/>
            <p:nvPr/>
          </p:nvSpPr>
          <p:spPr>
            <a:xfrm>
              <a:off x="2541780" y="4597179"/>
              <a:ext cx="214223" cy="338218"/>
            </a:xfrm>
            <a:prstGeom prst="rect">
              <a:avLst/>
            </a:prstGeom>
            <a:solidFill>
              <a:srgbClr val="0058AB">
                <a:alpha val="100000"/>
              </a:srgbClr>
            </a:solidFill>
          </p:spPr>
          <p:txBody>
            <a:bodyPr/>
            <a:lstStyle/>
            <a:p/>
          </p:txBody>
        </p:sp>
        <p:sp>
          <p:nvSpPr>
            <p:cNvPr id="47" name="rc47"/>
            <p:cNvSpPr/>
            <p:nvPr/>
          </p:nvSpPr>
          <p:spPr>
            <a:xfrm>
              <a:off x="2779807" y="4820971"/>
              <a:ext cx="214223" cy="114425"/>
            </a:xfrm>
            <a:prstGeom prst="rect">
              <a:avLst/>
            </a:prstGeom>
            <a:solidFill>
              <a:srgbClr val="0058AB">
                <a:alpha val="100000"/>
              </a:srgbClr>
            </a:solidFill>
          </p:spPr>
          <p:txBody>
            <a:bodyPr/>
            <a:lstStyle/>
            <a:p/>
          </p:txBody>
        </p:sp>
        <p:sp>
          <p:nvSpPr>
            <p:cNvPr id="48" name="rc48"/>
            <p:cNvSpPr/>
            <p:nvPr/>
          </p:nvSpPr>
          <p:spPr>
            <a:xfrm>
              <a:off x="3017833" y="4586259"/>
              <a:ext cx="214223" cy="349138"/>
            </a:xfrm>
            <a:prstGeom prst="rect">
              <a:avLst/>
            </a:prstGeom>
            <a:solidFill>
              <a:srgbClr val="0058AB">
                <a:alpha val="100000"/>
              </a:srgbClr>
            </a:solidFill>
          </p:spPr>
          <p:txBody>
            <a:bodyPr/>
            <a:lstStyle/>
            <a:p/>
          </p:txBody>
        </p:sp>
        <p:sp>
          <p:nvSpPr>
            <p:cNvPr id="49" name="rc49"/>
            <p:cNvSpPr/>
            <p:nvPr/>
          </p:nvSpPr>
          <p:spPr>
            <a:xfrm>
              <a:off x="3255859" y="4217879"/>
              <a:ext cx="214223" cy="717517"/>
            </a:xfrm>
            <a:prstGeom prst="rect">
              <a:avLst/>
            </a:prstGeom>
            <a:solidFill>
              <a:srgbClr val="0058AB">
                <a:alpha val="100000"/>
              </a:srgbClr>
            </a:solidFill>
          </p:spPr>
          <p:txBody>
            <a:bodyPr/>
            <a:lstStyle/>
            <a:p/>
          </p:txBody>
        </p:sp>
        <p:sp>
          <p:nvSpPr>
            <p:cNvPr id="50" name="rc50"/>
            <p:cNvSpPr/>
            <p:nvPr/>
          </p:nvSpPr>
          <p:spPr>
            <a:xfrm>
              <a:off x="3493885" y="4200490"/>
              <a:ext cx="214223" cy="734906"/>
            </a:xfrm>
            <a:prstGeom prst="rect">
              <a:avLst/>
            </a:prstGeom>
            <a:solidFill>
              <a:srgbClr val="0058AB">
                <a:alpha val="100000"/>
              </a:srgbClr>
            </a:solidFill>
          </p:spPr>
          <p:txBody>
            <a:bodyPr/>
            <a:lstStyle/>
            <a:p/>
          </p:txBody>
        </p:sp>
        <p:sp>
          <p:nvSpPr>
            <p:cNvPr id="51" name="rc51"/>
            <p:cNvSpPr/>
            <p:nvPr/>
          </p:nvSpPr>
          <p:spPr>
            <a:xfrm>
              <a:off x="3731911" y="4433322"/>
              <a:ext cx="214223" cy="502074"/>
            </a:xfrm>
            <a:prstGeom prst="rect">
              <a:avLst/>
            </a:prstGeom>
            <a:solidFill>
              <a:srgbClr val="0058AB">
                <a:alpha val="100000"/>
              </a:srgbClr>
            </a:solidFill>
          </p:spPr>
          <p:txBody>
            <a:bodyPr/>
            <a:lstStyle/>
            <a:p/>
          </p:txBody>
        </p:sp>
        <p:sp>
          <p:nvSpPr>
            <p:cNvPr id="52" name="rc52"/>
            <p:cNvSpPr/>
            <p:nvPr/>
          </p:nvSpPr>
          <p:spPr>
            <a:xfrm>
              <a:off x="3969938" y="4547195"/>
              <a:ext cx="214223" cy="388201"/>
            </a:xfrm>
            <a:prstGeom prst="rect">
              <a:avLst/>
            </a:prstGeom>
            <a:solidFill>
              <a:srgbClr val="0058AB">
                <a:alpha val="100000"/>
              </a:srgbClr>
            </a:solidFill>
          </p:spPr>
          <p:txBody>
            <a:bodyPr/>
            <a:lstStyle/>
            <a:p/>
          </p:txBody>
        </p:sp>
        <p:sp>
          <p:nvSpPr>
            <p:cNvPr id="53" name="rc53"/>
            <p:cNvSpPr/>
            <p:nvPr/>
          </p:nvSpPr>
          <p:spPr>
            <a:xfrm>
              <a:off x="4207964" y="4400949"/>
              <a:ext cx="214223" cy="534447"/>
            </a:xfrm>
            <a:prstGeom prst="rect">
              <a:avLst/>
            </a:prstGeom>
            <a:solidFill>
              <a:srgbClr val="0058AB">
                <a:alpha val="100000"/>
              </a:srgbClr>
            </a:solidFill>
          </p:spPr>
          <p:txBody>
            <a:bodyPr/>
            <a:lstStyle/>
            <a:p/>
          </p:txBody>
        </p:sp>
        <p:sp>
          <p:nvSpPr>
            <p:cNvPr id="54" name="rc54"/>
            <p:cNvSpPr/>
            <p:nvPr/>
          </p:nvSpPr>
          <p:spPr>
            <a:xfrm>
              <a:off x="4445990" y="4395696"/>
              <a:ext cx="214223" cy="539700"/>
            </a:xfrm>
            <a:prstGeom prst="rect">
              <a:avLst/>
            </a:prstGeom>
            <a:solidFill>
              <a:srgbClr val="0058AB">
                <a:alpha val="100000"/>
              </a:srgbClr>
            </a:solidFill>
          </p:spPr>
          <p:txBody>
            <a:bodyPr/>
            <a:lstStyle/>
            <a:p/>
          </p:txBody>
        </p:sp>
        <p:sp>
          <p:nvSpPr>
            <p:cNvPr id="55" name="rc55"/>
            <p:cNvSpPr/>
            <p:nvPr/>
          </p:nvSpPr>
          <p:spPr>
            <a:xfrm>
              <a:off x="4684016" y="4127560"/>
              <a:ext cx="214223" cy="807836"/>
            </a:xfrm>
            <a:prstGeom prst="rect">
              <a:avLst/>
            </a:prstGeom>
            <a:solidFill>
              <a:srgbClr val="0058AB">
                <a:alpha val="100000"/>
              </a:srgbClr>
            </a:solidFill>
          </p:spPr>
          <p:txBody>
            <a:bodyPr/>
            <a:lstStyle/>
            <a:p/>
          </p:txBody>
        </p:sp>
        <p:sp>
          <p:nvSpPr>
            <p:cNvPr id="56" name="rc56"/>
            <p:cNvSpPr/>
            <p:nvPr/>
          </p:nvSpPr>
          <p:spPr>
            <a:xfrm>
              <a:off x="4922043" y="4124271"/>
              <a:ext cx="214223" cy="811126"/>
            </a:xfrm>
            <a:prstGeom prst="rect">
              <a:avLst/>
            </a:prstGeom>
            <a:solidFill>
              <a:srgbClr val="0058AB">
                <a:alpha val="100000"/>
              </a:srgbClr>
            </a:solidFill>
          </p:spPr>
          <p:txBody>
            <a:bodyPr/>
            <a:lstStyle/>
            <a:p/>
          </p:txBody>
        </p:sp>
        <p:sp>
          <p:nvSpPr>
            <p:cNvPr id="57" name="rc57"/>
            <p:cNvSpPr/>
            <p:nvPr/>
          </p:nvSpPr>
          <p:spPr>
            <a:xfrm>
              <a:off x="5160069" y="4388592"/>
              <a:ext cx="214223" cy="546805"/>
            </a:xfrm>
            <a:prstGeom prst="rect">
              <a:avLst/>
            </a:prstGeom>
            <a:solidFill>
              <a:srgbClr val="0058AB">
                <a:alpha val="100000"/>
              </a:srgbClr>
            </a:solidFill>
          </p:spPr>
          <p:txBody>
            <a:bodyPr/>
            <a:lstStyle/>
            <a:p/>
          </p:txBody>
        </p:sp>
        <p:sp>
          <p:nvSpPr>
            <p:cNvPr id="58" name="rc58"/>
            <p:cNvSpPr/>
            <p:nvPr/>
          </p:nvSpPr>
          <p:spPr>
            <a:xfrm>
              <a:off x="5398095" y="4525632"/>
              <a:ext cx="214223" cy="409765"/>
            </a:xfrm>
            <a:prstGeom prst="rect">
              <a:avLst/>
            </a:prstGeom>
            <a:solidFill>
              <a:srgbClr val="0058AB">
                <a:alpha val="100000"/>
              </a:srgbClr>
            </a:solidFill>
          </p:spPr>
          <p:txBody>
            <a:bodyPr/>
            <a:lstStyle/>
            <a:p/>
          </p:txBody>
        </p:sp>
        <p:sp>
          <p:nvSpPr>
            <p:cNvPr id="59" name="rc59"/>
            <p:cNvSpPr/>
            <p:nvPr/>
          </p:nvSpPr>
          <p:spPr>
            <a:xfrm>
              <a:off x="5636121" y="4393595"/>
              <a:ext cx="214223" cy="541801"/>
            </a:xfrm>
            <a:prstGeom prst="rect">
              <a:avLst/>
            </a:prstGeom>
            <a:solidFill>
              <a:srgbClr val="0058AB">
                <a:alpha val="100000"/>
              </a:srgbClr>
            </a:solidFill>
          </p:spPr>
          <p:txBody>
            <a:bodyPr/>
            <a:lstStyle/>
            <a:p/>
          </p:txBody>
        </p:sp>
        <p:sp>
          <p:nvSpPr>
            <p:cNvPr id="60" name="rc60"/>
            <p:cNvSpPr/>
            <p:nvPr/>
          </p:nvSpPr>
          <p:spPr>
            <a:xfrm>
              <a:off x="5874148" y="3996934"/>
              <a:ext cx="214223" cy="938462"/>
            </a:xfrm>
            <a:prstGeom prst="rect">
              <a:avLst/>
            </a:prstGeom>
            <a:solidFill>
              <a:srgbClr val="0058AB">
                <a:alpha val="100000"/>
              </a:srgbClr>
            </a:solidFill>
          </p:spPr>
          <p:txBody>
            <a:bodyPr/>
            <a:lstStyle/>
            <a:p/>
          </p:txBody>
        </p:sp>
        <p:sp>
          <p:nvSpPr>
            <p:cNvPr id="61" name="rc61"/>
            <p:cNvSpPr/>
            <p:nvPr/>
          </p:nvSpPr>
          <p:spPr>
            <a:xfrm>
              <a:off x="6112174" y="3443605"/>
              <a:ext cx="214223" cy="1491792"/>
            </a:xfrm>
            <a:prstGeom prst="rect">
              <a:avLst/>
            </a:prstGeom>
            <a:solidFill>
              <a:srgbClr val="0058AB">
                <a:alpha val="100000"/>
              </a:srgbClr>
            </a:solidFill>
          </p:spPr>
          <p:txBody>
            <a:bodyPr/>
            <a:lstStyle/>
            <a:p/>
          </p:txBody>
        </p:sp>
        <p:sp>
          <p:nvSpPr>
            <p:cNvPr id="62" name="rc62"/>
            <p:cNvSpPr/>
            <p:nvPr/>
          </p:nvSpPr>
          <p:spPr>
            <a:xfrm>
              <a:off x="6350200" y="3691670"/>
              <a:ext cx="214223" cy="1243726"/>
            </a:xfrm>
            <a:prstGeom prst="rect">
              <a:avLst/>
            </a:prstGeom>
            <a:solidFill>
              <a:srgbClr val="0058AB">
                <a:alpha val="100000"/>
              </a:srgbClr>
            </a:solidFill>
          </p:spPr>
          <p:txBody>
            <a:bodyPr/>
            <a:lstStyle/>
            <a:p/>
          </p:txBody>
        </p:sp>
        <p:sp>
          <p:nvSpPr>
            <p:cNvPr id="63" name="rc63"/>
            <p:cNvSpPr/>
            <p:nvPr/>
          </p:nvSpPr>
          <p:spPr>
            <a:xfrm>
              <a:off x="6588226" y="3951429"/>
              <a:ext cx="214223" cy="983967"/>
            </a:xfrm>
            <a:prstGeom prst="rect">
              <a:avLst/>
            </a:prstGeom>
            <a:solidFill>
              <a:srgbClr val="0058AB">
                <a:alpha val="100000"/>
              </a:srgbClr>
            </a:solidFill>
          </p:spPr>
          <p:txBody>
            <a:bodyPr/>
            <a:lstStyle/>
            <a:p/>
          </p:txBody>
        </p:sp>
        <p:sp>
          <p:nvSpPr>
            <p:cNvPr id="64" name="rc64"/>
            <p:cNvSpPr/>
            <p:nvPr/>
          </p:nvSpPr>
          <p:spPr>
            <a:xfrm>
              <a:off x="6826253" y="3784255"/>
              <a:ext cx="214223" cy="1151141"/>
            </a:xfrm>
            <a:prstGeom prst="rect">
              <a:avLst/>
            </a:prstGeom>
            <a:solidFill>
              <a:srgbClr val="0058AB">
                <a:alpha val="100000"/>
              </a:srgbClr>
            </a:solidFill>
          </p:spPr>
          <p:txBody>
            <a:bodyPr/>
            <a:lstStyle/>
            <a:p/>
          </p:txBody>
        </p:sp>
        <p:sp>
          <p:nvSpPr>
            <p:cNvPr id="65" name="rc65"/>
            <p:cNvSpPr/>
            <p:nvPr/>
          </p:nvSpPr>
          <p:spPr>
            <a:xfrm>
              <a:off x="7064279" y="4350606"/>
              <a:ext cx="214223" cy="584790"/>
            </a:xfrm>
            <a:prstGeom prst="rect">
              <a:avLst/>
            </a:prstGeom>
            <a:solidFill>
              <a:srgbClr val="0058AB">
                <a:alpha val="100000"/>
              </a:srgbClr>
            </a:solidFill>
          </p:spPr>
          <p:txBody>
            <a:bodyPr/>
            <a:lstStyle/>
            <a:p/>
          </p:txBody>
        </p:sp>
        <p:sp>
          <p:nvSpPr>
            <p:cNvPr id="66" name="rc66"/>
            <p:cNvSpPr/>
            <p:nvPr/>
          </p:nvSpPr>
          <p:spPr>
            <a:xfrm>
              <a:off x="7302305" y="4044955"/>
              <a:ext cx="214223" cy="890441"/>
            </a:xfrm>
            <a:prstGeom prst="rect">
              <a:avLst/>
            </a:prstGeom>
            <a:solidFill>
              <a:srgbClr val="0058AB">
                <a:alpha val="100000"/>
              </a:srgbClr>
            </a:solidFill>
          </p:spPr>
          <p:txBody>
            <a:bodyPr/>
            <a:lstStyle/>
            <a:p/>
          </p:txBody>
        </p:sp>
        <p:sp>
          <p:nvSpPr>
            <p:cNvPr id="67" name="rc67"/>
            <p:cNvSpPr/>
            <p:nvPr/>
          </p:nvSpPr>
          <p:spPr>
            <a:xfrm>
              <a:off x="8492436" y="4466166"/>
              <a:ext cx="214223" cy="469231"/>
            </a:xfrm>
            <a:prstGeom prst="rect">
              <a:avLst/>
            </a:prstGeom>
            <a:solidFill>
              <a:srgbClr val="69DBFF">
                <a:alpha val="100000"/>
              </a:srgbClr>
            </a:solidFill>
          </p:spPr>
          <p:txBody>
            <a:bodyPr/>
            <a:lstStyle/>
            <a:p/>
          </p:txBody>
        </p:sp>
        <p:sp>
          <p:nvSpPr>
            <p:cNvPr id="68" name="pl68"/>
            <p:cNvSpPr/>
            <p:nvPr/>
          </p:nvSpPr>
          <p:spPr>
            <a:xfrm>
              <a:off x="6219286" y="3996934"/>
              <a:ext cx="2380262" cy="469231"/>
            </a:xfrm>
            <a:custGeom>
              <a:avLst/>
              <a:pathLst>
                <a:path w="2380262" h="469231">
                  <a:moveTo>
                    <a:pt x="0" y="0"/>
                  </a:moveTo>
                  <a:lnTo>
                    <a:pt x="238026" y="46923"/>
                  </a:lnTo>
                  <a:lnTo>
                    <a:pt x="476052" y="93846"/>
                  </a:lnTo>
                  <a:lnTo>
                    <a:pt x="714078" y="140769"/>
                  </a:lnTo>
                  <a:lnTo>
                    <a:pt x="952104" y="187692"/>
                  </a:lnTo>
                  <a:lnTo>
                    <a:pt x="1190131" y="234615"/>
                  </a:lnTo>
                  <a:lnTo>
                    <a:pt x="1428157" y="281538"/>
                  </a:lnTo>
                  <a:lnTo>
                    <a:pt x="1666183" y="328461"/>
                  </a:lnTo>
                  <a:lnTo>
                    <a:pt x="1904209" y="375385"/>
                  </a:lnTo>
                  <a:lnTo>
                    <a:pt x="2142236" y="422308"/>
                  </a:lnTo>
                  <a:lnTo>
                    <a:pt x="2380262" y="469231"/>
                  </a:lnTo>
                </a:path>
              </a:pathLst>
            </a:custGeom>
            <a:ln w="13550" cap="flat">
              <a:solidFill>
                <a:srgbClr val="000000">
                  <a:alpha val="100000"/>
                </a:srgbClr>
              </a:solidFill>
              <a:prstDash val="solid"/>
              <a:round/>
            </a:ln>
          </p:spPr>
          <p:txBody>
            <a:bodyPr/>
            <a:lstStyle/>
            <a:p/>
          </p:txBody>
        </p:sp>
        <p:sp>
          <p:nvSpPr>
            <p:cNvPr id="69" name="pt69"/>
            <p:cNvSpPr/>
            <p:nvPr/>
          </p:nvSpPr>
          <p:spPr>
            <a:xfrm>
              <a:off x="6194460" y="397210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432486" y="401903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670512" y="406595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6908538" y="411287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146565" y="415980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384591" y="420672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622617" y="425364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7860643" y="430057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098670" y="434749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336696" y="439441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pt79"/>
            <p:cNvSpPr/>
            <p:nvPr/>
          </p:nvSpPr>
          <p:spPr>
            <a:xfrm>
              <a:off x="8574722" y="444134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0" name="tx80"/>
            <p:cNvSpPr/>
            <p:nvPr/>
          </p:nvSpPr>
          <p:spPr>
            <a:xfrm>
              <a:off x="857700" y="4892758"/>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1" name="tx81"/>
            <p:cNvSpPr/>
            <p:nvPr/>
          </p:nvSpPr>
          <p:spPr>
            <a:xfrm>
              <a:off x="571671" y="4048595"/>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a:t>
              </a:r>
            </a:p>
          </p:txBody>
        </p:sp>
        <p:sp>
          <p:nvSpPr>
            <p:cNvPr id="82" name="tx82"/>
            <p:cNvSpPr/>
            <p:nvPr/>
          </p:nvSpPr>
          <p:spPr>
            <a:xfrm>
              <a:off x="571671" y="3219223"/>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60,000</a:t>
              </a:r>
            </a:p>
          </p:txBody>
        </p:sp>
        <p:sp>
          <p:nvSpPr>
            <p:cNvPr id="83" name="tx83"/>
            <p:cNvSpPr/>
            <p:nvPr/>
          </p:nvSpPr>
          <p:spPr>
            <a:xfrm>
              <a:off x="571671" y="2389850"/>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90,000</a:t>
              </a:r>
            </a:p>
          </p:txBody>
        </p:sp>
        <p:sp>
          <p:nvSpPr>
            <p:cNvPr id="84" name="tx84"/>
            <p:cNvSpPr/>
            <p:nvPr/>
          </p:nvSpPr>
          <p:spPr>
            <a:xfrm>
              <a:off x="508103" y="1560478"/>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120,000</a:t>
              </a:r>
            </a:p>
          </p:txBody>
        </p:sp>
        <p:sp>
          <p:nvSpPr>
            <p:cNvPr id="85" name="tx85"/>
            <p:cNvSpPr/>
            <p:nvPr/>
          </p:nvSpPr>
          <p:spPr>
            <a:xfrm rot="-5400000">
              <a:off x="1337871"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6" name="tx86"/>
            <p:cNvSpPr/>
            <p:nvPr/>
          </p:nvSpPr>
          <p:spPr>
            <a:xfrm rot="-5400000">
              <a:off x="1575897"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7" name="tx87"/>
            <p:cNvSpPr/>
            <p:nvPr/>
          </p:nvSpPr>
          <p:spPr>
            <a:xfrm rot="-5400000">
              <a:off x="1813923"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8" name="tx88"/>
            <p:cNvSpPr/>
            <p:nvPr/>
          </p:nvSpPr>
          <p:spPr>
            <a:xfrm rot="-5400000">
              <a:off x="2051923" y="5237787"/>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9" name="tx89"/>
            <p:cNvSpPr/>
            <p:nvPr/>
          </p:nvSpPr>
          <p:spPr>
            <a:xfrm rot="-5400000">
              <a:off x="2289976"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90" name="tx90"/>
            <p:cNvSpPr/>
            <p:nvPr/>
          </p:nvSpPr>
          <p:spPr>
            <a:xfrm rot="-5400000">
              <a:off x="2528002"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91" name="tx91"/>
            <p:cNvSpPr/>
            <p:nvPr/>
          </p:nvSpPr>
          <p:spPr>
            <a:xfrm rot="-5400000">
              <a:off x="2766028"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2" name="tx92"/>
            <p:cNvSpPr/>
            <p:nvPr/>
          </p:nvSpPr>
          <p:spPr>
            <a:xfrm rot="-5400000">
              <a:off x="3004054"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3" name="tx93"/>
            <p:cNvSpPr/>
            <p:nvPr/>
          </p:nvSpPr>
          <p:spPr>
            <a:xfrm rot="-5400000">
              <a:off x="3242081"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4" name="tx94"/>
            <p:cNvSpPr/>
            <p:nvPr/>
          </p:nvSpPr>
          <p:spPr>
            <a:xfrm rot="-5400000">
              <a:off x="3480107"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5" name="tx95"/>
            <p:cNvSpPr/>
            <p:nvPr/>
          </p:nvSpPr>
          <p:spPr>
            <a:xfrm rot="-5400000">
              <a:off x="3718133"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6" name="tx96"/>
            <p:cNvSpPr/>
            <p:nvPr/>
          </p:nvSpPr>
          <p:spPr>
            <a:xfrm rot="-5400000">
              <a:off x="3956159"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7" name="tx97"/>
            <p:cNvSpPr/>
            <p:nvPr/>
          </p:nvSpPr>
          <p:spPr>
            <a:xfrm rot="-5400000">
              <a:off x="4194185"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8" name="tx98"/>
            <p:cNvSpPr/>
            <p:nvPr/>
          </p:nvSpPr>
          <p:spPr>
            <a:xfrm rot="-5400000">
              <a:off x="4432185" y="5237787"/>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9" name="tx99"/>
            <p:cNvSpPr/>
            <p:nvPr/>
          </p:nvSpPr>
          <p:spPr>
            <a:xfrm rot="-5400000">
              <a:off x="4670238"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100" name="tx100"/>
            <p:cNvSpPr/>
            <p:nvPr/>
          </p:nvSpPr>
          <p:spPr>
            <a:xfrm rot="-5400000">
              <a:off x="4908264"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01" name="tx101"/>
            <p:cNvSpPr/>
            <p:nvPr/>
          </p:nvSpPr>
          <p:spPr>
            <a:xfrm rot="-5400000">
              <a:off x="5146290"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2" name="tx102"/>
            <p:cNvSpPr/>
            <p:nvPr/>
          </p:nvSpPr>
          <p:spPr>
            <a:xfrm rot="-5400000">
              <a:off x="5384317"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3" name="tx103"/>
            <p:cNvSpPr/>
            <p:nvPr/>
          </p:nvSpPr>
          <p:spPr>
            <a:xfrm rot="-5400000">
              <a:off x="5622343"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4" name="tx104"/>
            <p:cNvSpPr/>
            <p:nvPr/>
          </p:nvSpPr>
          <p:spPr>
            <a:xfrm rot="-5400000">
              <a:off x="5860369"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5" name="tx105"/>
            <p:cNvSpPr/>
            <p:nvPr/>
          </p:nvSpPr>
          <p:spPr>
            <a:xfrm rot="-5400000">
              <a:off x="6098395"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6" name="tx106"/>
            <p:cNvSpPr/>
            <p:nvPr/>
          </p:nvSpPr>
          <p:spPr>
            <a:xfrm rot="-5400000">
              <a:off x="6336422"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7" name="tx107"/>
            <p:cNvSpPr/>
            <p:nvPr/>
          </p:nvSpPr>
          <p:spPr>
            <a:xfrm rot="-5400000">
              <a:off x="6574448"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8" name="tx108"/>
            <p:cNvSpPr/>
            <p:nvPr/>
          </p:nvSpPr>
          <p:spPr>
            <a:xfrm rot="-5400000">
              <a:off x="6812448" y="5237787"/>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9" name="tx109"/>
            <p:cNvSpPr/>
            <p:nvPr/>
          </p:nvSpPr>
          <p:spPr>
            <a:xfrm rot="-5400000">
              <a:off x="7050500"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10" name="tx110"/>
            <p:cNvSpPr/>
            <p:nvPr/>
          </p:nvSpPr>
          <p:spPr>
            <a:xfrm rot="-5400000">
              <a:off x="7288527"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1" name="tx111"/>
            <p:cNvSpPr/>
            <p:nvPr/>
          </p:nvSpPr>
          <p:spPr>
            <a:xfrm rot="-5400000">
              <a:off x="7288527"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2" name="tx112"/>
            <p:cNvSpPr/>
            <p:nvPr/>
          </p:nvSpPr>
          <p:spPr>
            <a:xfrm rot="-5400000">
              <a:off x="8478631" y="5237787"/>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3" name="tx113"/>
            <p:cNvSpPr/>
            <p:nvPr/>
          </p:nvSpPr>
          <p:spPr>
            <a:xfrm rot="-5400000">
              <a:off x="-233001" y="3292029"/>
              <a:ext cx="125041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sans dose</a:t>
              </a:r>
            </a:p>
          </p:txBody>
        </p:sp>
        <p:sp>
          <p:nvSpPr>
            <p:cNvPr id="114" name="rc114"/>
            <p:cNvSpPr/>
            <p:nvPr/>
          </p:nvSpPr>
          <p:spPr>
            <a:xfrm>
              <a:off x="3693168" y="5779301"/>
              <a:ext cx="201456" cy="201456"/>
            </a:xfrm>
            <a:prstGeom prst="rect">
              <a:avLst/>
            </a:prstGeom>
            <a:solidFill>
              <a:srgbClr val="0058AB">
                <a:alpha val="100000"/>
              </a:srgbClr>
            </a:solidFill>
          </p:spPr>
          <p:txBody>
            <a:bodyPr/>
            <a:lstStyle/>
            <a:p/>
          </p:txBody>
        </p:sp>
        <p:sp>
          <p:nvSpPr>
            <p:cNvPr id="115" name="rc115"/>
            <p:cNvSpPr/>
            <p:nvPr/>
          </p:nvSpPr>
          <p:spPr>
            <a:xfrm>
              <a:off x="4595254" y="5779301"/>
              <a:ext cx="201456" cy="201456"/>
            </a:xfrm>
            <a:prstGeom prst="rect">
              <a:avLst/>
            </a:prstGeom>
            <a:solidFill>
              <a:srgbClr val="69DBFF">
                <a:alpha val="100000"/>
              </a:srgbClr>
            </a:solidFill>
          </p:spPr>
          <p:txBody>
            <a:bodyPr/>
            <a:lstStyle/>
            <a:p/>
          </p:txBody>
        </p:sp>
        <p:sp>
          <p:nvSpPr>
            <p:cNvPr id="116" name="tx116"/>
            <p:cNvSpPr/>
            <p:nvPr/>
          </p:nvSpPr>
          <p:spPr>
            <a:xfrm>
              <a:off x="3973213" y="5828392"/>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7" name="tx117"/>
            <p:cNvSpPr/>
            <p:nvPr/>
          </p:nvSpPr>
          <p:spPr>
            <a:xfrm>
              <a:off x="4875299" y="5800220"/>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8" name="tx118"/>
            <p:cNvSpPr/>
            <p:nvPr/>
          </p:nvSpPr>
          <p:spPr>
            <a:xfrm>
              <a:off x="1287868" y="1330710"/>
              <a:ext cx="748257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Estimation du nombre d'enfants n'ayant reçu aucune dose, 2000-2025 et objectif pour 2030, Sénégal</a:t>
              </a:r>
            </a:p>
          </p:txBody>
        </p:sp>
        <p:sp>
          <p:nvSpPr>
            <p:cNvPr id="119" name="tx119"/>
            <p:cNvSpPr/>
            <p:nvPr/>
          </p:nvSpPr>
          <p:spPr>
            <a:xfrm>
              <a:off x="4775852" y="6111691"/>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20" name="tx120"/>
            <p:cNvSpPr/>
            <p:nvPr/>
          </p:nvSpPr>
          <p:spPr>
            <a:xfrm>
              <a:off x="418195" y="6224752"/>
              <a:ext cx="865621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Remarque : Le Programme de vaccination 2030 (IA2030) appelle tous les pays à réduire de moitié le nombre d'enfants n'ayant reçu aucune dose de vaccin en 2019 d'ici 2030.</a:t>
              </a:r>
            </a:p>
          </p:txBody>
        </p:sp>
        <p:sp>
          <p:nvSpPr>
            <p:cNvPr id="121" name="tx121"/>
            <p:cNvSpPr/>
            <p:nvPr/>
          </p:nvSpPr>
          <p:spPr>
            <a:xfrm>
              <a:off x="635548" y="6345453"/>
              <a:ext cx="843886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barres bleu foncé représentent le nombre estimé d'enfants n'ayant reçu aucune dose de vaccin entre 2000 et 2025, tandis que la barre bleu clair représente l'objectif à</a:t>
              </a:r>
            </a:p>
          </p:txBody>
        </p:sp>
        <p:sp>
          <p:nvSpPr>
            <p:cNvPr id="122" name="tx122"/>
            <p:cNvSpPr/>
            <p:nvPr/>
          </p:nvSpPr>
          <p:spPr>
            <a:xfrm>
              <a:off x="8108680" y="6489292"/>
              <a:ext cx="96573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atteindre d'ici 2030.</a:t>
              </a:r>
            </a:p>
          </p:txBody>
        </p:sp>
        <p:sp>
          <p:nvSpPr>
            <p:cNvPr id="123" name="tx123"/>
            <p:cNvSpPr/>
            <p:nvPr/>
          </p:nvSpPr>
          <p:spPr>
            <a:xfrm>
              <a:off x="1853448" y="6586855"/>
              <a:ext cx="722096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La ligne et les points indiquent les progrès annuels et la trajectoire à suivre pour atteindre l'objectif d'ici 2030, sur la base d'une diminution linéaire.</a:t>
              </a:r>
            </a:p>
          </p:txBody>
        </p:sp>
      </p:grpSp>
      <p:sp>
        <p:nvSpPr>
          <p:cNvPr id="12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IA2030 vise à ne laisser personne de côté en matière de vaccination et appelle tous les pays à réduire de moitié le nombre d'enfants n'ayant reçu aucune dose de vaccin d'ici 2030.
Ce graphique montre :
• Le nombre estimé d'enfants non vaccinés en 2000-2025 (barres bleu foncé)
• L'objectif zéro dose d'ici 2030 (barre bleu clair)
• Trajectoire pour atteindre l'objectif 2030 sur la base d'une diminution linéaire (points)
En 2025, le nombre d'enfants n'ayant reçu aucune dose était supérieur d'environ 27 % au nombre annuel prévu pour atteindre l'objectif, sur la base d'une trajectoire de baisse linéaire.</a:t>
            </a:r>
          </a:p>
        </p:txBody>
      </p:sp>
      <p:sp>
        <p:nvSpPr>
          <p:cNvPr id="12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le nombre d'enfants n'ayant reçu aucune dose dépassait de 27 % l'objectif annuel fixé par l'IA2030, ce qui compromettait sérieusement la réalisation de l'objectif fixé pour 2030 si des mesures n'étaient pas prises de toute urgence.</a:t>
            </a:r>
          </a:p>
        </p:txBody>
      </p:sp>
      <p:grpSp xmlns:pic="http://schemas.openxmlformats.org/drawingml/2006/picture">
        <p:nvGrpSpPr>
          <p:cNvPr id="126" name=""/>
          <p:cNvGrpSpPr/>
          <p:nvPr/>
        </p:nvGrpSpPr>
        <p:grpSpPr>
          <a:xfrm>
            <a:off x="292608" y="1051560"/>
            <a:ext cx="8595360" cy="28575"/>
            <a:chOff x="292608" y="1051560"/>
            <a:chExt cx="8595360" cy="28575"/>
          </a:xfrm>
        </p:grpSpPr>
        <p:sp>
          <p:nvSpPr>
            <p:cNvPr id="127"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8"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Sénégal</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Révision WUENIC 2025,
Publié le 15 juillet 2026</a:t>
            </a:r>
          </a:p>
        </p:txBody>
      </p:sp>
      <p:sp>
        <p:nvSpPr>
          <p:cNvPr id="4" name="body"/>
          <p:cNvSpPr>
            <a:spLocks noGrp="1"/>
          </p:cNvSpPr>
          <p:nvPr>
            <p:ph/>
          </p:nvPr>
        </p:nvSpPr>
        <p:spPr>
          <a:xfrm>
            <a:off x="36576" y="6565392"/>
            <a:ext cx="6190488" cy="265176"/>
          </a:xfrm>
        </p:spPr>
        <p:txBody>
          <a:bodyPr/>
          <a:lstStyle/>
          <a:p>
            <a:pPr algn="ctr"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Traduit à l'aide de l'API DeepL Pro</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9571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7111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74650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12190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8341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0588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3420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576283"/>
              <a:ext cx="239888" cy="731738"/>
            </a:xfrm>
            <a:prstGeom prst="rect">
              <a:avLst/>
            </a:prstGeom>
            <a:solidFill>
              <a:srgbClr val="80BD41">
                <a:alpha val="100000"/>
              </a:srgbClr>
            </a:solidFill>
          </p:spPr>
          <p:txBody>
            <a:bodyPr/>
            <a:lstStyle/>
            <a:p/>
          </p:txBody>
        </p:sp>
        <p:sp>
          <p:nvSpPr>
            <p:cNvPr id="25" name="rc25"/>
            <p:cNvSpPr/>
            <p:nvPr/>
          </p:nvSpPr>
          <p:spPr>
            <a:xfrm>
              <a:off x="1296273" y="3381781"/>
              <a:ext cx="239888" cy="194502"/>
            </a:xfrm>
            <a:prstGeom prst="rect">
              <a:avLst/>
            </a:prstGeom>
            <a:solidFill>
              <a:srgbClr val="1CABE2">
                <a:alpha val="100000"/>
              </a:srgbClr>
            </a:solidFill>
          </p:spPr>
          <p:txBody>
            <a:bodyPr/>
            <a:lstStyle/>
            <a:p/>
          </p:txBody>
        </p:sp>
        <p:sp>
          <p:nvSpPr>
            <p:cNvPr id="26" name="rc26"/>
            <p:cNvSpPr/>
            <p:nvPr/>
          </p:nvSpPr>
          <p:spPr>
            <a:xfrm>
              <a:off x="1562816" y="3565640"/>
              <a:ext cx="239888" cy="742381"/>
            </a:xfrm>
            <a:prstGeom prst="rect">
              <a:avLst/>
            </a:prstGeom>
            <a:solidFill>
              <a:srgbClr val="80BD41">
                <a:alpha val="100000"/>
              </a:srgbClr>
            </a:solidFill>
          </p:spPr>
          <p:txBody>
            <a:bodyPr/>
            <a:lstStyle/>
            <a:p/>
          </p:txBody>
        </p:sp>
        <p:sp>
          <p:nvSpPr>
            <p:cNvPr id="27" name="rc27"/>
            <p:cNvSpPr/>
            <p:nvPr/>
          </p:nvSpPr>
          <p:spPr>
            <a:xfrm>
              <a:off x="1562816" y="3368289"/>
              <a:ext cx="239888" cy="197350"/>
            </a:xfrm>
            <a:prstGeom prst="rect">
              <a:avLst/>
            </a:prstGeom>
            <a:solidFill>
              <a:srgbClr val="1CABE2">
                <a:alpha val="100000"/>
              </a:srgbClr>
            </a:solidFill>
          </p:spPr>
          <p:txBody>
            <a:bodyPr/>
            <a:lstStyle/>
            <a:p/>
          </p:txBody>
        </p:sp>
        <p:sp>
          <p:nvSpPr>
            <p:cNvPr id="28" name="rc28"/>
            <p:cNvSpPr/>
            <p:nvPr/>
          </p:nvSpPr>
          <p:spPr>
            <a:xfrm>
              <a:off x="1829360" y="3636745"/>
              <a:ext cx="239888" cy="671276"/>
            </a:xfrm>
            <a:prstGeom prst="rect">
              <a:avLst/>
            </a:prstGeom>
            <a:solidFill>
              <a:srgbClr val="80BD41">
                <a:alpha val="100000"/>
              </a:srgbClr>
            </a:solidFill>
          </p:spPr>
          <p:txBody>
            <a:bodyPr/>
            <a:lstStyle/>
            <a:p/>
          </p:txBody>
        </p:sp>
        <p:sp>
          <p:nvSpPr>
            <p:cNvPr id="29" name="rc29"/>
            <p:cNvSpPr/>
            <p:nvPr/>
          </p:nvSpPr>
          <p:spPr>
            <a:xfrm>
              <a:off x="1829360" y="3349051"/>
              <a:ext cx="239888" cy="287693"/>
            </a:xfrm>
            <a:prstGeom prst="rect">
              <a:avLst/>
            </a:prstGeom>
            <a:solidFill>
              <a:srgbClr val="1CABE2">
                <a:alpha val="100000"/>
              </a:srgbClr>
            </a:solidFill>
          </p:spPr>
          <p:txBody>
            <a:bodyPr/>
            <a:lstStyle/>
            <a:p/>
          </p:txBody>
        </p:sp>
        <p:sp>
          <p:nvSpPr>
            <p:cNvPr id="30" name="rc30"/>
            <p:cNvSpPr/>
            <p:nvPr/>
          </p:nvSpPr>
          <p:spPr>
            <a:xfrm>
              <a:off x="2095903" y="3509625"/>
              <a:ext cx="239888" cy="798396"/>
            </a:xfrm>
            <a:prstGeom prst="rect">
              <a:avLst/>
            </a:prstGeom>
            <a:solidFill>
              <a:srgbClr val="80BD41">
                <a:alpha val="100000"/>
              </a:srgbClr>
            </a:solidFill>
          </p:spPr>
          <p:txBody>
            <a:bodyPr/>
            <a:lstStyle/>
            <a:p/>
          </p:txBody>
        </p:sp>
        <p:sp>
          <p:nvSpPr>
            <p:cNvPr id="31" name="rc31"/>
            <p:cNvSpPr/>
            <p:nvPr/>
          </p:nvSpPr>
          <p:spPr>
            <a:xfrm>
              <a:off x="2095903" y="3322343"/>
              <a:ext cx="239888" cy="187281"/>
            </a:xfrm>
            <a:prstGeom prst="rect">
              <a:avLst/>
            </a:prstGeom>
            <a:solidFill>
              <a:srgbClr val="1CABE2">
                <a:alpha val="100000"/>
              </a:srgbClr>
            </a:solidFill>
          </p:spPr>
          <p:txBody>
            <a:bodyPr/>
            <a:lstStyle/>
            <a:p/>
          </p:txBody>
        </p:sp>
        <p:sp>
          <p:nvSpPr>
            <p:cNvPr id="32" name="rc32"/>
            <p:cNvSpPr/>
            <p:nvPr/>
          </p:nvSpPr>
          <p:spPr>
            <a:xfrm>
              <a:off x="2362446" y="3354648"/>
              <a:ext cx="239888" cy="953373"/>
            </a:xfrm>
            <a:prstGeom prst="rect">
              <a:avLst/>
            </a:prstGeom>
            <a:solidFill>
              <a:srgbClr val="80BD41">
                <a:alpha val="100000"/>
              </a:srgbClr>
            </a:solidFill>
          </p:spPr>
          <p:txBody>
            <a:bodyPr/>
            <a:lstStyle/>
            <a:p/>
          </p:txBody>
        </p:sp>
        <p:sp>
          <p:nvSpPr>
            <p:cNvPr id="33" name="rc33"/>
            <p:cNvSpPr/>
            <p:nvPr/>
          </p:nvSpPr>
          <p:spPr>
            <a:xfrm>
              <a:off x="2362446" y="3304479"/>
              <a:ext cx="239888" cy="50168"/>
            </a:xfrm>
            <a:prstGeom prst="rect">
              <a:avLst/>
            </a:prstGeom>
            <a:solidFill>
              <a:srgbClr val="1CABE2">
                <a:alpha val="100000"/>
              </a:srgbClr>
            </a:solidFill>
          </p:spPr>
          <p:txBody>
            <a:bodyPr/>
            <a:lstStyle/>
            <a:p/>
          </p:txBody>
        </p:sp>
        <p:sp>
          <p:nvSpPr>
            <p:cNvPr id="34" name="rc34"/>
            <p:cNvSpPr/>
            <p:nvPr/>
          </p:nvSpPr>
          <p:spPr>
            <a:xfrm>
              <a:off x="2628989" y="3319745"/>
              <a:ext cx="239888" cy="988276"/>
            </a:xfrm>
            <a:prstGeom prst="rect">
              <a:avLst/>
            </a:prstGeom>
            <a:solidFill>
              <a:srgbClr val="80BD41">
                <a:alpha val="100000"/>
              </a:srgbClr>
            </a:solidFill>
          </p:spPr>
          <p:txBody>
            <a:bodyPr/>
            <a:lstStyle/>
            <a:p/>
          </p:txBody>
        </p:sp>
        <p:sp>
          <p:nvSpPr>
            <p:cNvPr id="35" name="rc35"/>
            <p:cNvSpPr/>
            <p:nvPr/>
          </p:nvSpPr>
          <p:spPr>
            <a:xfrm>
              <a:off x="2628989" y="3289189"/>
              <a:ext cx="239888" cy="30555"/>
            </a:xfrm>
            <a:prstGeom prst="rect">
              <a:avLst/>
            </a:prstGeom>
            <a:solidFill>
              <a:srgbClr val="1CABE2">
                <a:alpha val="100000"/>
              </a:srgbClr>
            </a:solidFill>
          </p:spPr>
          <p:txBody>
            <a:bodyPr/>
            <a:lstStyle/>
            <a:p/>
          </p:txBody>
        </p:sp>
        <p:sp>
          <p:nvSpPr>
            <p:cNvPr id="36" name="rc36"/>
            <p:cNvSpPr/>
            <p:nvPr/>
          </p:nvSpPr>
          <p:spPr>
            <a:xfrm>
              <a:off x="2895532" y="3284267"/>
              <a:ext cx="239888" cy="1023753"/>
            </a:xfrm>
            <a:prstGeom prst="rect">
              <a:avLst/>
            </a:prstGeom>
            <a:solidFill>
              <a:srgbClr val="80BD41">
                <a:alpha val="100000"/>
              </a:srgbClr>
            </a:solidFill>
          </p:spPr>
          <p:txBody>
            <a:bodyPr/>
            <a:lstStyle/>
            <a:p/>
          </p:txBody>
        </p:sp>
        <p:sp>
          <p:nvSpPr>
            <p:cNvPr id="37" name="rc37"/>
            <p:cNvSpPr/>
            <p:nvPr/>
          </p:nvSpPr>
          <p:spPr>
            <a:xfrm>
              <a:off x="2895532" y="3273924"/>
              <a:ext cx="239888" cy="10343"/>
            </a:xfrm>
            <a:prstGeom prst="rect">
              <a:avLst/>
            </a:prstGeom>
            <a:solidFill>
              <a:srgbClr val="1CABE2">
                <a:alpha val="100000"/>
              </a:srgbClr>
            </a:solidFill>
          </p:spPr>
          <p:txBody>
            <a:bodyPr/>
            <a:lstStyle/>
            <a:p/>
          </p:txBody>
        </p:sp>
        <p:sp>
          <p:nvSpPr>
            <p:cNvPr id="38" name="rc38"/>
            <p:cNvSpPr/>
            <p:nvPr/>
          </p:nvSpPr>
          <p:spPr>
            <a:xfrm>
              <a:off x="3162075" y="3287815"/>
              <a:ext cx="239888" cy="1020206"/>
            </a:xfrm>
            <a:prstGeom prst="rect">
              <a:avLst/>
            </a:prstGeom>
            <a:solidFill>
              <a:srgbClr val="80BD41">
                <a:alpha val="100000"/>
              </a:srgbClr>
            </a:solidFill>
          </p:spPr>
          <p:txBody>
            <a:bodyPr/>
            <a:lstStyle/>
            <a:p/>
          </p:txBody>
        </p:sp>
        <p:sp>
          <p:nvSpPr>
            <p:cNvPr id="39" name="rc39"/>
            <p:cNvSpPr/>
            <p:nvPr/>
          </p:nvSpPr>
          <p:spPr>
            <a:xfrm>
              <a:off x="3162075" y="3256260"/>
              <a:ext cx="239888" cy="31555"/>
            </a:xfrm>
            <a:prstGeom prst="rect">
              <a:avLst/>
            </a:prstGeom>
            <a:solidFill>
              <a:srgbClr val="1CABE2">
                <a:alpha val="100000"/>
              </a:srgbClr>
            </a:solidFill>
          </p:spPr>
          <p:txBody>
            <a:bodyPr/>
            <a:lstStyle/>
            <a:p/>
          </p:txBody>
        </p:sp>
        <p:sp>
          <p:nvSpPr>
            <p:cNvPr id="40" name="rc40"/>
            <p:cNvSpPr/>
            <p:nvPr/>
          </p:nvSpPr>
          <p:spPr>
            <a:xfrm>
              <a:off x="3428618" y="3292112"/>
              <a:ext cx="239888" cy="1015908"/>
            </a:xfrm>
            <a:prstGeom prst="rect">
              <a:avLst/>
            </a:prstGeom>
            <a:solidFill>
              <a:srgbClr val="80BD41">
                <a:alpha val="100000"/>
              </a:srgbClr>
            </a:solidFill>
          </p:spPr>
          <p:txBody>
            <a:bodyPr/>
            <a:lstStyle/>
            <a:p/>
          </p:txBody>
        </p:sp>
        <p:sp>
          <p:nvSpPr>
            <p:cNvPr id="41" name="rc41"/>
            <p:cNvSpPr/>
            <p:nvPr/>
          </p:nvSpPr>
          <p:spPr>
            <a:xfrm>
              <a:off x="3428618" y="3227278"/>
              <a:ext cx="239888" cy="64834"/>
            </a:xfrm>
            <a:prstGeom prst="rect">
              <a:avLst/>
            </a:prstGeom>
            <a:solidFill>
              <a:srgbClr val="1CABE2">
                <a:alpha val="100000"/>
              </a:srgbClr>
            </a:solidFill>
          </p:spPr>
          <p:txBody>
            <a:bodyPr/>
            <a:lstStyle/>
            <a:p/>
          </p:txBody>
        </p:sp>
        <p:sp>
          <p:nvSpPr>
            <p:cNvPr id="42" name="rc42"/>
            <p:cNvSpPr/>
            <p:nvPr/>
          </p:nvSpPr>
          <p:spPr>
            <a:xfrm>
              <a:off x="3695161" y="3267503"/>
              <a:ext cx="239888" cy="1040518"/>
            </a:xfrm>
            <a:prstGeom prst="rect">
              <a:avLst/>
            </a:prstGeom>
            <a:solidFill>
              <a:srgbClr val="80BD41">
                <a:alpha val="100000"/>
              </a:srgbClr>
            </a:solidFill>
          </p:spPr>
          <p:txBody>
            <a:bodyPr/>
            <a:lstStyle/>
            <a:p/>
          </p:txBody>
        </p:sp>
        <p:sp>
          <p:nvSpPr>
            <p:cNvPr id="43" name="rc43"/>
            <p:cNvSpPr/>
            <p:nvPr/>
          </p:nvSpPr>
          <p:spPr>
            <a:xfrm>
              <a:off x="3695161" y="3201095"/>
              <a:ext cx="239888" cy="66408"/>
            </a:xfrm>
            <a:prstGeom prst="rect">
              <a:avLst/>
            </a:prstGeom>
            <a:solidFill>
              <a:srgbClr val="1CABE2">
                <a:alpha val="100000"/>
              </a:srgbClr>
            </a:solidFill>
          </p:spPr>
          <p:txBody>
            <a:bodyPr/>
            <a:lstStyle/>
            <a:p/>
          </p:txBody>
        </p:sp>
        <p:sp>
          <p:nvSpPr>
            <p:cNvPr id="44" name="rc44"/>
            <p:cNvSpPr/>
            <p:nvPr/>
          </p:nvSpPr>
          <p:spPr>
            <a:xfrm>
              <a:off x="3961705" y="3219033"/>
              <a:ext cx="239888" cy="1088987"/>
            </a:xfrm>
            <a:prstGeom prst="rect">
              <a:avLst/>
            </a:prstGeom>
            <a:solidFill>
              <a:srgbClr val="80BD41">
                <a:alpha val="100000"/>
              </a:srgbClr>
            </a:solidFill>
          </p:spPr>
          <p:txBody>
            <a:bodyPr/>
            <a:lstStyle/>
            <a:p/>
          </p:txBody>
        </p:sp>
        <p:sp>
          <p:nvSpPr>
            <p:cNvPr id="45" name="rc45"/>
            <p:cNvSpPr/>
            <p:nvPr/>
          </p:nvSpPr>
          <p:spPr>
            <a:xfrm>
              <a:off x="3961705" y="3173662"/>
              <a:ext cx="239888" cy="45371"/>
            </a:xfrm>
            <a:prstGeom prst="rect">
              <a:avLst/>
            </a:prstGeom>
            <a:solidFill>
              <a:srgbClr val="1CABE2">
                <a:alpha val="100000"/>
              </a:srgbClr>
            </a:solidFill>
          </p:spPr>
          <p:txBody>
            <a:bodyPr/>
            <a:lstStyle/>
            <a:p/>
          </p:txBody>
        </p:sp>
        <p:sp>
          <p:nvSpPr>
            <p:cNvPr id="46" name="rc46"/>
            <p:cNvSpPr/>
            <p:nvPr/>
          </p:nvSpPr>
          <p:spPr>
            <a:xfrm>
              <a:off x="4228248" y="3173687"/>
              <a:ext cx="239888" cy="1134334"/>
            </a:xfrm>
            <a:prstGeom prst="rect">
              <a:avLst/>
            </a:prstGeom>
            <a:solidFill>
              <a:srgbClr val="80BD41">
                <a:alpha val="100000"/>
              </a:srgbClr>
            </a:solidFill>
          </p:spPr>
          <p:txBody>
            <a:bodyPr/>
            <a:lstStyle/>
            <a:p/>
          </p:txBody>
        </p:sp>
        <p:sp>
          <p:nvSpPr>
            <p:cNvPr id="47" name="rc47"/>
            <p:cNvSpPr/>
            <p:nvPr/>
          </p:nvSpPr>
          <p:spPr>
            <a:xfrm>
              <a:off x="4228248" y="3138609"/>
              <a:ext cx="239888" cy="35077"/>
            </a:xfrm>
            <a:prstGeom prst="rect">
              <a:avLst/>
            </a:prstGeom>
            <a:solidFill>
              <a:srgbClr val="1CABE2">
                <a:alpha val="100000"/>
              </a:srgbClr>
            </a:solidFill>
          </p:spPr>
          <p:txBody>
            <a:bodyPr/>
            <a:lstStyle/>
            <a:p/>
          </p:txBody>
        </p:sp>
        <p:sp>
          <p:nvSpPr>
            <p:cNvPr id="48" name="rc48"/>
            <p:cNvSpPr/>
            <p:nvPr/>
          </p:nvSpPr>
          <p:spPr>
            <a:xfrm>
              <a:off x="4494791" y="3148828"/>
              <a:ext cx="239888" cy="1159193"/>
            </a:xfrm>
            <a:prstGeom prst="rect">
              <a:avLst/>
            </a:prstGeom>
            <a:solidFill>
              <a:srgbClr val="80BD41">
                <a:alpha val="100000"/>
              </a:srgbClr>
            </a:solidFill>
          </p:spPr>
          <p:txBody>
            <a:bodyPr/>
            <a:lstStyle/>
            <a:p/>
          </p:txBody>
        </p:sp>
        <p:sp>
          <p:nvSpPr>
            <p:cNvPr id="49" name="rc49"/>
            <p:cNvSpPr/>
            <p:nvPr/>
          </p:nvSpPr>
          <p:spPr>
            <a:xfrm>
              <a:off x="4494791" y="3100533"/>
              <a:ext cx="239888" cy="48294"/>
            </a:xfrm>
            <a:prstGeom prst="rect">
              <a:avLst/>
            </a:prstGeom>
            <a:solidFill>
              <a:srgbClr val="1CABE2">
                <a:alpha val="100000"/>
              </a:srgbClr>
            </a:solidFill>
          </p:spPr>
          <p:txBody>
            <a:bodyPr/>
            <a:lstStyle/>
            <a:p/>
          </p:txBody>
        </p:sp>
        <p:sp>
          <p:nvSpPr>
            <p:cNvPr id="50" name="rc50"/>
            <p:cNvSpPr/>
            <p:nvPr/>
          </p:nvSpPr>
          <p:spPr>
            <a:xfrm>
              <a:off x="4761334" y="3137460"/>
              <a:ext cx="239888" cy="1170561"/>
            </a:xfrm>
            <a:prstGeom prst="rect">
              <a:avLst/>
            </a:prstGeom>
            <a:solidFill>
              <a:srgbClr val="80BD41">
                <a:alpha val="100000"/>
              </a:srgbClr>
            </a:solidFill>
          </p:spPr>
          <p:txBody>
            <a:bodyPr/>
            <a:lstStyle/>
            <a:p/>
          </p:txBody>
        </p:sp>
        <p:sp>
          <p:nvSpPr>
            <p:cNvPr id="51" name="rc51"/>
            <p:cNvSpPr/>
            <p:nvPr/>
          </p:nvSpPr>
          <p:spPr>
            <a:xfrm>
              <a:off x="4761334" y="3088691"/>
              <a:ext cx="239888" cy="48769"/>
            </a:xfrm>
            <a:prstGeom prst="rect">
              <a:avLst/>
            </a:prstGeom>
            <a:solidFill>
              <a:srgbClr val="1CABE2">
                <a:alpha val="100000"/>
              </a:srgbClr>
            </a:solidFill>
          </p:spPr>
          <p:txBody>
            <a:bodyPr/>
            <a:lstStyle/>
            <a:p/>
          </p:txBody>
        </p:sp>
        <p:sp>
          <p:nvSpPr>
            <p:cNvPr id="52" name="rc52"/>
            <p:cNvSpPr/>
            <p:nvPr/>
          </p:nvSpPr>
          <p:spPr>
            <a:xfrm>
              <a:off x="5027877" y="3164268"/>
              <a:ext cx="239888" cy="1143753"/>
            </a:xfrm>
            <a:prstGeom prst="rect">
              <a:avLst/>
            </a:prstGeom>
            <a:solidFill>
              <a:srgbClr val="80BD41">
                <a:alpha val="100000"/>
              </a:srgbClr>
            </a:solidFill>
          </p:spPr>
          <p:txBody>
            <a:bodyPr/>
            <a:lstStyle/>
            <a:p/>
          </p:txBody>
        </p:sp>
        <p:sp>
          <p:nvSpPr>
            <p:cNvPr id="53" name="rc53"/>
            <p:cNvSpPr/>
            <p:nvPr/>
          </p:nvSpPr>
          <p:spPr>
            <a:xfrm>
              <a:off x="5027877" y="3091264"/>
              <a:ext cx="239888" cy="73003"/>
            </a:xfrm>
            <a:prstGeom prst="rect">
              <a:avLst/>
            </a:prstGeom>
            <a:solidFill>
              <a:srgbClr val="1CABE2">
                <a:alpha val="100000"/>
              </a:srgbClr>
            </a:solidFill>
          </p:spPr>
          <p:txBody>
            <a:bodyPr/>
            <a:lstStyle/>
            <a:p/>
          </p:txBody>
        </p:sp>
        <p:sp>
          <p:nvSpPr>
            <p:cNvPr id="54" name="rc54"/>
            <p:cNvSpPr/>
            <p:nvPr/>
          </p:nvSpPr>
          <p:spPr>
            <a:xfrm>
              <a:off x="5294420" y="3159596"/>
              <a:ext cx="239888" cy="1148425"/>
            </a:xfrm>
            <a:prstGeom prst="rect">
              <a:avLst/>
            </a:prstGeom>
            <a:solidFill>
              <a:srgbClr val="80BD41">
                <a:alpha val="100000"/>
              </a:srgbClr>
            </a:solidFill>
          </p:spPr>
          <p:txBody>
            <a:bodyPr/>
            <a:lstStyle/>
            <a:p/>
          </p:txBody>
        </p:sp>
        <p:sp>
          <p:nvSpPr>
            <p:cNvPr id="55" name="rc55"/>
            <p:cNvSpPr/>
            <p:nvPr/>
          </p:nvSpPr>
          <p:spPr>
            <a:xfrm>
              <a:off x="5294420" y="3086292"/>
              <a:ext cx="239888" cy="73303"/>
            </a:xfrm>
            <a:prstGeom prst="rect">
              <a:avLst/>
            </a:prstGeom>
            <a:solidFill>
              <a:srgbClr val="1CABE2">
                <a:alpha val="100000"/>
              </a:srgbClr>
            </a:solidFill>
          </p:spPr>
          <p:txBody>
            <a:bodyPr/>
            <a:lstStyle/>
            <a:p/>
          </p:txBody>
        </p:sp>
        <p:sp>
          <p:nvSpPr>
            <p:cNvPr id="56" name="rc56"/>
            <p:cNvSpPr/>
            <p:nvPr/>
          </p:nvSpPr>
          <p:spPr>
            <a:xfrm>
              <a:off x="5560963" y="3122020"/>
              <a:ext cx="239888" cy="1186001"/>
            </a:xfrm>
            <a:prstGeom prst="rect">
              <a:avLst/>
            </a:prstGeom>
            <a:solidFill>
              <a:srgbClr val="80BD41">
                <a:alpha val="100000"/>
              </a:srgbClr>
            </a:solidFill>
          </p:spPr>
          <p:txBody>
            <a:bodyPr/>
            <a:lstStyle/>
            <a:p/>
          </p:txBody>
        </p:sp>
        <p:sp>
          <p:nvSpPr>
            <p:cNvPr id="57" name="rc57"/>
            <p:cNvSpPr/>
            <p:nvPr/>
          </p:nvSpPr>
          <p:spPr>
            <a:xfrm>
              <a:off x="5560963" y="3072601"/>
              <a:ext cx="239888" cy="49418"/>
            </a:xfrm>
            <a:prstGeom prst="rect">
              <a:avLst/>
            </a:prstGeom>
            <a:solidFill>
              <a:srgbClr val="1CABE2">
                <a:alpha val="100000"/>
              </a:srgbClr>
            </a:solidFill>
          </p:spPr>
          <p:txBody>
            <a:bodyPr/>
            <a:lstStyle/>
            <a:p/>
          </p:txBody>
        </p:sp>
        <p:sp>
          <p:nvSpPr>
            <p:cNvPr id="58" name="rc58"/>
            <p:cNvSpPr/>
            <p:nvPr/>
          </p:nvSpPr>
          <p:spPr>
            <a:xfrm>
              <a:off x="5827506" y="3110652"/>
              <a:ext cx="239888" cy="1197369"/>
            </a:xfrm>
            <a:prstGeom prst="rect">
              <a:avLst/>
            </a:prstGeom>
            <a:solidFill>
              <a:srgbClr val="80BD41">
                <a:alpha val="100000"/>
              </a:srgbClr>
            </a:solidFill>
          </p:spPr>
          <p:txBody>
            <a:bodyPr/>
            <a:lstStyle/>
            <a:p/>
          </p:txBody>
        </p:sp>
        <p:sp>
          <p:nvSpPr>
            <p:cNvPr id="59" name="rc59"/>
            <p:cNvSpPr/>
            <p:nvPr/>
          </p:nvSpPr>
          <p:spPr>
            <a:xfrm>
              <a:off x="5827506" y="3073625"/>
              <a:ext cx="239888" cy="37026"/>
            </a:xfrm>
            <a:prstGeom prst="rect">
              <a:avLst/>
            </a:prstGeom>
            <a:solidFill>
              <a:srgbClr val="1CABE2">
                <a:alpha val="100000"/>
              </a:srgbClr>
            </a:solidFill>
          </p:spPr>
          <p:txBody>
            <a:bodyPr/>
            <a:lstStyle/>
            <a:p/>
          </p:txBody>
        </p:sp>
        <p:sp>
          <p:nvSpPr>
            <p:cNvPr id="60" name="rc60"/>
            <p:cNvSpPr/>
            <p:nvPr/>
          </p:nvSpPr>
          <p:spPr>
            <a:xfrm>
              <a:off x="6094049" y="3132913"/>
              <a:ext cx="239888" cy="1175108"/>
            </a:xfrm>
            <a:prstGeom prst="rect">
              <a:avLst/>
            </a:prstGeom>
            <a:solidFill>
              <a:srgbClr val="80BD41">
                <a:alpha val="100000"/>
              </a:srgbClr>
            </a:solidFill>
          </p:spPr>
          <p:txBody>
            <a:bodyPr/>
            <a:lstStyle/>
            <a:p/>
          </p:txBody>
        </p:sp>
        <p:sp>
          <p:nvSpPr>
            <p:cNvPr id="61" name="rc61"/>
            <p:cNvSpPr/>
            <p:nvPr/>
          </p:nvSpPr>
          <p:spPr>
            <a:xfrm>
              <a:off x="6094049" y="3083944"/>
              <a:ext cx="239888" cy="48969"/>
            </a:xfrm>
            <a:prstGeom prst="rect">
              <a:avLst/>
            </a:prstGeom>
            <a:solidFill>
              <a:srgbClr val="1CABE2">
                <a:alpha val="100000"/>
              </a:srgbClr>
            </a:solidFill>
          </p:spPr>
          <p:txBody>
            <a:bodyPr/>
            <a:lstStyle/>
            <a:p/>
          </p:txBody>
        </p:sp>
        <p:sp>
          <p:nvSpPr>
            <p:cNvPr id="62" name="rc62"/>
            <p:cNvSpPr/>
            <p:nvPr/>
          </p:nvSpPr>
          <p:spPr>
            <a:xfrm>
              <a:off x="6360593" y="3181232"/>
              <a:ext cx="239888" cy="1126788"/>
            </a:xfrm>
            <a:prstGeom prst="rect">
              <a:avLst/>
            </a:prstGeom>
            <a:solidFill>
              <a:srgbClr val="80BD41">
                <a:alpha val="100000"/>
              </a:srgbClr>
            </a:solidFill>
          </p:spPr>
          <p:txBody>
            <a:bodyPr/>
            <a:lstStyle/>
            <a:p/>
          </p:txBody>
        </p:sp>
        <p:sp>
          <p:nvSpPr>
            <p:cNvPr id="63" name="rc63"/>
            <p:cNvSpPr/>
            <p:nvPr/>
          </p:nvSpPr>
          <p:spPr>
            <a:xfrm>
              <a:off x="6360593" y="3096411"/>
              <a:ext cx="239888" cy="84821"/>
            </a:xfrm>
            <a:prstGeom prst="rect">
              <a:avLst/>
            </a:prstGeom>
            <a:solidFill>
              <a:srgbClr val="1CABE2">
                <a:alpha val="100000"/>
              </a:srgbClr>
            </a:solidFill>
          </p:spPr>
          <p:txBody>
            <a:bodyPr/>
            <a:lstStyle/>
            <a:p/>
          </p:txBody>
        </p:sp>
        <p:sp>
          <p:nvSpPr>
            <p:cNvPr id="64" name="rc64"/>
            <p:cNvSpPr/>
            <p:nvPr/>
          </p:nvSpPr>
          <p:spPr>
            <a:xfrm>
              <a:off x="6627136" y="3217234"/>
              <a:ext cx="239888" cy="1090786"/>
            </a:xfrm>
            <a:prstGeom prst="rect">
              <a:avLst/>
            </a:prstGeom>
            <a:solidFill>
              <a:srgbClr val="80BD41">
                <a:alpha val="100000"/>
              </a:srgbClr>
            </a:solidFill>
          </p:spPr>
          <p:txBody>
            <a:bodyPr/>
            <a:lstStyle/>
            <a:p/>
          </p:txBody>
        </p:sp>
        <p:sp>
          <p:nvSpPr>
            <p:cNvPr id="65" name="rc65"/>
            <p:cNvSpPr/>
            <p:nvPr/>
          </p:nvSpPr>
          <p:spPr>
            <a:xfrm>
              <a:off x="6627136" y="3082420"/>
              <a:ext cx="239888" cy="134814"/>
            </a:xfrm>
            <a:prstGeom prst="rect">
              <a:avLst/>
            </a:prstGeom>
            <a:solidFill>
              <a:srgbClr val="1CABE2">
                <a:alpha val="100000"/>
              </a:srgbClr>
            </a:solidFill>
          </p:spPr>
          <p:txBody>
            <a:bodyPr/>
            <a:lstStyle/>
            <a:p/>
          </p:txBody>
        </p:sp>
        <p:sp>
          <p:nvSpPr>
            <p:cNvPr id="66" name="rc66"/>
            <p:cNvSpPr/>
            <p:nvPr/>
          </p:nvSpPr>
          <p:spPr>
            <a:xfrm>
              <a:off x="6893679" y="3171538"/>
              <a:ext cx="239888" cy="1136482"/>
            </a:xfrm>
            <a:prstGeom prst="rect">
              <a:avLst/>
            </a:prstGeom>
            <a:solidFill>
              <a:srgbClr val="80BD41">
                <a:alpha val="100000"/>
              </a:srgbClr>
            </a:solidFill>
          </p:spPr>
          <p:txBody>
            <a:bodyPr/>
            <a:lstStyle/>
            <a:p/>
          </p:txBody>
        </p:sp>
        <p:sp>
          <p:nvSpPr>
            <p:cNvPr id="67" name="rc67"/>
            <p:cNvSpPr/>
            <p:nvPr/>
          </p:nvSpPr>
          <p:spPr>
            <a:xfrm>
              <a:off x="6893679" y="3059134"/>
              <a:ext cx="239888" cy="112404"/>
            </a:xfrm>
            <a:prstGeom prst="rect">
              <a:avLst/>
            </a:prstGeom>
            <a:solidFill>
              <a:srgbClr val="1CABE2">
                <a:alpha val="100000"/>
              </a:srgbClr>
            </a:solidFill>
          </p:spPr>
          <p:txBody>
            <a:bodyPr/>
            <a:lstStyle/>
            <a:p/>
          </p:txBody>
        </p:sp>
        <p:sp>
          <p:nvSpPr>
            <p:cNvPr id="68" name="rc68"/>
            <p:cNvSpPr/>
            <p:nvPr/>
          </p:nvSpPr>
          <p:spPr>
            <a:xfrm>
              <a:off x="7160222" y="3126592"/>
              <a:ext cx="239888" cy="1181429"/>
            </a:xfrm>
            <a:prstGeom prst="rect">
              <a:avLst/>
            </a:prstGeom>
            <a:solidFill>
              <a:srgbClr val="80BD41">
                <a:alpha val="100000"/>
              </a:srgbClr>
            </a:solidFill>
          </p:spPr>
          <p:txBody>
            <a:bodyPr/>
            <a:lstStyle/>
            <a:p/>
          </p:txBody>
        </p:sp>
        <p:sp>
          <p:nvSpPr>
            <p:cNvPr id="69" name="rc69"/>
            <p:cNvSpPr/>
            <p:nvPr/>
          </p:nvSpPr>
          <p:spPr>
            <a:xfrm>
              <a:off x="7160222" y="3037673"/>
              <a:ext cx="239888" cy="88918"/>
            </a:xfrm>
            <a:prstGeom prst="rect">
              <a:avLst/>
            </a:prstGeom>
            <a:solidFill>
              <a:srgbClr val="1CABE2">
                <a:alpha val="100000"/>
              </a:srgbClr>
            </a:solidFill>
          </p:spPr>
          <p:txBody>
            <a:bodyPr/>
            <a:lstStyle/>
            <a:p/>
          </p:txBody>
        </p:sp>
        <p:sp>
          <p:nvSpPr>
            <p:cNvPr id="70" name="rc70"/>
            <p:cNvSpPr/>
            <p:nvPr/>
          </p:nvSpPr>
          <p:spPr>
            <a:xfrm>
              <a:off x="7426765" y="3111651"/>
              <a:ext cx="239888" cy="1196370"/>
            </a:xfrm>
            <a:prstGeom prst="rect">
              <a:avLst/>
            </a:prstGeom>
            <a:solidFill>
              <a:srgbClr val="80BD41">
                <a:alpha val="100000"/>
              </a:srgbClr>
            </a:solidFill>
          </p:spPr>
          <p:txBody>
            <a:bodyPr/>
            <a:lstStyle/>
            <a:p/>
          </p:txBody>
        </p:sp>
        <p:sp>
          <p:nvSpPr>
            <p:cNvPr id="71" name="rc71"/>
            <p:cNvSpPr/>
            <p:nvPr/>
          </p:nvSpPr>
          <p:spPr>
            <a:xfrm>
              <a:off x="7426765" y="3007617"/>
              <a:ext cx="239888" cy="104034"/>
            </a:xfrm>
            <a:prstGeom prst="rect">
              <a:avLst/>
            </a:prstGeom>
            <a:solidFill>
              <a:srgbClr val="1CABE2">
                <a:alpha val="100000"/>
              </a:srgbClr>
            </a:solidFill>
          </p:spPr>
          <p:txBody>
            <a:bodyPr/>
            <a:lstStyle/>
            <a:p/>
          </p:txBody>
        </p:sp>
        <p:sp>
          <p:nvSpPr>
            <p:cNvPr id="72" name="rc72"/>
            <p:cNvSpPr/>
            <p:nvPr/>
          </p:nvSpPr>
          <p:spPr>
            <a:xfrm>
              <a:off x="7693308" y="3039647"/>
              <a:ext cx="239888" cy="1268374"/>
            </a:xfrm>
            <a:prstGeom prst="rect">
              <a:avLst/>
            </a:prstGeom>
            <a:solidFill>
              <a:srgbClr val="80BD41">
                <a:alpha val="100000"/>
              </a:srgbClr>
            </a:solidFill>
          </p:spPr>
          <p:txBody>
            <a:bodyPr/>
            <a:lstStyle/>
            <a:p/>
          </p:txBody>
        </p:sp>
        <p:sp>
          <p:nvSpPr>
            <p:cNvPr id="73" name="rc73"/>
            <p:cNvSpPr/>
            <p:nvPr/>
          </p:nvSpPr>
          <p:spPr>
            <a:xfrm>
              <a:off x="7693308" y="2986805"/>
              <a:ext cx="239888" cy="52841"/>
            </a:xfrm>
            <a:prstGeom prst="rect">
              <a:avLst/>
            </a:prstGeom>
            <a:solidFill>
              <a:srgbClr val="1CABE2">
                <a:alpha val="100000"/>
              </a:srgbClr>
            </a:solidFill>
          </p:spPr>
          <p:txBody>
            <a:bodyPr/>
            <a:lstStyle/>
            <a:p/>
          </p:txBody>
        </p:sp>
        <p:sp>
          <p:nvSpPr>
            <p:cNvPr id="74" name="rc74"/>
            <p:cNvSpPr/>
            <p:nvPr/>
          </p:nvSpPr>
          <p:spPr>
            <a:xfrm>
              <a:off x="7959851" y="3047292"/>
              <a:ext cx="239888" cy="1260729"/>
            </a:xfrm>
            <a:prstGeom prst="rect">
              <a:avLst/>
            </a:prstGeom>
            <a:solidFill>
              <a:srgbClr val="80BD41">
                <a:alpha val="100000"/>
              </a:srgbClr>
            </a:solidFill>
          </p:spPr>
          <p:txBody>
            <a:bodyPr/>
            <a:lstStyle/>
            <a:p/>
          </p:txBody>
        </p:sp>
        <p:sp>
          <p:nvSpPr>
            <p:cNvPr id="75" name="rc75"/>
            <p:cNvSpPr/>
            <p:nvPr/>
          </p:nvSpPr>
          <p:spPr>
            <a:xfrm>
              <a:off x="7959851" y="2966817"/>
              <a:ext cx="239888" cy="80474"/>
            </a:xfrm>
            <a:prstGeom prst="rect">
              <a:avLst/>
            </a:prstGeom>
            <a:solidFill>
              <a:srgbClr val="1CABE2">
                <a:alpha val="100000"/>
              </a:srgbClr>
            </a:solidFill>
          </p:spPr>
          <p:txBody>
            <a:bodyPr/>
            <a:lstStyle/>
            <a:p/>
          </p:txBody>
        </p:sp>
        <p:sp>
          <p:nvSpPr>
            <p:cNvPr id="76" name="pl76"/>
            <p:cNvSpPr/>
            <p:nvPr/>
          </p:nvSpPr>
          <p:spPr>
            <a:xfrm>
              <a:off x="1416218" y="2095023"/>
              <a:ext cx="6663577" cy="648252"/>
            </a:xfrm>
            <a:custGeom>
              <a:avLst/>
              <a:pathLst>
                <a:path w="6663577" h="648252">
                  <a:moveTo>
                    <a:pt x="0" y="447070"/>
                  </a:moveTo>
                  <a:lnTo>
                    <a:pt x="266543" y="447070"/>
                  </a:lnTo>
                  <a:lnTo>
                    <a:pt x="533086" y="648252"/>
                  </a:lnTo>
                  <a:lnTo>
                    <a:pt x="799629" y="402363"/>
                  </a:lnTo>
                  <a:lnTo>
                    <a:pt x="1066172" y="89414"/>
                  </a:lnTo>
                  <a:lnTo>
                    <a:pt x="1332715" y="44707"/>
                  </a:lnTo>
                  <a:lnTo>
                    <a:pt x="1599258" y="0"/>
                  </a:lnTo>
                  <a:lnTo>
                    <a:pt x="1865801" y="44707"/>
                  </a:lnTo>
                  <a:lnTo>
                    <a:pt x="2132344" y="111767"/>
                  </a:lnTo>
                  <a:lnTo>
                    <a:pt x="2398888" y="111767"/>
                  </a:lnTo>
                  <a:lnTo>
                    <a:pt x="2665431" y="67060"/>
                  </a:lnTo>
                  <a:lnTo>
                    <a:pt x="2931974" y="44707"/>
                  </a:lnTo>
                  <a:lnTo>
                    <a:pt x="3198517" y="67060"/>
                  </a:lnTo>
                  <a:lnTo>
                    <a:pt x="3465060" y="67060"/>
                  </a:lnTo>
                  <a:lnTo>
                    <a:pt x="3731603" y="111767"/>
                  </a:lnTo>
                  <a:lnTo>
                    <a:pt x="3998146" y="111767"/>
                  </a:lnTo>
                  <a:lnTo>
                    <a:pt x="4264689" y="67060"/>
                  </a:lnTo>
                  <a:lnTo>
                    <a:pt x="4531233" y="44707"/>
                  </a:lnTo>
                  <a:lnTo>
                    <a:pt x="4797776" y="67060"/>
                  </a:lnTo>
                  <a:lnTo>
                    <a:pt x="5064319" y="134121"/>
                  </a:lnTo>
                  <a:lnTo>
                    <a:pt x="5330862" y="223535"/>
                  </a:lnTo>
                  <a:lnTo>
                    <a:pt x="5597405" y="178828"/>
                  </a:lnTo>
                  <a:lnTo>
                    <a:pt x="5863948" y="134121"/>
                  </a:lnTo>
                  <a:lnTo>
                    <a:pt x="6130491" y="156474"/>
                  </a:lnTo>
                  <a:lnTo>
                    <a:pt x="6397034" y="67060"/>
                  </a:lnTo>
                  <a:lnTo>
                    <a:pt x="6663577" y="111767"/>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78" name="tx78"/>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9" name="tx79"/>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0" name="tx80"/>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1" name="tx81"/>
            <p:cNvSpPr/>
            <p:nvPr/>
          </p:nvSpPr>
          <p:spPr>
            <a:xfrm>
              <a:off x="6420247"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2" name="tx82"/>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3" name="tx83"/>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4" name="tx84"/>
            <p:cNvSpPr/>
            <p:nvPr/>
          </p:nvSpPr>
          <p:spPr>
            <a:xfrm>
              <a:off x="7219877"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5" name="tx85"/>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6" name="tx86"/>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7" name="tx87"/>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8" name="tx88"/>
            <p:cNvSpPr/>
            <p:nvPr/>
          </p:nvSpPr>
          <p:spPr>
            <a:xfrm>
              <a:off x="1298664" y="324580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370.7</a:t>
              </a:r>
            </a:p>
          </p:txBody>
        </p:sp>
        <p:sp>
          <p:nvSpPr>
            <p:cNvPr id="89" name="tx89"/>
            <p:cNvSpPr/>
            <p:nvPr/>
          </p:nvSpPr>
          <p:spPr>
            <a:xfrm>
              <a:off x="2631380" y="315326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407.8</a:t>
              </a:r>
            </a:p>
          </p:txBody>
        </p:sp>
        <p:sp>
          <p:nvSpPr>
            <p:cNvPr id="90" name="tx90"/>
            <p:cNvSpPr/>
            <p:nvPr/>
          </p:nvSpPr>
          <p:spPr>
            <a:xfrm>
              <a:off x="4003272" y="3038011"/>
              <a:ext cx="156753"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454</a:t>
              </a:r>
            </a:p>
          </p:txBody>
        </p:sp>
        <p:sp>
          <p:nvSpPr>
            <p:cNvPr id="91" name="tx91"/>
            <p:cNvSpPr/>
            <p:nvPr/>
          </p:nvSpPr>
          <p:spPr>
            <a:xfrm>
              <a:off x="5335988" y="2950366"/>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489</a:t>
              </a:r>
            </a:p>
          </p:txBody>
        </p:sp>
        <p:sp>
          <p:nvSpPr>
            <p:cNvPr id="92" name="tx92"/>
            <p:cNvSpPr/>
            <p:nvPr/>
          </p:nvSpPr>
          <p:spPr>
            <a:xfrm>
              <a:off x="6362984" y="296051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484.9</a:t>
              </a:r>
            </a:p>
          </p:txBody>
        </p:sp>
        <p:sp>
          <p:nvSpPr>
            <p:cNvPr id="93" name="tx93"/>
            <p:cNvSpPr/>
            <p:nvPr/>
          </p:nvSpPr>
          <p:spPr>
            <a:xfrm>
              <a:off x="6629527" y="294646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490.6</a:t>
              </a:r>
            </a:p>
          </p:txBody>
        </p:sp>
        <p:sp>
          <p:nvSpPr>
            <p:cNvPr id="94" name="tx94"/>
            <p:cNvSpPr/>
            <p:nvPr/>
          </p:nvSpPr>
          <p:spPr>
            <a:xfrm>
              <a:off x="6896070" y="292320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499.9</a:t>
              </a:r>
            </a:p>
          </p:txBody>
        </p:sp>
        <p:sp>
          <p:nvSpPr>
            <p:cNvPr id="95" name="tx95"/>
            <p:cNvSpPr/>
            <p:nvPr/>
          </p:nvSpPr>
          <p:spPr>
            <a:xfrm>
              <a:off x="7162613" y="290174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508.5</a:t>
              </a:r>
            </a:p>
          </p:txBody>
        </p:sp>
        <p:sp>
          <p:nvSpPr>
            <p:cNvPr id="96" name="tx96"/>
            <p:cNvSpPr/>
            <p:nvPr/>
          </p:nvSpPr>
          <p:spPr>
            <a:xfrm>
              <a:off x="7429156" y="287171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520.5</a:t>
              </a:r>
            </a:p>
          </p:txBody>
        </p:sp>
        <p:sp>
          <p:nvSpPr>
            <p:cNvPr id="97" name="tx97"/>
            <p:cNvSpPr/>
            <p:nvPr/>
          </p:nvSpPr>
          <p:spPr>
            <a:xfrm>
              <a:off x="7695699" y="285087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528.8</a:t>
              </a:r>
            </a:p>
          </p:txBody>
        </p:sp>
        <p:sp>
          <p:nvSpPr>
            <p:cNvPr id="98" name="tx98"/>
            <p:cNvSpPr/>
            <p:nvPr/>
          </p:nvSpPr>
          <p:spPr>
            <a:xfrm>
              <a:off x="7962242" y="283084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536.8</a:t>
              </a:r>
            </a:p>
          </p:txBody>
        </p:sp>
        <p:sp>
          <p:nvSpPr>
            <p:cNvPr id="99" name="pl99"/>
            <p:cNvSpPr/>
            <p:nvPr/>
          </p:nvSpPr>
          <p:spPr>
            <a:xfrm>
              <a:off x="1416218" y="2072669"/>
              <a:ext cx="0" cy="469423"/>
            </a:xfrm>
            <a:custGeom>
              <a:avLst/>
              <a:pathLst>
                <a:path w="0" h="469423">
                  <a:moveTo>
                    <a:pt x="0" y="469423"/>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72669"/>
              <a:ext cx="0" cy="245888"/>
            </a:xfrm>
            <a:custGeom>
              <a:avLst/>
              <a:pathLst>
                <a:path w="0" h="245888">
                  <a:moveTo>
                    <a:pt x="0" y="245888"/>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72669"/>
              <a:ext cx="0" cy="201181"/>
            </a:xfrm>
            <a:custGeom>
              <a:avLst/>
              <a:pathLst>
                <a:path w="0" h="201181">
                  <a:moveTo>
                    <a:pt x="0" y="201181"/>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298664" y="390710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292.9</a:t>
              </a:r>
            </a:p>
          </p:txBody>
        </p:sp>
        <p:sp>
          <p:nvSpPr>
            <p:cNvPr id="111" name="tx111"/>
            <p:cNvSpPr/>
            <p:nvPr/>
          </p:nvSpPr>
          <p:spPr>
            <a:xfrm>
              <a:off x="1324790" y="344398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77.8</a:t>
              </a:r>
            </a:p>
          </p:txBody>
        </p:sp>
        <p:sp>
          <p:nvSpPr>
            <p:cNvPr id="112" name="tx112"/>
            <p:cNvSpPr/>
            <p:nvPr/>
          </p:nvSpPr>
          <p:spPr>
            <a:xfrm>
              <a:off x="2631380" y="377878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395.6</a:t>
              </a:r>
            </a:p>
          </p:txBody>
        </p:sp>
        <p:sp>
          <p:nvSpPr>
            <p:cNvPr id="113" name="tx113"/>
            <p:cNvSpPr/>
            <p:nvPr/>
          </p:nvSpPr>
          <p:spPr>
            <a:xfrm>
              <a:off x="2657505" y="3270566"/>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12.2</a:t>
              </a:r>
            </a:p>
          </p:txBody>
        </p:sp>
        <p:sp>
          <p:nvSpPr>
            <p:cNvPr id="114" name="tx114"/>
            <p:cNvSpPr/>
            <p:nvPr/>
          </p:nvSpPr>
          <p:spPr>
            <a:xfrm>
              <a:off x="3964096" y="372843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435.9</a:t>
              </a:r>
            </a:p>
          </p:txBody>
        </p:sp>
        <p:sp>
          <p:nvSpPr>
            <p:cNvPr id="115" name="tx115"/>
            <p:cNvSpPr/>
            <p:nvPr/>
          </p:nvSpPr>
          <p:spPr>
            <a:xfrm>
              <a:off x="3990221" y="316130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18.2</a:t>
              </a:r>
            </a:p>
          </p:txBody>
        </p:sp>
        <p:sp>
          <p:nvSpPr>
            <p:cNvPr id="116" name="tx116"/>
            <p:cNvSpPr/>
            <p:nvPr/>
          </p:nvSpPr>
          <p:spPr>
            <a:xfrm>
              <a:off x="5296811" y="369876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459.7</a:t>
              </a:r>
            </a:p>
          </p:txBody>
        </p:sp>
        <p:sp>
          <p:nvSpPr>
            <p:cNvPr id="117" name="tx117"/>
            <p:cNvSpPr/>
            <p:nvPr/>
          </p:nvSpPr>
          <p:spPr>
            <a:xfrm>
              <a:off x="5322937" y="308785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29.3</a:t>
              </a:r>
            </a:p>
          </p:txBody>
        </p:sp>
        <p:sp>
          <p:nvSpPr>
            <p:cNvPr id="118" name="tx118"/>
            <p:cNvSpPr/>
            <p:nvPr/>
          </p:nvSpPr>
          <p:spPr>
            <a:xfrm>
              <a:off x="6402160" y="3709579"/>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451</a:t>
              </a:r>
            </a:p>
          </p:txBody>
        </p:sp>
        <p:sp>
          <p:nvSpPr>
            <p:cNvPr id="119" name="tx119"/>
            <p:cNvSpPr/>
            <p:nvPr/>
          </p:nvSpPr>
          <p:spPr>
            <a:xfrm>
              <a:off x="6428286" y="3103727"/>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a:t>
              </a:r>
            </a:p>
          </p:txBody>
        </p:sp>
        <p:sp>
          <p:nvSpPr>
            <p:cNvPr id="120" name="tx120"/>
            <p:cNvSpPr/>
            <p:nvPr/>
          </p:nvSpPr>
          <p:spPr>
            <a:xfrm>
              <a:off x="6629527" y="372753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436.6</a:t>
              </a:r>
            </a:p>
          </p:txBody>
        </p:sp>
        <p:sp>
          <p:nvSpPr>
            <p:cNvPr id="121" name="tx121"/>
            <p:cNvSpPr/>
            <p:nvPr/>
          </p:nvSpPr>
          <p:spPr>
            <a:xfrm>
              <a:off x="6694829" y="3115054"/>
              <a:ext cx="104502"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a:t>
              </a:r>
            </a:p>
          </p:txBody>
        </p:sp>
        <p:sp>
          <p:nvSpPr>
            <p:cNvPr id="122" name="tx122"/>
            <p:cNvSpPr/>
            <p:nvPr/>
          </p:nvSpPr>
          <p:spPr>
            <a:xfrm>
              <a:off x="6896070" y="370473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454.9</a:t>
              </a:r>
            </a:p>
          </p:txBody>
        </p:sp>
        <p:sp>
          <p:nvSpPr>
            <p:cNvPr id="123" name="tx123"/>
            <p:cNvSpPr/>
            <p:nvPr/>
          </p:nvSpPr>
          <p:spPr>
            <a:xfrm>
              <a:off x="6961372" y="3080563"/>
              <a:ext cx="104502"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a:t>
              </a:r>
            </a:p>
          </p:txBody>
        </p:sp>
        <p:sp>
          <p:nvSpPr>
            <p:cNvPr id="124" name="tx124"/>
            <p:cNvSpPr/>
            <p:nvPr/>
          </p:nvSpPr>
          <p:spPr>
            <a:xfrm>
              <a:off x="7162613" y="368225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472.9</a:t>
              </a:r>
            </a:p>
          </p:txBody>
        </p:sp>
        <p:sp>
          <p:nvSpPr>
            <p:cNvPr id="125" name="tx125"/>
            <p:cNvSpPr/>
            <p:nvPr/>
          </p:nvSpPr>
          <p:spPr>
            <a:xfrm>
              <a:off x="7188738" y="304703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35.6</a:t>
              </a:r>
            </a:p>
          </p:txBody>
        </p:sp>
        <p:sp>
          <p:nvSpPr>
            <p:cNvPr id="126" name="tx126"/>
            <p:cNvSpPr/>
            <p:nvPr/>
          </p:nvSpPr>
          <p:spPr>
            <a:xfrm>
              <a:off x="7429156" y="367478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478.9</a:t>
              </a:r>
            </a:p>
          </p:txBody>
        </p:sp>
        <p:sp>
          <p:nvSpPr>
            <p:cNvPr id="127" name="tx127"/>
            <p:cNvSpPr/>
            <p:nvPr/>
          </p:nvSpPr>
          <p:spPr>
            <a:xfrm>
              <a:off x="7455282" y="302458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41.6</a:t>
              </a:r>
            </a:p>
          </p:txBody>
        </p:sp>
        <p:sp>
          <p:nvSpPr>
            <p:cNvPr id="128" name="tx128"/>
            <p:cNvSpPr/>
            <p:nvPr/>
          </p:nvSpPr>
          <p:spPr>
            <a:xfrm>
              <a:off x="7695699" y="363878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507.7</a:t>
              </a:r>
            </a:p>
          </p:txBody>
        </p:sp>
        <p:sp>
          <p:nvSpPr>
            <p:cNvPr id="129" name="tx129"/>
            <p:cNvSpPr/>
            <p:nvPr/>
          </p:nvSpPr>
          <p:spPr>
            <a:xfrm>
              <a:off x="7721825" y="297932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21.1</a:t>
              </a:r>
            </a:p>
          </p:txBody>
        </p:sp>
        <p:sp>
          <p:nvSpPr>
            <p:cNvPr id="130" name="tx130"/>
            <p:cNvSpPr/>
            <p:nvPr/>
          </p:nvSpPr>
          <p:spPr>
            <a:xfrm>
              <a:off x="7962242" y="364260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504.6</a:t>
              </a:r>
            </a:p>
          </p:txBody>
        </p:sp>
        <p:sp>
          <p:nvSpPr>
            <p:cNvPr id="131" name="tx131"/>
            <p:cNvSpPr/>
            <p:nvPr/>
          </p:nvSpPr>
          <p:spPr>
            <a:xfrm>
              <a:off x="7988368" y="297196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32.2</a:t>
              </a:r>
            </a:p>
          </p:txBody>
        </p:sp>
        <p:sp>
          <p:nvSpPr>
            <p:cNvPr id="132" name="tx132"/>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655386" y="363130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34" name="tx134"/>
            <p:cNvSpPr/>
            <p:nvPr/>
          </p:nvSpPr>
          <p:spPr>
            <a:xfrm>
              <a:off x="655386" y="30066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5" name="tx135"/>
            <p:cNvSpPr/>
            <p:nvPr/>
          </p:nvSpPr>
          <p:spPr>
            <a:xfrm>
              <a:off x="655386" y="238208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36" name="tx136"/>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293494" y="3068909"/>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53" name="tx153"/>
            <p:cNvSpPr/>
            <p:nvPr/>
          </p:nvSpPr>
          <p:spPr>
            <a:xfrm rot="5400000">
              <a:off x="8496806" y="3068909"/>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54" name="pl154"/>
            <p:cNvSpPr/>
            <p:nvPr/>
          </p:nvSpPr>
          <p:spPr>
            <a:xfrm>
              <a:off x="2547370"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2814469" y="5229428"/>
              <a:ext cx="105593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couverture</a:t>
              </a:r>
            </a:p>
          </p:txBody>
        </p:sp>
        <p:sp>
          <p:nvSpPr>
            <p:cNvPr id="156" name="rc156"/>
            <p:cNvSpPr/>
            <p:nvPr/>
          </p:nvSpPr>
          <p:spPr>
            <a:xfrm>
              <a:off x="4157761" y="5180747"/>
              <a:ext cx="201456" cy="201456"/>
            </a:xfrm>
            <a:prstGeom prst="rect">
              <a:avLst/>
            </a:prstGeom>
            <a:solidFill>
              <a:srgbClr val="1CABE2">
                <a:alpha val="100000"/>
              </a:srgbClr>
            </a:solidFill>
          </p:spPr>
          <p:txBody>
            <a:bodyPr/>
            <a:lstStyle/>
            <a:p/>
          </p:txBody>
        </p:sp>
        <p:sp>
          <p:nvSpPr>
            <p:cNvPr id="157" name="rc157"/>
            <p:cNvSpPr/>
            <p:nvPr/>
          </p:nvSpPr>
          <p:spPr>
            <a:xfrm>
              <a:off x="6123695" y="5180747"/>
              <a:ext cx="201456" cy="201456"/>
            </a:xfrm>
            <a:prstGeom prst="rect">
              <a:avLst/>
            </a:prstGeom>
            <a:solidFill>
              <a:srgbClr val="80BD41">
                <a:alpha val="100000"/>
              </a:srgbClr>
            </a:solidFill>
          </p:spPr>
          <p:txBody>
            <a:bodyPr/>
            <a:lstStyle/>
            <a:p/>
          </p:txBody>
        </p:sp>
        <p:sp>
          <p:nvSpPr>
            <p:cNvPr id="158" name="tx158"/>
            <p:cNvSpPr/>
            <p:nvPr/>
          </p:nvSpPr>
          <p:spPr>
            <a:xfrm>
              <a:off x="4437806" y="5200370"/>
              <a:ext cx="160730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 Vaccinés (zéro dose)</a:t>
              </a:r>
            </a:p>
          </p:txBody>
        </p:sp>
        <p:sp>
          <p:nvSpPr>
            <p:cNvPr id="159" name="tx159"/>
            <p:cNvSpPr/>
            <p:nvPr/>
          </p:nvSpPr>
          <p:spPr>
            <a:xfrm>
              <a:off x="6403740" y="5229292"/>
              <a:ext cx="56684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Vaccinés</a:t>
              </a:r>
            </a:p>
          </p:txBody>
        </p:sp>
        <p:sp>
          <p:nvSpPr>
            <p:cNvPr id="160" name="tx160"/>
            <p:cNvSpPr/>
            <p:nvPr/>
          </p:nvSpPr>
          <p:spPr>
            <a:xfrm>
              <a:off x="951100" y="1411841"/>
              <a:ext cx="5417849"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estimée DTP1 et nombre d'enfants vaccinés et non vaccinés,</a:t>
              </a:r>
            </a:p>
          </p:txBody>
        </p:sp>
        <p:sp>
          <p:nvSpPr>
            <p:cNvPr id="161" name="tx161"/>
            <p:cNvSpPr/>
            <p:nvPr/>
          </p:nvSpPr>
          <p:spPr>
            <a:xfrm>
              <a:off x="951100" y="1581351"/>
              <a:ext cx="151006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Sénégal, 2000-2025</a:t>
              </a:r>
            </a:p>
          </p:txBody>
        </p:sp>
        <p:sp>
          <p:nvSpPr>
            <p:cNvPr id="162" name="pl162"/>
            <p:cNvSpPr/>
            <p:nvPr/>
          </p:nvSpPr>
          <p:spPr>
            <a:xfrm>
              <a:off x="252102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97053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742004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745784"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6195294"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rc171"/>
            <p:cNvSpPr/>
            <p:nvPr/>
          </p:nvSpPr>
          <p:spPr>
            <a:xfrm>
              <a:off x="1296273" y="5954972"/>
              <a:ext cx="5523645" cy="129091"/>
            </a:xfrm>
            <a:prstGeom prst="rect">
              <a:avLst/>
            </a:prstGeom>
            <a:solidFill>
              <a:srgbClr val="80BD41">
                <a:alpha val="100000"/>
              </a:srgbClr>
            </a:solidFill>
          </p:spPr>
          <p:txBody>
            <a:bodyPr/>
            <a:lstStyle/>
            <a:p/>
          </p:txBody>
        </p:sp>
        <p:sp>
          <p:nvSpPr>
            <p:cNvPr id="172" name="rc172"/>
            <p:cNvSpPr/>
            <p:nvPr/>
          </p:nvSpPr>
          <p:spPr>
            <a:xfrm>
              <a:off x="6819919" y="5954972"/>
              <a:ext cx="415804" cy="129091"/>
            </a:xfrm>
            <a:prstGeom prst="rect">
              <a:avLst/>
            </a:prstGeom>
            <a:solidFill>
              <a:srgbClr val="1CABE2">
                <a:alpha val="100000"/>
              </a:srgbClr>
            </a:solidFill>
          </p:spPr>
          <p:txBody>
            <a:bodyPr/>
            <a:lstStyle/>
            <a:p/>
          </p:txBody>
        </p:sp>
        <p:sp>
          <p:nvSpPr>
            <p:cNvPr id="173" name="rc173"/>
            <p:cNvSpPr/>
            <p:nvPr/>
          </p:nvSpPr>
          <p:spPr>
            <a:xfrm>
              <a:off x="1296273" y="5793607"/>
              <a:ext cx="6217714" cy="129091"/>
            </a:xfrm>
            <a:prstGeom prst="rect">
              <a:avLst/>
            </a:prstGeom>
            <a:solidFill>
              <a:srgbClr val="80BD41">
                <a:alpha val="100000"/>
              </a:srgbClr>
            </a:solidFill>
          </p:spPr>
          <p:txBody>
            <a:bodyPr/>
            <a:lstStyle/>
            <a:p/>
          </p:txBody>
        </p:sp>
        <p:sp>
          <p:nvSpPr>
            <p:cNvPr id="174" name="rc174"/>
            <p:cNvSpPr/>
            <p:nvPr/>
          </p:nvSpPr>
          <p:spPr>
            <a:xfrm>
              <a:off x="7513988" y="5793607"/>
              <a:ext cx="259035" cy="129091"/>
            </a:xfrm>
            <a:prstGeom prst="rect">
              <a:avLst/>
            </a:prstGeom>
            <a:solidFill>
              <a:srgbClr val="1CABE2">
                <a:alpha val="100000"/>
              </a:srgbClr>
            </a:solidFill>
          </p:spPr>
          <p:txBody>
            <a:bodyPr/>
            <a:lstStyle/>
            <a:p/>
          </p:txBody>
        </p:sp>
        <p:sp>
          <p:nvSpPr>
            <p:cNvPr id="175" name="rc175"/>
            <p:cNvSpPr/>
            <p:nvPr/>
          </p:nvSpPr>
          <p:spPr>
            <a:xfrm>
              <a:off x="1296273" y="5632243"/>
              <a:ext cx="6180236" cy="129091"/>
            </a:xfrm>
            <a:prstGeom prst="rect">
              <a:avLst/>
            </a:prstGeom>
            <a:solidFill>
              <a:srgbClr val="80BD41">
                <a:alpha val="100000"/>
              </a:srgbClr>
            </a:solidFill>
          </p:spPr>
          <p:txBody>
            <a:bodyPr/>
            <a:lstStyle/>
            <a:p/>
          </p:txBody>
        </p:sp>
        <p:sp>
          <p:nvSpPr>
            <p:cNvPr id="176" name="rc176"/>
            <p:cNvSpPr/>
            <p:nvPr/>
          </p:nvSpPr>
          <p:spPr>
            <a:xfrm>
              <a:off x="7476510" y="5632243"/>
              <a:ext cx="394493" cy="129091"/>
            </a:xfrm>
            <a:prstGeom prst="rect">
              <a:avLst/>
            </a:prstGeom>
            <a:solidFill>
              <a:srgbClr val="1CABE2">
                <a:alpha val="100000"/>
              </a:srgbClr>
            </a:solidFill>
          </p:spPr>
          <p:txBody>
            <a:bodyPr/>
            <a:lstStyle/>
            <a:p/>
          </p:txBody>
        </p:sp>
        <p:sp>
          <p:nvSpPr>
            <p:cNvPr id="177" name="tx177"/>
            <p:cNvSpPr/>
            <p:nvPr/>
          </p:nvSpPr>
          <p:spPr>
            <a:xfrm>
              <a:off x="7387886" y="597638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484.9</a:t>
              </a:r>
            </a:p>
          </p:txBody>
        </p:sp>
        <p:sp>
          <p:nvSpPr>
            <p:cNvPr id="178" name="tx178"/>
            <p:cNvSpPr/>
            <p:nvPr/>
          </p:nvSpPr>
          <p:spPr>
            <a:xfrm>
              <a:off x="7952180" y="5815017"/>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528.8</a:t>
              </a:r>
            </a:p>
          </p:txBody>
        </p:sp>
        <p:sp>
          <p:nvSpPr>
            <p:cNvPr id="179" name="tx179"/>
            <p:cNvSpPr/>
            <p:nvPr/>
          </p:nvSpPr>
          <p:spPr>
            <a:xfrm>
              <a:off x="8055059" y="56535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536.8</a:t>
              </a:r>
            </a:p>
          </p:txBody>
        </p:sp>
        <p:sp>
          <p:nvSpPr>
            <p:cNvPr id="180" name="tx180"/>
            <p:cNvSpPr/>
            <p:nvPr/>
          </p:nvSpPr>
          <p:spPr>
            <a:xfrm>
              <a:off x="3967662" y="597907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451</a:t>
              </a:r>
            </a:p>
          </p:txBody>
        </p:sp>
        <p:sp>
          <p:nvSpPr>
            <p:cNvPr id="181" name="tx181"/>
            <p:cNvSpPr/>
            <p:nvPr/>
          </p:nvSpPr>
          <p:spPr>
            <a:xfrm>
              <a:off x="6967531" y="59790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182" name="tx182"/>
            <p:cNvSpPr/>
            <p:nvPr/>
          </p:nvSpPr>
          <p:spPr>
            <a:xfrm>
              <a:off x="4269492" y="5817713"/>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507.7</a:t>
              </a:r>
            </a:p>
          </p:txBody>
        </p:sp>
        <p:sp>
          <p:nvSpPr>
            <p:cNvPr id="183" name="tx183"/>
            <p:cNvSpPr/>
            <p:nvPr/>
          </p:nvSpPr>
          <p:spPr>
            <a:xfrm>
              <a:off x="7538012" y="5819036"/>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21.1</a:t>
              </a:r>
            </a:p>
          </p:txBody>
        </p:sp>
        <p:sp>
          <p:nvSpPr>
            <p:cNvPr id="184" name="tx184"/>
            <p:cNvSpPr/>
            <p:nvPr/>
          </p:nvSpPr>
          <p:spPr>
            <a:xfrm>
              <a:off x="4250753" y="56563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504.6</a:t>
              </a:r>
            </a:p>
          </p:txBody>
        </p:sp>
        <p:sp>
          <p:nvSpPr>
            <p:cNvPr id="185" name="tx185"/>
            <p:cNvSpPr/>
            <p:nvPr/>
          </p:nvSpPr>
          <p:spPr>
            <a:xfrm>
              <a:off x="7568263" y="56562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32.2</a:t>
              </a:r>
            </a:p>
          </p:txBody>
        </p:sp>
        <p:sp>
          <p:nvSpPr>
            <p:cNvPr id="186" name="tx186"/>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7" name="tx187"/>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9" name="tx189"/>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0" name="tx190"/>
            <p:cNvSpPr/>
            <p:nvPr/>
          </p:nvSpPr>
          <p:spPr>
            <a:xfrm>
              <a:off x="3629242"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1" name="tx191"/>
            <p:cNvSpPr/>
            <p:nvPr/>
          </p:nvSpPr>
          <p:spPr>
            <a:xfrm>
              <a:off x="6078752"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92" name="tx192"/>
            <p:cNvSpPr/>
            <p:nvPr/>
          </p:nvSpPr>
          <p:spPr>
            <a:xfrm>
              <a:off x="4006567" y="6312056"/>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93" name="tx193"/>
            <p:cNvSpPr/>
            <p:nvPr/>
          </p:nvSpPr>
          <p:spPr>
            <a:xfrm>
              <a:off x="4246355" y="65249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grpSp>
      <p:sp>
        <p:nvSpPr>
          <p:cNvPr id="19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Le taux de couverture du DTP1 en 2025 (94 %) est resté relativement stable, avec un écart inférieur à 1 % par rapport à 2019 (93 %).
Le nombre d’enfants vaccinés avec le DTP1 a augmenté de 12 % par rapport à 2019.
Le nombre de nourrissons survivants a augmenté d’environ 11 % par rapport à 2019.
En 2025, 100 000 enfants de plus ont été vaccinés qu’en 2019.
En 2025, on comptait 100 000 nourrissons survivants (population cible) de plus qu’en 2019.
Pour que la couverture vaccinale augmente, le nombre d’enfants vaccinés doit croître à un rythme plus rapide que celui de la croissance démographique.</a:t>
            </a:r>
          </a:p>
        </p:txBody>
      </p:sp>
      <p:sp>
        <p:nvSpPr>
          <p:cNvPr id="19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Pour que la couverture vaccinale augmente, le nombre d'enfants vaccinés doit croître à un rythme plus rapide que celui de la croissance démographique.</a:t>
            </a:r>
          </a:p>
        </p:txBody>
      </p:sp>
      <p:grpSp xmlns:pic="http://schemas.openxmlformats.org/drawingml/2006/picture">
        <p:nvGrpSpPr>
          <p:cNvPr id="196" name=""/>
          <p:cNvGrpSpPr/>
          <p:nvPr/>
        </p:nvGrpSpPr>
        <p:grpSpPr>
          <a:xfrm>
            <a:off x="292608" y="1051560"/>
            <a:ext cx="8595360" cy="28575"/>
            <a:chOff x="292608" y="1051560"/>
            <a:chExt cx="8595360" cy="28575"/>
          </a:xfrm>
        </p:grpSpPr>
        <p:sp>
          <p:nvSpPr>
            <p:cNvPr id="197"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8"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998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1751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505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258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9622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4375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128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881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634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89418"/>
              <a:ext cx="3397293" cy="881457"/>
            </a:xfrm>
            <a:custGeom>
              <a:avLst/>
              <a:pathLst>
                <a:path w="3397293" h="881457">
                  <a:moveTo>
                    <a:pt x="0" y="881457"/>
                  </a:moveTo>
                  <a:lnTo>
                    <a:pt x="135891" y="881457"/>
                  </a:lnTo>
                  <a:lnTo>
                    <a:pt x="271783" y="713561"/>
                  </a:lnTo>
                  <a:lnTo>
                    <a:pt x="407675" y="440728"/>
                  </a:lnTo>
                  <a:lnTo>
                    <a:pt x="543566" y="146909"/>
                  </a:lnTo>
                  <a:lnTo>
                    <a:pt x="679458" y="209870"/>
                  </a:lnTo>
                  <a:lnTo>
                    <a:pt x="815350" y="104935"/>
                  </a:lnTo>
                  <a:lnTo>
                    <a:pt x="951242" y="0"/>
                  </a:lnTo>
                  <a:lnTo>
                    <a:pt x="1087133" y="125922"/>
                  </a:lnTo>
                  <a:lnTo>
                    <a:pt x="1223025" y="167896"/>
                  </a:lnTo>
                  <a:lnTo>
                    <a:pt x="1358917" y="104935"/>
                  </a:lnTo>
                  <a:lnTo>
                    <a:pt x="1494809" y="41974"/>
                  </a:lnTo>
                  <a:lnTo>
                    <a:pt x="1630700" y="62961"/>
                  </a:lnTo>
                  <a:lnTo>
                    <a:pt x="1766592" y="41974"/>
                  </a:lnTo>
                  <a:lnTo>
                    <a:pt x="1902484" y="104935"/>
                  </a:lnTo>
                  <a:lnTo>
                    <a:pt x="2038375" y="104935"/>
                  </a:lnTo>
                  <a:lnTo>
                    <a:pt x="2174267" y="20987"/>
                  </a:lnTo>
                  <a:lnTo>
                    <a:pt x="2310159" y="20987"/>
                  </a:lnTo>
                  <a:lnTo>
                    <a:pt x="2446051" y="41974"/>
                  </a:lnTo>
                  <a:lnTo>
                    <a:pt x="2581942" y="62961"/>
                  </a:lnTo>
                  <a:lnTo>
                    <a:pt x="2717834" y="230858"/>
                  </a:lnTo>
                  <a:lnTo>
                    <a:pt x="2853726" y="188883"/>
                  </a:lnTo>
                  <a:lnTo>
                    <a:pt x="2989618" y="20987"/>
                  </a:lnTo>
                  <a:lnTo>
                    <a:pt x="3125509" y="41974"/>
                  </a:lnTo>
                  <a:lnTo>
                    <a:pt x="3261401" y="62961"/>
                  </a:lnTo>
                  <a:lnTo>
                    <a:pt x="3397293" y="62961"/>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57315"/>
              <a:ext cx="3397293" cy="293819"/>
            </a:xfrm>
            <a:custGeom>
              <a:avLst/>
              <a:pathLst>
                <a:path w="3397293" h="293819">
                  <a:moveTo>
                    <a:pt x="0" y="293819"/>
                  </a:moveTo>
                  <a:lnTo>
                    <a:pt x="135891" y="293819"/>
                  </a:lnTo>
                  <a:lnTo>
                    <a:pt x="271783" y="293819"/>
                  </a:lnTo>
                  <a:lnTo>
                    <a:pt x="407675" y="251845"/>
                  </a:lnTo>
                  <a:lnTo>
                    <a:pt x="543566" y="209870"/>
                  </a:lnTo>
                  <a:lnTo>
                    <a:pt x="679458" y="188883"/>
                  </a:lnTo>
                  <a:lnTo>
                    <a:pt x="815350" y="167896"/>
                  </a:lnTo>
                  <a:lnTo>
                    <a:pt x="951242" y="167896"/>
                  </a:lnTo>
                  <a:lnTo>
                    <a:pt x="1087133" y="104935"/>
                  </a:lnTo>
                  <a:lnTo>
                    <a:pt x="1223025" y="62961"/>
                  </a:lnTo>
                  <a:lnTo>
                    <a:pt x="1358917" y="62961"/>
                  </a:lnTo>
                  <a:lnTo>
                    <a:pt x="1494809" y="41974"/>
                  </a:lnTo>
                  <a:lnTo>
                    <a:pt x="1630700" y="41974"/>
                  </a:lnTo>
                  <a:lnTo>
                    <a:pt x="1766592" y="41974"/>
                  </a:lnTo>
                  <a:lnTo>
                    <a:pt x="1902484" y="41974"/>
                  </a:lnTo>
                  <a:lnTo>
                    <a:pt x="2038375" y="20987"/>
                  </a:lnTo>
                  <a:lnTo>
                    <a:pt x="2174267" y="0"/>
                  </a:lnTo>
                  <a:lnTo>
                    <a:pt x="2310159" y="0"/>
                  </a:lnTo>
                  <a:lnTo>
                    <a:pt x="2446051" y="0"/>
                  </a:lnTo>
                  <a:lnTo>
                    <a:pt x="2581942" y="0"/>
                  </a:lnTo>
                  <a:lnTo>
                    <a:pt x="2717834" y="62961"/>
                  </a:lnTo>
                  <a:lnTo>
                    <a:pt x="2853726" y="104935"/>
                  </a:lnTo>
                  <a:lnTo>
                    <a:pt x="2989618" y="20987"/>
                  </a:lnTo>
                  <a:lnTo>
                    <a:pt x="3125509" y="41974"/>
                  </a:lnTo>
                  <a:lnTo>
                    <a:pt x="3261401" y="41974"/>
                  </a:lnTo>
                  <a:lnTo>
                    <a:pt x="3397293" y="20987"/>
                  </a:lnTo>
                </a:path>
              </a:pathLst>
            </a:custGeom>
            <a:ln w="27101" cap="flat">
              <a:solidFill>
                <a:srgbClr val="80BD41">
                  <a:alpha val="100000"/>
                </a:srgbClr>
              </a:solidFill>
              <a:prstDash val="solid"/>
              <a:round/>
            </a:ln>
          </p:spPr>
          <p:txBody>
            <a:bodyPr/>
            <a:lstStyle/>
            <a:p/>
          </p:txBody>
        </p:sp>
        <p:sp>
          <p:nvSpPr>
            <p:cNvPr id="23" name="pl23"/>
            <p:cNvSpPr/>
            <p:nvPr/>
          </p:nvSpPr>
          <p:spPr>
            <a:xfrm>
              <a:off x="1120965" y="2451134"/>
              <a:ext cx="3397293" cy="671587"/>
            </a:xfrm>
            <a:custGeom>
              <a:avLst/>
              <a:pathLst>
                <a:path w="3397293" h="671587">
                  <a:moveTo>
                    <a:pt x="0" y="650599"/>
                  </a:moveTo>
                  <a:lnTo>
                    <a:pt x="135891" y="671587"/>
                  </a:lnTo>
                  <a:lnTo>
                    <a:pt x="271783" y="629612"/>
                  </a:lnTo>
                  <a:lnTo>
                    <a:pt x="407675" y="545664"/>
                  </a:lnTo>
                  <a:lnTo>
                    <a:pt x="543566" y="440728"/>
                  </a:lnTo>
                  <a:lnTo>
                    <a:pt x="679458" y="356780"/>
                  </a:lnTo>
                  <a:lnTo>
                    <a:pt x="815350" y="293819"/>
                  </a:lnTo>
                  <a:lnTo>
                    <a:pt x="951242" y="251845"/>
                  </a:lnTo>
                  <a:lnTo>
                    <a:pt x="1087133" y="146909"/>
                  </a:lnTo>
                  <a:lnTo>
                    <a:pt x="1223025" y="41974"/>
                  </a:lnTo>
                  <a:lnTo>
                    <a:pt x="1358917" y="125922"/>
                  </a:lnTo>
                  <a:lnTo>
                    <a:pt x="1494809" y="167896"/>
                  </a:lnTo>
                  <a:lnTo>
                    <a:pt x="1630700" y="209870"/>
                  </a:lnTo>
                  <a:lnTo>
                    <a:pt x="1766592" y="209870"/>
                  </a:lnTo>
                  <a:lnTo>
                    <a:pt x="1902484" y="188883"/>
                  </a:lnTo>
                  <a:lnTo>
                    <a:pt x="2038375" y="209870"/>
                  </a:lnTo>
                  <a:lnTo>
                    <a:pt x="2174267" y="104935"/>
                  </a:lnTo>
                  <a:lnTo>
                    <a:pt x="2310159" y="83948"/>
                  </a:lnTo>
                  <a:lnTo>
                    <a:pt x="2446051" y="41974"/>
                  </a:lnTo>
                  <a:lnTo>
                    <a:pt x="2581942" y="0"/>
                  </a:lnTo>
                  <a:lnTo>
                    <a:pt x="2717834" y="62961"/>
                  </a:lnTo>
                  <a:lnTo>
                    <a:pt x="2853726" y="146909"/>
                  </a:lnTo>
                  <a:lnTo>
                    <a:pt x="2989618" y="104935"/>
                  </a:lnTo>
                  <a:lnTo>
                    <a:pt x="3125509" y="41974"/>
                  </a:lnTo>
                  <a:lnTo>
                    <a:pt x="3261401" y="20987"/>
                  </a:lnTo>
                  <a:lnTo>
                    <a:pt x="3397293" y="20987"/>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89418"/>
              <a:ext cx="3397293" cy="881457"/>
            </a:xfrm>
            <a:custGeom>
              <a:avLst/>
              <a:pathLst>
                <a:path w="3397293" h="881457">
                  <a:moveTo>
                    <a:pt x="0" y="881457"/>
                  </a:moveTo>
                  <a:lnTo>
                    <a:pt x="135891" y="881457"/>
                  </a:lnTo>
                  <a:lnTo>
                    <a:pt x="271783" y="713561"/>
                  </a:lnTo>
                  <a:lnTo>
                    <a:pt x="407675" y="440728"/>
                  </a:lnTo>
                  <a:lnTo>
                    <a:pt x="543566" y="146909"/>
                  </a:lnTo>
                  <a:lnTo>
                    <a:pt x="679458" y="209870"/>
                  </a:lnTo>
                  <a:lnTo>
                    <a:pt x="815350" y="104935"/>
                  </a:lnTo>
                  <a:lnTo>
                    <a:pt x="951242" y="0"/>
                  </a:lnTo>
                  <a:lnTo>
                    <a:pt x="1087133" y="125922"/>
                  </a:lnTo>
                  <a:lnTo>
                    <a:pt x="1223025" y="167896"/>
                  </a:lnTo>
                  <a:lnTo>
                    <a:pt x="1358917" y="104935"/>
                  </a:lnTo>
                  <a:lnTo>
                    <a:pt x="1494809" y="41974"/>
                  </a:lnTo>
                  <a:lnTo>
                    <a:pt x="1630700" y="62961"/>
                  </a:lnTo>
                  <a:lnTo>
                    <a:pt x="1766592" y="41974"/>
                  </a:lnTo>
                  <a:lnTo>
                    <a:pt x="1902484" y="104935"/>
                  </a:lnTo>
                  <a:lnTo>
                    <a:pt x="2038375" y="104935"/>
                  </a:lnTo>
                  <a:lnTo>
                    <a:pt x="2174267" y="20987"/>
                  </a:lnTo>
                  <a:lnTo>
                    <a:pt x="2310159" y="20987"/>
                  </a:lnTo>
                  <a:lnTo>
                    <a:pt x="2446051" y="41974"/>
                  </a:lnTo>
                  <a:lnTo>
                    <a:pt x="2581942" y="62961"/>
                  </a:lnTo>
                  <a:lnTo>
                    <a:pt x="2717834" y="230858"/>
                  </a:lnTo>
                  <a:lnTo>
                    <a:pt x="2853726" y="188883"/>
                  </a:lnTo>
                  <a:lnTo>
                    <a:pt x="2989618" y="20987"/>
                  </a:lnTo>
                  <a:lnTo>
                    <a:pt x="3125509" y="41974"/>
                  </a:lnTo>
                  <a:lnTo>
                    <a:pt x="3261401" y="62961"/>
                  </a:lnTo>
                  <a:lnTo>
                    <a:pt x="3397293" y="62961"/>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1522"/>
              <a:ext cx="0" cy="1049354"/>
            </a:xfrm>
            <a:custGeom>
              <a:avLst/>
              <a:pathLst>
                <a:path w="0" h="1049354">
                  <a:moveTo>
                    <a:pt x="0" y="0"/>
                  </a:moveTo>
                  <a:lnTo>
                    <a:pt x="0" y="1049354"/>
                  </a:lnTo>
                </a:path>
              </a:pathLst>
            </a:custGeom>
            <a:ln w="13550" cap="flat">
              <a:solidFill>
                <a:srgbClr val="0058AB">
                  <a:alpha val="100000"/>
                </a:srgbClr>
              </a:solidFill>
              <a:prstDash val="dot"/>
              <a:round/>
            </a:ln>
          </p:spPr>
          <p:txBody>
            <a:bodyPr/>
            <a:lstStyle/>
            <a:p/>
          </p:txBody>
        </p:sp>
        <p:sp>
          <p:nvSpPr>
            <p:cNvPr id="26" name="pl26"/>
            <p:cNvSpPr/>
            <p:nvPr/>
          </p:nvSpPr>
          <p:spPr>
            <a:xfrm>
              <a:off x="1800423" y="1821522"/>
              <a:ext cx="0" cy="377767"/>
            </a:xfrm>
            <a:custGeom>
              <a:avLst/>
              <a:pathLst>
                <a:path w="0" h="377767">
                  <a:moveTo>
                    <a:pt x="0" y="0"/>
                  </a:moveTo>
                  <a:lnTo>
                    <a:pt x="0" y="377767"/>
                  </a:lnTo>
                </a:path>
              </a:pathLst>
            </a:custGeom>
            <a:ln w="13550" cap="flat">
              <a:solidFill>
                <a:srgbClr val="0058AB">
                  <a:alpha val="100000"/>
                </a:srgbClr>
              </a:solidFill>
              <a:prstDash val="dot"/>
              <a:round/>
            </a:ln>
          </p:spPr>
          <p:txBody>
            <a:bodyPr/>
            <a:lstStyle/>
            <a:p/>
          </p:txBody>
        </p:sp>
        <p:sp>
          <p:nvSpPr>
            <p:cNvPr id="27" name="pl27"/>
            <p:cNvSpPr/>
            <p:nvPr/>
          </p:nvSpPr>
          <p:spPr>
            <a:xfrm>
              <a:off x="2479882" y="1821522"/>
              <a:ext cx="0" cy="272832"/>
            </a:xfrm>
            <a:custGeom>
              <a:avLst/>
              <a:pathLst>
                <a:path w="0" h="272832">
                  <a:moveTo>
                    <a:pt x="0" y="0"/>
                  </a:moveTo>
                  <a:lnTo>
                    <a:pt x="0" y="272832"/>
                  </a:lnTo>
                </a:path>
              </a:pathLst>
            </a:custGeom>
            <a:ln w="13550" cap="flat">
              <a:solidFill>
                <a:srgbClr val="0058AB">
                  <a:alpha val="100000"/>
                </a:srgbClr>
              </a:solidFill>
              <a:prstDash val="dot"/>
              <a:round/>
            </a:ln>
          </p:spPr>
          <p:txBody>
            <a:bodyPr/>
            <a:lstStyle/>
            <a:p/>
          </p:txBody>
        </p:sp>
        <p:sp>
          <p:nvSpPr>
            <p:cNvPr id="28" name="pl28"/>
            <p:cNvSpPr/>
            <p:nvPr/>
          </p:nvSpPr>
          <p:spPr>
            <a:xfrm>
              <a:off x="3159341" y="1821522"/>
              <a:ext cx="0" cy="272832"/>
            </a:xfrm>
            <a:custGeom>
              <a:avLst/>
              <a:pathLst>
                <a:path w="0" h="272832">
                  <a:moveTo>
                    <a:pt x="0" y="0"/>
                  </a:moveTo>
                  <a:lnTo>
                    <a:pt x="0" y="272832"/>
                  </a:lnTo>
                </a:path>
              </a:pathLst>
            </a:custGeom>
            <a:ln w="13550" cap="flat">
              <a:solidFill>
                <a:srgbClr val="0058AB">
                  <a:alpha val="100000"/>
                </a:srgbClr>
              </a:solidFill>
              <a:prstDash val="dot"/>
              <a:round/>
            </a:ln>
          </p:spPr>
          <p:txBody>
            <a:bodyPr/>
            <a:lstStyle/>
            <a:p/>
          </p:txBody>
        </p:sp>
        <p:sp>
          <p:nvSpPr>
            <p:cNvPr id="29" name="pl29"/>
            <p:cNvSpPr/>
            <p:nvPr/>
          </p:nvSpPr>
          <p:spPr>
            <a:xfrm>
              <a:off x="3702908" y="1821522"/>
              <a:ext cx="0" cy="230858"/>
            </a:xfrm>
            <a:custGeom>
              <a:avLst/>
              <a:pathLst>
                <a:path w="0" h="230858">
                  <a:moveTo>
                    <a:pt x="0" y="0"/>
                  </a:moveTo>
                  <a:lnTo>
                    <a:pt x="0" y="230858"/>
                  </a:lnTo>
                </a:path>
              </a:pathLst>
            </a:custGeom>
            <a:ln w="13550" cap="flat">
              <a:solidFill>
                <a:srgbClr val="0058AB">
                  <a:alpha val="100000"/>
                </a:srgbClr>
              </a:solidFill>
              <a:prstDash val="dot"/>
              <a:round/>
            </a:ln>
          </p:spPr>
          <p:txBody>
            <a:bodyPr/>
            <a:lstStyle/>
            <a:p/>
          </p:txBody>
        </p:sp>
        <p:sp>
          <p:nvSpPr>
            <p:cNvPr id="30" name="pl30"/>
            <p:cNvSpPr/>
            <p:nvPr/>
          </p:nvSpPr>
          <p:spPr>
            <a:xfrm>
              <a:off x="4382366" y="1821522"/>
              <a:ext cx="0" cy="230858"/>
            </a:xfrm>
            <a:custGeom>
              <a:avLst/>
              <a:pathLst>
                <a:path w="0" h="230858">
                  <a:moveTo>
                    <a:pt x="0" y="0"/>
                  </a:moveTo>
                  <a:lnTo>
                    <a:pt x="0" y="230858"/>
                  </a:lnTo>
                </a:path>
              </a:pathLst>
            </a:custGeom>
            <a:ln w="13550" cap="flat">
              <a:solidFill>
                <a:srgbClr val="0058AB">
                  <a:alpha val="100000"/>
                </a:srgbClr>
              </a:solidFill>
              <a:prstDash val="dot"/>
              <a:round/>
            </a:ln>
          </p:spPr>
          <p:txBody>
            <a:bodyPr/>
            <a:lstStyle/>
            <a:p/>
          </p:txBody>
        </p:sp>
        <p:sp>
          <p:nvSpPr>
            <p:cNvPr id="31" name="pl31"/>
            <p:cNvSpPr/>
            <p:nvPr/>
          </p:nvSpPr>
          <p:spPr>
            <a:xfrm>
              <a:off x="4518258" y="1821522"/>
              <a:ext cx="0" cy="230858"/>
            </a:xfrm>
            <a:custGeom>
              <a:avLst/>
              <a:pathLst>
                <a:path w="0" h="230858">
                  <a:moveTo>
                    <a:pt x="0" y="0"/>
                  </a:moveTo>
                  <a:lnTo>
                    <a:pt x="0" y="230858"/>
                  </a:lnTo>
                </a:path>
              </a:pathLst>
            </a:custGeom>
            <a:ln w="13550" cap="flat">
              <a:solidFill>
                <a:srgbClr val="0058AB">
                  <a:alpha val="100000"/>
                </a:srgbClr>
              </a:solidFill>
              <a:prstDash val="dot"/>
              <a:round/>
            </a:ln>
          </p:spPr>
          <p:txBody>
            <a:bodyPr/>
            <a:lstStyle/>
            <a:p/>
          </p:txBody>
        </p:sp>
        <p:sp>
          <p:nvSpPr>
            <p:cNvPr id="32" name="pl32"/>
            <p:cNvSpPr/>
            <p:nvPr/>
          </p:nvSpPr>
          <p:spPr>
            <a:xfrm>
              <a:off x="1120965" y="1989418"/>
              <a:ext cx="3397293" cy="881457"/>
            </a:xfrm>
            <a:custGeom>
              <a:avLst/>
              <a:pathLst>
                <a:path w="3397293" h="881457">
                  <a:moveTo>
                    <a:pt x="0" y="881457"/>
                  </a:moveTo>
                  <a:lnTo>
                    <a:pt x="135891" y="881457"/>
                  </a:lnTo>
                  <a:lnTo>
                    <a:pt x="271783" y="713561"/>
                  </a:lnTo>
                  <a:lnTo>
                    <a:pt x="407675" y="440728"/>
                  </a:lnTo>
                  <a:lnTo>
                    <a:pt x="543566" y="146909"/>
                  </a:lnTo>
                  <a:lnTo>
                    <a:pt x="679458" y="209870"/>
                  </a:lnTo>
                  <a:lnTo>
                    <a:pt x="815350" y="104935"/>
                  </a:lnTo>
                  <a:lnTo>
                    <a:pt x="951242" y="0"/>
                  </a:lnTo>
                  <a:lnTo>
                    <a:pt x="1087133" y="125922"/>
                  </a:lnTo>
                  <a:lnTo>
                    <a:pt x="1223025" y="167896"/>
                  </a:lnTo>
                  <a:lnTo>
                    <a:pt x="1358917" y="104935"/>
                  </a:lnTo>
                  <a:lnTo>
                    <a:pt x="1494809" y="41974"/>
                  </a:lnTo>
                  <a:lnTo>
                    <a:pt x="1630700" y="62961"/>
                  </a:lnTo>
                  <a:lnTo>
                    <a:pt x="1766592" y="41974"/>
                  </a:lnTo>
                  <a:lnTo>
                    <a:pt x="1902484" y="104935"/>
                  </a:lnTo>
                  <a:lnTo>
                    <a:pt x="2038375" y="104935"/>
                  </a:lnTo>
                  <a:lnTo>
                    <a:pt x="2174267" y="20987"/>
                  </a:lnTo>
                  <a:lnTo>
                    <a:pt x="2310159" y="20987"/>
                  </a:lnTo>
                  <a:lnTo>
                    <a:pt x="2446051" y="41974"/>
                  </a:lnTo>
                  <a:lnTo>
                    <a:pt x="2581942" y="62961"/>
                  </a:lnTo>
                  <a:lnTo>
                    <a:pt x="2717834" y="230858"/>
                  </a:lnTo>
                  <a:lnTo>
                    <a:pt x="2853726" y="188883"/>
                  </a:lnTo>
                  <a:lnTo>
                    <a:pt x="2989618" y="20987"/>
                  </a:lnTo>
                  <a:lnTo>
                    <a:pt x="3125509" y="41974"/>
                  </a:lnTo>
                  <a:lnTo>
                    <a:pt x="3261401" y="62961"/>
                  </a:lnTo>
                  <a:lnTo>
                    <a:pt x="3397293" y="62961"/>
                  </a:lnTo>
                </a:path>
              </a:pathLst>
            </a:custGeom>
            <a:ln w="27101" cap="flat">
              <a:solidFill>
                <a:srgbClr val="0058AB">
                  <a:alpha val="100000"/>
                </a:srgbClr>
              </a:solidFill>
              <a:prstDash val="solid"/>
              <a:round/>
            </a:ln>
          </p:spPr>
          <p:txBody>
            <a:bodyPr/>
            <a:lstStyle/>
            <a:p/>
          </p:txBody>
        </p:sp>
        <p:sp>
          <p:nvSpPr>
            <p:cNvPr id="33" name="tx33"/>
            <p:cNvSpPr/>
            <p:nvPr/>
          </p:nvSpPr>
          <p:spPr>
            <a:xfrm>
              <a:off x="1060675"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52</a:t>
              </a:r>
            </a:p>
          </p:txBody>
        </p:sp>
        <p:sp>
          <p:nvSpPr>
            <p:cNvPr id="34" name="tx34"/>
            <p:cNvSpPr/>
            <p:nvPr/>
          </p:nvSpPr>
          <p:spPr>
            <a:xfrm>
              <a:off x="1740134"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35" name="tx35"/>
            <p:cNvSpPr/>
            <p:nvPr/>
          </p:nvSpPr>
          <p:spPr>
            <a:xfrm>
              <a:off x="2419592"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6" name="tx36"/>
            <p:cNvSpPr/>
            <p:nvPr/>
          </p:nvSpPr>
          <p:spPr>
            <a:xfrm>
              <a:off x="3099051"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7" name="tx37"/>
            <p:cNvSpPr/>
            <p:nvPr/>
          </p:nvSpPr>
          <p:spPr>
            <a:xfrm>
              <a:off x="364261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8" name="tx38"/>
            <p:cNvSpPr/>
            <p:nvPr/>
          </p:nvSpPr>
          <p:spPr>
            <a:xfrm>
              <a:off x="4322076"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9" name="tx39"/>
            <p:cNvSpPr/>
            <p:nvPr/>
          </p:nvSpPr>
          <p:spPr>
            <a:xfrm>
              <a:off x="445796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40" name="tx40"/>
            <p:cNvSpPr/>
            <p:nvPr/>
          </p:nvSpPr>
          <p:spPr>
            <a:xfrm>
              <a:off x="4602663" y="21378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43300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71</a:t>
              </a:r>
            </a:p>
          </p:txBody>
        </p:sp>
        <p:sp>
          <p:nvSpPr>
            <p:cNvPr id="42" name="tx42"/>
            <p:cNvSpPr/>
            <p:nvPr/>
          </p:nvSpPr>
          <p:spPr>
            <a:xfrm>
              <a:off x="810775" y="391009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3854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8607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3776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1138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25622" y="2794830"/>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1666742"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66742"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38064"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00519"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33841" y="4859144"/>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Sénégal</a:t>
              </a:r>
            </a:p>
          </p:txBody>
        </p:sp>
        <p:sp>
          <p:nvSpPr>
            <p:cNvPr id="60" name="tx60"/>
            <p:cNvSpPr/>
            <p:nvPr/>
          </p:nvSpPr>
          <p:spPr>
            <a:xfrm>
              <a:off x="2805164"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67618" y="4886838"/>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514910" y="1403693"/>
              <a:ext cx="260940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couverture, Sénégal, 2000-2025</a:t>
              </a:r>
            </a:p>
          </p:txBody>
        </p:sp>
        <p:sp>
          <p:nvSpPr>
            <p:cNvPr id="63" name="pl63"/>
            <p:cNvSpPr/>
            <p:nvPr/>
          </p:nvSpPr>
          <p:spPr>
            <a:xfrm>
              <a:off x="5267799" y="358080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73324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88569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400458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31570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3094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437664"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11712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79658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476039"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01960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6990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4957"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437664" y="2182338"/>
              <a:ext cx="3397293" cy="1779867"/>
            </a:xfrm>
            <a:custGeom>
              <a:avLst/>
              <a:pathLst>
                <a:path w="3397293" h="1779867">
                  <a:moveTo>
                    <a:pt x="0" y="1779867"/>
                  </a:moveTo>
                  <a:lnTo>
                    <a:pt x="135891" y="1779867"/>
                  </a:lnTo>
                  <a:lnTo>
                    <a:pt x="271783" y="1440844"/>
                  </a:lnTo>
                  <a:lnTo>
                    <a:pt x="407675" y="889933"/>
                  </a:lnTo>
                  <a:lnTo>
                    <a:pt x="543566" y="296644"/>
                  </a:lnTo>
                  <a:lnTo>
                    <a:pt x="679458" y="423777"/>
                  </a:lnTo>
                  <a:lnTo>
                    <a:pt x="815350" y="211888"/>
                  </a:lnTo>
                  <a:lnTo>
                    <a:pt x="951242" y="0"/>
                  </a:lnTo>
                  <a:lnTo>
                    <a:pt x="1087133" y="254266"/>
                  </a:lnTo>
                  <a:lnTo>
                    <a:pt x="1223025" y="339022"/>
                  </a:lnTo>
                  <a:lnTo>
                    <a:pt x="1358917" y="211888"/>
                  </a:lnTo>
                  <a:lnTo>
                    <a:pt x="1494809" y="84755"/>
                  </a:lnTo>
                  <a:lnTo>
                    <a:pt x="1630700" y="127133"/>
                  </a:lnTo>
                  <a:lnTo>
                    <a:pt x="1766592" y="84755"/>
                  </a:lnTo>
                  <a:lnTo>
                    <a:pt x="1902484" y="211888"/>
                  </a:lnTo>
                  <a:lnTo>
                    <a:pt x="2038375" y="211888"/>
                  </a:lnTo>
                  <a:lnTo>
                    <a:pt x="2174267" y="42377"/>
                  </a:lnTo>
                  <a:lnTo>
                    <a:pt x="2310159" y="42377"/>
                  </a:lnTo>
                  <a:lnTo>
                    <a:pt x="2446051" y="84755"/>
                  </a:lnTo>
                  <a:lnTo>
                    <a:pt x="2581942" y="127133"/>
                  </a:lnTo>
                  <a:lnTo>
                    <a:pt x="2717834" y="466155"/>
                  </a:lnTo>
                  <a:lnTo>
                    <a:pt x="2853726" y="381400"/>
                  </a:lnTo>
                  <a:lnTo>
                    <a:pt x="2989618" y="42377"/>
                  </a:lnTo>
                  <a:lnTo>
                    <a:pt x="3125509" y="84755"/>
                  </a:lnTo>
                  <a:lnTo>
                    <a:pt x="3261401" y="127133"/>
                  </a:lnTo>
                  <a:lnTo>
                    <a:pt x="3397293" y="127133"/>
                  </a:lnTo>
                </a:path>
              </a:pathLst>
            </a:custGeom>
            <a:ln w="27101" cap="flat">
              <a:solidFill>
                <a:srgbClr val="0058AB">
                  <a:alpha val="100000"/>
                </a:srgbClr>
              </a:solidFill>
              <a:prstDash val="solid"/>
              <a:round/>
            </a:ln>
          </p:spPr>
          <p:txBody>
            <a:bodyPr/>
            <a:lstStyle/>
            <a:p/>
          </p:txBody>
        </p:sp>
        <p:sp>
          <p:nvSpPr>
            <p:cNvPr id="77" name="pl77"/>
            <p:cNvSpPr/>
            <p:nvPr/>
          </p:nvSpPr>
          <p:spPr>
            <a:xfrm>
              <a:off x="5437664" y="2309472"/>
              <a:ext cx="3397293" cy="593289"/>
            </a:xfrm>
            <a:custGeom>
              <a:avLst/>
              <a:pathLst>
                <a:path w="3397293" h="593289">
                  <a:moveTo>
                    <a:pt x="0" y="593289"/>
                  </a:moveTo>
                  <a:lnTo>
                    <a:pt x="135891" y="593289"/>
                  </a:lnTo>
                  <a:lnTo>
                    <a:pt x="271783" y="593289"/>
                  </a:lnTo>
                  <a:lnTo>
                    <a:pt x="407675" y="508533"/>
                  </a:lnTo>
                  <a:lnTo>
                    <a:pt x="543566" y="423777"/>
                  </a:lnTo>
                  <a:lnTo>
                    <a:pt x="679458" y="381400"/>
                  </a:lnTo>
                  <a:lnTo>
                    <a:pt x="815350" y="339022"/>
                  </a:lnTo>
                  <a:lnTo>
                    <a:pt x="951242" y="339022"/>
                  </a:lnTo>
                  <a:lnTo>
                    <a:pt x="1087133" y="211888"/>
                  </a:lnTo>
                  <a:lnTo>
                    <a:pt x="1223025" y="127133"/>
                  </a:lnTo>
                  <a:lnTo>
                    <a:pt x="1358917" y="127133"/>
                  </a:lnTo>
                  <a:lnTo>
                    <a:pt x="1494809" y="84755"/>
                  </a:lnTo>
                  <a:lnTo>
                    <a:pt x="1630700" y="84755"/>
                  </a:lnTo>
                  <a:lnTo>
                    <a:pt x="1766592" y="84755"/>
                  </a:lnTo>
                  <a:lnTo>
                    <a:pt x="1902484" y="84755"/>
                  </a:lnTo>
                  <a:lnTo>
                    <a:pt x="2038375" y="42377"/>
                  </a:lnTo>
                  <a:lnTo>
                    <a:pt x="2174267" y="0"/>
                  </a:lnTo>
                  <a:lnTo>
                    <a:pt x="2310159" y="0"/>
                  </a:lnTo>
                  <a:lnTo>
                    <a:pt x="2446051" y="0"/>
                  </a:lnTo>
                  <a:lnTo>
                    <a:pt x="2581942" y="0"/>
                  </a:lnTo>
                  <a:lnTo>
                    <a:pt x="2717834" y="127133"/>
                  </a:lnTo>
                  <a:lnTo>
                    <a:pt x="2853726" y="211888"/>
                  </a:lnTo>
                  <a:lnTo>
                    <a:pt x="2989618" y="42377"/>
                  </a:lnTo>
                  <a:lnTo>
                    <a:pt x="3125509" y="84755"/>
                  </a:lnTo>
                  <a:lnTo>
                    <a:pt x="3261401" y="84755"/>
                  </a:lnTo>
                  <a:lnTo>
                    <a:pt x="3397293" y="42377"/>
                  </a:lnTo>
                </a:path>
              </a:pathLst>
            </a:custGeom>
            <a:ln w="27101" cap="flat">
              <a:solidFill>
                <a:srgbClr val="80BD41">
                  <a:alpha val="100000"/>
                </a:srgbClr>
              </a:solidFill>
              <a:prstDash val="solid"/>
              <a:round/>
            </a:ln>
          </p:spPr>
          <p:txBody>
            <a:bodyPr/>
            <a:lstStyle/>
            <a:p/>
          </p:txBody>
        </p:sp>
        <p:sp>
          <p:nvSpPr>
            <p:cNvPr id="78" name="pl78"/>
            <p:cNvSpPr/>
            <p:nvPr/>
          </p:nvSpPr>
          <p:spPr>
            <a:xfrm>
              <a:off x="5437664" y="2309472"/>
              <a:ext cx="3397293" cy="1356089"/>
            </a:xfrm>
            <a:custGeom>
              <a:avLst/>
              <a:pathLst>
                <a:path w="3397293" h="1356089">
                  <a:moveTo>
                    <a:pt x="0" y="1313711"/>
                  </a:moveTo>
                  <a:lnTo>
                    <a:pt x="135891" y="1356089"/>
                  </a:lnTo>
                  <a:lnTo>
                    <a:pt x="271783" y="1271333"/>
                  </a:lnTo>
                  <a:lnTo>
                    <a:pt x="407675" y="1101822"/>
                  </a:lnTo>
                  <a:lnTo>
                    <a:pt x="543566" y="889933"/>
                  </a:lnTo>
                  <a:lnTo>
                    <a:pt x="679458" y="720422"/>
                  </a:lnTo>
                  <a:lnTo>
                    <a:pt x="815350" y="593289"/>
                  </a:lnTo>
                  <a:lnTo>
                    <a:pt x="951242" y="508533"/>
                  </a:lnTo>
                  <a:lnTo>
                    <a:pt x="1087133" y="296644"/>
                  </a:lnTo>
                  <a:lnTo>
                    <a:pt x="1223025" y="84755"/>
                  </a:lnTo>
                  <a:lnTo>
                    <a:pt x="1358917" y="254266"/>
                  </a:lnTo>
                  <a:lnTo>
                    <a:pt x="1494809" y="339022"/>
                  </a:lnTo>
                  <a:lnTo>
                    <a:pt x="1630700" y="423777"/>
                  </a:lnTo>
                  <a:lnTo>
                    <a:pt x="1766592" y="423777"/>
                  </a:lnTo>
                  <a:lnTo>
                    <a:pt x="1902484" y="381400"/>
                  </a:lnTo>
                  <a:lnTo>
                    <a:pt x="2038375" y="423777"/>
                  </a:lnTo>
                  <a:lnTo>
                    <a:pt x="2174267" y="211888"/>
                  </a:lnTo>
                  <a:lnTo>
                    <a:pt x="2310159" y="169511"/>
                  </a:lnTo>
                  <a:lnTo>
                    <a:pt x="2446051" y="84755"/>
                  </a:lnTo>
                  <a:lnTo>
                    <a:pt x="2581942" y="0"/>
                  </a:lnTo>
                  <a:lnTo>
                    <a:pt x="2717834" y="127133"/>
                  </a:lnTo>
                  <a:lnTo>
                    <a:pt x="2853726" y="296644"/>
                  </a:lnTo>
                  <a:lnTo>
                    <a:pt x="2989618" y="211888"/>
                  </a:lnTo>
                  <a:lnTo>
                    <a:pt x="3125509" y="84755"/>
                  </a:lnTo>
                  <a:lnTo>
                    <a:pt x="3261401" y="42377"/>
                  </a:lnTo>
                  <a:lnTo>
                    <a:pt x="3397293" y="42377"/>
                  </a:lnTo>
                </a:path>
              </a:pathLst>
            </a:custGeom>
            <a:ln w="27101" cap="flat">
              <a:solidFill>
                <a:srgbClr val="961A49">
                  <a:alpha val="100000"/>
                </a:srgbClr>
              </a:solidFill>
              <a:prstDash val="solid"/>
              <a:round/>
            </a:ln>
          </p:spPr>
          <p:txBody>
            <a:bodyPr/>
            <a:lstStyle/>
            <a:p/>
          </p:txBody>
        </p:sp>
        <p:sp>
          <p:nvSpPr>
            <p:cNvPr id="79" name="pl79"/>
            <p:cNvSpPr/>
            <p:nvPr/>
          </p:nvSpPr>
          <p:spPr>
            <a:xfrm>
              <a:off x="5437664" y="2309472"/>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0" name="pl80"/>
            <p:cNvSpPr/>
            <p:nvPr/>
          </p:nvSpPr>
          <p:spPr>
            <a:xfrm>
              <a:off x="5437664" y="2182338"/>
              <a:ext cx="3397293" cy="1779867"/>
            </a:xfrm>
            <a:custGeom>
              <a:avLst/>
              <a:pathLst>
                <a:path w="3397293" h="1779867">
                  <a:moveTo>
                    <a:pt x="0" y="1779867"/>
                  </a:moveTo>
                  <a:lnTo>
                    <a:pt x="135891" y="1779867"/>
                  </a:lnTo>
                  <a:lnTo>
                    <a:pt x="271783" y="1440844"/>
                  </a:lnTo>
                  <a:lnTo>
                    <a:pt x="407675" y="889933"/>
                  </a:lnTo>
                  <a:lnTo>
                    <a:pt x="543566" y="296644"/>
                  </a:lnTo>
                  <a:lnTo>
                    <a:pt x="679458" y="423777"/>
                  </a:lnTo>
                  <a:lnTo>
                    <a:pt x="815350" y="211888"/>
                  </a:lnTo>
                  <a:lnTo>
                    <a:pt x="951242" y="0"/>
                  </a:lnTo>
                  <a:lnTo>
                    <a:pt x="1087133" y="254266"/>
                  </a:lnTo>
                  <a:lnTo>
                    <a:pt x="1223025" y="339022"/>
                  </a:lnTo>
                  <a:lnTo>
                    <a:pt x="1358917" y="211888"/>
                  </a:lnTo>
                  <a:lnTo>
                    <a:pt x="1494809" y="84755"/>
                  </a:lnTo>
                  <a:lnTo>
                    <a:pt x="1630700" y="127133"/>
                  </a:lnTo>
                  <a:lnTo>
                    <a:pt x="1766592" y="84755"/>
                  </a:lnTo>
                  <a:lnTo>
                    <a:pt x="1902484" y="211888"/>
                  </a:lnTo>
                  <a:lnTo>
                    <a:pt x="2038375" y="211888"/>
                  </a:lnTo>
                  <a:lnTo>
                    <a:pt x="2174267" y="42377"/>
                  </a:lnTo>
                  <a:lnTo>
                    <a:pt x="2310159" y="42377"/>
                  </a:lnTo>
                  <a:lnTo>
                    <a:pt x="2446051" y="84755"/>
                  </a:lnTo>
                  <a:lnTo>
                    <a:pt x="2581942" y="127133"/>
                  </a:lnTo>
                  <a:lnTo>
                    <a:pt x="2717834" y="466155"/>
                  </a:lnTo>
                  <a:lnTo>
                    <a:pt x="2853726" y="381400"/>
                  </a:lnTo>
                  <a:lnTo>
                    <a:pt x="2989618" y="42377"/>
                  </a:lnTo>
                  <a:lnTo>
                    <a:pt x="3125509" y="84755"/>
                  </a:lnTo>
                  <a:lnTo>
                    <a:pt x="3261401" y="127133"/>
                  </a:lnTo>
                  <a:lnTo>
                    <a:pt x="3397293" y="127133"/>
                  </a:lnTo>
                </a:path>
              </a:pathLst>
            </a:custGeom>
            <a:ln w="43362" cap="flat">
              <a:solidFill>
                <a:srgbClr val="000000">
                  <a:alpha val="100000"/>
                </a:srgbClr>
              </a:solidFill>
              <a:prstDash val="solid"/>
              <a:round/>
            </a:ln>
          </p:spPr>
          <p:txBody>
            <a:bodyPr/>
            <a:lstStyle/>
            <a:p/>
          </p:txBody>
        </p:sp>
        <p:sp>
          <p:nvSpPr>
            <p:cNvPr id="81" name="pl81"/>
            <p:cNvSpPr/>
            <p:nvPr/>
          </p:nvSpPr>
          <p:spPr>
            <a:xfrm>
              <a:off x="5437664" y="1945023"/>
              <a:ext cx="0" cy="2017182"/>
            </a:xfrm>
            <a:custGeom>
              <a:avLst/>
              <a:pathLst>
                <a:path w="0" h="2017182">
                  <a:moveTo>
                    <a:pt x="0" y="2017182"/>
                  </a:moveTo>
                  <a:lnTo>
                    <a:pt x="0" y="0"/>
                  </a:lnTo>
                </a:path>
              </a:pathLst>
            </a:custGeom>
            <a:ln w="13550" cap="flat">
              <a:solidFill>
                <a:srgbClr val="0058AB">
                  <a:alpha val="100000"/>
                </a:srgbClr>
              </a:solidFill>
              <a:prstDash val="dot"/>
              <a:round/>
            </a:ln>
          </p:spPr>
          <p:txBody>
            <a:bodyPr/>
            <a:lstStyle/>
            <a:p/>
          </p:txBody>
        </p:sp>
        <p:sp>
          <p:nvSpPr>
            <p:cNvPr id="82" name="pl82"/>
            <p:cNvSpPr/>
            <p:nvPr/>
          </p:nvSpPr>
          <p:spPr>
            <a:xfrm>
              <a:off x="6117122" y="1945023"/>
              <a:ext cx="0" cy="661093"/>
            </a:xfrm>
            <a:custGeom>
              <a:avLst/>
              <a:pathLst>
                <a:path w="0" h="661093">
                  <a:moveTo>
                    <a:pt x="0" y="661093"/>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796581" y="1945023"/>
              <a:ext cx="0" cy="449204"/>
            </a:xfrm>
            <a:custGeom>
              <a:avLst/>
              <a:pathLst>
                <a:path w="0" h="449204">
                  <a:moveTo>
                    <a:pt x="0" y="449204"/>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7476039" y="1945023"/>
              <a:ext cx="0" cy="449204"/>
            </a:xfrm>
            <a:custGeom>
              <a:avLst/>
              <a:pathLst>
                <a:path w="0" h="449204">
                  <a:moveTo>
                    <a:pt x="0" y="449204"/>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8019606" y="1945023"/>
              <a:ext cx="0" cy="364448"/>
            </a:xfrm>
            <a:custGeom>
              <a:avLst/>
              <a:pathLst>
                <a:path w="0" h="364448">
                  <a:moveTo>
                    <a:pt x="0" y="364448"/>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699065" y="1945023"/>
              <a:ext cx="0" cy="364448"/>
            </a:xfrm>
            <a:custGeom>
              <a:avLst/>
              <a:pathLst>
                <a:path w="0" h="364448">
                  <a:moveTo>
                    <a:pt x="0" y="364448"/>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834957" y="1945023"/>
              <a:ext cx="0" cy="364448"/>
            </a:xfrm>
            <a:custGeom>
              <a:avLst/>
              <a:pathLst>
                <a:path w="0" h="364448">
                  <a:moveTo>
                    <a:pt x="0" y="364448"/>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5437664" y="2182338"/>
              <a:ext cx="3397293" cy="1779867"/>
            </a:xfrm>
            <a:custGeom>
              <a:avLst/>
              <a:pathLst>
                <a:path w="3397293" h="1779867">
                  <a:moveTo>
                    <a:pt x="0" y="1779867"/>
                  </a:moveTo>
                  <a:lnTo>
                    <a:pt x="135891" y="1779867"/>
                  </a:lnTo>
                  <a:lnTo>
                    <a:pt x="271783" y="1440844"/>
                  </a:lnTo>
                  <a:lnTo>
                    <a:pt x="407675" y="889933"/>
                  </a:lnTo>
                  <a:lnTo>
                    <a:pt x="543566" y="296644"/>
                  </a:lnTo>
                  <a:lnTo>
                    <a:pt x="679458" y="423777"/>
                  </a:lnTo>
                  <a:lnTo>
                    <a:pt x="815350" y="211888"/>
                  </a:lnTo>
                  <a:lnTo>
                    <a:pt x="951242" y="0"/>
                  </a:lnTo>
                  <a:lnTo>
                    <a:pt x="1087133" y="254266"/>
                  </a:lnTo>
                  <a:lnTo>
                    <a:pt x="1223025" y="339022"/>
                  </a:lnTo>
                  <a:lnTo>
                    <a:pt x="1358917" y="211888"/>
                  </a:lnTo>
                  <a:lnTo>
                    <a:pt x="1494809" y="84755"/>
                  </a:lnTo>
                  <a:lnTo>
                    <a:pt x="1630700" y="127133"/>
                  </a:lnTo>
                  <a:lnTo>
                    <a:pt x="1766592" y="84755"/>
                  </a:lnTo>
                  <a:lnTo>
                    <a:pt x="1902484" y="211888"/>
                  </a:lnTo>
                  <a:lnTo>
                    <a:pt x="2038375" y="211888"/>
                  </a:lnTo>
                  <a:lnTo>
                    <a:pt x="2174267" y="42377"/>
                  </a:lnTo>
                  <a:lnTo>
                    <a:pt x="2310159" y="42377"/>
                  </a:lnTo>
                  <a:lnTo>
                    <a:pt x="2446051" y="84755"/>
                  </a:lnTo>
                  <a:lnTo>
                    <a:pt x="2581942" y="127133"/>
                  </a:lnTo>
                  <a:lnTo>
                    <a:pt x="2717834" y="466155"/>
                  </a:lnTo>
                  <a:lnTo>
                    <a:pt x="2853726" y="381400"/>
                  </a:lnTo>
                  <a:lnTo>
                    <a:pt x="2989618" y="42377"/>
                  </a:lnTo>
                  <a:lnTo>
                    <a:pt x="3125509" y="84755"/>
                  </a:lnTo>
                  <a:lnTo>
                    <a:pt x="3261401" y="127133"/>
                  </a:lnTo>
                  <a:lnTo>
                    <a:pt x="3397293" y="127133"/>
                  </a:lnTo>
                </a:path>
              </a:pathLst>
            </a:custGeom>
            <a:ln w="27101" cap="flat">
              <a:solidFill>
                <a:srgbClr val="0058AB">
                  <a:alpha val="100000"/>
                </a:srgbClr>
              </a:solidFill>
              <a:prstDash val="solid"/>
              <a:round/>
            </a:ln>
          </p:spPr>
          <p:txBody>
            <a:bodyPr/>
            <a:lstStyle/>
            <a:p/>
          </p:txBody>
        </p:sp>
        <p:sp>
          <p:nvSpPr>
            <p:cNvPr id="89" name="tx89"/>
            <p:cNvSpPr/>
            <p:nvPr/>
          </p:nvSpPr>
          <p:spPr>
            <a:xfrm>
              <a:off x="5359324" y="1887578"/>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-39</a:t>
              </a:r>
            </a:p>
          </p:txBody>
        </p:sp>
        <p:sp>
          <p:nvSpPr>
            <p:cNvPr id="90" name="tx90"/>
            <p:cNvSpPr/>
            <p:nvPr/>
          </p:nvSpPr>
          <p:spPr>
            <a:xfrm>
              <a:off x="6068928" y="1890278"/>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1" name="tx91"/>
            <p:cNvSpPr/>
            <p:nvPr/>
          </p:nvSpPr>
          <p:spPr>
            <a:xfrm>
              <a:off x="6748386" y="188895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2" name="tx92"/>
            <p:cNvSpPr/>
            <p:nvPr/>
          </p:nvSpPr>
          <p:spPr>
            <a:xfrm>
              <a:off x="7427845" y="188895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3" name="tx93"/>
            <p:cNvSpPr/>
            <p:nvPr/>
          </p:nvSpPr>
          <p:spPr>
            <a:xfrm>
              <a:off x="7989462" y="188763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668920" y="188763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804812" y="188763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902429" y="231273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7" name="tx97"/>
            <p:cNvSpPr/>
            <p:nvPr/>
          </p:nvSpPr>
          <p:spPr>
            <a:xfrm>
              <a:off x="8902429" y="231273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98" name="tx98"/>
            <p:cNvSpPr/>
            <p:nvPr/>
          </p:nvSpPr>
          <p:spPr>
            <a:xfrm>
              <a:off x="5003259" y="3952468"/>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99" name="tx99"/>
            <p:cNvSpPr/>
            <p:nvPr/>
          </p:nvSpPr>
          <p:spPr>
            <a:xfrm>
              <a:off x="5003259" y="310491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0" name="tx100"/>
            <p:cNvSpPr/>
            <p:nvPr/>
          </p:nvSpPr>
          <p:spPr>
            <a:xfrm>
              <a:off x="5127474" y="22573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rot="-5400000">
              <a:off x="528121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596067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6640135"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7319593"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786316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8542619"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7" name="tx107"/>
            <p:cNvSpPr/>
            <p:nvPr/>
          </p:nvSpPr>
          <p:spPr>
            <a:xfrm rot="-5400000">
              <a:off x="867851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8" name="tx108"/>
            <p:cNvSpPr/>
            <p:nvPr/>
          </p:nvSpPr>
          <p:spPr>
            <a:xfrm rot="-5400000">
              <a:off x="4153407" y="2788871"/>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 points)</a:t>
              </a:r>
            </a:p>
          </p:txBody>
        </p:sp>
        <p:sp>
          <p:nvSpPr>
            <p:cNvPr id="109" name="pl109"/>
            <p:cNvSpPr/>
            <p:nvPr/>
          </p:nvSpPr>
          <p:spPr>
            <a:xfrm>
              <a:off x="5983441"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0" name="pl110"/>
            <p:cNvSpPr/>
            <p:nvPr/>
          </p:nvSpPr>
          <p:spPr>
            <a:xfrm>
              <a:off x="5983441"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854763"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2" name="pl112"/>
            <p:cNvSpPr/>
            <p:nvPr/>
          </p:nvSpPr>
          <p:spPr>
            <a:xfrm>
              <a:off x="7617217"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3" name="tx113"/>
            <p:cNvSpPr/>
            <p:nvPr/>
          </p:nvSpPr>
          <p:spPr>
            <a:xfrm>
              <a:off x="6250540" y="4859144"/>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Sénégal</a:t>
              </a:r>
            </a:p>
          </p:txBody>
        </p:sp>
        <p:sp>
          <p:nvSpPr>
            <p:cNvPr id="114" name="tx114"/>
            <p:cNvSpPr/>
            <p:nvPr/>
          </p:nvSpPr>
          <p:spPr>
            <a:xfrm>
              <a:off x="7121863"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5" name="tx115"/>
            <p:cNvSpPr/>
            <p:nvPr/>
          </p:nvSpPr>
          <p:spPr>
            <a:xfrm>
              <a:off x="7884317" y="4886838"/>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16" name="tx116"/>
            <p:cNvSpPr/>
            <p:nvPr/>
          </p:nvSpPr>
          <p:spPr>
            <a:xfrm>
              <a:off x="5653759" y="1405479"/>
              <a:ext cx="2965102"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de couverture par rapport à 2019</a:t>
              </a:r>
            </a:p>
          </p:txBody>
        </p:sp>
        <p:sp>
          <p:nvSpPr>
            <p:cNvPr id="117" name="pl117"/>
            <p:cNvSpPr/>
            <p:nvPr/>
          </p:nvSpPr>
          <p:spPr>
            <a:xfrm>
              <a:off x="2074885"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3590297"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5105710"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6621123"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8136535"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951100" y="5827589"/>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68986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55213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1317178"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2832591"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4348004"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5863416"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7378829"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8894242"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772498"/>
              <a:ext cx="6614018" cy="110182"/>
            </a:xfrm>
            <a:prstGeom prst="rect">
              <a:avLst/>
            </a:prstGeom>
            <a:solidFill>
              <a:srgbClr val="1CABE2">
                <a:alpha val="80000"/>
              </a:srgbClr>
            </a:solidFill>
          </p:spPr>
          <p:txBody>
            <a:bodyPr/>
            <a:lstStyle/>
            <a:p/>
          </p:txBody>
        </p:sp>
        <p:sp>
          <p:nvSpPr>
            <p:cNvPr id="132" name="rc132"/>
            <p:cNvSpPr/>
            <p:nvPr/>
          </p:nvSpPr>
          <p:spPr>
            <a:xfrm>
              <a:off x="1317178" y="5634770"/>
              <a:ext cx="7212455" cy="110182"/>
            </a:xfrm>
            <a:prstGeom prst="rect">
              <a:avLst/>
            </a:prstGeom>
            <a:solidFill>
              <a:srgbClr val="1CABE2">
                <a:alpha val="80000"/>
              </a:srgbClr>
            </a:solidFill>
          </p:spPr>
          <p:txBody>
            <a:bodyPr/>
            <a:lstStyle/>
            <a:p/>
          </p:txBody>
        </p:sp>
        <p:sp>
          <p:nvSpPr>
            <p:cNvPr id="133" name="rc133"/>
            <p:cNvSpPr/>
            <p:nvPr/>
          </p:nvSpPr>
          <p:spPr>
            <a:xfrm>
              <a:off x="1317178" y="5497042"/>
              <a:ext cx="7321564" cy="110182"/>
            </a:xfrm>
            <a:prstGeom prst="rect">
              <a:avLst/>
            </a:prstGeom>
            <a:solidFill>
              <a:srgbClr val="1CABE2">
                <a:alpha val="80000"/>
              </a:srgbClr>
            </a:solidFill>
          </p:spPr>
          <p:txBody>
            <a:bodyPr/>
            <a:lstStyle/>
            <a:p/>
          </p:txBody>
        </p:sp>
        <p:sp>
          <p:nvSpPr>
            <p:cNvPr id="134" name="tx134"/>
            <p:cNvSpPr/>
            <p:nvPr/>
          </p:nvSpPr>
          <p:spPr>
            <a:xfrm>
              <a:off x="577692" y="5775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a:off x="577692" y="563774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a:off x="577692" y="55000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7" name="tx137"/>
            <p:cNvSpPr/>
            <p:nvPr/>
          </p:nvSpPr>
          <p:spPr>
            <a:xfrm>
              <a:off x="1239484" y="598544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2405305"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39" name="tx139"/>
            <p:cNvSpPr/>
            <p:nvPr/>
          </p:nvSpPr>
          <p:spPr>
            <a:xfrm>
              <a:off x="3920718"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0" name="tx140"/>
            <p:cNvSpPr/>
            <p:nvPr/>
          </p:nvSpPr>
          <p:spPr>
            <a:xfrm>
              <a:off x="5436131"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41" name="tx141"/>
            <p:cNvSpPr/>
            <p:nvPr/>
          </p:nvSpPr>
          <p:spPr>
            <a:xfrm>
              <a:off x="6951544"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2" name="tx142"/>
            <p:cNvSpPr/>
            <p:nvPr/>
          </p:nvSpPr>
          <p:spPr>
            <a:xfrm>
              <a:off x="8466956"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43" name="tx143"/>
            <p:cNvSpPr/>
            <p:nvPr/>
          </p:nvSpPr>
          <p:spPr>
            <a:xfrm>
              <a:off x="951100" y="5235303"/>
              <a:ext cx="4705647"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Nombre d'enfants non vaccinés et sous-vaccinés, 2019, 2024 et 2025</a:t>
              </a:r>
            </a:p>
          </p:txBody>
        </p:sp>
        <p:sp>
          <p:nvSpPr>
            <p:cNvPr id="144" name="tx144"/>
            <p:cNvSpPr/>
            <p:nvPr/>
          </p:nvSpPr>
          <p:spPr>
            <a:xfrm>
              <a:off x="4706263" y="628350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45" name="tx145"/>
            <p:cNvSpPr/>
            <p:nvPr/>
          </p:nvSpPr>
          <p:spPr>
            <a:xfrm>
              <a:off x="2320013" y="6397874"/>
              <a:ext cx="6684808"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celle de 2019</a:t>
              </a:r>
            </a:p>
          </p:txBody>
        </p:sp>
        <p:sp>
          <p:nvSpPr>
            <p:cNvPr id="146" name="tx146"/>
            <p:cNvSpPr/>
            <p:nvPr/>
          </p:nvSpPr>
          <p:spPr>
            <a:xfrm>
              <a:off x="4873412" y="6518575"/>
              <a:ext cx="413140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et les valeurs inférieures à zéro indiquent une couverture inférieure à celle de 2019.</a:t>
              </a:r>
            </a:p>
          </p:txBody>
        </p:sp>
      </p:grpSp>
      <p:sp>
        <p:nvSpPr>
          <p:cNvPr id="1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En 2025, la couverture vaccinale contre la DTP3 au Sénégal (91 %) était supérieure de 6 points de pourcentage à la moyenne mondiale (85 %) et de 20 points de pourcentage à la moyenne de l’ensemble des pays de l’ WCAR e (71 %).
La couverture nationale du DTP3 était identique à celle de 2019 (91 %).
Cela correspond à 48 000 enfants non vaccinés ou sous-vaccinés en 2025, contre 44 000 enfants non vaccinés ou sous-vaccinés en 2019.</a:t>
            </a:r>
          </a:p>
        </p:txBody>
      </p:sp>
      <p:sp>
        <p:nvSpPr>
          <p:cNvPr id="14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le taux de couverture par le DTP3 au Sénégal s'élevait à 91 % ; ce chiffre est identique à celui de 2019 et supérieur aux moyennes mondiales et régionales.</a:t>
            </a:r>
          </a:p>
        </p:txBody>
      </p:sp>
      <p:grpSp xmlns:pic="http://schemas.openxmlformats.org/drawingml/2006/picture">
        <p:nvGrpSpPr>
          <p:cNvPr id="149" name=""/>
          <p:cNvGrpSpPr/>
          <p:nvPr/>
        </p:nvGrpSpPr>
        <p:grpSpPr>
          <a:xfrm>
            <a:off x="292608" y="1005840"/>
            <a:ext cx="8595360" cy="28575"/>
            <a:chOff x="292608" y="1005840"/>
            <a:chExt cx="8595360" cy="28575"/>
          </a:xfrm>
        </p:grpSpPr>
        <p:sp>
          <p:nvSpPr>
            <p:cNvPr id="15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graphique montre la couverture vaccinale DTC3 dans les pays de la région WCAR, classés du plus faible au plus élevé, ainsi que le classement des 10 pays comptant le plus grand nombre d'enfants non vaccinés ou sous-vaccinés, en chiffres absolus.
En 2025, le Sénégal occupait la 20e place sur 24 pays en termes de couverture la plus faible pour la DTP3 (en cas d’égalité de classement).
Le Sénégal ne figurait pas parmi les 10 pays comptant le plus grand nombre d’enfants non vaccinés ou sous-vaccinés.
Remarque : les pays à forte cohorte peuvent compter un nombre élevé d'enfants non vaccinés ou sous-vaccinés malgré une couverture vaccinale élevée. Il est important de tenir compte à la fois de la couverture vaccinale et du nombre absolu d'enfants non vaccinés afin de ne pas négliger les pays vulnérables dont les cohortes de naissance sont faibles.</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le Sénégal figurait parmi les pays affichant la couverture vaccinale la plus élevée et ne figurait pas parmi les dix pays de la région comptant le plus grand nombre d'enfants non vaccinés ou sous-vaccinés.</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1187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1160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71132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11105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1173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0114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11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749127"/>
              <a:ext cx="239888" cy="462881"/>
            </a:xfrm>
            <a:prstGeom prst="rect">
              <a:avLst/>
            </a:prstGeom>
            <a:solidFill>
              <a:srgbClr val="80BD41">
                <a:alpha val="100000"/>
              </a:srgbClr>
            </a:solidFill>
          </p:spPr>
          <p:txBody>
            <a:bodyPr/>
            <a:lstStyle/>
            <a:p/>
          </p:txBody>
        </p:sp>
        <p:sp>
          <p:nvSpPr>
            <p:cNvPr id="25" name="rc25"/>
            <p:cNvSpPr/>
            <p:nvPr/>
          </p:nvSpPr>
          <p:spPr>
            <a:xfrm>
              <a:off x="1296273" y="3321853"/>
              <a:ext cx="239888" cy="427273"/>
            </a:xfrm>
            <a:prstGeom prst="rect">
              <a:avLst/>
            </a:prstGeom>
            <a:solidFill>
              <a:srgbClr val="1CABE2">
                <a:alpha val="100000"/>
              </a:srgbClr>
            </a:solidFill>
          </p:spPr>
          <p:txBody>
            <a:bodyPr/>
            <a:lstStyle/>
            <a:p/>
          </p:txBody>
        </p:sp>
        <p:sp>
          <p:nvSpPr>
            <p:cNvPr id="26" name="rc26"/>
            <p:cNvSpPr/>
            <p:nvPr/>
          </p:nvSpPr>
          <p:spPr>
            <a:xfrm>
              <a:off x="1562816" y="3742404"/>
              <a:ext cx="239888" cy="469604"/>
            </a:xfrm>
            <a:prstGeom prst="rect">
              <a:avLst/>
            </a:prstGeom>
            <a:solidFill>
              <a:srgbClr val="80BD41">
                <a:alpha val="100000"/>
              </a:srgbClr>
            </a:solidFill>
          </p:spPr>
          <p:txBody>
            <a:bodyPr/>
            <a:lstStyle/>
            <a:p/>
          </p:txBody>
        </p:sp>
        <p:sp>
          <p:nvSpPr>
            <p:cNvPr id="27" name="rc27"/>
            <p:cNvSpPr/>
            <p:nvPr/>
          </p:nvSpPr>
          <p:spPr>
            <a:xfrm>
              <a:off x="1562816" y="3308912"/>
              <a:ext cx="239888" cy="433492"/>
            </a:xfrm>
            <a:prstGeom prst="rect">
              <a:avLst/>
            </a:prstGeom>
            <a:solidFill>
              <a:srgbClr val="1CABE2">
                <a:alpha val="100000"/>
              </a:srgbClr>
            </a:solidFill>
          </p:spPr>
          <p:txBody>
            <a:bodyPr/>
            <a:lstStyle/>
            <a:p/>
          </p:txBody>
        </p:sp>
        <p:sp>
          <p:nvSpPr>
            <p:cNvPr id="28" name="rc28"/>
            <p:cNvSpPr/>
            <p:nvPr/>
          </p:nvSpPr>
          <p:spPr>
            <a:xfrm>
              <a:off x="1829360" y="3659062"/>
              <a:ext cx="239888" cy="552946"/>
            </a:xfrm>
            <a:prstGeom prst="rect">
              <a:avLst/>
            </a:prstGeom>
            <a:solidFill>
              <a:srgbClr val="80BD41">
                <a:alpha val="100000"/>
              </a:srgbClr>
            </a:solidFill>
          </p:spPr>
          <p:txBody>
            <a:bodyPr/>
            <a:lstStyle/>
            <a:p/>
          </p:txBody>
        </p:sp>
        <p:sp>
          <p:nvSpPr>
            <p:cNvPr id="29" name="rc29"/>
            <p:cNvSpPr/>
            <p:nvPr/>
          </p:nvSpPr>
          <p:spPr>
            <a:xfrm>
              <a:off x="1829360" y="3290423"/>
              <a:ext cx="239888" cy="368639"/>
            </a:xfrm>
            <a:prstGeom prst="rect">
              <a:avLst/>
            </a:prstGeom>
            <a:solidFill>
              <a:srgbClr val="1CABE2">
                <a:alpha val="100000"/>
              </a:srgbClr>
            </a:solidFill>
          </p:spPr>
          <p:txBody>
            <a:bodyPr/>
            <a:lstStyle/>
            <a:p/>
          </p:txBody>
        </p:sp>
        <p:sp>
          <p:nvSpPr>
            <p:cNvPr id="30" name="rc30"/>
            <p:cNvSpPr/>
            <p:nvPr/>
          </p:nvSpPr>
          <p:spPr>
            <a:xfrm>
              <a:off x="2095903" y="3520496"/>
              <a:ext cx="239888" cy="691513"/>
            </a:xfrm>
            <a:prstGeom prst="rect">
              <a:avLst/>
            </a:prstGeom>
            <a:solidFill>
              <a:srgbClr val="80BD41">
                <a:alpha val="100000"/>
              </a:srgbClr>
            </a:solidFill>
          </p:spPr>
          <p:txBody>
            <a:bodyPr/>
            <a:lstStyle/>
            <a:p/>
          </p:txBody>
        </p:sp>
        <p:sp>
          <p:nvSpPr>
            <p:cNvPr id="31" name="rc31"/>
            <p:cNvSpPr/>
            <p:nvPr/>
          </p:nvSpPr>
          <p:spPr>
            <a:xfrm>
              <a:off x="2095903" y="3264732"/>
              <a:ext cx="239888" cy="255763"/>
            </a:xfrm>
            <a:prstGeom prst="rect">
              <a:avLst/>
            </a:prstGeom>
            <a:solidFill>
              <a:srgbClr val="1CABE2">
                <a:alpha val="100000"/>
              </a:srgbClr>
            </a:solidFill>
          </p:spPr>
          <p:txBody>
            <a:bodyPr/>
            <a:lstStyle/>
            <a:p/>
          </p:txBody>
        </p:sp>
        <p:sp>
          <p:nvSpPr>
            <p:cNvPr id="32" name="rc32"/>
            <p:cNvSpPr/>
            <p:nvPr/>
          </p:nvSpPr>
          <p:spPr>
            <a:xfrm>
              <a:off x="2362446" y="3372925"/>
              <a:ext cx="239888" cy="839084"/>
            </a:xfrm>
            <a:prstGeom prst="rect">
              <a:avLst/>
            </a:prstGeom>
            <a:solidFill>
              <a:srgbClr val="80BD41">
                <a:alpha val="100000"/>
              </a:srgbClr>
            </a:solidFill>
          </p:spPr>
          <p:txBody>
            <a:bodyPr/>
            <a:lstStyle/>
            <a:p/>
          </p:txBody>
        </p:sp>
        <p:sp>
          <p:nvSpPr>
            <p:cNvPr id="33" name="rc33"/>
            <p:cNvSpPr/>
            <p:nvPr/>
          </p:nvSpPr>
          <p:spPr>
            <a:xfrm>
              <a:off x="2362446" y="3247540"/>
              <a:ext cx="239888" cy="125384"/>
            </a:xfrm>
            <a:prstGeom prst="rect">
              <a:avLst/>
            </a:prstGeom>
            <a:solidFill>
              <a:srgbClr val="1CABE2">
                <a:alpha val="100000"/>
              </a:srgbClr>
            </a:solidFill>
          </p:spPr>
          <p:txBody>
            <a:bodyPr/>
            <a:lstStyle/>
            <a:p/>
          </p:txBody>
        </p:sp>
        <p:sp>
          <p:nvSpPr>
            <p:cNvPr id="34" name="rc34"/>
            <p:cNvSpPr/>
            <p:nvPr/>
          </p:nvSpPr>
          <p:spPr>
            <a:xfrm>
              <a:off x="2628989" y="3389516"/>
              <a:ext cx="239888" cy="822492"/>
            </a:xfrm>
            <a:prstGeom prst="rect">
              <a:avLst/>
            </a:prstGeom>
            <a:solidFill>
              <a:srgbClr val="80BD41">
                <a:alpha val="100000"/>
              </a:srgbClr>
            </a:solidFill>
          </p:spPr>
          <p:txBody>
            <a:bodyPr/>
            <a:lstStyle/>
            <a:p/>
          </p:txBody>
        </p:sp>
        <p:sp>
          <p:nvSpPr>
            <p:cNvPr id="35" name="rc35"/>
            <p:cNvSpPr/>
            <p:nvPr/>
          </p:nvSpPr>
          <p:spPr>
            <a:xfrm>
              <a:off x="2628989" y="3232845"/>
              <a:ext cx="239888" cy="156671"/>
            </a:xfrm>
            <a:prstGeom prst="rect">
              <a:avLst/>
            </a:prstGeom>
            <a:solidFill>
              <a:srgbClr val="1CABE2">
                <a:alpha val="100000"/>
              </a:srgbClr>
            </a:solidFill>
          </p:spPr>
          <p:txBody>
            <a:bodyPr/>
            <a:lstStyle/>
            <a:p/>
          </p:txBody>
        </p:sp>
        <p:sp>
          <p:nvSpPr>
            <p:cNvPr id="36" name="rc36"/>
            <p:cNvSpPr/>
            <p:nvPr/>
          </p:nvSpPr>
          <p:spPr>
            <a:xfrm>
              <a:off x="2895532" y="3327520"/>
              <a:ext cx="239888" cy="884489"/>
            </a:xfrm>
            <a:prstGeom prst="rect">
              <a:avLst/>
            </a:prstGeom>
            <a:solidFill>
              <a:srgbClr val="80BD41">
                <a:alpha val="100000"/>
              </a:srgbClr>
            </a:solidFill>
          </p:spPr>
          <p:txBody>
            <a:bodyPr/>
            <a:lstStyle/>
            <a:p/>
          </p:txBody>
        </p:sp>
        <p:sp>
          <p:nvSpPr>
            <p:cNvPr id="37" name="rc37"/>
            <p:cNvSpPr/>
            <p:nvPr/>
          </p:nvSpPr>
          <p:spPr>
            <a:xfrm>
              <a:off x="2895532" y="3218198"/>
              <a:ext cx="239888" cy="109321"/>
            </a:xfrm>
            <a:prstGeom prst="rect">
              <a:avLst/>
            </a:prstGeom>
            <a:solidFill>
              <a:srgbClr val="1CABE2">
                <a:alpha val="100000"/>
              </a:srgbClr>
            </a:solidFill>
          </p:spPr>
          <p:txBody>
            <a:bodyPr/>
            <a:lstStyle/>
            <a:p/>
          </p:txBody>
        </p:sp>
        <p:sp>
          <p:nvSpPr>
            <p:cNvPr id="38" name="rc38"/>
            <p:cNvSpPr/>
            <p:nvPr/>
          </p:nvSpPr>
          <p:spPr>
            <a:xfrm>
              <a:off x="3162075" y="3261874"/>
              <a:ext cx="239888" cy="950134"/>
            </a:xfrm>
            <a:prstGeom prst="rect">
              <a:avLst/>
            </a:prstGeom>
            <a:solidFill>
              <a:srgbClr val="80BD41">
                <a:alpha val="100000"/>
              </a:srgbClr>
            </a:solidFill>
          </p:spPr>
          <p:txBody>
            <a:bodyPr/>
            <a:lstStyle/>
            <a:p/>
          </p:txBody>
        </p:sp>
        <p:sp>
          <p:nvSpPr>
            <p:cNvPr id="39" name="rc39"/>
            <p:cNvSpPr/>
            <p:nvPr/>
          </p:nvSpPr>
          <p:spPr>
            <a:xfrm>
              <a:off x="3162075" y="3201223"/>
              <a:ext cx="239888" cy="60651"/>
            </a:xfrm>
            <a:prstGeom prst="rect">
              <a:avLst/>
            </a:prstGeom>
            <a:solidFill>
              <a:srgbClr val="1CABE2">
                <a:alpha val="100000"/>
              </a:srgbClr>
            </a:solidFill>
          </p:spPr>
          <p:txBody>
            <a:bodyPr/>
            <a:lstStyle/>
            <a:p/>
          </p:txBody>
        </p:sp>
        <p:sp>
          <p:nvSpPr>
            <p:cNvPr id="40" name="rc40"/>
            <p:cNvSpPr/>
            <p:nvPr/>
          </p:nvSpPr>
          <p:spPr>
            <a:xfrm>
              <a:off x="3428618" y="3298011"/>
              <a:ext cx="239888" cy="913998"/>
            </a:xfrm>
            <a:prstGeom prst="rect">
              <a:avLst/>
            </a:prstGeom>
            <a:solidFill>
              <a:srgbClr val="80BD41">
                <a:alpha val="100000"/>
              </a:srgbClr>
            </a:solidFill>
          </p:spPr>
          <p:txBody>
            <a:bodyPr/>
            <a:lstStyle/>
            <a:p/>
          </p:txBody>
        </p:sp>
        <p:sp>
          <p:nvSpPr>
            <p:cNvPr id="41" name="rc41"/>
            <p:cNvSpPr/>
            <p:nvPr/>
          </p:nvSpPr>
          <p:spPr>
            <a:xfrm>
              <a:off x="3428618" y="3173370"/>
              <a:ext cx="239888" cy="124640"/>
            </a:xfrm>
            <a:prstGeom prst="rect">
              <a:avLst/>
            </a:prstGeom>
            <a:solidFill>
              <a:srgbClr val="1CABE2">
                <a:alpha val="100000"/>
              </a:srgbClr>
            </a:solidFill>
          </p:spPr>
          <p:txBody>
            <a:bodyPr/>
            <a:lstStyle/>
            <a:p/>
          </p:txBody>
        </p:sp>
        <p:sp>
          <p:nvSpPr>
            <p:cNvPr id="42" name="rc42"/>
            <p:cNvSpPr/>
            <p:nvPr/>
          </p:nvSpPr>
          <p:spPr>
            <a:xfrm>
              <a:off x="3695161" y="3297146"/>
              <a:ext cx="239888" cy="914862"/>
            </a:xfrm>
            <a:prstGeom prst="rect">
              <a:avLst/>
            </a:prstGeom>
            <a:solidFill>
              <a:srgbClr val="80BD41">
                <a:alpha val="100000"/>
              </a:srgbClr>
            </a:solidFill>
          </p:spPr>
          <p:txBody>
            <a:bodyPr/>
            <a:lstStyle/>
            <a:p/>
          </p:txBody>
        </p:sp>
        <p:sp>
          <p:nvSpPr>
            <p:cNvPr id="43" name="rc43"/>
            <p:cNvSpPr/>
            <p:nvPr/>
          </p:nvSpPr>
          <p:spPr>
            <a:xfrm>
              <a:off x="3695161" y="3148207"/>
              <a:ext cx="239888" cy="148939"/>
            </a:xfrm>
            <a:prstGeom prst="rect">
              <a:avLst/>
            </a:prstGeom>
            <a:solidFill>
              <a:srgbClr val="1CABE2">
                <a:alpha val="100000"/>
              </a:srgbClr>
            </a:solidFill>
          </p:spPr>
          <p:txBody>
            <a:bodyPr/>
            <a:lstStyle/>
            <a:p/>
          </p:txBody>
        </p:sp>
        <p:sp>
          <p:nvSpPr>
            <p:cNvPr id="44" name="rc44"/>
            <p:cNvSpPr/>
            <p:nvPr/>
          </p:nvSpPr>
          <p:spPr>
            <a:xfrm>
              <a:off x="3961705" y="3241753"/>
              <a:ext cx="239888" cy="970256"/>
            </a:xfrm>
            <a:prstGeom prst="rect">
              <a:avLst/>
            </a:prstGeom>
            <a:solidFill>
              <a:srgbClr val="80BD41">
                <a:alpha val="100000"/>
              </a:srgbClr>
            </a:solidFill>
          </p:spPr>
          <p:txBody>
            <a:bodyPr/>
            <a:lstStyle/>
            <a:p/>
          </p:txBody>
        </p:sp>
        <p:sp>
          <p:nvSpPr>
            <p:cNvPr id="45" name="rc45"/>
            <p:cNvSpPr/>
            <p:nvPr/>
          </p:nvSpPr>
          <p:spPr>
            <a:xfrm>
              <a:off x="3961705" y="3121843"/>
              <a:ext cx="239888" cy="119910"/>
            </a:xfrm>
            <a:prstGeom prst="rect">
              <a:avLst/>
            </a:prstGeom>
            <a:solidFill>
              <a:srgbClr val="1CABE2">
                <a:alpha val="100000"/>
              </a:srgbClr>
            </a:solidFill>
          </p:spPr>
          <p:txBody>
            <a:bodyPr/>
            <a:lstStyle/>
            <a:p/>
          </p:txBody>
        </p:sp>
        <p:sp>
          <p:nvSpPr>
            <p:cNvPr id="46" name="rc46"/>
            <p:cNvSpPr/>
            <p:nvPr/>
          </p:nvSpPr>
          <p:spPr>
            <a:xfrm>
              <a:off x="4228248" y="3178052"/>
              <a:ext cx="239888" cy="1033956"/>
            </a:xfrm>
            <a:prstGeom prst="rect">
              <a:avLst/>
            </a:prstGeom>
            <a:solidFill>
              <a:srgbClr val="80BD41">
                <a:alpha val="100000"/>
              </a:srgbClr>
            </a:solidFill>
          </p:spPr>
          <p:txBody>
            <a:bodyPr/>
            <a:lstStyle/>
            <a:p/>
          </p:txBody>
        </p:sp>
        <p:sp>
          <p:nvSpPr>
            <p:cNvPr id="47" name="rc47"/>
            <p:cNvSpPr/>
            <p:nvPr/>
          </p:nvSpPr>
          <p:spPr>
            <a:xfrm>
              <a:off x="4228248" y="3088156"/>
              <a:ext cx="239888" cy="89896"/>
            </a:xfrm>
            <a:prstGeom prst="rect">
              <a:avLst/>
            </a:prstGeom>
            <a:solidFill>
              <a:srgbClr val="1CABE2">
                <a:alpha val="100000"/>
              </a:srgbClr>
            </a:solidFill>
          </p:spPr>
          <p:txBody>
            <a:bodyPr/>
            <a:lstStyle/>
            <a:p/>
          </p:txBody>
        </p:sp>
        <p:sp>
          <p:nvSpPr>
            <p:cNvPr id="48" name="rc48"/>
            <p:cNvSpPr/>
            <p:nvPr/>
          </p:nvSpPr>
          <p:spPr>
            <a:xfrm>
              <a:off x="4494791" y="3155986"/>
              <a:ext cx="239888" cy="1056022"/>
            </a:xfrm>
            <a:prstGeom prst="rect">
              <a:avLst/>
            </a:prstGeom>
            <a:solidFill>
              <a:srgbClr val="80BD41">
                <a:alpha val="100000"/>
              </a:srgbClr>
            </a:solidFill>
          </p:spPr>
          <p:txBody>
            <a:bodyPr/>
            <a:lstStyle/>
            <a:p/>
          </p:txBody>
        </p:sp>
        <p:sp>
          <p:nvSpPr>
            <p:cNvPr id="49" name="rc49"/>
            <p:cNvSpPr/>
            <p:nvPr/>
          </p:nvSpPr>
          <p:spPr>
            <a:xfrm>
              <a:off x="4494791" y="3051539"/>
              <a:ext cx="239888" cy="104447"/>
            </a:xfrm>
            <a:prstGeom prst="rect">
              <a:avLst/>
            </a:prstGeom>
            <a:solidFill>
              <a:srgbClr val="1CABE2">
                <a:alpha val="100000"/>
              </a:srgbClr>
            </a:solidFill>
          </p:spPr>
          <p:txBody>
            <a:bodyPr/>
            <a:lstStyle/>
            <a:p/>
          </p:txBody>
        </p:sp>
        <p:sp>
          <p:nvSpPr>
            <p:cNvPr id="50" name="rc50"/>
            <p:cNvSpPr/>
            <p:nvPr/>
          </p:nvSpPr>
          <p:spPr>
            <a:xfrm>
              <a:off x="4761334" y="3133920"/>
              <a:ext cx="239888" cy="1078088"/>
            </a:xfrm>
            <a:prstGeom prst="rect">
              <a:avLst/>
            </a:prstGeom>
            <a:solidFill>
              <a:srgbClr val="80BD41">
                <a:alpha val="100000"/>
              </a:srgbClr>
            </a:solidFill>
          </p:spPr>
          <p:txBody>
            <a:bodyPr/>
            <a:lstStyle/>
            <a:p/>
          </p:txBody>
        </p:sp>
        <p:sp>
          <p:nvSpPr>
            <p:cNvPr id="51" name="rc51"/>
            <p:cNvSpPr/>
            <p:nvPr/>
          </p:nvSpPr>
          <p:spPr>
            <a:xfrm>
              <a:off x="4761334" y="3040182"/>
              <a:ext cx="239888" cy="93738"/>
            </a:xfrm>
            <a:prstGeom prst="rect">
              <a:avLst/>
            </a:prstGeom>
            <a:solidFill>
              <a:srgbClr val="1CABE2">
                <a:alpha val="100000"/>
              </a:srgbClr>
            </a:solidFill>
          </p:spPr>
          <p:txBody>
            <a:bodyPr/>
            <a:lstStyle/>
            <a:p/>
          </p:txBody>
        </p:sp>
        <p:sp>
          <p:nvSpPr>
            <p:cNvPr id="52" name="rc52"/>
            <p:cNvSpPr/>
            <p:nvPr/>
          </p:nvSpPr>
          <p:spPr>
            <a:xfrm>
              <a:off x="5027877" y="3171281"/>
              <a:ext cx="239888" cy="1040727"/>
            </a:xfrm>
            <a:prstGeom prst="rect">
              <a:avLst/>
            </a:prstGeom>
            <a:solidFill>
              <a:srgbClr val="80BD41">
                <a:alpha val="100000"/>
              </a:srgbClr>
            </a:solidFill>
          </p:spPr>
          <p:txBody>
            <a:bodyPr/>
            <a:lstStyle/>
            <a:p/>
          </p:txBody>
        </p:sp>
        <p:sp>
          <p:nvSpPr>
            <p:cNvPr id="53" name="rc53"/>
            <p:cNvSpPr/>
            <p:nvPr/>
          </p:nvSpPr>
          <p:spPr>
            <a:xfrm>
              <a:off x="5027877" y="3042655"/>
              <a:ext cx="239888" cy="128626"/>
            </a:xfrm>
            <a:prstGeom prst="rect">
              <a:avLst/>
            </a:prstGeom>
            <a:solidFill>
              <a:srgbClr val="1CABE2">
                <a:alpha val="100000"/>
              </a:srgbClr>
            </a:solidFill>
          </p:spPr>
          <p:txBody>
            <a:bodyPr/>
            <a:lstStyle/>
            <a:p/>
          </p:txBody>
        </p:sp>
        <p:sp>
          <p:nvSpPr>
            <p:cNvPr id="54" name="rc54"/>
            <p:cNvSpPr/>
            <p:nvPr/>
          </p:nvSpPr>
          <p:spPr>
            <a:xfrm>
              <a:off x="5294420" y="3167031"/>
              <a:ext cx="239888" cy="1044977"/>
            </a:xfrm>
            <a:prstGeom prst="rect">
              <a:avLst/>
            </a:prstGeom>
            <a:solidFill>
              <a:srgbClr val="80BD41">
                <a:alpha val="100000"/>
              </a:srgbClr>
            </a:solidFill>
          </p:spPr>
          <p:txBody>
            <a:bodyPr/>
            <a:lstStyle/>
            <a:p/>
          </p:txBody>
        </p:sp>
        <p:sp>
          <p:nvSpPr>
            <p:cNvPr id="55" name="rc55"/>
            <p:cNvSpPr/>
            <p:nvPr/>
          </p:nvSpPr>
          <p:spPr>
            <a:xfrm>
              <a:off x="5294420" y="3037877"/>
              <a:ext cx="239888" cy="129154"/>
            </a:xfrm>
            <a:prstGeom prst="rect">
              <a:avLst/>
            </a:prstGeom>
            <a:solidFill>
              <a:srgbClr val="1CABE2">
                <a:alpha val="100000"/>
              </a:srgbClr>
            </a:solidFill>
          </p:spPr>
          <p:txBody>
            <a:bodyPr/>
            <a:lstStyle/>
            <a:p/>
          </p:txBody>
        </p:sp>
        <p:sp>
          <p:nvSpPr>
            <p:cNvPr id="56" name="rc56"/>
            <p:cNvSpPr/>
            <p:nvPr/>
          </p:nvSpPr>
          <p:spPr>
            <a:xfrm>
              <a:off x="5560963" y="3107844"/>
              <a:ext cx="239888" cy="1104164"/>
            </a:xfrm>
            <a:prstGeom prst="rect">
              <a:avLst/>
            </a:prstGeom>
            <a:solidFill>
              <a:srgbClr val="80BD41">
                <a:alpha val="100000"/>
              </a:srgbClr>
            </a:solidFill>
          </p:spPr>
          <p:txBody>
            <a:bodyPr/>
            <a:lstStyle/>
            <a:p/>
          </p:txBody>
        </p:sp>
        <p:sp>
          <p:nvSpPr>
            <p:cNvPr id="57" name="rc57"/>
            <p:cNvSpPr/>
            <p:nvPr/>
          </p:nvSpPr>
          <p:spPr>
            <a:xfrm>
              <a:off x="5560963" y="3024743"/>
              <a:ext cx="239888" cy="83101"/>
            </a:xfrm>
            <a:prstGeom prst="rect">
              <a:avLst/>
            </a:prstGeom>
            <a:solidFill>
              <a:srgbClr val="1CABE2">
                <a:alpha val="100000"/>
              </a:srgbClr>
            </a:solidFill>
          </p:spPr>
          <p:txBody>
            <a:bodyPr/>
            <a:lstStyle/>
            <a:p/>
          </p:txBody>
        </p:sp>
        <p:sp>
          <p:nvSpPr>
            <p:cNvPr id="58" name="rc58"/>
            <p:cNvSpPr/>
            <p:nvPr/>
          </p:nvSpPr>
          <p:spPr>
            <a:xfrm>
              <a:off x="5827506" y="3108733"/>
              <a:ext cx="239888" cy="1103276"/>
            </a:xfrm>
            <a:prstGeom prst="rect">
              <a:avLst/>
            </a:prstGeom>
            <a:solidFill>
              <a:srgbClr val="80BD41">
                <a:alpha val="100000"/>
              </a:srgbClr>
            </a:solidFill>
          </p:spPr>
          <p:txBody>
            <a:bodyPr/>
            <a:lstStyle/>
            <a:p/>
          </p:txBody>
        </p:sp>
        <p:sp>
          <p:nvSpPr>
            <p:cNvPr id="59" name="rc59"/>
            <p:cNvSpPr/>
            <p:nvPr/>
          </p:nvSpPr>
          <p:spPr>
            <a:xfrm>
              <a:off x="5827506" y="3025703"/>
              <a:ext cx="239888" cy="83029"/>
            </a:xfrm>
            <a:prstGeom prst="rect">
              <a:avLst/>
            </a:prstGeom>
            <a:solidFill>
              <a:srgbClr val="1CABE2">
                <a:alpha val="100000"/>
              </a:srgbClr>
            </a:solidFill>
          </p:spPr>
          <p:txBody>
            <a:bodyPr/>
            <a:lstStyle/>
            <a:p/>
          </p:txBody>
        </p:sp>
        <p:sp>
          <p:nvSpPr>
            <p:cNvPr id="60" name="rc60"/>
            <p:cNvSpPr/>
            <p:nvPr/>
          </p:nvSpPr>
          <p:spPr>
            <a:xfrm>
              <a:off x="6094049" y="3129718"/>
              <a:ext cx="239888" cy="1082290"/>
            </a:xfrm>
            <a:prstGeom prst="rect">
              <a:avLst/>
            </a:prstGeom>
            <a:solidFill>
              <a:srgbClr val="80BD41">
                <a:alpha val="100000"/>
              </a:srgbClr>
            </a:solidFill>
          </p:spPr>
          <p:txBody>
            <a:bodyPr/>
            <a:lstStyle/>
            <a:p/>
          </p:txBody>
        </p:sp>
        <p:sp>
          <p:nvSpPr>
            <p:cNvPr id="61" name="rc61"/>
            <p:cNvSpPr/>
            <p:nvPr/>
          </p:nvSpPr>
          <p:spPr>
            <a:xfrm>
              <a:off x="6094049" y="3035596"/>
              <a:ext cx="239888" cy="94122"/>
            </a:xfrm>
            <a:prstGeom prst="rect">
              <a:avLst/>
            </a:prstGeom>
            <a:solidFill>
              <a:srgbClr val="1CABE2">
                <a:alpha val="100000"/>
              </a:srgbClr>
            </a:solidFill>
          </p:spPr>
          <p:txBody>
            <a:bodyPr/>
            <a:lstStyle/>
            <a:p/>
          </p:txBody>
        </p:sp>
        <p:sp>
          <p:nvSpPr>
            <p:cNvPr id="62" name="rc62"/>
            <p:cNvSpPr/>
            <p:nvPr/>
          </p:nvSpPr>
          <p:spPr>
            <a:xfrm>
              <a:off x="6360593" y="3152409"/>
              <a:ext cx="239888" cy="1059600"/>
            </a:xfrm>
            <a:prstGeom prst="rect">
              <a:avLst/>
            </a:prstGeom>
            <a:solidFill>
              <a:srgbClr val="80BD41">
                <a:alpha val="100000"/>
              </a:srgbClr>
            </a:solidFill>
          </p:spPr>
          <p:txBody>
            <a:bodyPr/>
            <a:lstStyle/>
            <a:p/>
          </p:txBody>
        </p:sp>
        <p:sp>
          <p:nvSpPr>
            <p:cNvPr id="63" name="rc63"/>
            <p:cNvSpPr/>
            <p:nvPr/>
          </p:nvSpPr>
          <p:spPr>
            <a:xfrm>
              <a:off x="6360593" y="3047601"/>
              <a:ext cx="239888" cy="104807"/>
            </a:xfrm>
            <a:prstGeom prst="rect">
              <a:avLst/>
            </a:prstGeom>
            <a:solidFill>
              <a:srgbClr val="1CABE2">
                <a:alpha val="100000"/>
              </a:srgbClr>
            </a:solidFill>
          </p:spPr>
          <p:txBody>
            <a:bodyPr/>
            <a:lstStyle/>
            <a:p/>
          </p:txBody>
        </p:sp>
        <p:sp>
          <p:nvSpPr>
            <p:cNvPr id="64" name="rc64"/>
            <p:cNvSpPr/>
            <p:nvPr/>
          </p:nvSpPr>
          <p:spPr>
            <a:xfrm>
              <a:off x="6627136" y="3234382"/>
              <a:ext cx="239888" cy="977627"/>
            </a:xfrm>
            <a:prstGeom prst="rect">
              <a:avLst/>
            </a:prstGeom>
            <a:solidFill>
              <a:srgbClr val="80BD41">
                <a:alpha val="100000"/>
              </a:srgbClr>
            </a:solidFill>
          </p:spPr>
          <p:txBody>
            <a:bodyPr/>
            <a:lstStyle/>
            <a:p/>
          </p:txBody>
        </p:sp>
        <p:sp>
          <p:nvSpPr>
            <p:cNvPr id="65" name="rc65"/>
            <p:cNvSpPr/>
            <p:nvPr/>
          </p:nvSpPr>
          <p:spPr>
            <a:xfrm>
              <a:off x="6627136" y="3034155"/>
              <a:ext cx="239888" cy="200226"/>
            </a:xfrm>
            <a:prstGeom prst="rect">
              <a:avLst/>
            </a:prstGeom>
            <a:solidFill>
              <a:srgbClr val="1CABE2">
                <a:alpha val="100000"/>
              </a:srgbClr>
            </a:solidFill>
          </p:spPr>
          <p:txBody>
            <a:bodyPr/>
            <a:lstStyle/>
            <a:p/>
          </p:txBody>
        </p:sp>
        <p:sp>
          <p:nvSpPr>
            <p:cNvPr id="66" name="rc66"/>
            <p:cNvSpPr/>
            <p:nvPr/>
          </p:nvSpPr>
          <p:spPr>
            <a:xfrm>
              <a:off x="6893679" y="3191811"/>
              <a:ext cx="239888" cy="1020198"/>
            </a:xfrm>
            <a:prstGeom prst="rect">
              <a:avLst/>
            </a:prstGeom>
            <a:solidFill>
              <a:srgbClr val="80BD41">
                <a:alpha val="100000"/>
              </a:srgbClr>
            </a:solidFill>
          </p:spPr>
          <p:txBody>
            <a:bodyPr/>
            <a:lstStyle/>
            <a:p/>
          </p:txBody>
        </p:sp>
        <p:sp>
          <p:nvSpPr>
            <p:cNvPr id="67" name="rc67"/>
            <p:cNvSpPr/>
            <p:nvPr/>
          </p:nvSpPr>
          <p:spPr>
            <a:xfrm>
              <a:off x="6893679" y="3011777"/>
              <a:ext cx="239888" cy="180033"/>
            </a:xfrm>
            <a:prstGeom prst="rect">
              <a:avLst/>
            </a:prstGeom>
            <a:solidFill>
              <a:srgbClr val="1CABE2">
                <a:alpha val="100000"/>
              </a:srgbClr>
            </a:solidFill>
          </p:spPr>
          <p:txBody>
            <a:bodyPr/>
            <a:lstStyle/>
            <a:p/>
          </p:txBody>
        </p:sp>
        <p:sp>
          <p:nvSpPr>
            <p:cNvPr id="68" name="rc68"/>
            <p:cNvSpPr/>
            <p:nvPr/>
          </p:nvSpPr>
          <p:spPr>
            <a:xfrm>
              <a:off x="7160222" y="3076606"/>
              <a:ext cx="239888" cy="1135402"/>
            </a:xfrm>
            <a:prstGeom prst="rect">
              <a:avLst/>
            </a:prstGeom>
            <a:solidFill>
              <a:srgbClr val="80BD41">
                <a:alpha val="100000"/>
              </a:srgbClr>
            </a:solidFill>
          </p:spPr>
          <p:txBody>
            <a:bodyPr/>
            <a:lstStyle/>
            <a:p/>
          </p:txBody>
        </p:sp>
        <p:sp>
          <p:nvSpPr>
            <p:cNvPr id="69" name="rc69"/>
            <p:cNvSpPr/>
            <p:nvPr/>
          </p:nvSpPr>
          <p:spPr>
            <a:xfrm>
              <a:off x="7160222" y="2991152"/>
              <a:ext cx="239888" cy="85454"/>
            </a:xfrm>
            <a:prstGeom prst="rect">
              <a:avLst/>
            </a:prstGeom>
            <a:solidFill>
              <a:srgbClr val="1CABE2">
                <a:alpha val="100000"/>
              </a:srgbClr>
            </a:solidFill>
          </p:spPr>
          <p:txBody>
            <a:bodyPr/>
            <a:lstStyle/>
            <a:p/>
          </p:txBody>
        </p:sp>
        <p:sp>
          <p:nvSpPr>
            <p:cNvPr id="70" name="rc70"/>
            <p:cNvSpPr/>
            <p:nvPr/>
          </p:nvSpPr>
          <p:spPr>
            <a:xfrm>
              <a:off x="7426765" y="3062248"/>
              <a:ext cx="239888" cy="1149761"/>
            </a:xfrm>
            <a:prstGeom prst="rect">
              <a:avLst/>
            </a:prstGeom>
            <a:solidFill>
              <a:srgbClr val="80BD41">
                <a:alpha val="100000"/>
              </a:srgbClr>
            </a:solidFill>
          </p:spPr>
          <p:txBody>
            <a:bodyPr/>
            <a:lstStyle/>
            <a:p/>
          </p:txBody>
        </p:sp>
        <p:sp>
          <p:nvSpPr>
            <p:cNvPr id="71" name="rc71"/>
            <p:cNvSpPr/>
            <p:nvPr/>
          </p:nvSpPr>
          <p:spPr>
            <a:xfrm>
              <a:off x="7426765" y="2962266"/>
              <a:ext cx="239888" cy="99981"/>
            </a:xfrm>
            <a:prstGeom prst="rect">
              <a:avLst/>
            </a:prstGeom>
            <a:solidFill>
              <a:srgbClr val="1CABE2">
                <a:alpha val="100000"/>
              </a:srgbClr>
            </a:solidFill>
          </p:spPr>
          <p:txBody>
            <a:bodyPr/>
            <a:lstStyle/>
            <a:p/>
          </p:txBody>
        </p:sp>
        <p:sp>
          <p:nvSpPr>
            <p:cNvPr id="72" name="rc72"/>
            <p:cNvSpPr/>
            <p:nvPr/>
          </p:nvSpPr>
          <p:spPr>
            <a:xfrm>
              <a:off x="7693308" y="3056533"/>
              <a:ext cx="239888" cy="1155476"/>
            </a:xfrm>
            <a:prstGeom prst="rect">
              <a:avLst/>
            </a:prstGeom>
            <a:solidFill>
              <a:srgbClr val="80BD41">
                <a:alpha val="100000"/>
              </a:srgbClr>
            </a:solidFill>
          </p:spPr>
          <p:txBody>
            <a:bodyPr/>
            <a:lstStyle/>
            <a:p/>
          </p:txBody>
        </p:sp>
        <p:sp>
          <p:nvSpPr>
            <p:cNvPr id="73" name="rc73"/>
            <p:cNvSpPr/>
            <p:nvPr/>
          </p:nvSpPr>
          <p:spPr>
            <a:xfrm>
              <a:off x="7693308" y="2942265"/>
              <a:ext cx="239888" cy="114267"/>
            </a:xfrm>
            <a:prstGeom prst="rect">
              <a:avLst/>
            </a:prstGeom>
            <a:solidFill>
              <a:srgbClr val="1CABE2">
                <a:alpha val="100000"/>
              </a:srgbClr>
            </a:solidFill>
          </p:spPr>
          <p:txBody>
            <a:bodyPr/>
            <a:lstStyle/>
            <a:p/>
          </p:txBody>
        </p:sp>
        <p:sp>
          <p:nvSpPr>
            <p:cNvPr id="74" name="rc74"/>
            <p:cNvSpPr/>
            <p:nvPr/>
          </p:nvSpPr>
          <p:spPr>
            <a:xfrm>
              <a:off x="7959851" y="3039053"/>
              <a:ext cx="239888" cy="1172955"/>
            </a:xfrm>
            <a:prstGeom prst="rect">
              <a:avLst/>
            </a:prstGeom>
            <a:solidFill>
              <a:srgbClr val="80BD41">
                <a:alpha val="100000"/>
              </a:srgbClr>
            </a:solidFill>
          </p:spPr>
          <p:txBody>
            <a:bodyPr/>
            <a:lstStyle/>
            <a:p/>
          </p:txBody>
        </p:sp>
        <p:sp>
          <p:nvSpPr>
            <p:cNvPr id="75" name="rc75"/>
            <p:cNvSpPr/>
            <p:nvPr/>
          </p:nvSpPr>
          <p:spPr>
            <a:xfrm>
              <a:off x="7959851" y="2923057"/>
              <a:ext cx="239888" cy="115996"/>
            </a:xfrm>
            <a:prstGeom prst="rect">
              <a:avLst/>
            </a:prstGeom>
            <a:solidFill>
              <a:srgbClr val="1CABE2">
                <a:alpha val="100000"/>
              </a:srgbClr>
            </a:solidFill>
          </p:spPr>
          <p:txBody>
            <a:bodyPr/>
            <a:lstStyle/>
            <a:p/>
          </p:txBody>
        </p:sp>
        <p:sp>
          <p:nvSpPr>
            <p:cNvPr id="76" name="pl76"/>
            <p:cNvSpPr/>
            <p:nvPr/>
          </p:nvSpPr>
          <p:spPr>
            <a:xfrm>
              <a:off x="1416218" y="2192639"/>
              <a:ext cx="6663577" cy="902271"/>
            </a:xfrm>
            <a:custGeom>
              <a:avLst/>
              <a:pathLst>
                <a:path w="6663577" h="902271">
                  <a:moveTo>
                    <a:pt x="0" y="902271"/>
                  </a:moveTo>
                  <a:lnTo>
                    <a:pt x="266543" y="902271"/>
                  </a:lnTo>
                  <a:lnTo>
                    <a:pt x="533086" y="730410"/>
                  </a:lnTo>
                  <a:lnTo>
                    <a:pt x="799629" y="451135"/>
                  </a:lnTo>
                  <a:lnTo>
                    <a:pt x="1066172" y="150378"/>
                  </a:lnTo>
                  <a:lnTo>
                    <a:pt x="1332715" y="214826"/>
                  </a:lnTo>
                  <a:lnTo>
                    <a:pt x="1599258" y="107413"/>
                  </a:lnTo>
                  <a:lnTo>
                    <a:pt x="1865801" y="0"/>
                  </a:lnTo>
                  <a:lnTo>
                    <a:pt x="2132344" y="128895"/>
                  </a:lnTo>
                  <a:lnTo>
                    <a:pt x="2398888" y="171861"/>
                  </a:lnTo>
                  <a:lnTo>
                    <a:pt x="2665431" y="107413"/>
                  </a:lnTo>
                  <a:lnTo>
                    <a:pt x="2931974" y="42965"/>
                  </a:lnTo>
                  <a:lnTo>
                    <a:pt x="3198517" y="64447"/>
                  </a:lnTo>
                  <a:lnTo>
                    <a:pt x="3465060" y="42965"/>
                  </a:lnTo>
                  <a:lnTo>
                    <a:pt x="3731603" y="107413"/>
                  </a:lnTo>
                  <a:lnTo>
                    <a:pt x="3998146" y="107413"/>
                  </a:lnTo>
                  <a:lnTo>
                    <a:pt x="4264689" y="21482"/>
                  </a:lnTo>
                  <a:lnTo>
                    <a:pt x="4531233" y="21482"/>
                  </a:lnTo>
                  <a:lnTo>
                    <a:pt x="4797776" y="42965"/>
                  </a:lnTo>
                  <a:lnTo>
                    <a:pt x="5064319" y="64447"/>
                  </a:lnTo>
                  <a:lnTo>
                    <a:pt x="5330862" y="236309"/>
                  </a:lnTo>
                  <a:lnTo>
                    <a:pt x="5597405" y="193343"/>
                  </a:lnTo>
                  <a:lnTo>
                    <a:pt x="5863948" y="21482"/>
                  </a:lnTo>
                  <a:lnTo>
                    <a:pt x="6130491" y="42965"/>
                  </a:lnTo>
                  <a:lnTo>
                    <a:pt x="6397034" y="64447"/>
                  </a:lnTo>
                  <a:lnTo>
                    <a:pt x="6663577" y="64447"/>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52</a:t>
              </a:r>
            </a:p>
          </p:txBody>
        </p:sp>
        <p:sp>
          <p:nvSpPr>
            <p:cNvPr id="78" name="tx78"/>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79" name="tx79"/>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0" name="tx80"/>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1" name="tx81"/>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2" name="tx82"/>
            <p:cNvSpPr/>
            <p:nvPr/>
          </p:nvSpPr>
          <p:spPr>
            <a:xfrm>
              <a:off x="6686790"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3" name="tx83"/>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4" name="tx84"/>
            <p:cNvSpPr/>
            <p:nvPr/>
          </p:nvSpPr>
          <p:spPr>
            <a:xfrm>
              <a:off x="7219877"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5" name="tx85"/>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6" name="tx86"/>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7" name="tx87"/>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8" name="tx88"/>
            <p:cNvSpPr/>
            <p:nvPr/>
          </p:nvSpPr>
          <p:spPr>
            <a:xfrm>
              <a:off x="1298664" y="318588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370.7</a:t>
              </a:r>
            </a:p>
          </p:txBody>
        </p:sp>
        <p:sp>
          <p:nvSpPr>
            <p:cNvPr id="89" name="tx89"/>
            <p:cNvSpPr/>
            <p:nvPr/>
          </p:nvSpPr>
          <p:spPr>
            <a:xfrm>
              <a:off x="2631380" y="309694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407.8</a:t>
              </a:r>
            </a:p>
          </p:txBody>
        </p:sp>
        <p:sp>
          <p:nvSpPr>
            <p:cNvPr id="90" name="tx90"/>
            <p:cNvSpPr/>
            <p:nvPr/>
          </p:nvSpPr>
          <p:spPr>
            <a:xfrm>
              <a:off x="4003272" y="2986192"/>
              <a:ext cx="156753"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454</a:t>
              </a:r>
            </a:p>
          </p:txBody>
        </p:sp>
        <p:sp>
          <p:nvSpPr>
            <p:cNvPr id="91" name="tx91"/>
            <p:cNvSpPr/>
            <p:nvPr/>
          </p:nvSpPr>
          <p:spPr>
            <a:xfrm>
              <a:off x="5335988" y="2901951"/>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489</a:t>
              </a:r>
            </a:p>
          </p:txBody>
        </p:sp>
        <p:sp>
          <p:nvSpPr>
            <p:cNvPr id="92" name="tx92"/>
            <p:cNvSpPr/>
            <p:nvPr/>
          </p:nvSpPr>
          <p:spPr>
            <a:xfrm>
              <a:off x="6362984" y="291169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484.9</a:t>
              </a:r>
            </a:p>
          </p:txBody>
        </p:sp>
        <p:sp>
          <p:nvSpPr>
            <p:cNvPr id="93" name="tx93"/>
            <p:cNvSpPr/>
            <p:nvPr/>
          </p:nvSpPr>
          <p:spPr>
            <a:xfrm>
              <a:off x="6629527" y="289820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490.6</a:t>
              </a:r>
            </a:p>
          </p:txBody>
        </p:sp>
        <p:sp>
          <p:nvSpPr>
            <p:cNvPr id="94" name="tx94"/>
            <p:cNvSpPr/>
            <p:nvPr/>
          </p:nvSpPr>
          <p:spPr>
            <a:xfrm>
              <a:off x="6896070" y="287585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499.9</a:t>
              </a:r>
            </a:p>
          </p:txBody>
        </p:sp>
        <p:sp>
          <p:nvSpPr>
            <p:cNvPr id="95" name="tx95"/>
            <p:cNvSpPr/>
            <p:nvPr/>
          </p:nvSpPr>
          <p:spPr>
            <a:xfrm>
              <a:off x="7162613" y="285522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508.5</a:t>
              </a:r>
            </a:p>
          </p:txBody>
        </p:sp>
        <p:sp>
          <p:nvSpPr>
            <p:cNvPr id="96" name="tx96"/>
            <p:cNvSpPr/>
            <p:nvPr/>
          </p:nvSpPr>
          <p:spPr>
            <a:xfrm>
              <a:off x="7429156" y="282636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520.5</a:t>
              </a:r>
            </a:p>
          </p:txBody>
        </p:sp>
        <p:sp>
          <p:nvSpPr>
            <p:cNvPr id="97" name="tx97"/>
            <p:cNvSpPr/>
            <p:nvPr/>
          </p:nvSpPr>
          <p:spPr>
            <a:xfrm>
              <a:off x="7695699" y="280633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528.8</a:t>
              </a:r>
            </a:p>
          </p:txBody>
        </p:sp>
        <p:sp>
          <p:nvSpPr>
            <p:cNvPr id="98" name="tx98"/>
            <p:cNvSpPr/>
            <p:nvPr/>
          </p:nvSpPr>
          <p:spPr>
            <a:xfrm>
              <a:off x="7962242" y="278708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536.8</a:t>
              </a:r>
            </a:p>
          </p:txBody>
        </p:sp>
        <p:sp>
          <p:nvSpPr>
            <p:cNvPr id="99" name="pl99"/>
            <p:cNvSpPr/>
            <p:nvPr/>
          </p:nvSpPr>
          <p:spPr>
            <a:xfrm>
              <a:off x="1416218" y="2063743"/>
              <a:ext cx="0" cy="1031167"/>
            </a:xfrm>
            <a:custGeom>
              <a:avLst/>
              <a:pathLst>
                <a:path w="0" h="1031167">
                  <a:moveTo>
                    <a:pt x="0" y="1031167"/>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63743"/>
              <a:ext cx="0" cy="343722"/>
            </a:xfrm>
            <a:custGeom>
              <a:avLst/>
              <a:pathLst>
                <a:path w="0" h="343722">
                  <a:moveTo>
                    <a:pt x="0" y="343722"/>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63743"/>
              <a:ext cx="0" cy="236309"/>
            </a:xfrm>
            <a:custGeom>
              <a:avLst/>
              <a:pathLst>
                <a:path w="0" h="236309">
                  <a:moveTo>
                    <a:pt x="0" y="236309"/>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63743"/>
              <a:ext cx="0" cy="236309"/>
            </a:xfrm>
            <a:custGeom>
              <a:avLst/>
              <a:pathLst>
                <a:path w="0" h="236309">
                  <a:moveTo>
                    <a:pt x="0" y="236309"/>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63743"/>
              <a:ext cx="0" cy="193343"/>
            </a:xfrm>
            <a:custGeom>
              <a:avLst/>
              <a:pathLst>
                <a:path w="0" h="193343">
                  <a:moveTo>
                    <a:pt x="0" y="19334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63743"/>
              <a:ext cx="0" cy="365205"/>
            </a:xfrm>
            <a:custGeom>
              <a:avLst/>
              <a:pathLst>
                <a:path w="0" h="365205">
                  <a:moveTo>
                    <a:pt x="0" y="365205"/>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63743"/>
              <a:ext cx="0" cy="322239"/>
            </a:xfrm>
            <a:custGeom>
              <a:avLst/>
              <a:pathLst>
                <a:path w="0" h="322239">
                  <a:moveTo>
                    <a:pt x="0" y="322239"/>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63743"/>
              <a:ext cx="0" cy="150378"/>
            </a:xfrm>
            <a:custGeom>
              <a:avLst/>
              <a:pathLst>
                <a:path w="0" h="150378">
                  <a:moveTo>
                    <a:pt x="0" y="150378"/>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63743"/>
              <a:ext cx="0" cy="171861"/>
            </a:xfrm>
            <a:custGeom>
              <a:avLst/>
              <a:pathLst>
                <a:path w="0" h="171861">
                  <a:moveTo>
                    <a:pt x="0" y="171861"/>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63743"/>
              <a:ext cx="0" cy="193343"/>
            </a:xfrm>
            <a:custGeom>
              <a:avLst/>
              <a:pathLst>
                <a:path w="0" h="193343">
                  <a:moveTo>
                    <a:pt x="0" y="193343"/>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63743"/>
              <a:ext cx="0" cy="193343"/>
            </a:xfrm>
            <a:custGeom>
              <a:avLst/>
              <a:pathLst>
                <a:path w="0" h="193343">
                  <a:moveTo>
                    <a:pt x="0" y="193343"/>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298664" y="394552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192.8</a:t>
              </a:r>
            </a:p>
          </p:txBody>
        </p:sp>
        <p:sp>
          <p:nvSpPr>
            <p:cNvPr id="111" name="tx111"/>
            <p:cNvSpPr/>
            <p:nvPr/>
          </p:nvSpPr>
          <p:spPr>
            <a:xfrm>
              <a:off x="1298664" y="350044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177.9</a:t>
              </a:r>
            </a:p>
          </p:txBody>
        </p:sp>
        <p:sp>
          <p:nvSpPr>
            <p:cNvPr id="112" name="tx112"/>
            <p:cNvSpPr/>
            <p:nvPr/>
          </p:nvSpPr>
          <p:spPr>
            <a:xfrm>
              <a:off x="2631380" y="376566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342.6</a:t>
              </a:r>
            </a:p>
          </p:txBody>
        </p:sp>
        <p:sp>
          <p:nvSpPr>
            <p:cNvPr id="113" name="tx113"/>
            <p:cNvSpPr/>
            <p:nvPr/>
          </p:nvSpPr>
          <p:spPr>
            <a:xfrm>
              <a:off x="2657505" y="327613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65.2</a:t>
              </a:r>
            </a:p>
          </p:txBody>
        </p:sp>
        <p:sp>
          <p:nvSpPr>
            <p:cNvPr id="114" name="tx114"/>
            <p:cNvSpPr/>
            <p:nvPr/>
          </p:nvSpPr>
          <p:spPr>
            <a:xfrm>
              <a:off x="3964096" y="369183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404.1</a:t>
              </a:r>
            </a:p>
          </p:txBody>
        </p:sp>
        <p:sp>
          <p:nvSpPr>
            <p:cNvPr id="115" name="tx115"/>
            <p:cNvSpPr/>
            <p:nvPr/>
          </p:nvSpPr>
          <p:spPr>
            <a:xfrm>
              <a:off x="3990221" y="314675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49.9</a:t>
              </a:r>
            </a:p>
          </p:txBody>
        </p:sp>
        <p:sp>
          <p:nvSpPr>
            <p:cNvPr id="116" name="tx116"/>
            <p:cNvSpPr/>
            <p:nvPr/>
          </p:nvSpPr>
          <p:spPr>
            <a:xfrm>
              <a:off x="5296811" y="365442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435.2</a:t>
              </a:r>
            </a:p>
          </p:txBody>
        </p:sp>
        <p:sp>
          <p:nvSpPr>
            <p:cNvPr id="117" name="tx117"/>
            <p:cNvSpPr/>
            <p:nvPr/>
          </p:nvSpPr>
          <p:spPr>
            <a:xfrm>
              <a:off x="5322937" y="306736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53.8</a:t>
              </a:r>
            </a:p>
          </p:txBody>
        </p:sp>
        <p:sp>
          <p:nvSpPr>
            <p:cNvPr id="118" name="tx118"/>
            <p:cNvSpPr/>
            <p:nvPr/>
          </p:nvSpPr>
          <p:spPr>
            <a:xfrm>
              <a:off x="6362984" y="364711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441.3</a:t>
              </a:r>
            </a:p>
          </p:txBody>
        </p:sp>
        <p:sp>
          <p:nvSpPr>
            <p:cNvPr id="119" name="tx119"/>
            <p:cNvSpPr/>
            <p:nvPr/>
          </p:nvSpPr>
          <p:spPr>
            <a:xfrm>
              <a:off x="6389109" y="306491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43.6</a:t>
              </a:r>
            </a:p>
          </p:txBody>
        </p:sp>
        <p:sp>
          <p:nvSpPr>
            <p:cNvPr id="120" name="tx120"/>
            <p:cNvSpPr/>
            <p:nvPr/>
          </p:nvSpPr>
          <p:spPr>
            <a:xfrm>
              <a:off x="6629527" y="368814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407.2</a:t>
              </a:r>
            </a:p>
          </p:txBody>
        </p:sp>
        <p:sp>
          <p:nvSpPr>
            <p:cNvPr id="121" name="tx121"/>
            <p:cNvSpPr/>
            <p:nvPr/>
          </p:nvSpPr>
          <p:spPr>
            <a:xfrm>
              <a:off x="6655652" y="309917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83.4</a:t>
              </a:r>
            </a:p>
          </p:txBody>
        </p:sp>
        <p:sp>
          <p:nvSpPr>
            <p:cNvPr id="122" name="tx122"/>
            <p:cNvSpPr/>
            <p:nvPr/>
          </p:nvSpPr>
          <p:spPr>
            <a:xfrm>
              <a:off x="6896070" y="366686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424.9</a:t>
              </a:r>
            </a:p>
          </p:txBody>
        </p:sp>
        <p:sp>
          <p:nvSpPr>
            <p:cNvPr id="123" name="tx123"/>
            <p:cNvSpPr/>
            <p:nvPr/>
          </p:nvSpPr>
          <p:spPr>
            <a:xfrm>
              <a:off x="6961372" y="3067892"/>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75</a:t>
              </a:r>
            </a:p>
          </p:txBody>
        </p:sp>
        <p:sp>
          <p:nvSpPr>
            <p:cNvPr id="124" name="tx124"/>
            <p:cNvSpPr/>
            <p:nvPr/>
          </p:nvSpPr>
          <p:spPr>
            <a:xfrm>
              <a:off x="7162613" y="360926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472.9</a:t>
              </a:r>
            </a:p>
          </p:txBody>
        </p:sp>
        <p:sp>
          <p:nvSpPr>
            <p:cNvPr id="125" name="tx125"/>
            <p:cNvSpPr/>
            <p:nvPr/>
          </p:nvSpPr>
          <p:spPr>
            <a:xfrm>
              <a:off x="7188738" y="299878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35.6</a:t>
              </a:r>
            </a:p>
          </p:txBody>
        </p:sp>
        <p:sp>
          <p:nvSpPr>
            <p:cNvPr id="126" name="tx126"/>
            <p:cNvSpPr/>
            <p:nvPr/>
          </p:nvSpPr>
          <p:spPr>
            <a:xfrm>
              <a:off x="7429156" y="360208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478.9</a:t>
              </a:r>
            </a:p>
          </p:txBody>
        </p:sp>
        <p:sp>
          <p:nvSpPr>
            <p:cNvPr id="127" name="tx127"/>
            <p:cNvSpPr/>
            <p:nvPr/>
          </p:nvSpPr>
          <p:spPr>
            <a:xfrm>
              <a:off x="7455282" y="297720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41.6</a:t>
              </a:r>
            </a:p>
          </p:txBody>
        </p:sp>
        <p:sp>
          <p:nvSpPr>
            <p:cNvPr id="128" name="tx128"/>
            <p:cNvSpPr/>
            <p:nvPr/>
          </p:nvSpPr>
          <p:spPr>
            <a:xfrm>
              <a:off x="7695699" y="359922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481.2</a:t>
              </a:r>
            </a:p>
          </p:txBody>
        </p:sp>
        <p:sp>
          <p:nvSpPr>
            <p:cNvPr id="129" name="tx129"/>
            <p:cNvSpPr/>
            <p:nvPr/>
          </p:nvSpPr>
          <p:spPr>
            <a:xfrm>
              <a:off x="7721825" y="296435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47.6</a:t>
              </a:r>
            </a:p>
          </p:txBody>
        </p:sp>
        <p:sp>
          <p:nvSpPr>
            <p:cNvPr id="130" name="tx130"/>
            <p:cNvSpPr/>
            <p:nvPr/>
          </p:nvSpPr>
          <p:spPr>
            <a:xfrm>
              <a:off x="7962242" y="359048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488.5</a:t>
              </a:r>
            </a:p>
          </p:txBody>
        </p:sp>
        <p:sp>
          <p:nvSpPr>
            <p:cNvPr id="131" name="tx131"/>
            <p:cNvSpPr/>
            <p:nvPr/>
          </p:nvSpPr>
          <p:spPr>
            <a:xfrm>
              <a:off x="7988368" y="294596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48.3</a:t>
              </a:r>
            </a:p>
          </p:txBody>
        </p:sp>
        <p:sp>
          <p:nvSpPr>
            <p:cNvPr id="132" name="tx132"/>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655386" y="355962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34" name="tx134"/>
            <p:cNvSpPr/>
            <p:nvPr/>
          </p:nvSpPr>
          <p:spPr>
            <a:xfrm>
              <a:off x="655386" y="295935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5" name="tx135"/>
            <p:cNvSpPr/>
            <p:nvPr/>
          </p:nvSpPr>
          <p:spPr>
            <a:xfrm>
              <a:off x="655386" y="235907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36" name="tx136"/>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293494" y="3018617"/>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53" name="tx153"/>
            <p:cNvSpPr/>
            <p:nvPr/>
          </p:nvSpPr>
          <p:spPr>
            <a:xfrm rot="5400000">
              <a:off x="8496806" y="3018617"/>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54" name="pl154"/>
            <p:cNvSpPr/>
            <p:nvPr/>
          </p:nvSpPr>
          <p:spPr>
            <a:xfrm>
              <a:off x="2920051"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3187150" y="5128708"/>
              <a:ext cx="105593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couverture</a:t>
              </a:r>
            </a:p>
          </p:txBody>
        </p:sp>
        <p:sp>
          <p:nvSpPr>
            <p:cNvPr id="156" name="rc156"/>
            <p:cNvSpPr/>
            <p:nvPr/>
          </p:nvSpPr>
          <p:spPr>
            <a:xfrm>
              <a:off x="4530442" y="5080163"/>
              <a:ext cx="201456" cy="201456"/>
            </a:xfrm>
            <a:prstGeom prst="rect">
              <a:avLst/>
            </a:prstGeom>
            <a:solidFill>
              <a:srgbClr val="1CABE2">
                <a:alpha val="100000"/>
              </a:srgbClr>
            </a:solidFill>
          </p:spPr>
          <p:txBody>
            <a:bodyPr/>
            <a:lstStyle/>
            <a:p/>
          </p:txBody>
        </p:sp>
        <p:sp>
          <p:nvSpPr>
            <p:cNvPr id="157" name="rc157"/>
            <p:cNvSpPr/>
            <p:nvPr/>
          </p:nvSpPr>
          <p:spPr>
            <a:xfrm>
              <a:off x="5751014" y="5080163"/>
              <a:ext cx="201456" cy="201456"/>
            </a:xfrm>
            <a:prstGeom prst="rect">
              <a:avLst/>
            </a:prstGeom>
            <a:solidFill>
              <a:srgbClr val="80BD41">
                <a:alpha val="100000"/>
              </a:srgbClr>
            </a:solidFill>
          </p:spPr>
          <p:txBody>
            <a:bodyPr/>
            <a:lstStyle/>
            <a:p/>
          </p:txBody>
        </p:sp>
        <p:sp>
          <p:nvSpPr>
            <p:cNvPr id="158" name="tx158"/>
            <p:cNvSpPr/>
            <p:nvPr/>
          </p:nvSpPr>
          <p:spPr>
            <a:xfrm>
              <a:off x="4810487" y="5128708"/>
              <a:ext cx="86193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 Vaccinés</a:t>
              </a:r>
            </a:p>
          </p:txBody>
        </p:sp>
        <p:sp>
          <p:nvSpPr>
            <p:cNvPr id="159" name="tx159"/>
            <p:cNvSpPr/>
            <p:nvPr/>
          </p:nvSpPr>
          <p:spPr>
            <a:xfrm>
              <a:off x="6031059" y="5128708"/>
              <a:ext cx="56684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Vaccinés</a:t>
              </a:r>
            </a:p>
          </p:txBody>
        </p:sp>
        <p:sp>
          <p:nvSpPr>
            <p:cNvPr id="160" name="tx160"/>
            <p:cNvSpPr/>
            <p:nvPr/>
          </p:nvSpPr>
          <p:spPr>
            <a:xfrm>
              <a:off x="951100" y="1411841"/>
              <a:ext cx="5417849"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estimée DTP3 et nombre d'enfants vaccinés et non vaccinés,</a:t>
              </a:r>
            </a:p>
          </p:txBody>
        </p:sp>
        <p:sp>
          <p:nvSpPr>
            <p:cNvPr id="161" name="tx161"/>
            <p:cNvSpPr/>
            <p:nvPr/>
          </p:nvSpPr>
          <p:spPr>
            <a:xfrm>
              <a:off x="951100" y="1581351"/>
              <a:ext cx="151006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Sénégal, 2000-2025</a:t>
              </a:r>
            </a:p>
          </p:txBody>
        </p:sp>
        <p:sp>
          <p:nvSpPr>
            <p:cNvPr id="162" name="pl162"/>
            <p:cNvSpPr/>
            <p:nvPr/>
          </p:nvSpPr>
          <p:spPr>
            <a:xfrm>
              <a:off x="252102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97053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742004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74578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619529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1" name="rc171"/>
            <p:cNvSpPr/>
            <p:nvPr/>
          </p:nvSpPr>
          <p:spPr>
            <a:xfrm>
              <a:off x="1296273" y="5840557"/>
              <a:ext cx="5404844" cy="124062"/>
            </a:xfrm>
            <a:prstGeom prst="rect">
              <a:avLst/>
            </a:prstGeom>
            <a:solidFill>
              <a:srgbClr val="80BD41">
                <a:alpha val="100000"/>
              </a:srgbClr>
            </a:solidFill>
          </p:spPr>
          <p:txBody>
            <a:bodyPr/>
            <a:lstStyle/>
            <a:p/>
          </p:txBody>
        </p:sp>
        <p:sp>
          <p:nvSpPr>
            <p:cNvPr id="172" name="rc172"/>
            <p:cNvSpPr/>
            <p:nvPr/>
          </p:nvSpPr>
          <p:spPr>
            <a:xfrm>
              <a:off x="6701118" y="5840557"/>
              <a:ext cx="534605" cy="124062"/>
            </a:xfrm>
            <a:prstGeom prst="rect">
              <a:avLst/>
            </a:prstGeom>
            <a:solidFill>
              <a:srgbClr val="1CABE2">
                <a:alpha val="100000"/>
              </a:srgbClr>
            </a:solidFill>
          </p:spPr>
          <p:txBody>
            <a:bodyPr/>
            <a:lstStyle/>
            <a:p/>
          </p:txBody>
        </p:sp>
        <p:sp>
          <p:nvSpPr>
            <p:cNvPr id="173" name="rc173"/>
            <p:cNvSpPr/>
            <p:nvPr/>
          </p:nvSpPr>
          <p:spPr>
            <a:xfrm>
              <a:off x="1296273" y="5685479"/>
              <a:ext cx="5893888" cy="124062"/>
            </a:xfrm>
            <a:prstGeom prst="rect">
              <a:avLst/>
            </a:prstGeom>
            <a:solidFill>
              <a:srgbClr val="80BD41">
                <a:alpha val="100000"/>
              </a:srgbClr>
            </a:solidFill>
          </p:spPr>
          <p:txBody>
            <a:bodyPr/>
            <a:lstStyle/>
            <a:p/>
          </p:txBody>
        </p:sp>
        <p:sp>
          <p:nvSpPr>
            <p:cNvPr id="174" name="rc174"/>
            <p:cNvSpPr/>
            <p:nvPr/>
          </p:nvSpPr>
          <p:spPr>
            <a:xfrm>
              <a:off x="7190162" y="5685479"/>
              <a:ext cx="582860" cy="124062"/>
            </a:xfrm>
            <a:prstGeom prst="rect">
              <a:avLst/>
            </a:prstGeom>
            <a:solidFill>
              <a:srgbClr val="1CABE2">
                <a:alpha val="100000"/>
              </a:srgbClr>
            </a:solidFill>
          </p:spPr>
          <p:txBody>
            <a:bodyPr/>
            <a:lstStyle/>
            <a:p/>
          </p:txBody>
        </p:sp>
        <p:sp>
          <p:nvSpPr>
            <p:cNvPr id="175" name="rc175"/>
            <p:cNvSpPr/>
            <p:nvPr/>
          </p:nvSpPr>
          <p:spPr>
            <a:xfrm>
              <a:off x="1296273" y="5530401"/>
              <a:ext cx="5983051" cy="124062"/>
            </a:xfrm>
            <a:prstGeom prst="rect">
              <a:avLst/>
            </a:prstGeom>
            <a:solidFill>
              <a:srgbClr val="80BD41">
                <a:alpha val="100000"/>
              </a:srgbClr>
            </a:solidFill>
          </p:spPr>
          <p:txBody>
            <a:bodyPr/>
            <a:lstStyle/>
            <a:p/>
          </p:txBody>
        </p:sp>
        <p:sp>
          <p:nvSpPr>
            <p:cNvPr id="176" name="rc176"/>
            <p:cNvSpPr/>
            <p:nvPr/>
          </p:nvSpPr>
          <p:spPr>
            <a:xfrm>
              <a:off x="7279324" y="5530401"/>
              <a:ext cx="591679" cy="124062"/>
            </a:xfrm>
            <a:prstGeom prst="rect">
              <a:avLst/>
            </a:prstGeom>
            <a:solidFill>
              <a:srgbClr val="1CABE2">
                <a:alpha val="100000"/>
              </a:srgbClr>
            </a:solidFill>
          </p:spPr>
          <p:txBody>
            <a:bodyPr/>
            <a:lstStyle/>
            <a:p/>
          </p:txBody>
        </p:sp>
        <p:sp>
          <p:nvSpPr>
            <p:cNvPr id="177" name="tx177"/>
            <p:cNvSpPr/>
            <p:nvPr/>
          </p:nvSpPr>
          <p:spPr>
            <a:xfrm>
              <a:off x="7387886" y="58594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484.9</a:t>
              </a:r>
            </a:p>
          </p:txBody>
        </p:sp>
        <p:sp>
          <p:nvSpPr>
            <p:cNvPr id="178" name="tx178"/>
            <p:cNvSpPr/>
            <p:nvPr/>
          </p:nvSpPr>
          <p:spPr>
            <a:xfrm>
              <a:off x="7952180" y="5704374"/>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528.8</a:t>
              </a:r>
            </a:p>
          </p:txBody>
        </p:sp>
        <p:sp>
          <p:nvSpPr>
            <p:cNvPr id="179" name="tx179"/>
            <p:cNvSpPr/>
            <p:nvPr/>
          </p:nvSpPr>
          <p:spPr>
            <a:xfrm>
              <a:off x="8055059" y="554924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536.8</a:t>
              </a:r>
            </a:p>
          </p:txBody>
        </p:sp>
        <p:sp>
          <p:nvSpPr>
            <p:cNvPr id="180" name="tx180"/>
            <p:cNvSpPr/>
            <p:nvPr/>
          </p:nvSpPr>
          <p:spPr>
            <a:xfrm>
              <a:off x="3863057" y="5862095"/>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441.3</a:t>
              </a:r>
            </a:p>
          </p:txBody>
        </p:sp>
        <p:sp>
          <p:nvSpPr>
            <p:cNvPr id="181" name="tx181"/>
            <p:cNvSpPr/>
            <p:nvPr/>
          </p:nvSpPr>
          <p:spPr>
            <a:xfrm>
              <a:off x="6862927" y="58620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43.6</a:t>
              </a:r>
            </a:p>
          </p:txBody>
        </p:sp>
        <p:sp>
          <p:nvSpPr>
            <p:cNvPr id="182" name="tx182"/>
            <p:cNvSpPr/>
            <p:nvPr/>
          </p:nvSpPr>
          <p:spPr>
            <a:xfrm>
              <a:off x="4107579" y="5707070"/>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481.2</a:t>
              </a:r>
            </a:p>
          </p:txBody>
        </p:sp>
        <p:sp>
          <p:nvSpPr>
            <p:cNvPr id="183" name="tx183"/>
            <p:cNvSpPr/>
            <p:nvPr/>
          </p:nvSpPr>
          <p:spPr>
            <a:xfrm>
              <a:off x="7376099" y="570707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47.6</a:t>
              </a:r>
            </a:p>
          </p:txBody>
        </p:sp>
        <p:sp>
          <p:nvSpPr>
            <p:cNvPr id="184" name="tx184"/>
            <p:cNvSpPr/>
            <p:nvPr/>
          </p:nvSpPr>
          <p:spPr>
            <a:xfrm>
              <a:off x="4152160" y="5551992"/>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488.5</a:t>
              </a:r>
            </a:p>
          </p:txBody>
        </p:sp>
        <p:sp>
          <p:nvSpPr>
            <p:cNvPr id="185" name="tx185"/>
            <p:cNvSpPr/>
            <p:nvPr/>
          </p:nvSpPr>
          <p:spPr>
            <a:xfrm>
              <a:off x="7469670" y="555194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48.3</a:t>
              </a:r>
            </a:p>
          </p:txBody>
        </p:sp>
        <p:sp>
          <p:nvSpPr>
            <p:cNvPr id="186" name="tx186"/>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7" name="tx187"/>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9" name="tx189"/>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0" name="tx190"/>
            <p:cNvSpPr/>
            <p:nvPr/>
          </p:nvSpPr>
          <p:spPr>
            <a:xfrm>
              <a:off x="3629242"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1" name="tx191"/>
            <p:cNvSpPr/>
            <p:nvPr/>
          </p:nvSpPr>
          <p:spPr>
            <a:xfrm>
              <a:off x="6078752"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92" name="tx192"/>
            <p:cNvSpPr/>
            <p:nvPr/>
          </p:nvSpPr>
          <p:spPr>
            <a:xfrm>
              <a:off x="4006567" y="6191355"/>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93" name="tx193"/>
            <p:cNvSpPr/>
            <p:nvPr/>
          </p:nvSpPr>
          <p:spPr>
            <a:xfrm>
              <a:off x="4246355" y="64042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94" name="tx194"/>
            <p:cNvSpPr/>
            <p:nvPr/>
          </p:nvSpPr>
          <p:spPr>
            <a:xfrm>
              <a:off x="3550093" y="6518575"/>
              <a:ext cx="4994820"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enfants non vaccinés comprennent les enfants non vaccinés et les enfants sous-vaccinés.</a:t>
              </a:r>
            </a:p>
          </p:txBody>
        </p:sp>
      </p:grpSp>
      <p:sp>
        <p:nvSpPr>
          <p:cNvPr id="19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Le taux de couverture du DTP3 en 2025 (91 %) était identique à celui de 2019 (91 %).
Le nombre d’enfants vaccinés par le DTP3 a augmenté de 11 % par rapport à 2019.
Le nombre de nourrissons survivants a augmenté d’environ 11 % par rapport à 2019.
En 2025, davantage d’enfants ont été vaccinés qu’en 2019.
En 2025, on comptait 100 000 nourrissons survivants (population cible) de plus qu’en 2019.
Pour que la couverture vaccinale augmente, le nombre d’enfants vaccinés doit croître à un rythme plus rapide que celui de la croissance démographique.</a:t>
            </a:r>
          </a:p>
        </p:txBody>
      </p:sp>
      <p:sp>
        <p:nvSpPr>
          <p:cNvPr id="19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Pour que la couverture vaccinale augmente, le nombre d'enfants vaccinés doit croître à un rythme plus rapide que celui de la croissance démographique.</a:t>
            </a:r>
          </a:p>
        </p:txBody>
      </p:sp>
      <p:grpSp xmlns:pic="http://schemas.openxmlformats.org/drawingml/2006/picture">
        <p:nvGrpSpPr>
          <p:cNvPr id="197" name=""/>
          <p:cNvGrpSpPr/>
          <p:nvPr/>
        </p:nvGrpSpPr>
        <p:grpSpPr>
          <a:xfrm>
            <a:off x="292608" y="1005840"/>
            <a:ext cx="8595360" cy="28575"/>
            <a:chOff x="292608" y="1005840"/>
            <a:chExt cx="8595360" cy="28575"/>
          </a:xfrm>
        </p:grpSpPr>
        <p:sp>
          <p:nvSpPr>
            <p:cNvPr id="19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83092" y="3945011"/>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6" name="pl6"/>
            <p:cNvSpPr/>
            <p:nvPr/>
          </p:nvSpPr>
          <p:spPr>
            <a:xfrm>
              <a:off x="1083092" y="3411015"/>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7" name="pl7"/>
            <p:cNvSpPr/>
            <p:nvPr/>
          </p:nvSpPr>
          <p:spPr>
            <a:xfrm>
              <a:off x="1083092" y="2877019"/>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8" name="pl8"/>
            <p:cNvSpPr/>
            <p:nvPr/>
          </p:nvSpPr>
          <p:spPr>
            <a:xfrm>
              <a:off x="1083092" y="2343023"/>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9" name="pl9"/>
            <p:cNvSpPr/>
            <p:nvPr/>
          </p:nvSpPr>
          <p:spPr>
            <a:xfrm>
              <a:off x="1083092" y="4212009"/>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0" name="pl10"/>
            <p:cNvSpPr/>
            <p:nvPr/>
          </p:nvSpPr>
          <p:spPr>
            <a:xfrm>
              <a:off x="1083092" y="3678013"/>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1" name="pl11"/>
            <p:cNvSpPr/>
            <p:nvPr/>
          </p:nvSpPr>
          <p:spPr>
            <a:xfrm>
              <a:off x="1083092" y="3144017"/>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2" name="pl12"/>
            <p:cNvSpPr/>
            <p:nvPr/>
          </p:nvSpPr>
          <p:spPr>
            <a:xfrm>
              <a:off x="1083092" y="2610021"/>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3" name="pl13"/>
            <p:cNvSpPr/>
            <p:nvPr/>
          </p:nvSpPr>
          <p:spPr>
            <a:xfrm>
              <a:off x="1083092" y="2076025"/>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4" name="pl14"/>
            <p:cNvSpPr/>
            <p:nvPr/>
          </p:nvSpPr>
          <p:spPr>
            <a:xfrm>
              <a:off x="154012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4967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5922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6877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51641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7832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4023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3021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6406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2597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878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422266" y="3800234"/>
              <a:ext cx="235719" cy="411775"/>
            </a:xfrm>
            <a:prstGeom prst="rect">
              <a:avLst/>
            </a:prstGeom>
            <a:solidFill>
              <a:srgbClr val="E2231A">
                <a:alpha val="90196"/>
              </a:srgbClr>
            </a:solidFill>
          </p:spPr>
          <p:txBody>
            <a:bodyPr/>
            <a:lstStyle/>
            <a:p/>
          </p:txBody>
        </p:sp>
        <p:sp>
          <p:nvSpPr>
            <p:cNvPr id="26" name="rc26"/>
            <p:cNvSpPr/>
            <p:nvPr/>
          </p:nvSpPr>
          <p:spPr>
            <a:xfrm>
              <a:off x="1684176" y="3794245"/>
              <a:ext cx="235719" cy="417764"/>
            </a:xfrm>
            <a:prstGeom prst="rect">
              <a:avLst/>
            </a:prstGeom>
            <a:solidFill>
              <a:srgbClr val="E2231A">
                <a:alpha val="90196"/>
              </a:srgbClr>
            </a:solidFill>
          </p:spPr>
          <p:txBody>
            <a:bodyPr/>
            <a:lstStyle/>
            <a:p/>
          </p:txBody>
        </p:sp>
        <p:sp>
          <p:nvSpPr>
            <p:cNvPr id="27" name="rc27"/>
            <p:cNvSpPr/>
            <p:nvPr/>
          </p:nvSpPr>
          <p:spPr>
            <a:xfrm>
              <a:off x="1946086" y="3834882"/>
              <a:ext cx="235719" cy="377127"/>
            </a:xfrm>
            <a:prstGeom prst="rect">
              <a:avLst/>
            </a:prstGeom>
            <a:solidFill>
              <a:srgbClr val="E2231A">
                <a:alpha val="90196"/>
              </a:srgbClr>
            </a:solidFill>
          </p:spPr>
          <p:txBody>
            <a:bodyPr/>
            <a:lstStyle/>
            <a:p/>
          </p:txBody>
        </p:sp>
        <p:sp>
          <p:nvSpPr>
            <p:cNvPr id="28" name="rc28"/>
            <p:cNvSpPr/>
            <p:nvPr/>
          </p:nvSpPr>
          <p:spPr>
            <a:xfrm>
              <a:off x="2207996" y="3874938"/>
              <a:ext cx="235719" cy="337071"/>
            </a:xfrm>
            <a:prstGeom prst="rect">
              <a:avLst/>
            </a:prstGeom>
            <a:solidFill>
              <a:srgbClr val="E2231A">
                <a:alpha val="90196"/>
              </a:srgbClr>
            </a:solidFill>
          </p:spPr>
          <p:txBody>
            <a:bodyPr/>
            <a:lstStyle/>
            <a:p/>
          </p:txBody>
        </p:sp>
        <p:sp>
          <p:nvSpPr>
            <p:cNvPr id="29" name="rc29"/>
            <p:cNvSpPr/>
            <p:nvPr/>
          </p:nvSpPr>
          <p:spPr>
            <a:xfrm>
              <a:off x="2469906" y="3843078"/>
              <a:ext cx="235719" cy="368931"/>
            </a:xfrm>
            <a:prstGeom prst="rect">
              <a:avLst/>
            </a:prstGeom>
            <a:solidFill>
              <a:srgbClr val="E2231A">
                <a:alpha val="90196"/>
              </a:srgbClr>
            </a:solidFill>
          </p:spPr>
          <p:txBody>
            <a:bodyPr/>
            <a:lstStyle/>
            <a:p/>
          </p:txBody>
        </p:sp>
        <p:sp>
          <p:nvSpPr>
            <p:cNvPr id="30" name="rc30"/>
            <p:cNvSpPr/>
            <p:nvPr/>
          </p:nvSpPr>
          <p:spPr>
            <a:xfrm>
              <a:off x="2731817" y="3985539"/>
              <a:ext cx="235719" cy="226469"/>
            </a:xfrm>
            <a:prstGeom prst="rect">
              <a:avLst/>
            </a:prstGeom>
            <a:solidFill>
              <a:srgbClr val="E2231A">
                <a:alpha val="90196"/>
              </a:srgbClr>
            </a:solidFill>
          </p:spPr>
          <p:txBody>
            <a:bodyPr/>
            <a:lstStyle/>
            <a:p/>
          </p:txBody>
        </p:sp>
        <p:sp>
          <p:nvSpPr>
            <p:cNvPr id="31" name="rc31"/>
            <p:cNvSpPr/>
            <p:nvPr/>
          </p:nvSpPr>
          <p:spPr>
            <a:xfrm>
              <a:off x="2993727" y="4035192"/>
              <a:ext cx="235719" cy="176816"/>
            </a:xfrm>
            <a:prstGeom prst="rect">
              <a:avLst/>
            </a:prstGeom>
            <a:solidFill>
              <a:srgbClr val="E2231A">
                <a:alpha val="90196"/>
              </a:srgbClr>
            </a:solidFill>
          </p:spPr>
          <p:txBody>
            <a:bodyPr/>
            <a:lstStyle/>
            <a:p/>
          </p:txBody>
        </p:sp>
        <p:sp>
          <p:nvSpPr>
            <p:cNvPr id="32" name="rc32"/>
            <p:cNvSpPr/>
            <p:nvPr/>
          </p:nvSpPr>
          <p:spPr>
            <a:xfrm>
              <a:off x="3255637" y="4068140"/>
              <a:ext cx="235719" cy="143869"/>
            </a:xfrm>
            <a:prstGeom prst="rect">
              <a:avLst/>
            </a:prstGeom>
            <a:solidFill>
              <a:srgbClr val="E2231A">
                <a:alpha val="90196"/>
              </a:srgbClr>
            </a:solidFill>
          </p:spPr>
          <p:txBody>
            <a:bodyPr/>
            <a:lstStyle/>
            <a:p/>
          </p:txBody>
        </p:sp>
        <p:sp>
          <p:nvSpPr>
            <p:cNvPr id="33" name="rc33"/>
            <p:cNvSpPr/>
            <p:nvPr/>
          </p:nvSpPr>
          <p:spPr>
            <a:xfrm>
              <a:off x="3517547" y="3999496"/>
              <a:ext cx="235719" cy="212513"/>
            </a:xfrm>
            <a:prstGeom prst="rect">
              <a:avLst/>
            </a:prstGeom>
            <a:solidFill>
              <a:srgbClr val="E2231A">
                <a:alpha val="90196"/>
              </a:srgbClr>
            </a:solidFill>
          </p:spPr>
          <p:txBody>
            <a:bodyPr/>
            <a:lstStyle/>
            <a:p/>
          </p:txBody>
        </p:sp>
        <p:sp>
          <p:nvSpPr>
            <p:cNvPr id="34" name="rc34"/>
            <p:cNvSpPr/>
            <p:nvPr/>
          </p:nvSpPr>
          <p:spPr>
            <a:xfrm>
              <a:off x="3779457" y="4013275"/>
              <a:ext cx="235719" cy="198734"/>
            </a:xfrm>
            <a:prstGeom prst="rect">
              <a:avLst/>
            </a:prstGeom>
            <a:solidFill>
              <a:srgbClr val="E2231A">
                <a:alpha val="90196"/>
              </a:srgbClr>
            </a:solidFill>
          </p:spPr>
          <p:txBody>
            <a:bodyPr/>
            <a:lstStyle/>
            <a:p/>
          </p:txBody>
        </p:sp>
        <p:sp>
          <p:nvSpPr>
            <p:cNvPr id="35" name="rc35"/>
            <p:cNvSpPr/>
            <p:nvPr/>
          </p:nvSpPr>
          <p:spPr>
            <a:xfrm>
              <a:off x="4041368" y="4027746"/>
              <a:ext cx="235719" cy="184262"/>
            </a:xfrm>
            <a:prstGeom prst="rect">
              <a:avLst/>
            </a:prstGeom>
            <a:solidFill>
              <a:srgbClr val="E2231A">
                <a:alpha val="90196"/>
              </a:srgbClr>
            </a:solidFill>
          </p:spPr>
          <p:txBody>
            <a:bodyPr/>
            <a:lstStyle/>
            <a:p/>
          </p:txBody>
        </p:sp>
        <p:sp>
          <p:nvSpPr>
            <p:cNvPr id="36" name="rc36"/>
            <p:cNvSpPr/>
            <p:nvPr/>
          </p:nvSpPr>
          <p:spPr>
            <a:xfrm>
              <a:off x="4303278" y="4052045"/>
              <a:ext cx="235719" cy="159963"/>
            </a:xfrm>
            <a:prstGeom prst="rect">
              <a:avLst/>
            </a:prstGeom>
            <a:solidFill>
              <a:srgbClr val="E2231A">
                <a:alpha val="90196"/>
              </a:srgbClr>
            </a:solidFill>
          </p:spPr>
          <p:txBody>
            <a:bodyPr/>
            <a:lstStyle/>
            <a:p/>
          </p:txBody>
        </p:sp>
        <p:sp>
          <p:nvSpPr>
            <p:cNvPr id="37" name="rc37"/>
            <p:cNvSpPr/>
            <p:nvPr/>
          </p:nvSpPr>
          <p:spPr>
            <a:xfrm>
              <a:off x="4565188" y="4036512"/>
              <a:ext cx="235719" cy="175496"/>
            </a:xfrm>
            <a:prstGeom prst="rect">
              <a:avLst/>
            </a:prstGeom>
            <a:solidFill>
              <a:srgbClr val="E2231A">
                <a:alpha val="90196"/>
              </a:srgbClr>
            </a:solidFill>
          </p:spPr>
          <p:txBody>
            <a:bodyPr/>
            <a:lstStyle/>
            <a:p/>
          </p:txBody>
        </p:sp>
        <p:sp>
          <p:nvSpPr>
            <p:cNvPr id="38" name="rc38"/>
            <p:cNvSpPr/>
            <p:nvPr/>
          </p:nvSpPr>
          <p:spPr>
            <a:xfrm>
              <a:off x="4827098" y="4045217"/>
              <a:ext cx="235719" cy="166792"/>
            </a:xfrm>
            <a:prstGeom prst="rect">
              <a:avLst/>
            </a:prstGeom>
            <a:solidFill>
              <a:srgbClr val="E2231A">
                <a:alpha val="90196"/>
              </a:srgbClr>
            </a:solidFill>
          </p:spPr>
          <p:txBody>
            <a:bodyPr/>
            <a:lstStyle/>
            <a:p/>
          </p:txBody>
        </p:sp>
        <p:sp>
          <p:nvSpPr>
            <p:cNvPr id="39" name="rc39"/>
            <p:cNvSpPr/>
            <p:nvPr/>
          </p:nvSpPr>
          <p:spPr>
            <a:xfrm>
              <a:off x="5089008" y="4003960"/>
              <a:ext cx="235719" cy="208049"/>
            </a:xfrm>
            <a:prstGeom prst="rect">
              <a:avLst/>
            </a:prstGeom>
            <a:solidFill>
              <a:srgbClr val="E2231A">
                <a:alpha val="90196"/>
              </a:srgbClr>
            </a:solidFill>
          </p:spPr>
          <p:txBody>
            <a:bodyPr/>
            <a:lstStyle/>
            <a:p/>
          </p:txBody>
        </p:sp>
        <p:sp>
          <p:nvSpPr>
            <p:cNvPr id="40" name="rc40"/>
            <p:cNvSpPr/>
            <p:nvPr/>
          </p:nvSpPr>
          <p:spPr>
            <a:xfrm>
              <a:off x="5350919" y="4003108"/>
              <a:ext cx="235719" cy="208901"/>
            </a:xfrm>
            <a:prstGeom prst="rect">
              <a:avLst/>
            </a:prstGeom>
            <a:solidFill>
              <a:srgbClr val="E2231A">
                <a:alpha val="90196"/>
              </a:srgbClr>
            </a:solidFill>
          </p:spPr>
          <p:txBody>
            <a:bodyPr/>
            <a:lstStyle/>
            <a:p/>
          </p:txBody>
        </p:sp>
        <p:sp>
          <p:nvSpPr>
            <p:cNvPr id="41" name="rc41"/>
            <p:cNvSpPr/>
            <p:nvPr/>
          </p:nvSpPr>
          <p:spPr>
            <a:xfrm>
              <a:off x="5612829" y="4138074"/>
              <a:ext cx="235719" cy="73934"/>
            </a:xfrm>
            <a:prstGeom prst="rect">
              <a:avLst/>
            </a:prstGeom>
            <a:solidFill>
              <a:srgbClr val="E2231A">
                <a:alpha val="90196"/>
              </a:srgbClr>
            </a:solidFill>
          </p:spPr>
          <p:txBody>
            <a:bodyPr/>
            <a:lstStyle/>
            <a:p/>
          </p:txBody>
        </p:sp>
        <p:sp>
          <p:nvSpPr>
            <p:cNvPr id="42" name="rc42"/>
            <p:cNvSpPr/>
            <p:nvPr/>
          </p:nvSpPr>
          <p:spPr>
            <a:xfrm>
              <a:off x="5874739" y="4106477"/>
              <a:ext cx="235719" cy="105532"/>
            </a:xfrm>
            <a:prstGeom prst="rect">
              <a:avLst/>
            </a:prstGeom>
            <a:solidFill>
              <a:srgbClr val="E2231A">
                <a:alpha val="90196"/>
              </a:srgbClr>
            </a:solidFill>
          </p:spPr>
          <p:txBody>
            <a:bodyPr/>
            <a:lstStyle/>
            <a:p/>
          </p:txBody>
        </p:sp>
        <p:sp>
          <p:nvSpPr>
            <p:cNvPr id="43" name="rc43"/>
            <p:cNvSpPr/>
            <p:nvPr/>
          </p:nvSpPr>
          <p:spPr>
            <a:xfrm>
              <a:off x="6136649" y="4065498"/>
              <a:ext cx="235719" cy="146511"/>
            </a:xfrm>
            <a:prstGeom prst="rect">
              <a:avLst/>
            </a:prstGeom>
            <a:solidFill>
              <a:srgbClr val="E2231A">
                <a:alpha val="90196"/>
              </a:srgbClr>
            </a:solidFill>
          </p:spPr>
          <p:txBody>
            <a:bodyPr/>
            <a:lstStyle/>
            <a:p/>
          </p:txBody>
        </p:sp>
        <p:sp>
          <p:nvSpPr>
            <p:cNvPr id="44" name="rc44"/>
            <p:cNvSpPr/>
            <p:nvPr/>
          </p:nvSpPr>
          <p:spPr>
            <a:xfrm>
              <a:off x="6398559" y="4066993"/>
              <a:ext cx="235719" cy="145016"/>
            </a:xfrm>
            <a:prstGeom prst="rect">
              <a:avLst/>
            </a:prstGeom>
            <a:solidFill>
              <a:srgbClr val="E2231A">
                <a:alpha val="90196"/>
              </a:srgbClr>
            </a:solidFill>
          </p:spPr>
          <p:txBody>
            <a:bodyPr/>
            <a:lstStyle/>
            <a:p/>
          </p:txBody>
        </p:sp>
        <p:sp>
          <p:nvSpPr>
            <p:cNvPr id="45" name="rc45"/>
            <p:cNvSpPr/>
            <p:nvPr/>
          </p:nvSpPr>
          <p:spPr>
            <a:xfrm>
              <a:off x="6660470" y="4023402"/>
              <a:ext cx="235719" cy="188607"/>
            </a:xfrm>
            <a:prstGeom prst="rect">
              <a:avLst/>
            </a:prstGeom>
            <a:solidFill>
              <a:srgbClr val="E2231A">
                <a:alpha val="90196"/>
              </a:srgbClr>
            </a:solidFill>
          </p:spPr>
          <p:txBody>
            <a:bodyPr/>
            <a:lstStyle/>
            <a:p/>
          </p:txBody>
        </p:sp>
        <p:sp>
          <p:nvSpPr>
            <p:cNvPr id="46" name="rc46"/>
            <p:cNvSpPr/>
            <p:nvPr/>
          </p:nvSpPr>
          <p:spPr>
            <a:xfrm>
              <a:off x="6922380" y="4083884"/>
              <a:ext cx="235719" cy="128124"/>
            </a:xfrm>
            <a:prstGeom prst="rect">
              <a:avLst/>
            </a:prstGeom>
            <a:solidFill>
              <a:srgbClr val="E2231A">
                <a:alpha val="90196"/>
              </a:srgbClr>
            </a:solidFill>
          </p:spPr>
          <p:txBody>
            <a:bodyPr/>
            <a:lstStyle/>
            <a:p/>
          </p:txBody>
        </p:sp>
        <p:sp>
          <p:nvSpPr>
            <p:cNvPr id="47" name="rc47"/>
            <p:cNvSpPr/>
            <p:nvPr/>
          </p:nvSpPr>
          <p:spPr>
            <a:xfrm>
              <a:off x="7184290" y="4070821"/>
              <a:ext cx="235719" cy="141188"/>
            </a:xfrm>
            <a:prstGeom prst="rect">
              <a:avLst/>
            </a:prstGeom>
            <a:solidFill>
              <a:srgbClr val="E2231A">
                <a:alpha val="90196"/>
              </a:srgbClr>
            </a:solidFill>
          </p:spPr>
          <p:txBody>
            <a:bodyPr/>
            <a:lstStyle/>
            <a:p/>
          </p:txBody>
        </p:sp>
        <p:sp>
          <p:nvSpPr>
            <p:cNvPr id="48" name="rc48"/>
            <p:cNvSpPr/>
            <p:nvPr/>
          </p:nvSpPr>
          <p:spPr>
            <a:xfrm>
              <a:off x="7446200" y="4067482"/>
              <a:ext cx="235719" cy="144527"/>
            </a:xfrm>
            <a:prstGeom prst="rect">
              <a:avLst/>
            </a:prstGeom>
            <a:solidFill>
              <a:srgbClr val="E2231A">
                <a:alpha val="90196"/>
              </a:srgbClr>
            </a:solidFill>
          </p:spPr>
          <p:txBody>
            <a:bodyPr/>
            <a:lstStyle/>
            <a:p/>
          </p:txBody>
        </p:sp>
        <p:sp>
          <p:nvSpPr>
            <p:cNvPr id="49" name="rc49"/>
            <p:cNvSpPr/>
            <p:nvPr/>
          </p:nvSpPr>
          <p:spPr>
            <a:xfrm>
              <a:off x="7708110" y="4065167"/>
              <a:ext cx="235719" cy="146842"/>
            </a:xfrm>
            <a:prstGeom prst="rect">
              <a:avLst/>
            </a:prstGeom>
            <a:solidFill>
              <a:srgbClr val="E2231A">
                <a:alpha val="90196"/>
              </a:srgbClr>
            </a:solidFill>
          </p:spPr>
          <p:txBody>
            <a:bodyPr/>
            <a:lstStyle/>
            <a:p/>
          </p:txBody>
        </p:sp>
        <p:sp>
          <p:nvSpPr>
            <p:cNvPr id="50" name="rc50"/>
            <p:cNvSpPr/>
            <p:nvPr/>
          </p:nvSpPr>
          <p:spPr>
            <a:xfrm>
              <a:off x="7970021" y="4120277"/>
              <a:ext cx="235719" cy="91731"/>
            </a:xfrm>
            <a:prstGeom prst="rect">
              <a:avLst/>
            </a:prstGeom>
            <a:solidFill>
              <a:srgbClr val="E2231A">
                <a:alpha val="90196"/>
              </a:srgbClr>
            </a:solidFill>
          </p:spPr>
          <p:txBody>
            <a:bodyPr/>
            <a:lstStyle/>
            <a:p/>
          </p:txBody>
        </p:sp>
        <p:sp>
          <p:nvSpPr>
            <p:cNvPr id="51" name="rc51"/>
            <p:cNvSpPr/>
            <p:nvPr/>
          </p:nvSpPr>
          <p:spPr>
            <a:xfrm>
              <a:off x="5089008" y="3352703"/>
              <a:ext cx="235719" cy="651257"/>
            </a:xfrm>
            <a:prstGeom prst="rect">
              <a:avLst/>
            </a:prstGeom>
            <a:solidFill>
              <a:srgbClr val="B3B3B3">
                <a:alpha val="90196"/>
              </a:srgbClr>
            </a:solidFill>
          </p:spPr>
          <p:txBody>
            <a:bodyPr/>
            <a:lstStyle/>
            <a:p/>
          </p:txBody>
        </p:sp>
        <p:sp>
          <p:nvSpPr>
            <p:cNvPr id="52" name="rc52"/>
            <p:cNvSpPr/>
            <p:nvPr/>
          </p:nvSpPr>
          <p:spPr>
            <a:xfrm>
              <a:off x="5350919" y="3750765"/>
              <a:ext cx="235719" cy="252343"/>
            </a:xfrm>
            <a:prstGeom prst="rect">
              <a:avLst/>
            </a:prstGeom>
            <a:solidFill>
              <a:srgbClr val="B3B3B3">
                <a:alpha val="90196"/>
              </a:srgbClr>
            </a:solidFill>
          </p:spPr>
          <p:txBody>
            <a:bodyPr/>
            <a:lstStyle/>
            <a:p/>
          </p:txBody>
        </p:sp>
        <p:sp>
          <p:nvSpPr>
            <p:cNvPr id="53" name="rc53"/>
            <p:cNvSpPr/>
            <p:nvPr/>
          </p:nvSpPr>
          <p:spPr>
            <a:xfrm>
              <a:off x="5612829" y="3778090"/>
              <a:ext cx="235719" cy="359983"/>
            </a:xfrm>
            <a:prstGeom prst="rect">
              <a:avLst/>
            </a:prstGeom>
            <a:solidFill>
              <a:srgbClr val="B3B3B3">
                <a:alpha val="90196"/>
              </a:srgbClr>
            </a:solidFill>
          </p:spPr>
          <p:txBody>
            <a:bodyPr/>
            <a:lstStyle/>
            <a:p/>
          </p:txBody>
        </p:sp>
        <p:sp>
          <p:nvSpPr>
            <p:cNvPr id="54" name="rc54"/>
            <p:cNvSpPr/>
            <p:nvPr/>
          </p:nvSpPr>
          <p:spPr>
            <a:xfrm>
              <a:off x="5874739" y="3796712"/>
              <a:ext cx="235719" cy="309764"/>
            </a:xfrm>
            <a:prstGeom prst="rect">
              <a:avLst/>
            </a:prstGeom>
            <a:solidFill>
              <a:srgbClr val="B3B3B3">
                <a:alpha val="90196"/>
              </a:srgbClr>
            </a:solidFill>
          </p:spPr>
          <p:txBody>
            <a:bodyPr/>
            <a:lstStyle/>
            <a:p/>
          </p:txBody>
        </p:sp>
        <p:sp>
          <p:nvSpPr>
            <p:cNvPr id="55" name="rc55"/>
            <p:cNvSpPr/>
            <p:nvPr/>
          </p:nvSpPr>
          <p:spPr>
            <a:xfrm>
              <a:off x="6136649" y="3825804"/>
              <a:ext cx="235719" cy="239693"/>
            </a:xfrm>
            <a:prstGeom prst="rect">
              <a:avLst/>
            </a:prstGeom>
            <a:solidFill>
              <a:srgbClr val="B3B3B3">
                <a:alpha val="90196"/>
              </a:srgbClr>
            </a:solidFill>
          </p:spPr>
          <p:txBody>
            <a:bodyPr/>
            <a:lstStyle/>
            <a:p/>
          </p:txBody>
        </p:sp>
        <p:sp>
          <p:nvSpPr>
            <p:cNvPr id="56" name="rc56"/>
            <p:cNvSpPr/>
            <p:nvPr/>
          </p:nvSpPr>
          <p:spPr>
            <a:xfrm>
              <a:off x="6398559" y="3834717"/>
              <a:ext cx="235719" cy="232275"/>
            </a:xfrm>
            <a:prstGeom prst="rect">
              <a:avLst/>
            </a:prstGeom>
            <a:solidFill>
              <a:srgbClr val="B3B3B3">
                <a:alpha val="90196"/>
              </a:srgbClr>
            </a:solidFill>
          </p:spPr>
          <p:txBody>
            <a:bodyPr/>
            <a:lstStyle/>
            <a:p/>
          </p:txBody>
        </p:sp>
        <p:sp>
          <p:nvSpPr>
            <p:cNvPr id="57" name="rc57"/>
            <p:cNvSpPr/>
            <p:nvPr/>
          </p:nvSpPr>
          <p:spPr>
            <a:xfrm>
              <a:off x="6660470" y="3833353"/>
              <a:ext cx="235719" cy="190049"/>
            </a:xfrm>
            <a:prstGeom prst="rect">
              <a:avLst/>
            </a:prstGeom>
            <a:solidFill>
              <a:srgbClr val="B3B3B3">
                <a:alpha val="90196"/>
              </a:srgbClr>
            </a:solidFill>
          </p:spPr>
          <p:txBody>
            <a:bodyPr/>
            <a:lstStyle/>
            <a:p/>
          </p:txBody>
        </p:sp>
        <p:sp>
          <p:nvSpPr>
            <p:cNvPr id="58" name="rc58"/>
            <p:cNvSpPr/>
            <p:nvPr/>
          </p:nvSpPr>
          <p:spPr>
            <a:xfrm>
              <a:off x="6922380" y="3842112"/>
              <a:ext cx="235719" cy="241772"/>
            </a:xfrm>
            <a:prstGeom prst="rect">
              <a:avLst/>
            </a:prstGeom>
            <a:solidFill>
              <a:srgbClr val="B3B3B3">
                <a:alpha val="90196"/>
              </a:srgbClr>
            </a:solidFill>
          </p:spPr>
          <p:txBody>
            <a:bodyPr/>
            <a:lstStyle/>
            <a:p/>
          </p:txBody>
        </p:sp>
        <p:sp>
          <p:nvSpPr>
            <p:cNvPr id="59" name="rc59"/>
            <p:cNvSpPr/>
            <p:nvPr/>
          </p:nvSpPr>
          <p:spPr>
            <a:xfrm>
              <a:off x="7184290" y="3892169"/>
              <a:ext cx="235719" cy="178651"/>
            </a:xfrm>
            <a:prstGeom prst="rect">
              <a:avLst/>
            </a:prstGeom>
            <a:solidFill>
              <a:srgbClr val="B3B3B3">
                <a:alpha val="90196"/>
              </a:srgbClr>
            </a:solidFill>
          </p:spPr>
          <p:txBody>
            <a:bodyPr/>
            <a:lstStyle/>
            <a:p/>
          </p:txBody>
        </p:sp>
        <p:sp>
          <p:nvSpPr>
            <p:cNvPr id="60" name="rc60"/>
            <p:cNvSpPr/>
            <p:nvPr/>
          </p:nvSpPr>
          <p:spPr>
            <a:xfrm>
              <a:off x="7446200" y="3941976"/>
              <a:ext cx="235719" cy="125506"/>
            </a:xfrm>
            <a:prstGeom prst="rect">
              <a:avLst/>
            </a:prstGeom>
            <a:solidFill>
              <a:srgbClr val="B3B3B3">
                <a:alpha val="90196"/>
              </a:srgbClr>
            </a:solidFill>
          </p:spPr>
          <p:txBody>
            <a:bodyPr/>
            <a:lstStyle/>
            <a:p/>
          </p:txBody>
        </p:sp>
        <p:sp>
          <p:nvSpPr>
            <p:cNvPr id="61" name="rc61"/>
            <p:cNvSpPr/>
            <p:nvPr/>
          </p:nvSpPr>
          <p:spPr>
            <a:xfrm>
              <a:off x="7708110" y="3989991"/>
              <a:ext cx="235719" cy="75175"/>
            </a:xfrm>
            <a:prstGeom prst="rect">
              <a:avLst/>
            </a:prstGeom>
            <a:solidFill>
              <a:srgbClr val="B3B3B3">
                <a:alpha val="90196"/>
              </a:srgbClr>
            </a:solidFill>
          </p:spPr>
          <p:txBody>
            <a:bodyPr/>
            <a:lstStyle/>
            <a:p/>
          </p:txBody>
        </p:sp>
        <p:sp>
          <p:nvSpPr>
            <p:cNvPr id="62" name="rc62"/>
            <p:cNvSpPr/>
            <p:nvPr/>
          </p:nvSpPr>
          <p:spPr>
            <a:xfrm>
              <a:off x="7970021" y="3973003"/>
              <a:ext cx="235719" cy="147273"/>
            </a:xfrm>
            <a:prstGeom prst="rect">
              <a:avLst/>
            </a:prstGeom>
            <a:solidFill>
              <a:srgbClr val="B3B3B3">
                <a:alpha val="90196"/>
              </a:srgbClr>
            </a:solidFill>
          </p:spPr>
          <p:txBody>
            <a:bodyPr/>
            <a:lstStyle/>
            <a:p/>
          </p:txBody>
        </p:sp>
        <p:sp>
          <p:nvSpPr>
            <p:cNvPr id="63" name="pl63"/>
            <p:cNvSpPr/>
            <p:nvPr/>
          </p:nvSpPr>
          <p:spPr>
            <a:xfrm>
              <a:off x="1540125" y="2214122"/>
              <a:ext cx="6547754" cy="966719"/>
            </a:xfrm>
            <a:custGeom>
              <a:avLst/>
              <a:pathLst>
                <a:path w="6547754" h="966719">
                  <a:moveTo>
                    <a:pt x="0" y="966719"/>
                  </a:moveTo>
                  <a:lnTo>
                    <a:pt x="261910" y="966719"/>
                  </a:lnTo>
                  <a:lnTo>
                    <a:pt x="523820" y="837823"/>
                  </a:lnTo>
                  <a:lnTo>
                    <a:pt x="785730" y="708927"/>
                  </a:lnTo>
                  <a:lnTo>
                    <a:pt x="1047640" y="773375"/>
                  </a:lnTo>
                  <a:lnTo>
                    <a:pt x="1309550" y="408170"/>
                  </a:lnTo>
                  <a:lnTo>
                    <a:pt x="1571461" y="279274"/>
                  </a:lnTo>
                  <a:lnTo>
                    <a:pt x="1833371" y="193343"/>
                  </a:lnTo>
                  <a:lnTo>
                    <a:pt x="2095281" y="343722"/>
                  </a:lnTo>
                  <a:lnTo>
                    <a:pt x="2357191" y="300757"/>
                  </a:lnTo>
                  <a:lnTo>
                    <a:pt x="2619101" y="257791"/>
                  </a:lnTo>
                  <a:lnTo>
                    <a:pt x="2881012" y="193343"/>
                  </a:lnTo>
                  <a:lnTo>
                    <a:pt x="3142922" y="214826"/>
                  </a:lnTo>
                  <a:lnTo>
                    <a:pt x="3404832" y="193343"/>
                  </a:lnTo>
                  <a:lnTo>
                    <a:pt x="3666742" y="279274"/>
                  </a:lnTo>
                  <a:lnTo>
                    <a:pt x="3928652" y="279274"/>
                  </a:lnTo>
                  <a:lnTo>
                    <a:pt x="4190563" y="0"/>
                  </a:lnTo>
                  <a:lnTo>
                    <a:pt x="4452473" y="64447"/>
                  </a:lnTo>
                  <a:lnTo>
                    <a:pt x="4714383" y="150378"/>
                  </a:lnTo>
                  <a:lnTo>
                    <a:pt x="4976293" y="150378"/>
                  </a:lnTo>
                  <a:lnTo>
                    <a:pt x="5238203" y="236309"/>
                  </a:lnTo>
                  <a:lnTo>
                    <a:pt x="5500114" y="107413"/>
                  </a:lnTo>
                  <a:lnTo>
                    <a:pt x="5762024" y="128895"/>
                  </a:lnTo>
                  <a:lnTo>
                    <a:pt x="6023934" y="128895"/>
                  </a:lnTo>
                  <a:lnTo>
                    <a:pt x="6285844" y="128895"/>
                  </a:lnTo>
                  <a:lnTo>
                    <a:pt x="6547754" y="21482"/>
                  </a:lnTo>
                </a:path>
              </a:pathLst>
            </a:custGeom>
            <a:ln w="27101" cap="flat">
              <a:solidFill>
                <a:srgbClr val="3283FE">
                  <a:alpha val="100000"/>
                </a:srgbClr>
              </a:solidFill>
              <a:prstDash val="solid"/>
              <a:round/>
            </a:ln>
          </p:spPr>
          <p:txBody>
            <a:bodyPr/>
            <a:lstStyle/>
            <a:p/>
          </p:txBody>
        </p:sp>
        <p:sp>
          <p:nvSpPr>
            <p:cNvPr id="64" name="pl64"/>
            <p:cNvSpPr/>
            <p:nvPr/>
          </p:nvSpPr>
          <p:spPr>
            <a:xfrm>
              <a:off x="5206868" y="2514879"/>
              <a:ext cx="2881012" cy="1417855"/>
            </a:xfrm>
            <a:custGeom>
              <a:avLst/>
              <a:pathLst>
                <a:path w="2881012" h="1417855">
                  <a:moveTo>
                    <a:pt x="0" y="1417855"/>
                  </a:moveTo>
                  <a:lnTo>
                    <a:pt x="261910" y="537066"/>
                  </a:lnTo>
                  <a:lnTo>
                    <a:pt x="523820" y="472618"/>
                  </a:lnTo>
                  <a:lnTo>
                    <a:pt x="785730" y="429653"/>
                  </a:lnTo>
                  <a:lnTo>
                    <a:pt x="1047640" y="365205"/>
                  </a:lnTo>
                  <a:lnTo>
                    <a:pt x="1309550" y="343722"/>
                  </a:lnTo>
                  <a:lnTo>
                    <a:pt x="1571461" y="343722"/>
                  </a:lnTo>
                  <a:lnTo>
                    <a:pt x="1833371" y="322239"/>
                  </a:lnTo>
                  <a:lnTo>
                    <a:pt x="2095281" y="214826"/>
                  </a:lnTo>
                  <a:lnTo>
                    <a:pt x="2357191" y="107413"/>
                  </a:lnTo>
                  <a:lnTo>
                    <a:pt x="2619101" y="0"/>
                  </a:lnTo>
                  <a:lnTo>
                    <a:pt x="2881012" y="21482"/>
                  </a:lnTo>
                </a:path>
              </a:pathLst>
            </a:custGeom>
            <a:ln w="27101" cap="flat">
              <a:solidFill>
                <a:srgbClr val="FFA500">
                  <a:alpha val="100000"/>
                </a:srgbClr>
              </a:solidFill>
              <a:prstDash val="solid"/>
              <a:round/>
            </a:ln>
          </p:spPr>
          <p:txBody>
            <a:bodyPr/>
            <a:lstStyle/>
            <a:p/>
          </p:txBody>
        </p:sp>
        <p:sp>
          <p:nvSpPr>
            <p:cNvPr id="65" name="tx65"/>
            <p:cNvSpPr/>
            <p:nvPr/>
          </p:nvSpPr>
          <p:spPr>
            <a:xfrm>
              <a:off x="1469787" y="299786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48</a:t>
              </a:r>
            </a:p>
          </p:txBody>
        </p:sp>
        <p:sp>
          <p:nvSpPr>
            <p:cNvPr id="66" name="tx66"/>
            <p:cNvSpPr/>
            <p:nvPr/>
          </p:nvSpPr>
          <p:spPr>
            <a:xfrm>
              <a:off x="2779338" y="2441229"/>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74</a:t>
              </a:r>
            </a:p>
          </p:txBody>
        </p:sp>
        <p:sp>
          <p:nvSpPr>
            <p:cNvPr id="67" name="tx67"/>
            <p:cNvSpPr/>
            <p:nvPr/>
          </p:nvSpPr>
          <p:spPr>
            <a:xfrm>
              <a:off x="4088889" y="228893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81</a:t>
              </a:r>
            </a:p>
          </p:txBody>
        </p:sp>
        <p:sp>
          <p:nvSpPr>
            <p:cNvPr id="68" name="tx68"/>
            <p:cNvSpPr/>
            <p:nvPr/>
          </p:nvSpPr>
          <p:spPr>
            <a:xfrm>
              <a:off x="5398440" y="23104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80</a:t>
              </a:r>
            </a:p>
          </p:txBody>
        </p:sp>
        <p:sp>
          <p:nvSpPr>
            <p:cNvPr id="69" name="tx69"/>
            <p:cNvSpPr/>
            <p:nvPr/>
          </p:nvSpPr>
          <p:spPr>
            <a:xfrm>
              <a:off x="5398440" y="3113774"/>
              <a:ext cx="140675" cy="9207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54</a:t>
              </a:r>
            </a:p>
          </p:txBody>
        </p:sp>
        <p:sp>
          <p:nvSpPr>
            <p:cNvPr id="70" name="tx70"/>
            <p:cNvSpPr/>
            <p:nvPr/>
          </p:nvSpPr>
          <p:spPr>
            <a:xfrm>
              <a:off x="6446081" y="21815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86</a:t>
              </a:r>
            </a:p>
          </p:txBody>
        </p:sp>
        <p:sp>
          <p:nvSpPr>
            <p:cNvPr id="71" name="tx71"/>
            <p:cNvSpPr/>
            <p:nvPr/>
          </p:nvSpPr>
          <p:spPr>
            <a:xfrm>
              <a:off x="6446081" y="2919997"/>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63</a:t>
              </a:r>
            </a:p>
          </p:txBody>
        </p:sp>
        <p:sp>
          <p:nvSpPr>
            <p:cNvPr id="72" name="tx72"/>
            <p:cNvSpPr/>
            <p:nvPr/>
          </p:nvSpPr>
          <p:spPr>
            <a:xfrm>
              <a:off x="6707991" y="226745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82</a:t>
              </a:r>
            </a:p>
          </p:txBody>
        </p:sp>
        <p:sp>
          <p:nvSpPr>
            <p:cNvPr id="73" name="tx73"/>
            <p:cNvSpPr/>
            <p:nvPr/>
          </p:nvSpPr>
          <p:spPr>
            <a:xfrm>
              <a:off x="6707991" y="2919997"/>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63</a:t>
              </a:r>
            </a:p>
          </p:txBody>
        </p:sp>
        <p:sp>
          <p:nvSpPr>
            <p:cNvPr id="74" name="tx74"/>
            <p:cNvSpPr/>
            <p:nvPr/>
          </p:nvSpPr>
          <p:spPr>
            <a:xfrm>
              <a:off x="6969901" y="21385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88</a:t>
              </a:r>
            </a:p>
          </p:txBody>
        </p:sp>
        <p:sp>
          <p:nvSpPr>
            <p:cNvPr id="75" name="tx75"/>
            <p:cNvSpPr/>
            <p:nvPr/>
          </p:nvSpPr>
          <p:spPr>
            <a:xfrm>
              <a:off x="6969901" y="289857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64</a:t>
              </a:r>
            </a:p>
          </p:txBody>
        </p:sp>
        <p:sp>
          <p:nvSpPr>
            <p:cNvPr id="76" name="tx76"/>
            <p:cNvSpPr/>
            <p:nvPr/>
          </p:nvSpPr>
          <p:spPr>
            <a:xfrm>
              <a:off x="7231812" y="216004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87</a:t>
              </a:r>
            </a:p>
          </p:txBody>
        </p:sp>
        <p:sp>
          <p:nvSpPr>
            <p:cNvPr id="77" name="tx77"/>
            <p:cNvSpPr/>
            <p:nvPr/>
          </p:nvSpPr>
          <p:spPr>
            <a:xfrm>
              <a:off x="7231812" y="279116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69</a:t>
              </a:r>
            </a:p>
          </p:txBody>
        </p:sp>
        <p:sp>
          <p:nvSpPr>
            <p:cNvPr id="78" name="tx78"/>
            <p:cNvSpPr/>
            <p:nvPr/>
          </p:nvSpPr>
          <p:spPr>
            <a:xfrm>
              <a:off x="7493722" y="216004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87</a:t>
              </a:r>
            </a:p>
          </p:txBody>
        </p:sp>
        <p:sp>
          <p:nvSpPr>
            <p:cNvPr id="79" name="tx79"/>
            <p:cNvSpPr/>
            <p:nvPr/>
          </p:nvSpPr>
          <p:spPr>
            <a:xfrm>
              <a:off x="7493722" y="2685664"/>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74</a:t>
              </a:r>
            </a:p>
          </p:txBody>
        </p:sp>
        <p:sp>
          <p:nvSpPr>
            <p:cNvPr id="80" name="tx80"/>
            <p:cNvSpPr/>
            <p:nvPr/>
          </p:nvSpPr>
          <p:spPr>
            <a:xfrm>
              <a:off x="7755632" y="216004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87</a:t>
              </a:r>
            </a:p>
          </p:txBody>
        </p:sp>
        <p:sp>
          <p:nvSpPr>
            <p:cNvPr id="81" name="tx81"/>
            <p:cNvSpPr/>
            <p:nvPr/>
          </p:nvSpPr>
          <p:spPr>
            <a:xfrm>
              <a:off x="7755632" y="25763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79</a:t>
              </a:r>
            </a:p>
          </p:txBody>
        </p:sp>
        <p:sp>
          <p:nvSpPr>
            <p:cNvPr id="82" name="tx82"/>
            <p:cNvSpPr/>
            <p:nvPr/>
          </p:nvSpPr>
          <p:spPr>
            <a:xfrm>
              <a:off x="8017542" y="2052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92</a:t>
              </a:r>
            </a:p>
          </p:txBody>
        </p:sp>
        <p:sp>
          <p:nvSpPr>
            <p:cNvPr id="83" name="tx83"/>
            <p:cNvSpPr/>
            <p:nvPr/>
          </p:nvSpPr>
          <p:spPr>
            <a:xfrm>
              <a:off x="8017542" y="2597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78</a:t>
              </a:r>
            </a:p>
          </p:txBody>
        </p:sp>
        <p:sp>
          <p:nvSpPr>
            <p:cNvPr id="84" name="tx84"/>
            <p:cNvSpPr/>
            <p:nvPr/>
          </p:nvSpPr>
          <p:spPr>
            <a:xfrm>
              <a:off x="1449691" y="3965629"/>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193</a:t>
              </a:r>
            </a:p>
          </p:txBody>
        </p:sp>
        <p:sp>
          <p:nvSpPr>
            <p:cNvPr id="85" name="tx85"/>
            <p:cNvSpPr/>
            <p:nvPr/>
          </p:nvSpPr>
          <p:spPr>
            <a:xfrm>
              <a:off x="2759242" y="405833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106</a:t>
              </a:r>
            </a:p>
          </p:txBody>
        </p:sp>
        <p:sp>
          <p:nvSpPr>
            <p:cNvPr id="86" name="tx86"/>
            <p:cNvSpPr/>
            <p:nvPr/>
          </p:nvSpPr>
          <p:spPr>
            <a:xfrm>
              <a:off x="4098938" y="40794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86</a:t>
              </a:r>
            </a:p>
          </p:txBody>
        </p:sp>
        <p:sp>
          <p:nvSpPr>
            <p:cNvPr id="87" name="tx87"/>
            <p:cNvSpPr/>
            <p:nvPr/>
          </p:nvSpPr>
          <p:spPr>
            <a:xfrm>
              <a:off x="5408489" y="40671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98</a:t>
              </a:r>
            </a:p>
          </p:txBody>
        </p:sp>
        <p:sp>
          <p:nvSpPr>
            <p:cNvPr id="88" name="tx88"/>
            <p:cNvSpPr/>
            <p:nvPr/>
          </p:nvSpPr>
          <p:spPr>
            <a:xfrm>
              <a:off x="6456129" y="4099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68</a:t>
              </a:r>
            </a:p>
          </p:txBody>
        </p:sp>
        <p:sp>
          <p:nvSpPr>
            <p:cNvPr id="89" name="tx89"/>
            <p:cNvSpPr/>
            <p:nvPr/>
          </p:nvSpPr>
          <p:spPr>
            <a:xfrm>
              <a:off x="6718039" y="4077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88</a:t>
              </a:r>
            </a:p>
          </p:txBody>
        </p:sp>
        <p:sp>
          <p:nvSpPr>
            <p:cNvPr id="90" name="tx90"/>
            <p:cNvSpPr/>
            <p:nvPr/>
          </p:nvSpPr>
          <p:spPr>
            <a:xfrm>
              <a:off x="6979950" y="41075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60</a:t>
              </a:r>
            </a:p>
          </p:txBody>
        </p:sp>
        <p:sp>
          <p:nvSpPr>
            <p:cNvPr id="91" name="tx91"/>
            <p:cNvSpPr/>
            <p:nvPr/>
          </p:nvSpPr>
          <p:spPr>
            <a:xfrm>
              <a:off x="7241860" y="41009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66</a:t>
              </a:r>
            </a:p>
          </p:txBody>
        </p:sp>
        <p:sp>
          <p:nvSpPr>
            <p:cNvPr id="92" name="tx92"/>
            <p:cNvSpPr/>
            <p:nvPr/>
          </p:nvSpPr>
          <p:spPr>
            <a:xfrm>
              <a:off x="7503770" y="40993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68</a:t>
              </a:r>
            </a:p>
          </p:txBody>
        </p:sp>
        <p:sp>
          <p:nvSpPr>
            <p:cNvPr id="93" name="tx93"/>
            <p:cNvSpPr/>
            <p:nvPr/>
          </p:nvSpPr>
          <p:spPr>
            <a:xfrm>
              <a:off x="7765680" y="40981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69</a:t>
              </a:r>
            </a:p>
          </p:txBody>
        </p:sp>
        <p:sp>
          <p:nvSpPr>
            <p:cNvPr id="94" name="tx94"/>
            <p:cNvSpPr/>
            <p:nvPr/>
          </p:nvSpPr>
          <p:spPr>
            <a:xfrm>
              <a:off x="8027590" y="41256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95" name="tx95"/>
            <p:cNvSpPr/>
            <p:nvPr/>
          </p:nvSpPr>
          <p:spPr>
            <a:xfrm>
              <a:off x="5378344" y="383649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118</a:t>
              </a:r>
            </a:p>
          </p:txBody>
        </p:sp>
        <p:sp>
          <p:nvSpPr>
            <p:cNvPr id="96" name="tx96"/>
            <p:cNvSpPr/>
            <p:nvPr/>
          </p:nvSpPr>
          <p:spPr>
            <a:xfrm>
              <a:off x="6425984" y="391041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109</a:t>
              </a:r>
            </a:p>
          </p:txBody>
        </p:sp>
        <p:sp>
          <p:nvSpPr>
            <p:cNvPr id="97" name="tx97"/>
            <p:cNvSpPr/>
            <p:nvPr/>
          </p:nvSpPr>
          <p:spPr>
            <a:xfrm>
              <a:off x="6718039" y="3887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89</a:t>
              </a:r>
            </a:p>
          </p:txBody>
        </p:sp>
        <p:sp>
          <p:nvSpPr>
            <p:cNvPr id="98" name="tx98"/>
            <p:cNvSpPr/>
            <p:nvPr/>
          </p:nvSpPr>
          <p:spPr>
            <a:xfrm>
              <a:off x="6949805" y="3922505"/>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113</a:t>
              </a:r>
            </a:p>
          </p:txBody>
        </p:sp>
        <p:sp>
          <p:nvSpPr>
            <p:cNvPr id="99" name="tx99"/>
            <p:cNvSpPr/>
            <p:nvPr/>
          </p:nvSpPr>
          <p:spPr>
            <a:xfrm>
              <a:off x="7241860" y="39410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84</a:t>
              </a:r>
            </a:p>
          </p:txBody>
        </p:sp>
        <p:sp>
          <p:nvSpPr>
            <p:cNvPr id="100" name="tx100"/>
            <p:cNvSpPr/>
            <p:nvPr/>
          </p:nvSpPr>
          <p:spPr>
            <a:xfrm>
              <a:off x="7503770" y="3964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101" name="tx101"/>
            <p:cNvSpPr/>
            <p:nvPr/>
          </p:nvSpPr>
          <p:spPr>
            <a:xfrm>
              <a:off x="7765680" y="398708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102" name="tx102"/>
            <p:cNvSpPr/>
            <p:nvPr/>
          </p:nvSpPr>
          <p:spPr>
            <a:xfrm>
              <a:off x="8027590" y="40062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69</a:t>
              </a:r>
            </a:p>
          </p:txBody>
        </p:sp>
        <p:sp>
          <p:nvSpPr>
            <p:cNvPr id="103" name="tx103"/>
            <p:cNvSpPr/>
            <p:nvPr/>
          </p:nvSpPr>
          <p:spPr>
            <a:xfrm>
              <a:off x="5387387" y="3644530"/>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216</a:t>
              </a:r>
            </a:p>
          </p:txBody>
        </p:sp>
        <p:sp>
          <p:nvSpPr>
            <p:cNvPr id="104" name="tx104"/>
            <p:cNvSpPr/>
            <p:nvPr/>
          </p:nvSpPr>
          <p:spPr>
            <a:xfrm>
              <a:off x="6435028" y="3729674"/>
              <a:ext cx="162782"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177</a:t>
              </a:r>
            </a:p>
          </p:txBody>
        </p:sp>
        <p:sp>
          <p:nvSpPr>
            <p:cNvPr id="105" name="tx105"/>
            <p:cNvSpPr/>
            <p:nvPr/>
          </p:nvSpPr>
          <p:spPr>
            <a:xfrm>
              <a:off x="6696938" y="3728309"/>
              <a:ext cx="162782"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177</a:t>
              </a:r>
            </a:p>
          </p:txBody>
        </p:sp>
        <p:sp>
          <p:nvSpPr>
            <p:cNvPr id="106" name="tx106"/>
            <p:cNvSpPr/>
            <p:nvPr/>
          </p:nvSpPr>
          <p:spPr>
            <a:xfrm>
              <a:off x="6958848" y="3735830"/>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173</a:t>
              </a:r>
            </a:p>
          </p:txBody>
        </p:sp>
        <p:sp>
          <p:nvSpPr>
            <p:cNvPr id="107" name="tx107"/>
            <p:cNvSpPr/>
            <p:nvPr/>
          </p:nvSpPr>
          <p:spPr>
            <a:xfrm>
              <a:off x="7220758" y="3785934"/>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150</a:t>
              </a:r>
            </a:p>
          </p:txBody>
        </p:sp>
        <p:sp>
          <p:nvSpPr>
            <p:cNvPr id="108" name="tx108"/>
            <p:cNvSpPr/>
            <p:nvPr/>
          </p:nvSpPr>
          <p:spPr>
            <a:xfrm>
              <a:off x="7482669" y="3835741"/>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126</a:t>
              </a:r>
            </a:p>
          </p:txBody>
        </p:sp>
        <p:sp>
          <p:nvSpPr>
            <p:cNvPr id="109" name="tx109"/>
            <p:cNvSpPr/>
            <p:nvPr/>
          </p:nvSpPr>
          <p:spPr>
            <a:xfrm>
              <a:off x="7744579" y="3883756"/>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104</a:t>
              </a:r>
            </a:p>
          </p:txBody>
        </p:sp>
        <p:sp>
          <p:nvSpPr>
            <p:cNvPr id="110" name="tx110"/>
            <p:cNvSpPr/>
            <p:nvPr/>
          </p:nvSpPr>
          <p:spPr>
            <a:xfrm>
              <a:off x="8006489" y="3867959"/>
              <a:ext cx="162782"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112</a:t>
              </a:r>
            </a:p>
          </p:txBody>
        </p:sp>
        <p:sp>
          <p:nvSpPr>
            <p:cNvPr id="111" name="tx111"/>
            <p:cNvSpPr/>
            <p:nvPr/>
          </p:nvSpPr>
          <p:spPr>
            <a:xfrm>
              <a:off x="849589"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2" name="tx112"/>
            <p:cNvSpPr/>
            <p:nvPr/>
          </p:nvSpPr>
          <p:spPr>
            <a:xfrm>
              <a:off x="694200" y="3625898"/>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250K</a:t>
              </a:r>
            </a:p>
          </p:txBody>
        </p:sp>
        <p:sp>
          <p:nvSpPr>
            <p:cNvPr id="113" name="tx113"/>
            <p:cNvSpPr/>
            <p:nvPr/>
          </p:nvSpPr>
          <p:spPr>
            <a:xfrm>
              <a:off x="694200" y="309190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500K</a:t>
              </a:r>
            </a:p>
          </p:txBody>
        </p:sp>
        <p:sp>
          <p:nvSpPr>
            <p:cNvPr id="114" name="tx114"/>
            <p:cNvSpPr/>
            <p:nvPr/>
          </p:nvSpPr>
          <p:spPr>
            <a:xfrm>
              <a:off x="694200" y="2557906"/>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750K</a:t>
              </a:r>
            </a:p>
          </p:txBody>
        </p:sp>
        <p:sp>
          <p:nvSpPr>
            <p:cNvPr id="115" name="tx115"/>
            <p:cNvSpPr/>
            <p:nvPr/>
          </p:nvSpPr>
          <p:spPr>
            <a:xfrm>
              <a:off x="577692" y="2023910"/>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1 000K</a:t>
              </a:r>
            </a:p>
          </p:txBody>
        </p:sp>
        <p:sp>
          <p:nvSpPr>
            <p:cNvPr id="116" name="tx116"/>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7" name="tx117"/>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8" name="tx118"/>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9" name="tx119"/>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0" name="tx120"/>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1" name="tx121"/>
            <p:cNvSpPr/>
            <p:nvPr/>
          </p:nvSpPr>
          <p:spPr>
            <a:xfrm rot="-5400000">
              <a:off x="138367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2" name="tx122"/>
            <p:cNvSpPr/>
            <p:nvPr/>
          </p:nvSpPr>
          <p:spPr>
            <a:xfrm rot="-5400000">
              <a:off x="269323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3" name="tx123"/>
            <p:cNvSpPr/>
            <p:nvPr/>
          </p:nvSpPr>
          <p:spPr>
            <a:xfrm rot="-5400000">
              <a:off x="400278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4" name="tx124"/>
            <p:cNvSpPr/>
            <p:nvPr/>
          </p:nvSpPr>
          <p:spPr>
            <a:xfrm rot="-5400000">
              <a:off x="531233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5" name="tx125"/>
            <p:cNvSpPr/>
            <p:nvPr/>
          </p:nvSpPr>
          <p:spPr>
            <a:xfrm rot="-5400000">
              <a:off x="635997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6" name="tx126"/>
            <p:cNvSpPr/>
            <p:nvPr/>
          </p:nvSpPr>
          <p:spPr>
            <a:xfrm rot="-5400000">
              <a:off x="662188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7" name="tx127"/>
            <p:cNvSpPr/>
            <p:nvPr/>
          </p:nvSpPr>
          <p:spPr>
            <a:xfrm rot="-5400000">
              <a:off x="688379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8" name="tx128"/>
            <p:cNvSpPr/>
            <p:nvPr/>
          </p:nvSpPr>
          <p:spPr>
            <a:xfrm rot="-5400000">
              <a:off x="71457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9" name="tx129"/>
            <p:cNvSpPr/>
            <p:nvPr/>
          </p:nvSpPr>
          <p:spPr>
            <a:xfrm rot="-5400000">
              <a:off x="740757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0" name="tx130"/>
            <p:cNvSpPr/>
            <p:nvPr/>
          </p:nvSpPr>
          <p:spPr>
            <a:xfrm rot="-5400000">
              <a:off x="766952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1" name="tx131"/>
            <p:cNvSpPr/>
            <p:nvPr/>
          </p:nvSpPr>
          <p:spPr>
            <a:xfrm rot="-5400000">
              <a:off x="79314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2" name="tx132"/>
            <p:cNvSpPr/>
            <p:nvPr/>
          </p:nvSpPr>
          <p:spPr>
            <a:xfrm rot="-5400000">
              <a:off x="-988345" y="3018617"/>
              <a:ext cx="28725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Non-vaccinés et sous-vaccinés (des milliers)</a:t>
              </a:r>
            </a:p>
          </p:txBody>
        </p:sp>
        <p:sp>
          <p:nvSpPr>
            <p:cNvPr id="133" name="tx133"/>
            <p:cNvSpPr/>
            <p:nvPr/>
          </p:nvSpPr>
          <p:spPr>
            <a:xfrm rot="5400000">
              <a:off x="8322181" y="3018617"/>
              <a:ext cx="12963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MCV (%)</a:t>
              </a:r>
            </a:p>
          </p:txBody>
        </p:sp>
        <p:sp>
          <p:nvSpPr>
            <p:cNvPr id="134" name="pl134"/>
            <p:cNvSpPr/>
            <p:nvPr/>
          </p:nvSpPr>
          <p:spPr>
            <a:xfrm>
              <a:off x="3055434"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35" name="pl135"/>
            <p:cNvSpPr/>
            <p:nvPr/>
          </p:nvSpPr>
          <p:spPr>
            <a:xfrm>
              <a:off x="3802199"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36" name="tx136"/>
            <p:cNvSpPr/>
            <p:nvPr/>
          </p:nvSpPr>
          <p:spPr>
            <a:xfrm>
              <a:off x="332253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37" name="tx137"/>
            <p:cNvSpPr/>
            <p:nvPr/>
          </p:nvSpPr>
          <p:spPr>
            <a:xfrm>
              <a:off x="4069299"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38" name="rc138"/>
            <p:cNvSpPr/>
            <p:nvPr/>
          </p:nvSpPr>
          <p:spPr>
            <a:xfrm>
              <a:off x="4744786" y="5080163"/>
              <a:ext cx="201456" cy="201456"/>
            </a:xfrm>
            <a:prstGeom prst="rect">
              <a:avLst/>
            </a:prstGeom>
            <a:solidFill>
              <a:srgbClr val="E2231A">
                <a:alpha val="90196"/>
              </a:srgbClr>
            </a:solidFill>
          </p:spPr>
          <p:txBody>
            <a:bodyPr/>
            <a:lstStyle/>
            <a:p/>
          </p:txBody>
        </p:sp>
        <p:sp>
          <p:nvSpPr>
            <p:cNvPr id="139" name="rc139"/>
            <p:cNvSpPr/>
            <p:nvPr/>
          </p:nvSpPr>
          <p:spPr>
            <a:xfrm>
              <a:off x="5708946" y="5080163"/>
              <a:ext cx="201456" cy="201456"/>
            </a:xfrm>
            <a:prstGeom prst="rect">
              <a:avLst/>
            </a:prstGeom>
            <a:solidFill>
              <a:srgbClr val="B3B3B3">
                <a:alpha val="90196"/>
              </a:srgbClr>
            </a:solidFill>
          </p:spPr>
          <p:txBody>
            <a:bodyPr/>
            <a:lstStyle/>
            <a:p/>
          </p:txBody>
        </p:sp>
        <p:sp>
          <p:nvSpPr>
            <p:cNvPr id="140" name="tx140"/>
            <p:cNvSpPr/>
            <p:nvPr/>
          </p:nvSpPr>
          <p:spPr>
            <a:xfrm>
              <a:off x="5024831"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41" name="tx141"/>
            <p:cNvSpPr/>
            <p:nvPr/>
          </p:nvSpPr>
          <p:spPr>
            <a:xfrm>
              <a:off x="5988991"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42" name="tx142"/>
            <p:cNvSpPr/>
            <p:nvPr/>
          </p:nvSpPr>
          <p:spPr>
            <a:xfrm>
              <a:off x="1083092" y="1402264"/>
              <a:ext cx="7700880"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Estimation de la couverture et du nombre d'enfants non vaccinés ou sous-vaccinés pour le vaccin MCV,</a:t>
              </a:r>
            </a:p>
          </p:txBody>
        </p:sp>
        <p:sp>
          <p:nvSpPr>
            <p:cNvPr id="143" name="tx143"/>
            <p:cNvSpPr/>
            <p:nvPr/>
          </p:nvSpPr>
          <p:spPr>
            <a:xfrm>
              <a:off x="1083092" y="1581351"/>
              <a:ext cx="151006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Sénégal, 2000-2025</a:t>
              </a:r>
            </a:p>
          </p:txBody>
        </p:sp>
        <p:sp>
          <p:nvSpPr>
            <p:cNvPr id="144" name="pl144"/>
            <p:cNvSpPr/>
            <p:nvPr/>
          </p:nvSpPr>
          <p:spPr>
            <a:xfrm>
              <a:off x="238235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5" name="pl145"/>
            <p:cNvSpPr/>
            <p:nvPr/>
          </p:nvSpPr>
          <p:spPr>
            <a:xfrm>
              <a:off x="430254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6" name="pl146"/>
            <p:cNvSpPr/>
            <p:nvPr/>
          </p:nvSpPr>
          <p:spPr>
            <a:xfrm>
              <a:off x="622272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814291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1083092" y="5902589"/>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49" name="pl149"/>
            <p:cNvSpPr/>
            <p:nvPr/>
          </p:nvSpPr>
          <p:spPr>
            <a:xfrm>
              <a:off x="1083092" y="5747511"/>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50" name="pl150"/>
            <p:cNvSpPr/>
            <p:nvPr/>
          </p:nvSpPr>
          <p:spPr>
            <a:xfrm>
              <a:off x="1083092" y="5592433"/>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51" name="pl151"/>
            <p:cNvSpPr/>
            <p:nvPr/>
          </p:nvSpPr>
          <p:spPr>
            <a:xfrm>
              <a:off x="142226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334245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526263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718281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5" name="rc155"/>
            <p:cNvSpPr/>
            <p:nvPr/>
          </p:nvSpPr>
          <p:spPr>
            <a:xfrm>
              <a:off x="1422266" y="5840557"/>
              <a:ext cx="2607303" cy="124062"/>
            </a:xfrm>
            <a:prstGeom prst="rect">
              <a:avLst/>
            </a:prstGeom>
            <a:solidFill>
              <a:srgbClr val="E2231A">
                <a:alpha val="90196"/>
              </a:srgbClr>
            </a:solidFill>
          </p:spPr>
          <p:txBody>
            <a:bodyPr/>
            <a:lstStyle/>
            <a:p/>
          </p:txBody>
        </p:sp>
        <p:sp>
          <p:nvSpPr>
            <p:cNvPr id="156" name="rc156"/>
            <p:cNvSpPr/>
            <p:nvPr/>
          </p:nvSpPr>
          <p:spPr>
            <a:xfrm>
              <a:off x="1422266" y="5685479"/>
              <a:ext cx="2640138" cy="124062"/>
            </a:xfrm>
            <a:prstGeom prst="rect">
              <a:avLst/>
            </a:prstGeom>
            <a:solidFill>
              <a:srgbClr val="E2231A">
                <a:alpha val="90196"/>
              </a:srgbClr>
            </a:solidFill>
          </p:spPr>
          <p:txBody>
            <a:bodyPr/>
            <a:lstStyle/>
            <a:p/>
          </p:txBody>
        </p:sp>
        <p:sp>
          <p:nvSpPr>
            <p:cNvPr id="157" name="rc157"/>
            <p:cNvSpPr/>
            <p:nvPr/>
          </p:nvSpPr>
          <p:spPr>
            <a:xfrm>
              <a:off x="1422266" y="5530401"/>
              <a:ext cx="1649284" cy="124062"/>
            </a:xfrm>
            <a:prstGeom prst="rect">
              <a:avLst/>
            </a:prstGeom>
            <a:solidFill>
              <a:srgbClr val="E2231A">
                <a:alpha val="90196"/>
              </a:srgbClr>
            </a:solidFill>
          </p:spPr>
          <p:txBody>
            <a:bodyPr/>
            <a:lstStyle/>
            <a:p/>
          </p:txBody>
        </p:sp>
        <p:sp>
          <p:nvSpPr>
            <p:cNvPr id="158" name="rc158"/>
            <p:cNvSpPr/>
            <p:nvPr/>
          </p:nvSpPr>
          <p:spPr>
            <a:xfrm>
              <a:off x="4029569" y="5840557"/>
              <a:ext cx="4176170" cy="124062"/>
            </a:xfrm>
            <a:prstGeom prst="rect">
              <a:avLst/>
            </a:prstGeom>
            <a:solidFill>
              <a:srgbClr val="B3B3B3">
                <a:alpha val="90196"/>
              </a:srgbClr>
            </a:solidFill>
          </p:spPr>
          <p:txBody>
            <a:bodyPr/>
            <a:lstStyle/>
            <a:p/>
          </p:txBody>
        </p:sp>
        <p:sp>
          <p:nvSpPr>
            <p:cNvPr id="159" name="rc159"/>
            <p:cNvSpPr/>
            <p:nvPr/>
          </p:nvSpPr>
          <p:spPr>
            <a:xfrm>
              <a:off x="4062404" y="5685479"/>
              <a:ext cx="1351617" cy="124062"/>
            </a:xfrm>
            <a:prstGeom prst="rect">
              <a:avLst/>
            </a:prstGeom>
            <a:solidFill>
              <a:srgbClr val="B3B3B3">
                <a:alpha val="90196"/>
              </a:srgbClr>
            </a:solidFill>
          </p:spPr>
          <p:txBody>
            <a:bodyPr/>
            <a:lstStyle/>
            <a:p/>
          </p:txBody>
        </p:sp>
        <p:sp>
          <p:nvSpPr>
            <p:cNvPr id="160" name="rc160"/>
            <p:cNvSpPr/>
            <p:nvPr/>
          </p:nvSpPr>
          <p:spPr>
            <a:xfrm>
              <a:off x="3071551" y="5530401"/>
              <a:ext cx="2647895" cy="124062"/>
            </a:xfrm>
            <a:prstGeom prst="rect">
              <a:avLst/>
            </a:prstGeom>
            <a:solidFill>
              <a:srgbClr val="B3B3B3">
                <a:alpha val="90196"/>
              </a:srgbClr>
            </a:solidFill>
          </p:spPr>
          <p:txBody>
            <a:bodyPr/>
            <a:lstStyle/>
            <a:p/>
          </p:txBody>
        </p:sp>
        <p:sp>
          <p:nvSpPr>
            <p:cNvPr id="161" name="tx161"/>
            <p:cNvSpPr/>
            <p:nvPr/>
          </p:nvSpPr>
          <p:spPr>
            <a:xfrm>
              <a:off x="8350421" y="58594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176.6</a:t>
              </a:r>
            </a:p>
          </p:txBody>
        </p:sp>
        <p:sp>
          <p:nvSpPr>
            <p:cNvPr id="162" name="tx162"/>
            <p:cNvSpPr/>
            <p:nvPr/>
          </p:nvSpPr>
          <p:spPr>
            <a:xfrm>
              <a:off x="5558703" y="5704318"/>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103.9</a:t>
              </a:r>
            </a:p>
          </p:txBody>
        </p:sp>
        <p:sp>
          <p:nvSpPr>
            <p:cNvPr id="163" name="tx163"/>
            <p:cNvSpPr/>
            <p:nvPr/>
          </p:nvSpPr>
          <p:spPr>
            <a:xfrm>
              <a:off x="5864128" y="554929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111.9</a:t>
              </a:r>
            </a:p>
          </p:txBody>
        </p:sp>
        <p:sp>
          <p:nvSpPr>
            <p:cNvPr id="164" name="tx164"/>
            <p:cNvSpPr/>
            <p:nvPr/>
          </p:nvSpPr>
          <p:spPr>
            <a:xfrm>
              <a:off x="2613391"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67.9</a:t>
              </a:r>
            </a:p>
          </p:txBody>
        </p:sp>
        <p:sp>
          <p:nvSpPr>
            <p:cNvPr id="165" name="tx165"/>
            <p:cNvSpPr/>
            <p:nvPr/>
          </p:nvSpPr>
          <p:spPr>
            <a:xfrm>
              <a:off x="2629808"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68.7</a:t>
              </a:r>
            </a:p>
          </p:txBody>
        </p:sp>
        <p:sp>
          <p:nvSpPr>
            <p:cNvPr id="166" name="tx166"/>
            <p:cNvSpPr/>
            <p:nvPr/>
          </p:nvSpPr>
          <p:spPr>
            <a:xfrm>
              <a:off x="2134381"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42.9</a:t>
              </a:r>
            </a:p>
          </p:txBody>
        </p:sp>
        <p:sp>
          <p:nvSpPr>
            <p:cNvPr id="167" name="tx167"/>
            <p:cNvSpPr/>
            <p:nvPr/>
          </p:nvSpPr>
          <p:spPr>
            <a:xfrm>
              <a:off x="5972973" y="58594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108.7</a:t>
              </a:r>
            </a:p>
          </p:txBody>
        </p:sp>
        <p:sp>
          <p:nvSpPr>
            <p:cNvPr id="168" name="tx168"/>
            <p:cNvSpPr/>
            <p:nvPr/>
          </p:nvSpPr>
          <p:spPr>
            <a:xfrm>
              <a:off x="4625686" y="5704318"/>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35.2</a:t>
              </a:r>
            </a:p>
          </p:txBody>
        </p:sp>
        <p:sp>
          <p:nvSpPr>
            <p:cNvPr id="169" name="tx169"/>
            <p:cNvSpPr/>
            <p:nvPr/>
          </p:nvSpPr>
          <p:spPr>
            <a:xfrm>
              <a:off x="4282972"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68.9</a:t>
              </a:r>
            </a:p>
          </p:txBody>
        </p:sp>
        <p:sp>
          <p:nvSpPr>
            <p:cNvPr id="170" name="tx170"/>
            <p:cNvSpPr/>
            <p:nvPr/>
          </p:nvSpPr>
          <p:spPr>
            <a:xfrm>
              <a:off x="709684"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1" name="tx171"/>
            <p:cNvSpPr/>
            <p:nvPr/>
          </p:nvSpPr>
          <p:spPr>
            <a:xfrm>
              <a:off x="709684"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2" name="tx172"/>
            <p:cNvSpPr/>
            <p:nvPr/>
          </p:nvSpPr>
          <p:spPr>
            <a:xfrm>
              <a:off x="709684"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73" name="tx173"/>
            <p:cNvSpPr/>
            <p:nvPr/>
          </p:nvSpPr>
          <p:spPr>
            <a:xfrm>
              <a:off x="1336829"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4" name="tx174"/>
            <p:cNvSpPr/>
            <p:nvPr/>
          </p:nvSpPr>
          <p:spPr>
            <a:xfrm>
              <a:off x="3218166"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75" name="tx175"/>
            <p:cNvSpPr/>
            <p:nvPr/>
          </p:nvSpPr>
          <p:spPr>
            <a:xfrm>
              <a:off x="5099503"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76" name="tx176"/>
            <p:cNvSpPr/>
            <p:nvPr/>
          </p:nvSpPr>
          <p:spPr>
            <a:xfrm>
              <a:off x="7019688"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150K</a:t>
              </a:r>
            </a:p>
          </p:txBody>
        </p:sp>
        <p:sp>
          <p:nvSpPr>
            <p:cNvPr id="177" name="tx177"/>
            <p:cNvSpPr/>
            <p:nvPr/>
          </p:nvSpPr>
          <p:spPr>
            <a:xfrm>
              <a:off x="3377712" y="6191355"/>
              <a:ext cx="28725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Non-vaccinés et sous-vaccinés (des milliers)</a:t>
              </a:r>
            </a:p>
          </p:txBody>
        </p:sp>
        <p:sp>
          <p:nvSpPr>
            <p:cNvPr id="178" name="tx178"/>
            <p:cNvSpPr/>
            <p:nvPr/>
          </p:nvSpPr>
          <p:spPr>
            <a:xfrm>
              <a:off x="4246355" y="64042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79" name="tx179"/>
            <p:cNvSpPr/>
            <p:nvPr/>
          </p:nvSpPr>
          <p:spPr>
            <a:xfrm>
              <a:off x="4367447" y="6517265"/>
              <a:ext cx="417746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lignes indiquent la couverture vaccinale et les barres le nombre d'enfants.</a:t>
              </a:r>
            </a:p>
          </p:txBody>
        </p:sp>
      </p:grpSp>
      <p:sp>
        <p:nvSpPr>
          <p:cNvPr id="1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En raison de sa forte transmissibilité, la rougeole agit comme un « canari dans une mine de charbon », révélant rapidement toute lacune immunitaire au sein de la population. La couverture vaccinale contre la rougeole (MCV) est donc souvent utilisée comme indicateur de protection.
Le pourcentage d’enfants ayant reçu la première dose du vaccin contre la rougeole (MCV1) – généralement à l’âge de 9 ou 12 mois, selon le calendrier national de vaccination – a atteint 92 %. Ce chiffre est supérieur à celui de 2019, où la couverture vaccinale était de 86 %.
43 000 enfants n’ont pas reçu leur première dose de vaccin contre la rougeole dans le cadre du calendrier de vaccination systématique.
La deuxième dose de vaccin contre la rougeole (MCV2) est généralement administrée aux enfants âgés de 18 mois à 5 ans. La couverture vaccinale pour la MCV2 est restée relativement stable (à moins de 1 % près) à 78 % en 2025.</a:t>
            </a:r>
          </a:p>
        </p:txBody>
      </p:sp>
      <p:sp>
        <p:nvSpPr>
          <p:cNvPr id="18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200" i="0" b="0" u="none">
                <a:solidFill>
                  <a:srgbClr val="000000">
                    <a:alpha val="100000"/>
                  </a:srgbClr>
                </a:solidFill>
                <a:latin typeface="Arial"/>
                <a:cs typeface="Arial"/>
                <a:ea typeface="Arial"/>
                <a:sym typeface="Arial"/>
              </a:rPr>
              <a:t>La couverture vaccinale contre la rougeole (MCV1) est passée de 87 % en 2024 à 92 % en 2025, un chiffre inférieur au seuil de 95 % nécessaire pour prévenir les épidémies, laissant ainsi 43 000 enfants sans aucune protection contre la rougeole. La couverture vaccinale de la deuxième campagne de vaccination contre la rougeole (MCV2) est restée relativement stable (à moins de 1 % près) à 79 %, soit un niveau inférieur à l’objectif de 90 % fixé par l’IA2030.</a:t>
            </a:r>
          </a:p>
        </p:txBody>
      </p:sp>
      <p:grpSp xmlns:pic="http://schemas.openxmlformats.org/drawingml/2006/picture">
        <p:nvGrpSpPr>
          <p:cNvPr id="182" name=""/>
          <p:cNvGrpSpPr/>
          <p:nvPr/>
        </p:nvGrpSpPr>
        <p:grpSpPr>
          <a:xfrm>
            <a:off x="292608" y="1097280"/>
            <a:ext cx="8595360" cy="28575"/>
            <a:chOff x="292608" y="1097280"/>
            <a:chExt cx="8595360" cy="28575"/>
          </a:xfrm>
        </p:grpSpPr>
        <p:sp>
          <p:nvSpPr>
            <p:cNvPr id="183"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4"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998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1751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505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258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9622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4375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128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881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634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010405"/>
              <a:ext cx="3397293" cy="944419"/>
            </a:xfrm>
            <a:custGeom>
              <a:avLst/>
              <a:pathLst>
                <a:path w="3397293" h="944419">
                  <a:moveTo>
                    <a:pt x="0" y="944419"/>
                  </a:moveTo>
                  <a:lnTo>
                    <a:pt x="135891" y="944419"/>
                  </a:lnTo>
                  <a:lnTo>
                    <a:pt x="271783" y="818496"/>
                  </a:lnTo>
                  <a:lnTo>
                    <a:pt x="407675" y="692574"/>
                  </a:lnTo>
                  <a:lnTo>
                    <a:pt x="543566" y="755535"/>
                  </a:lnTo>
                  <a:lnTo>
                    <a:pt x="679458" y="398754"/>
                  </a:lnTo>
                  <a:lnTo>
                    <a:pt x="815350" y="272832"/>
                  </a:lnTo>
                  <a:lnTo>
                    <a:pt x="951242" y="188883"/>
                  </a:lnTo>
                  <a:lnTo>
                    <a:pt x="1087133" y="335793"/>
                  </a:lnTo>
                  <a:lnTo>
                    <a:pt x="1223025" y="293819"/>
                  </a:lnTo>
                  <a:lnTo>
                    <a:pt x="1358917" y="251845"/>
                  </a:lnTo>
                  <a:lnTo>
                    <a:pt x="1494809" y="188883"/>
                  </a:lnTo>
                  <a:lnTo>
                    <a:pt x="1630700" y="209870"/>
                  </a:lnTo>
                  <a:lnTo>
                    <a:pt x="1766592" y="188883"/>
                  </a:lnTo>
                  <a:lnTo>
                    <a:pt x="1902484" y="272832"/>
                  </a:lnTo>
                  <a:lnTo>
                    <a:pt x="2038375" y="272832"/>
                  </a:lnTo>
                  <a:lnTo>
                    <a:pt x="2174267" y="0"/>
                  </a:lnTo>
                  <a:lnTo>
                    <a:pt x="2310159" y="62961"/>
                  </a:lnTo>
                  <a:lnTo>
                    <a:pt x="2446051" y="146909"/>
                  </a:lnTo>
                  <a:lnTo>
                    <a:pt x="2581942" y="146909"/>
                  </a:lnTo>
                  <a:lnTo>
                    <a:pt x="2717834" y="230858"/>
                  </a:lnTo>
                  <a:lnTo>
                    <a:pt x="2853726" y="104935"/>
                  </a:lnTo>
                  <a:lnTo>
                    <a:pt x="2989618" y="125922"/>
                  </a:lnTo>
                  <a:lnTo>
                    <a:pt x="3125509" y="125922"/>
                  </a:lnTo>
                  <a:lnTo>
                    <a:pt x="3261401" y="125922"/>
                  </a:lnTo>
                  <a:lnTo>
                    <a:pt x="3397293" y="20987"/>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57315"/>
              <a:ext cx="3397293" cy="314806"/>
            </a:xfrm>
            <a:custGeom>
              <a:avLst/>
              <a:pathLst>
                <a:path w="3397293" h="314806">
                  <a:moveTo>
                    <a:pt x="0" y="314806"/>
                  </a:moveTo>
                  <a:lnTo>
                    <a:pt x="135891" y="293819"/>
                  </a:lnTo>
                  <a:lnTo>
                    <a:pt x="271783" y="293819"/>
                  </a:lnTo>
                  <a:lnTo>
                    <a:pt x="407675" y="272832"/>
                  </a:lnTo>
                  <a:lnTo>
                    <a:pt x="543566" y="230858"/>
                  </a:lnTo>
                  <a:lnTo>
                    <a:pt x="679458" y="188883"/>
                  </a:lnTo>
                  <a:lnTo>
                    <a:pt x="815350" y="146909"/>
                  </a:lnTo>
                  <a:lnTo>
                    <a:pt x="951242" y="146909"/>
                  </a:lnTo>
                  <a:lnTo>
                    <a:pt x="1087133" y="104935"/>
                  </a:lnTo>
                  <a:lnTo>
                    <a:pt x="1223025" y="62961"/>
                  </a:lnTo>
                  <a:lnTo>
                    <a:pt x="1358917" y="41974"/>
                  </a:lnTo>
                  <a:lnTo>
                    <a:pt x="1494809" y="41974"/>
                  </a:lnTo>
                  <a:lnTo>
                    <a:pt x="1630700" y="41974"/>
                  </a:lnTo>
                  <a:lnTo>
                    <a:pt x="1766592" y="41974"/>
                  </a:lnTo>
                  <a:lnTo>
                    <a:pt x="1902484" y="41974"/>
                  </a:lnTo>
                  <a:lnTo>
                    <a:pt x="2038375" y="41974"/>
                  </a:lnTo>
                  <a:lnTo>
                    <a:pt x="2174267" y="20987"/>
                  </a:lnTo>
                  <a:lnTo>
                    <a:pt x="2310159" y="20987"/>
                  </a:lnTo>
                  <a:lnTo>
                    <a:pt x="2446051" y="0"/>
                  </a:lnTo>
                  <a:lnTo>
                    <a:pt x="2581942" y="0"/>
                  </a:lnTo>
                  <a:lnTo>
                    <a:pt x="2717834" y="62961"/>
                  </a:lnTo>
                  <a:lnTo>
                    <a:pt x="2853726" y="104935"/>
                  </a:lnTo>
                  <a:lnTo>
                    <a:pt x="2989618" y="62961"/>
                  </a:lnTo>
                  <a:lnTo>
                    <a:pt x="3125509" y="62961"/>
                  </a:lnTo>
                  <a:lnTo>
                    <a:pt x="3261401" y="41974"/>
                  </a:lnTo>
                  <a:lnTo>
                    <a:pt x="3397293" y="41974"/>
                  </a:lnTo>
                </a:path>
              </a:pathLst>
            </a:custGeom>
            <a:ln w="27101" cap="flat">
              <a:solidFill>
                <a:srgbClr val="80BD41">
                  <a:alpha val="100000"/>
                </a:srgbClr>
              </a:solidFill>
              <a:prstDash val="solid"/>
              <a:round/>
            </a:ln>
          </p:spPr>
          <p:txBody>
            <a:bodyPr/>
            <a:lstStyle/>
            <a:p/>
          </p:txBody>
        </p:sp>
        <p:sp>
          <p:nvSpPr>
            <p:cNvPr id="23" name="pl23"/>
            <p:cNvSpPr/>
            <p:nvPr/>
          </p:nvSpPr>
          <p:spPr>
            <a:xfrm>
              <a:off x="1120965" y="2535083"/>
              <a:ext cx="3397293" cy="566651"/>
            </a:xfrm>
            <a:custGeom>
              <a:avLst/>
              <a:pathLst>
                <a:path w="3397293" h="566651">
                  <a:moveTo>
                    <a:pt x="0" y="566651"/>
                  </a:moveTo>
                  <a:lnTo>
                    <a:pt x="135891" y="524677"/>
                  </a:lnTo>
                  <a:lnTo>
                    <a:pt x="271783" y="503690"/>
                  </a:lnTo>
                  <a:lnTo>
                    <a:pt x="407675" y="419741"/>
                  </a:lnTo>
                  <a:lnTo>
                    <a:pt x="543566" y="335793"/>
                  </a:lnTo>
                  <a:lnTo>
                    <a:pt x="679458" y="251845"/>
                  </a:lnTo>
                  <a:lnTo>
                    <a:pt x="815350" y="209870"/>
                  </a:lnTo>
                  <a:lnTo>
                    <a:pt x="951242" y="209870"/>
                  </a:lnTo>
                  <a:lnTo>
                    <a:pt x="1087133" y="125922"/>
                  </a:lnTo>
                  <a:lnTo>
                    <a:pt x="1223025" y="0"/>
                  </a:lnTo>
                  <a:lnTo>
                    <a:pt x="1358917" y="62961"/>
                  </a:lnTo>
                  <a:lnTo>
                    <a:pt x="1494809" y="125922"/>
                  </a:lnTo>
                  <a:lnTo>
                    <a:pt x="1630700" y="146909"/>
                  </a:lnTo>
                  <a:lnTo>
                    <a:pt x="1766592" y="146909"/>
                  </a:lnTo>
                  <a:lnTo>
                    <a:pt x="1902484" y="167896"/>
                  </a:lnTo>
                  <a:lnTo>
                    <a:pt x="2038375" y="167896"/>
                  </a:lnTo>
                  <a:lnTo>
                    <a:pt x="2174267" y="125922"/>
                  </a:lnTo>
                  <a:lnTo>
                    <a:pt x="2310159" y="83948"/>
                  </a:lnTo>
                  <a:lnTo>
                    <a:pt x="2446051" y="83948"/>
                  </a:lnTo>
                  <a:lnTo>
                    <a:pt x="2581942" y="62961"/>
                  </a:lnTo>
                  <a:lnTo>
                    <a:pt x="2717834" y="83948"/>
                  </a:lnTo>
                  <a:lnTo>
                    <a:pt x="2853726" y="167896"/>
                  </a:lnTo>
                  <a:lnTo>
                    <a:pt x="2989618" y="167896"/>
                  </a:lnTo>
                  <a:lnTo>
                    <a:pt x="3125509" y="125922"/>
                  </a:lnTo>
                  <a:lnTo>
                    <a:pt x="3261401" y="62961"/>
                  </a:lnTo>
                  <a:lnTo>
                    <a:pt x="3397293" y="83948"/>
                  </a:lnTo>
                </a:path>
              </a:pathLst>
            </a:custGeom>
            <a:ln w="27101" cap="flat">
              <a:solidFill>
                <a:srgbClr val="961A49">
                  <a:alpha val="100000"/>
                </a:srgbClr>
              </a:solidFill>
              <a:prstDash val="solid"/>
              <a:round/>
            </a:ln>
          </p:spPr>
          <p:txBody>
            <a:bodyPr/>
            <a:lstStyle/>
            <a:p/>
          </p:txBody>
        </p:sp>
        <p:sp>
          <p:nvSpPr>
            <p:cNvPr id="24" name="pl24"/>
            <p:cNvSpPr/>
            <p:nvPr/>
          </p:nvSpPr>
          <p:spPr>
            <a:xfrm>
              <a:off x="1120965" y="2010405"/>
              <a:ext cx="3397293" cy="944419"/>
            </a:xfrm>
            <a:custGeom>
              <a:avLst/>
              <a:pathLst>
                <a:path w="3397293" h="944419">
                  <a:moveTo>
                    <a:pt x="0" y="944419"/>
                  </a:moveTo>
                  <a:lnTo>
                    <a:pt x="135891" y="944419"/>
                  </a:lnTo>
                  <a:lnTo>
                    <a:pt x="271783" y="818496"/>
                  </a:lnTo>
                  <a:lnTo>
                    <a:pt x="407675" y="692574"/>
                  </a:lnTo>
                  <a:lnTo>
                    <a:pt x="543566" y="755535"/>
                  </a:lnTo>
                  <a:lnTo>
                    <a:pt x="679458" y="398754"/>
                  </a:lnTo>
                  <a:lnTo>
                    <a:pt x="815350" y="272832"/>
                  </a:lnTo>
                  <a:lnTo>
                    <a:pt x="951242" y="188883"/>
                  </a:lnTo>
                  <a:lnTo>
                    <a:pt x="1087133" y="335793"/>
                  </a:lnTo>
                  <a:lnTo>
                    <a:pt x="1223025" y="293819"/>
                  </a:lnTo>
                  <a:lnTo>
                    <a:pt x="1358917" y="251845"/>
                  </a:lnTo>
                  <a:lnTo>
                    <a:pt x="1494809" y="188883"/>
                  </a:lnTo>
                  <a:lnTo>
                    <a:pt x="1630700" y="209870"/>
                  </a:lnTo>
                  <a:lnTo>
                    <a:pt x="1766592" y="188883"/>
                  </a:lnTo>
                  <a:lnTo>
                    <a:pt x="1902484" y="272832"/>
                  </a:lnTo>
                  <a:lnTo>
                    <a:pt x="2038375" y="272832"/>
                  </a:lnTo>
                  <a:lnTo>
                    <a:pt x="2174267" y="0"/>
                  </a:lnTo>
                  <a:lnTo>
                    <a:pt x="2310159" y="62961"/>
                  </a:lnTo>
                  <a:lnTo>
                    <a:pt x="2446051" y="146909"/>
                  </a:lnTo>
                  <a:lnTo>
                    <a:pt x="2581942" y="146909"/>
                  </a:lnTo>
                  <a:lnTo>
                    <a:pt x="2717834" y="230858"/>
                  </a:lnTo>
                  <a:lnTo>
                    <a:pt x="2853726" y="104935"/>
                  </a:lnTo>
                  <a:lnTo>
                    <a:pt x="2989618" y="125922"/>
                  </a:lnTo>
                  <a:lnTo>
                    <a:pt x="3125509" y="125922"/>
                  </a:lnTo>
                  <a:lnTo>
                    <a:pt x="3261401" y="125922"/>
                  </a:lnTo>
                  <a:lnTo>
                    <a:pt x="3397293" y="20987"/>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1522"/>
              <a:ext cx="0" cy="1133303"/>
            </a:xfrm>
            <a:custGeom>
              <a:avLst/>
              <a:pathLst>
                <a:path w="0" h="1133303">
                  <a:moveTo>
                    <a:pt x="0" y="0"/>
                  </a:moveTo>
                  <a:lnTo>
                    <a:pt x="0" y="1133303"/>
                  </a:lnTo>
                </a:path>
              </a:pathLst>
            </a:custGeom>
            <a:ln w="13550" cap="flat">
              <a:solidFill>
                <a:srgbClr val="0058AB">
                  <a:alpha val="100000"/>
                </a:srgbClr>
              </a:solidFill>
              <a:prstDash val="dot"/>
              <a:round/>
            </a:ln>
          </p:spPr>
          <p:txBody>
            <a:bodyPr/>
            <a:lstStyle/>
            <a:p/>
          </p:txBody>
        </p:sp>
        <p:sp>
          <p:nvSpPr>
            <p:cNvPr id="26" name="pl26"/>
            <p:cNvSpPr/>
            <p:nvPr/>
          </p:nvSpPr>
          <p:spPr>
            <a:xfrm>
              <a:off x="1800423" y="1821522"/>
              <a:ext cx="0" cy="587638"/>
            </a:xfrm>
            <a:custGeom>
              <a:avLst/>
              <a:pathLst>
                <a:path w="0" h="587638">
                  <a:moveTo>
                    <a:pt x="0" y="0"/>
                  </a:moveTo>
                  <a:lnTo>
                    <a:pt x="0" y="587638"/>
                  </a:lnTo>
                </a:path>
              </a:pathLst>
            </a:custGeom>
            <a:ln w="13550" cap="flat">
              <a:solidFill>
                <a:srgbClr val="0058AB">
                  <a:alpha val="100000"/>
                </a:srgbClr>
              </a:solidFill>
              <a:prstDash val="dot"/>
              <a:round/>
            </a:ln>
          </p:spPr>
          <p:txBody>
            <a:bodyPr/>
            <a:lstStyle/>
            <a:p/>
          </p:txBody>
        </p:sp>
        <p:sp>
          <p:nvSpPr>
            <p:cNvPr id="27" name="pl27"/>
            <p:cNvSpPr/>
            <p:nvPr/>
          </p:nvSpPr>
          <p:spPr>
            <a:xfrm>
              <a:off x="2479882" y="1821522"/>
              <a:ext cx="0" cy="440728"/>
            </a:xfrm>
            <a:custGeom>
              <a:avLst/>
              <a:pathLst>
                <a:path w="0" h="440728">
                  <a:moveTo>
                    <a:pt x="0" y="0"/>
                  </a:moveTo>
                  <a:lnTo>
                    <a:pt x="0" y="440728"/>
                  </a:lnTo>
                </a:path>
              </a:pathLst>
            </a:custGeom>
            <a:ln w="13550" cap="flat">
              <a:solidFill>
                <a:srgbClr val="0058AB">
                  <a:alpha val="100000"/>
                </a:srgbClr>
              </a:solidFill>
              <a:prstDash val="dot"/>
              <a:round/>
            </a:ln>
          </p:spPr>
          <p:txBody>
            <a:bodyPr/>
            <a:lstStyle/>
            <a:p/>
          </p:txBody>
        </p:sp>
        <p:sp>
          <p:nvSpPr>
            <p:cNvPr id="28" name="pl28"/>
            <p:cNvSpPr/>
            <p:nvPr/>
          </p:nvSpPr>
          <p:spPr>
            <a:xfrm>
              <a:off x="3159341" y="1821522"/>
              <a:ext cx="0" cy="461716"/>
            </a:xfrm>
            <a:custGeom>
              <a:avLst/>
              <a:pathLst>
                <a:path w="0" h="461716">
                  <a:moveTo>
                    <a:pt x="0" y="0"/>
                  </a:moveTo>
                  <a:lnTo>
                    <a:pt x="0" y="461716"/>
                  </a:lnTo>
                </a:path>
              </a:pathLst>
            </a:custGeom>
            <a:ln w="13550" cap="flat">
              <a:solidFill>
                <a:srgbClr val="0058AB">
                  <a:alpha val="100000"/>
                </a:srgbClr>
              </a:solidFill>
              <a:prstDash val="dot"/>
              <a:round/>
            </a:ln>
          </p:spPr>
          <p:txBody>
            <a:bodyPr/>
            <a:lstStyle/>
            <a:p/>
          </p:txBody>
        </p:sp>
        <p:sp>
          <p:nvSpPr>
            <p:cNvPr id="29" name="pl29"/>
            <p:cNvSpPr/>
            <p:nvPr/>
          </p:nvSpPr>
          <p:spPr>
            <a:xfrm>
              <a:off x="3702908" y="1821522"/>
              <a:ext cx="0" cy="335793"/>
            </a:xfrm>
            <a:custGeom>
              <a:avLst/>
              <a:pathLst>
                <a:path w="0" h="335793">
                  <a:moveTo>
                    <a:pt x="0" y="0"/>
                  </a:moveTo>
                  <a:lnTo>
                    <a:pt x="0" y="335793"/>
                  </a:lnTo>
                </a:path>
              </a:pathLst>
            </a:custGeom>
            <a:ln w="13550" cap="flat">
              <a:solidFill>
                <a:srgbClr val="0058AB">
                  <a:alpha val="100000"/>
                </a:srgbClr>
              </a:solidFill>
              <a:prstDash val="dot"/>
              <a:round/>
            </a:ln>
          </p:spPr>
          <p:txBody>
            <a:bodyPr/>
            <a:lstStyle/>
            <a:p/>
          </p:txBody>
        </p:sp>
        <p:sp>
          <p:nvSpPr>
            <p:cNvPr id="30" name="pl30"/>
            <p:cNvSpPr/>
            <p:nvPr/>
          </p:nvSpPr>
          <p:spPr>
            <a:xfrm>
              <a:off x="4382366" y="1821522"/>
              <a:ext cx="0" cy="314806"/>
            </a:xfrm>
            <a:custGeom>
              <a:avLst/>
              <a:pathLst>
                <a:path w="0" h="314806">
                  <a:moveTo>
                    <a:pt x="0" y="0"/>
                  </a:moveTo>
                  <a:lnTo>
                    <a:pt x="0" y="314806"/>
                  </a:lnTo>
                </a:path>
              </a:pathLst>
            </a:custGeom>
            <a:ln w="13550" cap="flat">
              <a:solidFill>
                <a:srgbClr val="0058AB">
                  <a:alpha val="100000"/>
                </a:srgbClr>
              </a:solidFill>
              <a:prstDash val="dot"/>
              <a:round/>
            </a:ln>
          </p:spPr>
          <p:txBody>
            <a:bodyPr/>
            <a:lstStyle/>
            <a:p/>
          </p:txBody>
        </p:sp>
        <p:sp>
          <p:nvSpPr>
            <p:cNvPr id="31" name="pl31"/>
            <p:cNvSpPr/>
            <p:nvPr/>
          </p:nvSpPr>
          <p:spPr>
            <a:xfrm>
              <a:off x="4518258" y="1821522"/>
              <a:ext cx="0" cy="209870"/>
            </a:xfrm>
            <a:custGeom>
              <a:avLst/>
              <a:pathLst>
                <a:path w="0" h="209870">
                  <a:moveTo>
                    <a:pt x="0" y="0"/>
                  </a:moveTo>
                  <a:lnTo>
                    <a:pt x="0" y="209870"/>
                  </a:lnTo>
                </a:path>
              </a:pathLst>
            </a:custGeom>
            <a:ln w="13550" cap="flat">
              <a:solidFill>
                <a:srgbClr val="0058AB">
                  <a:alpha val="100000"/>
                </a:srgbClr>
              </a:solidFill>
              <a:prstDash val="dot"/>
              <a:round/>
            </a:ln>
          </p:spPr>
          <p:txBody>
            <a:bodyPr/>
            <a:lstStyle/>
            <a:p/>
          </p:txBody>
        </p:sp>
        <p:sp>
          <p:nvSpPr>
            <p:cNvPr id="32" name="pl32"/>
            <p:cNvSpPr/>
            <p:nvPr/>
          </p:nvSpPr>
          <p:spPr>
            <a:xfrm>
              <a:off x="1120965" y="2010405"/>
              <a:ext cx="3397293" cy="944419"/>
            </a:xfrm>
            <a:custGeom>
              <a:avLst/>
              <a:pathLst>
                <a:path w="3397293" h="944419">
                  <a:moveTo>
                    <a:pt x="0" y="944419"/>
                  </a:moveTo>
                  <a:lnTo>
                    <a:pt x="135891" y="944419"/>
                  </a:lnTo>
                  <a:lnTo>
                    <a:pt x="271783" y="818496"/>
                  </a:lnTo>
                  <a:lnTo>
                    <a:pt x="407675" y="692574"/>
                  </a:lnTo>
                  <a:lnTo>
                    <a:pt x="543566" y="755535"/>
                  </a:lnTo>
                  <a:lnTo>
                    <a:pt x="679458" y="398754"/>
                  </a:lnTo>
                  <a:lnTo>
                    <a:pt x="815350" y="272832"/>
                  </a:lnTo>
                  <a:lnTo>
                    <a:pt x="951242" y="188883"/>
                  </a:lnTo>
                  <a:lnTo>
                    <a:pt x="1087133" y="335793"/>
                  </a:lnTo>
                  <a:lnTo>
                    <a:pt x="1223025" y="293819"/>
                  </a:lnTo>
                  <a:lnTo>
                    <a:pt x="1358917" y="251845"/>
                  </a:lnTo>
                  <a:lnTo>
                    <a:pt x="1494809" y="188883"/>
                  </a:lnTo>
                  <a:lnTo>
                    <a:pt x="1630700" y="209870"/>
                  </a:lnTo>
                  <a:lnTo>
                    <a:pt x="1766592" y="188883"/>
                  </a:lnTo>
                  <a:lnTo>
                    <a:pt x="1902484" y="272832"/>
                  </a:lnTo>
                  <a:lnTo>
                    <a:pt x="2038375" y="272832"/>
                  </a:lnTo>
                  <a:lnTo>
                    <a:pt x="2174267" y="0"/>
                  </a:lnTo>
                  <a:lnTo>
                    <a:pt x="2310159" y="62961"/>
                  </a:lnTo>
                  <a:lnTo>
                    <a:pt x="2446051" y="146909"/>
                  </a:lnTo>
                  <a:lnTo>
                    <a:pt x="2581942" y="146909"/>
                  </a:lnTo>
                  <a:lnTo>
                    <a:pt x="2717834" y="230858"/>
                  </a:lnTo>
                  <a:lnTo>
                    <a:pt x="2853726" y="104935"/>
                  </a:lnTo>
                  <a:lnTo>
                    <a:pt x="2989618" y="125922"/>
                  </a:lnTo>
                  <a:lnTo>
                    <a:pt x="3125509" y="125922"/>
                  </a:lnTo>
                  <a:lnTo>
                    <a:pt x="3261401" y="125922"/>
                  </a:lnTo>
                  <a:lnTo>
                    <a:pt x="3397293" y="20987"/>
                  </a:lnTo>
                </a:path>
              </a:pathLst>
            </a:custGeom>
            <a:ln w="27101" cap="flat">
              <a:solidFill>
                <a:srgbClr val="0058AB">
                  <a:alpha val="100000"/>
                </a:srgbClr>
              </a:solidFill>
              <a:prstDash val="solid"/>
              <a:round/>
            </a:ln>
          </p:spPr>
          <p:txBody>
            <a:bodyPr/>
            <a:lstStyle/>
            <a:p/>
          </p:txBody>
        </p:sp>
        <p:sp>
          <p:nvSpPr>
            <p:cNvPr id="33" name="tx33"/>
            <p:cNvSpPr/>
            <p:nvPr/>
          </p:nvSpPr>
          <p:spPr>
            <a:xfrm>
              <a:off x="1060675"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48</a:t>
              </a:r>
            </a:p>
          </p:txBody>
        </p:sp>
        <p:sp>
          <p:nvSpPr>
            <p:cNvPr id="34" name="tx34"/>
            <p:cNvSpPr/>
            <p:nvPr/>
          </p:nvSpPr>
          <p:spPr>
            <a:xfrm>
              <a:off x="1740134" y="169277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35" name="tx35"/>
            <p:cNvSpPr/>
            <p:nvPr/>
          </p:nvSpPr>
          <p:spPr>
            <a:xfrm>
              <a:off x="2419592"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36" name="tx36"/>
            <p:cNvSpPr/>
            <p:nvPr/>
          </p:nvSpPr>
          <p:spPr>
            <a:xfrm>
              <a:off x="3099051"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37" name="tx37"/>
            <p:cNvSpPr/>
            <p:nvPr/>
          </p:nvSpPr>
          <p:spPr>
            <a:xfrm>
              <a:off x="364261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38" name="tx38"/>
            <p:cNvSpPr/>
            <p:nvPr/>
          </p:nvSpPr>
          <p:spPr>
            <a:xfrm>
              <a:off x="4322076"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9" name="tx39"/>
            <p:cNvSpPr/>
            <p:nvPr/>
          </p:nvSpPr>
          <p:spPr>
            <a:xfrm>
              <a:off x="445796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40" name="tx40"/>
            <p:cNvSpPr/>
            <p:nvPr/>
          </p:nvSpPr>
          <p:spPr>
            <a:xfrm>
              <a:off x="4602663" y="21588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57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64</a:t>
              </a:r>
            </a:p>
          </p:txBody>
        </p:sp>
        <p:sp>
          <p:nvSpPr>
            <p:cNvPr id="42" name="tx42"/>
            <p:cNvSpPr/>
            <p:nvPr/>
          </p:nvSpPr>
          <p:spPr>
            <a:xfrm>
              <a:off x="810775" y="391009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3854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8607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3776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1138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25622" y="2794830"/>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1666742"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66742"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38064"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00519"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33841" y="4859144"/>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Sénégal</a:t>
              </a:r>
            </a:p>
          </p:txBody>
        </p:sp>
        <p:sp>
          <p:nvSpPr>
            <p:cNvPr id="60" name="tx60"/>
            <p:cNvSpPr/>
            <p:nvPr/>
          </p:nvSpPr>
          <p:spPr>
            <a:xfrm>
              <a:off x="2805164"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67618" y="4886838"/>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497980"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couverture, Sénégal, 2000-2025</a:t>
              </a:r>
            </a:p>
          </p:txBody>
        </p:sp>
        <p:sp>
          <p:nvSpPr>
            <p:cNvPr id="63" name="pl63"/>
            <p:cNvSpPr/>
            <p:nvPr/>
          </p:nvSpPr>
          <p:spPr>
            <a:xfrm>
              <a:off x="5267799" y="364167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84035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03902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404233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324101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43968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437664"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11712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79658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476039"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01960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6990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4957"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437664" y="2159223"/>
              <a:ext cx="3397293" cy="1802982"/>
            </a:xfrm>
            <a:custGeom>
              <a:avLst/>
              <a:pathLst>
                <a:path w="3397293" h="1802982">
                  <a:moveTo>
                    <a:pt x="0" y="1802982"/>
                  </a:moveTo>
                  <a:lnTo>
                    <a:pt x="135891" y="1802982"/>
                  </a:lnTo>
                  <a:lnTo>
                    <a:pt x="271783" y="1562584"/>
                  </a:lnTo>
                  <a:lnTo>
                    <a:pt x="407675" y="1322186"/>
                  </a:lnTo>
                  <a:lnTo>
                    <a:pt x="543566" y="1442385"/>
                  </a:lnTo>
                  <a:lnTo>
                    <a:pt x="679458" y="761259"/>
                  </a:lnTo>
                  <a:lnTo>
                    <a:pt x="815350" y="520861"/>
                  </a:lnTo>
                  <a:lnTo>
                    <a:pt x="951242" y="360596"/>
                  </a:lnTo>
                  <a:lnTo>
                    <a:pt x="1087133" y="641060"/>
                  </a:lnTo>
                  <a:lnTo>
                    <a:pt x="1223025" y="560927"/>
                  </a:lnTo>
                  <a:lnTo>
                    <a:pt x="1358917" y="480795"/>
                  </a:lnTo>
                  <a:lnTo>
                    <a:pt x="1494809" y="360596"/>
                  </a:lnTo>
                  <a:lnTo>
                    <a:pt x="1630700" y="400662"/>
                  </a:lnTo>
                  <a:lnTo>
                    <a:pt x="1766592" y="360596"/>
                  </a:lnTo>
                  <a:lnTo>
                    <a:pt x="1902484" y="520861"/>
                  </a:lnTo>
                  <a:lnTo>
                    <a:pt x="2038375" y="520861"/>
                  </a:lnTo>
                  <a:lnTo>
                    <a:pt x="2174267" y="0"/>
                  </a:lnTo>
                  <a:lnTo>
                    <a:pt x="2310159" y="120198"/>
                  </a:lnTo>
                  <a:lnTo>
                    <a:pt x="2446051" y="280463"/>
                  </a:lnTo>
                  <a:lnTo>
                    <a:pt x="2581942" y="280463"/>
                  </a:lnTo>
                  <a:lnTo>
                    <a:pt x="2717834" y="440728"/>
                  </a:lnTo>
                  <a:lnTo>
                    <a:pt x="2853726" y="200331"/>
                  </a:lnTo>
                  <a:lnTo>
                    <a:pt x="2989618" y="240397"/>
                  </a:lnTo>
                  <a:lnTo>
                    <a:pt x="3125509" y="240397"/>
                  </a:lnTo>
                  <a:lnTo>
                    <a:pt x="3261401" y="240397"/>
                  </a:lnTo>
                  <a:lnTo>
                    <a:pt x="3397293" y="40066"/>
                  </a:lnTo>
                </a:path>
              </a:pathLst>
            </a:custGeom>
            <a:ln w="27101" cap="flat">
              <a:solidFill>
                <a:srgbClr val="0058AB">
                  <a:alpha val="100000"/>
                </a:srgbClr>
              </a:solidFill>
              <a:prstDash val="solid"/>
              <a:round/>
            </a:ln>
          </p:spPr>
          <p:txBody>
            <a:bodyPr/>
            <a:lstStyle/>
            <a:p/>
          </p:txBody>
        </p:sp>
        <p:sp>
          <p:nvSpPr>
            <p:cNvPr id="77" name="pl77"/>
            <p:cNvSpPr/>
            <p:nvPr/>
          </p:nvSpPr>
          <p:spPr>
            <a:xfrm>
              <a:off x="5437664" y="2439687"/>
              <a:ext cx="3397293" cy="600994"/>
            </a:xfrm>
            <a:custGeom>
              <a:avLst/>
              <a:pathLst>
                <a:path w="3397293" h="600994">
                  <a:moveTo>
                    <a:pt x="0" y="600994"/>
                  </a:moveTo>
                  <a:lnTo>
                    <a:pt x="135891" y="560927"/>
                  </a:lnTo>
                  <a:lnTo>
                    <a:pt x="271783" y="560927"/>
                  </a:lnTo>
                  <a:lnTo>
                    <a:pt x="407675" y="520861"/>
                  </a:lnTo>
                  <a:lnTo>
                    <a:pt x="543566" y="440728"/>
                  </a:lnTo>
                  <a:lnTo>
                    <a:pt x="679458" y="360596"/>
                  </a:lnTo>
                  <a:lnTo>
                    <a:pt x="815350" y="280463"/>
                  </a:lnTo>
                  <a:lnTo>
                    <a:pt x="951242" y="280463"/>
                  </a:lnTo>
                  <a:lnTo>
                    <a:pt x="1087133" y="200331"/>
                  </a:lnTo>
                  <a:lnTo>
                    <a:pt x="1223025" y="120198"/>
                  </a:lnTo>
                  <a:lnTo>
                    <a:pt x="1358917" y="80132"/>
                  </a:lnTo>
                  <a:lnTo>
                    <a:pt x="1494809" y="80132"/>
                  </a:lnTo>
                  <a:lnTo>
                    <a:pt x="1630700" y="80132"/>
                  </a:lnTo>
                  <a:lnTo>
                    <a:pt x="1766592" y="80132"/>
                  </a:lnTo>
                  <a:lnTo>
                    <a:pt x="1902484" y="80132"/>
                  </a:lnTo>
                  <a:lnTo>
                    <a:pt x="2038375" y="80132"/>
                  </a:lnTo>
                  <a:lnTo>
                    <a:pt x="2174267" y="40066"/>
                  </a:lnTo>
                  <a:lnTo>
                    <a:pt x="2310159" y="40066"/>
                  </a:lnTo>
                  <a:lnTo>
                    <a:pt x="2446051" y="0"/>
                  </a:lnTo>
                  <a:lnTo>
                    <a:pt x="2581942" y="0"/>
                  </a:lnTo>
                  <a:lnTo>
                    <a:pt x="2717834" y="120198"/>
                  </a:lnTo>
                  <a:lnTo>
                    <a:pt x="2853726" y="200331"/>
                  </a:lnTo>
                  <a:lnTo>
                    <a:pt x="2989618" y="120198"/>
                  </a:lnTo>
                  <a:lnTo>
                    <a:pt x="3125509" y="120198"/>
                  </a:lnTo>
                  <a:lnTo>
                    <a:pt x="3261401" y="80132"/>
                  </a:lnTo>
                  <a:lnTo>
                    <a:pt x="3397293" y="80132"/>
                  </a:lnTo>
                </a:path>
              </a:pathLst>
            </a:custGeom>
            <a:ln w="27101" cap="flat">
              <a:solidFill>
                <a:srgbClr val="80BD41">
                  <a:alpha val="100000"/>
                </a:srgbClr>
              </a:solidFill>
              <a:prstDash val="solid"/>
              <a:round/>
            </a:ln>
          </p:spPr>
          <p:txBody>
            <a:bodyPr/>
            <a:lstStyle/>
            <a:p/>
          </p:txBody>
        </p:sp>
        <p:sp>
          <p:nvSpPr>
            <p:cNvPr id="78" name="pl78"/>
            <p:cNvSpPr/>
            <p:nvPr/>
          </p:nvSpPr>
          <p:spPr>
            <a:xfrm>
              <a:off x="5437664" y="2319488"/>
              <a:ext cx="3397293" cy="1081789"/>
            </a:xfrm>
            <a:custGeom>
              <a:avLst/>
              <a:pathLst>
                <a:path w="3397293" h="1081789">
                  <a:moveTo>
                    <a:pt x="0" y="1081789"/>
                  </a:moveTo>
                  <a:lnTo>
                    <a:pt x="135891" y="1001656"/>
                  </a:lnTo>
                  <a:lnTo>
                    <a:pt x="271783" y="961590"/>
                  </a:lnTo>
                  <a:lnTo>
                    <a:pt x="407675" y="801325"/>
                  </a:lnTo>
                  <a:lnTo>
                    <a:pt x="543566" y="641060"/>
                  </a:lnTo>
                  <a:lnTo>
                    <a:pt x="679458" y="480795"/>
                  </a:lnTo>
                  <a:lnTo>
                    <a:pt x="815350" y="400662"/>
                  </a:lnTo>
                  <a:lnTo>
                    <a:pt x="951242" y="400662"/>
                  </a:lnTo>
                  <a:lnTo>
                    <a:pt x="1087133" y="240397"/>
                  </a:lnTo>
                  <a:lnTo>
                    <a:pt x="1223025" y="0"/>
                  </a:lnTo>
                  <a:lnTo>
                    <a:pt x="1358917" y="120198"/>
                  </a:lnTo>
                  <a:lnTo>
                    <a:pt x="1494809" y="240397"/>
                  </a:lnTo>
                  <a:lnTo>
                    <a:pt x="1630700" y="280463"/>
                  </a:lnTo>
                  <a:lnTo>
                    <a:pt x="1766592" y="280463"/>
                  </a:lnTo>
                  <a:lnTo>
                    <a:pt x="1902484" y="320530"/>
                  </a:lnTo>
                  <a:lnTo>
                    <a:pt x="2038375" y="320530"/>
                  </a:lnTo>
                  <a:lnTo>
                    <a:pt x="2174267" y="240397"/>
                  </a:lnTo>
                  <a:lnTo>
                    <a:pt x="2310159" y="160265"/>
                  </a:lnTo>
                  <a:lnTo>
                    <a:pt x="2446051" y="160265"/>
                  </a:lnTo>
                  <a:lnTo>
                    <a:pt x="2581942" y="120198"/>
                  </a:lnTo>
                  <a:lnTo>
                    <a:pt x="2717834" y="160265"/>
                  </a:lnTo>
                  <a:lnTo>
                    <a:pt x="2853726" y="320530"/>
                  </a:lnTo>
                  <a:lnTo>
                    <a:pt x="2989618" y="320530"/>
                  </a:lnTo>
                  <a:lnTo>
                    <a:pt x="3125509" y="240397"/>
                  </a:lnTo>
                  <a:lnTo>
                    <a:pt x="3261401" y="120198"/>
                  </a:lnTo>
                  <a:lnTo>
                    <a:pt x="3397293" y="160265"/>
                  </a:lnTo>
                </a:path>
              </a:pathLst>
            </a:custGeom>
            <a:ln w="27101" cap="flat">
              <a:solidFill>
                <a:srgbClr val="961A49">
                  <a:alpha val="100000"/>
                </a:srgbClr>
              </a:solidFill>
              <a:prstDash val="solid"/>
              <a:round/>
            </a:ln>
          </p:spPr>
          <p:txBody>
            <a:bodyPr/>
            <a:lstStyle/>
            <a:p/>
          </p:txBody>
        </p:sp>
        <p:sp>
          <p:nvSpPr>
            <p:cNvPr id="79" name="pl79"/>
            <p:cNvSpPr/>
            <p:nvPr/>
          </p:nvSpPr>
          <p:spPr>
            <a:xfrm>
              <a:off x="5437664" y="2439687"/>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0" name="pl80"/>
            <p:cNvSpPr/>
            <p:nvPr/>
          </p:nvSpPr>
          <p:spPr>
            <a:xfrm>
              <a:off x="5437664" y="2159223"/>
              <a:ext cx="3397293" cy="1802982"/>
            </a:xfrm>
            <a:custGeom>
              <a:avLst/>
              <a:pathLst>
                <a:path w="3397293" h="1802982">
                  <a:moveTo>
                    <a:pt x="0" y="1802982"/>
                  </a:moveTo>
                  <a:lnTo>
                    <a:pt x="135891" y="1802982"/>
                  </a:lnTo>
                  <a:lnTo>
                    <a:pt x="271783" y="1562584"/>
                  </a:lnTo>
                  <a:lnTo>
                    <a:pt x="407675" y="1322186"/>
                  </a:lnTo>
                  <a:lnTo>
                    <a:pt x="543566" y="1442385"/>
                  </a:lnTo>
                  <a:lnTo>
                    <a:pt x="679458" y="761259"/>
                  </a:lnTo>
                  <a:lnTo>
                    <a:pt x="815350" y="520861"/>
                  </a:lnTo>
                  <a:lnTo>
                    <a:pt x="951242" y="360596"/>
                  </a:lnTo>
                  <a:lnTo>
                    <a:pt x="1087133" y="641060"/>
                  </a:lnTo>
                  <a:lnTo>
                    <a:pt x="1223025" y="560927"/>
                  </a:lnTo>
                  <a:lnTo>
                    <a:pt x="1358917" y="480795"/>
                  </a:lnTo>
                  <a:lnTo>
                    <a:pt x="1494809" y="360596"/>
                  </a:lnTo>
                  <a:lnTo>
                    <a:pt x="1630700" y="400662"/>
                  </a:lnTo>
                  <a:lnTo>
                    <a:pt x="1766592" y="360596"/>
                  </a:lnTo>
                  <a:lnTo>
                    <a:pt x="1902484" y="520861"/>
                  </a:lnTo>
                  <a:lnTo>
                    <a:pt x="2038375" y="520861"/>
                  </a:lnTo>
                  <a:lnTo>
                    <a:pt x="2174267" y="0"/>
                  </a:lnTo>
                  <a:lnTo>
                    <a:pt x="2310159" y="120198"/>
                  </a:lnTo>
                  <a:lnTo>
                    <a:pt x="2446051" y="280463"/>
                  </a:lnTo>
                  <a:lnTo>
                    <a:pt x="2581942" y="280463"/>
                  </a:lnTo>
                  <a:lnTo>
                    <a:pt x="2717834" y="440728"/>
                  </a:lnTo>
                  <a:lnTo>
                    <a:pt x="2853726" y="200331"/>
                  </a:lnTo>
                  <a:lnTo>
                    <a:pt x="2989618" y="240397"/>
                  </a:lnTo>
                  <a:lnTo>
                    <a:pt x="3125509" y="240397"/>
                  </a:lnTo>
                  <a:lnTo>
                    <a:pt x="3261401" y="240397"/>
                  </a:lnTo>
                  <a:lnTo>
                    <a:pt x="3397293" y="40066"/>
                  </a:lnTo>
                </a:path>
              </a:pathLst>
            </a:custGeom>
            <a:ln w="43362" cap="flat">
              <a:solidFill>
                <a:srgbClr val="000000">
                  <a:alpha val="100000"/>
                </a:srgbClr>
              </a:solidFill>
              <a:prstDash val="solid"/>
              <a:round/>
            </a:ln>
          </p:spPr>
          <p:txBody>
            <a:bodyPr/>
            <a:lstStyle/>
            <a:p/>
          </p:txBody>
        </p:sp>
        <p:sp>
          <p:nvSpPr>
            <p:cNvPr id="81" name="pl81"/>
            <p:cNvSpPr/>
            <p:nvPr/>
          </p:nvSpPr>
          <p:spPr>
            <a:xfrm>
              <a:off x="5437664" y="2095117"/>
              <a:ext cx="0" cy="1867088"/>
            </a:xfrm>
            <a:custGeom>
              <a:avLst/>
              <a:pathLst>
                <a:path w="0" h="1867088">
                  <a:moveTo>
                    <a:pt x="0" y="1867088"/>
                  </a:moveTo>
                  <a:lnTo>
                    <a:pt x="0" y="0"/>
                  </a:lnTo>
                </a:path>
              </a:pathLst>
            </a:custGeom>
            <a:ln w="13550" cap="flat">
              <a:solidFill>
                <a:srgbClr val="0058AB">
                  <a:alpha val="100000"/>
                </a:srgbClr>
              </a:solidFill>
              <a:prstDash val="dot"/>
              <a:round/>
            </a:ln>
          </p:spPr>
          <p:txBody>
            <a:bodyPr/>
            <a:lstStyle/>
            <a:p/>
          </p:txBody>
        </p:sp>
        <p:sp>
          <p:nvSpPr>
            <p:cNvPr id="82" name="pl82"/>
            <p:cNvSpPr/>
            <p:nvPr/>
          </p:nvSpPr>
          <p:spPr>
            <a:xfrm>
              <a:off x="6117122" y="2095117"/>
              <a:ext cx="0" cy="825365"/>
            </a:xfrm>
            <a:custGeom>
              <a:avLst/>
              <a:pathLst>
                <a:path w="0" h="825365">
                  <a:moveTo>
                    <a:pt x="0" y="825365"/>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796581" y="2095117"/>
              <a:ext cx="0" cy="544901"/>
            </a:xfrm>
            <a:custGeom>
              <a:avLst/>
              <a:pathLst>
                <a:path w="0" h="544901">
                  <a:moveTo>
                    <a:pt x="0" y="544901"/>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7476039" y="2095117"/>
              <a:ext cx="0" cy="584967"/>
            </a:xfrm>
            <a:custGeom>
              <a:avLst/>
              <a:pathLst>
                <a:path w="0" h="584967">
                  <a:moveTo>
                    <a:pt x="0" y="584967"/>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8019606" y="2095117"/>
              <a:ext cx="0" cy="344569"/>
            </a:xfrm>
            <a:custGeom>
              <a:avLst/>
              <a:pathLst>
                <a:path w="0" h="344569">
                  <a:moveTo>
                    <a:pt x="0" y="344569"/>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699065" y="2095117"/>
              <a:ext cx="0" cy="304503"/>
            </a:xfrm>
            <a:custGeom>
              <a:avLst/>
              <a:pathLst>
                <a:path w="0" h="304503">
                  <a:moveTo>
                    <a:pt x="0" y="304503"/>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834957" y="2095117"/>
              <a:ext cx="0" cy="104172"/>
            </a:xfrm>
            <a:custGeom>
              <a:avLst/>
              <a:pathLst>
                <a:path w="0" h="104172">
                  <a:moveTo>
                    <a:pt x="0" y="104172"/>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5437664" y="2159223"/>
              <a:ext cx="3397293" cy="1802982"/>
            </a:xfrm>
            <a:custGeom>
              <a:avLst/>
              <a:pathLst>
                <a:path w="3397293" h="1802982">
                  <a:moveTo>
                    <a:pt x="0" y="1802982"/>
                  </a:moveTo>
                  <a:lnTo>
                    <a:pt x="135891" y="1802982"/>
                  </a:lnTo>
                  <a:lnTo>
                    <a:pt x="271783" y="1562584"/>
                  </a:lnTo>
                  <a:lnTo>
                    <a:pt x="407675" y="1322186"/>
                  </a:lnTo>
                  <a:lnTo>
                    <a:pt x="543566" y="1442385"/>
                  </a:lnTo>
                  <a:lnTo>
                    <a:pt x="679458" y="761259"/>
                  </a:lnTo>
                  <a:lnTo>
                    <a:pt x="815350" y="520861"/>
                  </a:lnTo>
                  <a:lnTo>
                    <a:pt x="951242" y="360596"/>
                  </a:lnTo>
                  <a:lnTo>
                    <a:pt x="1087133" y="641060"/>
                  </a:lnTo>
                  <a:lnTo>
                    <a:pt x="1223025" y="560927"/>
                  </a:lnTo>
                  <a:lnTo>
                    <a:pt x="1358917" y="480795"/>
                  </a:lnTo>
                  <a:lnTo>
                    <a:pt x="1494809" y="360596"/>
                  </a:lnTo>
                  <a:lnTo>
                    <a:pt x="1630700" y="400662"/>
                  </a:lnTo>
                  <a:lnTo>
                    <a:pt x="1766592" y="360596"/>
                  </a:lnTo>
                  <a:lnTo>
                    <a:pt x="1902484" y="520861"/>
                  </a:lnTo>
                  <a:lnTo>
                    <a:pt x="2038375" y="520861"/>
                  </a:lnTo>
                  <a:lnTo>
                    <a:pt x="2174267" y="0"/>
                  </a:lnTo>
                  <a:lnTo>
                    <a:pt x="2310159" y="120198"/>
                  </a:lnTo>
                  <a:lnTo>
                    <a:pt x="2446051" y="280463"/>
                  </a:lnTo>
                  <a:lnTo>
                    <a:pt x="2581942" y="280463"/>
                  </a:lnTo>
                  <a:lnTo>
                    <a:pt x="2717834" y="440728"/>
                  </a:lnTo>
                  <a:lnTo>
                    <a:pt x="2853726" y="200331"/>
                  </a:lnTo>
                  <a:lnTo>
                    <a:pt x="2989618" y="240397"/>
                  </a:lnTo>
                  <a:lnTo>
                    <a:pt x="3125509" y="240397"/>
                  </a:lnTo>
                  <a:lnTo>
                    <a:pt x="3261401" y="240397"/>
                  </a:lnTo>
                  <a:lnTo>
                    <a:pt x="3397293" y="40066"/>
                  </a:lnTo>
                </a:path>
              </a:pathLst>
            </a:custGeom>
            <a:ln w="27101" cap="flat">
              <a:solidFill>
                <a:srgbClr val="0058AB">
                  <a:alpha val="100000"/>
                </a:srgbClr>
              </a:solidFill>
              <a:prstDash val="solid"/>
              <a:round/>
            </a:ln>
          </p:spPr>
          <p:txBody>
            <a:bodyPr/>
            <a:lstStyle/>
            <a:p/>
          </p:txBody>
        </p:sp>
        <p:sp>
          <p:nvSpPr>
            <p:cNvPr id="89" name="tx89"/>
            <p:cNvSpPr/>
            <p:nvPr/>
          </p:nvSpPr>
          <p:spPr>
            <a:xfrm>
              <a:off x="5359324" y="2038597"/>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-38</a:t>
              </a:r>
            </a:p>
          </p:txBody>
        </p:sp>
        <p:sp>
          <p:nvSpPr>
            <p:cNvPr id="90" name="tx90"/>
            <p:cNvSpPr/>
            <p:nvPr/>
          </p:nvSpPr>
          <p:spPr>
            <a:xfrm>
              <a:off x="6038783" y="2039974"/>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91" name="tx91"/>
            <p:cNvSpPr/>
            <p:nvPr/>
          </p:nvSpPr>
          <p:spPr>
            <a:xfrm>
              <a:off x="6748386" y="2040027"/>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2" name="tx92"/>
            <p:cNvSpPr/>
            <p:nvPr/>
          </p:nvSpPr>
          <p:spPr>
            <a:xfrm>
              <a:off x="7427845" y="2038650"/>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3" name="tx93"/>
            <p:cNvSpPr/>
            <p:nvPr/>
          </p:nvSpPr>
          <p:spPr>
            <a:xfrm>
              <a:off x="7989462" y="203865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668920" y="203997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8804812" y="203865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6" name="tx96"/>
            <p:cNvSpPr/>
            <p:nvPr/>
          </p:nvSpPr>
          <p:spPr>
            <a:xfrm>
              <a:off x="8902429" y="248070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7" name="tx97"/>
            <p:cNvSpPr/>
            <p:nvPr/>
          </p:nvSpPr>
          <p:spPr>
            <a:xfrm>
              <a:off x="8902429" y="244063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98" name="tx98"/>
            <p:cNvSpPr/>
            <p:nvPr/>
          </p:nvSpPr>
          <p:spPr>
            <a:xfrm>
              <a:off x="5003259" y="399022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99" name="tx99"/>
            <p:cNvSpPr/>
            <p:nvPr/>
          </p:nvSpPr>
          <p:spPr>
            <a:xfrm>
              <a:off x="5003259" y="3188898"/>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0" name="tx100"/>
            <p:cNvSpPr/>
            <p:nvPr/>
          </p:nvSpPr>
          <p:spPr>
            <a:xfrm>
              <a:off x="5127474" y="238757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rot="-5400000">
              <a:off x="528121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596067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6640135"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7319593"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786316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8542619"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7" name="tx107"/>
            <p:cNvSpPr/>
            <p:nvPr/>
          </p:nvSpPr>
          <p:spPr>
            <a:xfrm rot="-5400000">
              <a:off x="867851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8" name="tx108"/>
            <p:cNvSpPr/>
            <p:nvPr/>
          </p:nvSpPr>
          <p:spPr>
            <a:xfrm rot="-5400000">
              <a:off x="4153407" y="2788871"/>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 points)</a:t>
              </a:r>
            </a:p>
          </p:txBody>
        </p:sp>
        <p:sp>
          <p:nvSpPr>
            <p:cNvPr id="109" name="pl109"/>
            <p:cNvSpPr/>
            <p:nvPr/>
          </p:nvSpPr>
          <p:spPr>
            <a:xfrm>
              <a:off x="5983441"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0" name="pl110"/>
            <p:cNvSpPr/>
            <p:nvPr/>
          </p:nvSpPr>
          <p:spPr>
            <a:xfrm>
              <a:off x="5983441"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854763"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2" name="pl112"/>
            <p:cNvSpPr/>
            <p:nvPr/>
          </p:nvSpPr>
          <p:spPr>
            <a:xfrm>
              <a:off x="7617217"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3" name="tx113"/>
            <p:cNvSpPr/>
            <p:nvPr/>
          </p:nvSpPr>
          <p:spPr>
            <a:xfrm>
              <a:off x="6250540" y="4859144"/>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Sénégal</a:t>
              </a:r>
            </a:p>
          </p:txBody>
        </p:sp>
        <p:sp>
          <p:nvSpPr>
            <p:cNvPr id="114" name="tx114"/>
            <p:cNvSpPr/>
            <p:nvPr/>
          </p:nvSpPr>
          <p:spPr>
            <a:xfrm>
              <a:off x="7121863"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5" name="tx115"/>
            <p:cNvSpPr/>
            <p:nvPr/>
          </p:nvSpPr>
          <p:spPr>
            <a:xfrm>
              <a:off x="7884317" y="4886838"/>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16" name="tx116"/>
            <p:cNvSpPr/>
            <p:nvPr/>
          </p:nvSpPr>
          <p:spPr>
            <a:xfrm>
              <a:off x="5653759" y="1405479"/>
              <a:ext cx="2965102"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de couverture par rapport à 2019</a:t>
              </a:r>
            </a:p>
          </p:txBody>
        </p:sp>
        <p:sp>
          <p:nvSpPr>
            <p:cNvPr id="117" name="pl117"/>
            <p:cNvSpPr/>
            <p:nvPr/>
          </p:nvSpPr>
          <p:spPr>
            <a:xfrm>
              <a:off x="2382180"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4512182"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6642185"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8772188"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951100" y="5827589"/>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68986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55213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1317178"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3447181"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5577184"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7707186"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8" name="rc128"/>
            <p:cNvSpPr/>
            <p:nvPr/>
          </p:nvSpPr>
          <p:spPr>
            <a:xfrm>
              <a:off x="1317178" y="5772498"/>
              <a:ext cx="7230507" cy="110182"/>
            </a:xfrm>
            <a:prstGeom prst="rect">
              <a:avLst/>
            </a:prstGeom>
            <a:solidFill>
              <a:srgbClr val="E2231A">
                <a:alpha val="80000"/>
              </a:srgbClr>
            </a:solidFill>
          </p:spPr>
          <p:txBody>
            <a:bodyPr/>
            <a:lstStyle/>
            <a:p/>
          </p:txBody>
        </p:sp>
        <p:sp>
          <p:nvSpPr>
            <p:cNvPr id="129" name="rc129"/>
            <p:cNvSpPr/>
            <p:nvPr/>
          </p:nvSpPr>
          <p:spPr>
            <a:xfrm>
              <a:off x="1317178" y="5634770"/>
              <a:ext cx="7321564" cy="110182"/>
            </a:xfrm>
            <a:prstGeom prst="rect">
              <a:avLst/>
            </a:prstGeom>
            <a:solidFill>
              <a:srgbClr val="E2231A">
                <a:alpha val="80000"/>
              </a:srgbClr>
            </a:solidFill>
          </p:spPr>
          <p:txBody>
            <a:bodyPr/>
            <a:lstStyle/>
            <a:p/>
          </p:txBody>
        </p:sp>
        <p:sp>
          <p:nvSpPr>
            <p:cNvPr id="130" name="rc130"/>
            <p:cNvSpPr/>
            <p:nvPr/>
          </p:nvSpPr>
          <p:spPr>
            <a:xfrm>
              <a:off x="1317178" y="5497042"/>
              <a:ext cx="4573754" cy="110182"/>
            </a:xfrm>
            <a:prstGeom prst="rect">
              <a:avLst/>
            </a:prstGeom>
            <a:solidFill>
              <a:srgbClr val="E2231A">
                <a:alpha val="80000"/>
              </a:srgbClr>
            </a:solidFill>
          </p:spPr>
          <p:txBody>
            <a:bodyPr/>
            <a:lstStyle/>
            <a:p/>
          </p:txBody>
        </p:sp>
        <p:sp>
          <p:nvSpPr>
            <p:cNvPr id="131" name="tx131"/>
            <p:cNvSpPr/>
            <p:nvPr/>
          </p:nvSpPr>
          <p:spPr>
            <a:xfrm>
              <a:off x="8116649" y="5773122"/>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68,000</a:t>
              </a:r>
            </a:p>
          </p:txBody>
        </p:sp>
        <p:sp>
          <p:nvSpPr>
            <p:cNvPr id="132" name="tx132"/>
            <p:cNvSpPr/>
            <p:nvPr/>
          </p:nvSpPr>
          <p:spPr>
            <a:xfrm>
              <a:off x="8207706" y="5635394"/>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69,000</a:t>
              </a:r>
            </a:p>
          </p:txBody>
        </p:sp>
        <p:sp>
          <p:nvSpPr>
            <p:cNvPr id="133" name="tx133"/>
            <p:cNvSpPr/>
            <p:nvPr/>
          </p:nvSpPr>
          <p:spPr>
            <a:xfrm>
              <a:off x="577692" y="5775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a:off x="577692" y="563774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5" name="tx135"/>
            <p:cNvSpPr/>
            <p:nvPr/>
          </p:nvSpPr>
          <p:spPr>
            <a:xfrm>
              <a:off x="577692" y="55000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6" name="tx136"/>
            <p:cNvSpPr/>
            <p:nvPr/>
          </p:nvSpPr>
          <p:spPr>
            <a:xfrm>
              <a:off x="1239484" y="598544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3019895"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38" name="tx138"/>
            <p:cNvSpPr/>
            <p:nvPr/>
          </p:nvSpPr>
          <p:spPr>
            <a:xfrm>
              <a:off x="5149898"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39" name="tx139"/>
            <p:cNvSpPr/>
            <p:nvPr/>
          </p:nvSpPr>
          <p:spPr>
            <a:xfrm>
              <a:off x="7279901"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a:t>
              </a:r>
            </a:p>
          </p:txBody>
        </p:sp>
        <p:sp>
          <p:nvSpPr>
            <p:cNvPr id="140" name="tx140"/>
            <p:cNvSpPr/>
            <p:nvPr/>
          </p:nvSpPr>
          <p:spPr>
            <a:xfrm>
              <a:off x="951100" y="5224811"/>
              <a:ext cx="479077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Nombre d'enfants non protégés contre la rougeole, 2019, 2024 et 2025</a:t>
              </a:r>
            </a:p>
          </p:txBody>
        </p:sp>
        <p:sp>
          <p:nvSpPr>
            <p:cNvPr id="141" name="tx141"/>
            <p:cNvSpPr/>
            <p:nvPr/>
          </p:nvSpPr>
          <p:spPr>
            <a:xfrm>
              <a:off x="4706263" y="628350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42" name="tx142"/>
            <p:cNvSpPr/>
            <p:nvPr/>
          </p:nvSpPr>
          <p:spPr>
            <a:xfrm>
              <a:off x="2320013" y="6397874"/>
              <a:ext cx="6684808"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celle de 2019</a:t>
              </a:r>
            </a:p>
          </p:txBody>
        </p:sp>
        <p:sp>
          <p:nvSpPr>
            <p:cNvPr id="143" name="tx143"/>
            <p:cNvSpPr/>
            <p:nvPr/>
          </p:nvSpPr>
          <p:spPr>
            <a:xfrm>
              <a:off x="4873412" y="6518575"/>
              <a:ext cx="413140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et les valeurs inférieures à zéro indiquent une couverture inférieure à celle de 2019.</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En 2025, la couverture vaccinale contre le MCV1 au Sénégal (92 %) était supérieure de 8 points de pourcentage à la moyenne mondiale (84 %) et de 28 points de pourcentage à la moyenne de l’ensemble des pays de l’ WCAR e (64 %).
La couverture nationale du MCV1 était supérieure de 6 points de pourcentage à celle de 2019 (86 %).
Cela correspond à 43 000 enfants non vaccinés en 2025, contre 68 000 en 2019.</a:t>
            </a:r>
          </a:p>
        </p:txBody>
      </p:sp>
      <p:sp>
        <p:nvSpPr>
          <p:cNvPr id="14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le taux de couverture du programme MCV1 au Sénégal s'élevait à 92 %, soit 6 points de pourcentage de plus qu'en 2019 et un niveau supérieur aux moyennes mondiales et régionales.</a:t>
            </a:r>
          </a:p>
        </p:txBody>
      </p:sp>
      <p:grpSp xmlns:pic="http://schemas.openxmlformats.org/drawingml/2006/picture">
        <p:nvGrpSpPr>
          <p:cNvPr id="146" name=""/>
          <p:cNvGrpSpPr/>
          <p:nvPr/>
        </p:nvGrpSpPr>
        <p:grpSpPr>
          <a:xfrm>
            <a:off x="292608" y="1005840"/>
            <a:ext cx="8595360" cy="28575"/>
            <a:chOff x="292608" y="1005840"/>
            <a:chExt cx="8595360" cy="28575"/>
          </a:xfrm>
        </p:grpSpPr>
        <p:sp>
          <p:nvSpPr>
            <p:cNvPr id="14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graphique montre la couverture vaccinale contre la MCV1 dans les pays de WCAR, classés du plus faible au plus élevé, ainsi que le classement des 10 pays comptant le plus grand nombre d'enfants non vaccinés, en chiffres absolus.
En 2025, le Sénégal se classait au 21e rang sur 24 pays pour la couverture la plus faible en matière de MCV1 (sur la base de classements ex æquo).
Le Sénégal ne figurait pas parmi les 10 pays comptant le plus grand nombre d'enfants non vaccinés.
Remarque : les pays à forte cohorte peuvent compter un nombre élevé d'enfants non vaccinés malgré une couverture vaccinale élevée. Il est important de tenir compte à la fois de la couverture vaccinale et du nombre absolu d'enfants non vaccinés afin de ne pas négliger les pays vulnérables à faible cohorte.</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le Sénégal affichait un taux de couverture vaccinale contre le MCV1 de 92 % et ne figurait pas parmi les dix pays de la région comptant le plus grand nombre d'enfants non vaccinés.</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9571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7111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74650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12190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8341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0588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3420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863427"/>
              <a:ext cx="239888" cy="444594"/>
            </a:xfrm>
            <a:prstGeom prst="rect">
              <a:avLst/>
            </a:prstGeom>
            <a:solidFill>
              <a:srgbClr val="80BD41">
                <a:alpha val="100000"/>
              </a:srgbClr>
            </a:solidFill>
          </p:spPr>
          <p:txBody>
            <a:bodyPr/>
            <a:lstStyle/>
            <a:p/>
          </p:txBody>
        </p:sp>
        <p:sp>
          <p:nvSpPr>
            <p:cNvPr id="25" name="rc25"/>
            <p:cNvSpPr/>
            <p:nvPr/>
          </p:nvSpPr>
          <p:spPr>
            <a:xfrm>
              <a:off x="1296273" y="3381781"/>
              <a:ext cx="239888" cy="481646"/>
            </a:xfrm>
            <a:prstGeom prst="rect">
              <a:avLst/>
            </a:prstGeom>
            <a:solidFill>
              <a:srgbClr val="E2231A">
                <a:alpha val="100000"/>
              </a:srgbClr>
            </a:solidFill>
          </p:spPr>
          <p:txBody>
            <a:bodyPr/>
            <a:lstStyle/>
            <a:p/>
          </p:txBody>
        </p:sp>
        <p:sp>
          <p:nvSpPr>
            <p:cNvPr id="26" name="rc26"/>
            <p:cNvSpPr/>
            <p:nvPr/>
          </p:nvSpPr>
          <p:spPr>
            <a:xfrm>
              <a:off x="1562816" y="3856956"/>
              <a:ext cx="239888" cy="451065"/>
            </a:xfrm>
            <a:prstGeom prst="rect">
              <a:avLst/>
            </a:prstGeom>
            <a:solidFill>
              <a:srgbClr val="80BD41">
                <a:alpha val="100000"/>
              </a:srgbClr>
            </a:solidFill>
          </p:spPr>
          <p:txBody>
            <a:bodyPr/>
            <a:lstStyle/>
            <a:p/>
          </p:txBody>
        </p:sp>
        <p:sp>
          <p:nvSpPr>
            <p:cNvPr id="27" name="rc27"/>
            <p:cNvSpPr/>
            <p:nvPr/>
          </p:nvSpPr>
          <p:spPr>
            <a:xfrm>
              <a:off x="1562816" y="3368314"/>
              <a:ext cx="239888" cy="488641"/>
            </a:xfrm>
            <a:prstGeom prst="rect">
              <a:avLst/>
            </a:prstGeom>
            <a:solidFill>
              <a:srgbClr val="E2231A">
                <a:alpha val="100000"/>
              </a:srgbClr>
            </a:solidFill>
          </p:spPr>
          <p:txBody>
            <a:bodyPr/>
            <a:lstStyle/>
            <a:p/>
          </p:txBody>
        </p:sp>
        <p:sp>
          <p:nvSpPr>
            <p:cNvPr id="28" name="rc28"/>
            <p:cNvSpPr/>
            <p:nvPr/>
          </p:nvSpPr>
          <p:spPr>
            <a:xfrm>
              <a:off x="1829360" y="3790198"/>
              <a:ext cx="239888" cy="517823"/>
            </a:xfrm>
            <a:prstGeom prst="rect">
              <a:avLst/>
            </a:prstGeom>
            <a:solidFill>
              <a:srgbClr val="80BD41">
                <a:alpha val="100000"/>
              </a:srgbClr>
            </a:solidFill>
          </p:spPr>
          <p:txBody>
            <a:bodyPr/>
            <a:lstStyle/>
            <a:p/>
          </p:txBody>
        </p:sp>
        <p:sp>
          <p:nvSpPr>
            <p:cNvPr id="29" name="rc29"/>
            <p:cNvSpPr/>
            <p:nvPr/>
          </p:nvSpPr>
          <p:spPr>
            <a:xfrm>
              <a:off x="1829360" y="3349076"/>
              <a:ext cx="239888" cy="441121"/>
            </a:xfrm>
            <a:prstGeom prst="rect">
              <a:avLst/>
            </a:prstGeom>
            <a:solidFill>
              <a:srgbClr val="E2231A">
                <a:alpha val="100000"/>
              </a:srgbClr>
            </a:solidFill>
          </p:spPr>
          <p:txBody>
            <a:bodyPr/>
            <a:lstStyle/>
            <a:p/>
          </p:txBody>
        </p:sp>
        <p:sp>
          <p:nvSpPr>
            <p:cNvPr id="30" name="rc30"/>
            <p:cNvSpPr/>
            <p:nvPr/>
          </p:nvSpPr>
          <p:spPr>
            <a:xfrm>
              <a:off x="2095903" y="3716619"/>
              <a:ext cx="239888" cy="591401"/>
            </a:xfrm>
            <a:prstGeom prst="rect">
              <a:avLst/>
            </a:prstGeom>
            <a:solidFill>
              <a:srgbClr val="80BD41">
                <a:alpha val="100000"/>
              </a:srgbClr>
            </a:solidFill>
          </p:spPr>
          <p:txBody>
            <a:bodyPr/>
            <a:lstStyle/>
            <a:p/>
          </p:txBody>
        </p:sp>
        <p:sp>
          <p:nvSpPr>
            <p:cNvPr id="31" name="rc31"/>
            <p:cNvSpPr/>
            <p:nvPr/>
          </p:nvSpPr>
          <p:spPr>
            <a:xfrm>
              <a:off x="2095903" y="3322343"/>
              <a:ext cx="239888" cy="394276"/>
            </a:xfrm>
            <a:prstGeom prst="rect">
              <a:avLst/>
            </a:prstGeom>
            <a:solidFill>
              <a:srgbClr val="E2231A">
                <a:alpha val="100000"/>
              </a:srgbClr>
            </a:solidFill>
          </p:spPr>
          <p:txBody>
            <a:bodyPr/>
            <a:lstStyle/>
            <a:p/>
          </p:txBody>
        </p:sp>
        <p:sp>
          <p:nvSpPr>
            <p:cNvPr id="32" name="rc32"/>
            <p:cNvSpPr/>
            <p:nvPr/>
          </p:nvSpPr>
          <p:spPr>
            <a:xfrm>
              <a:off x="2362446" y="3735982"/>
              <a:ext cx="239888" cy="572039"/>
            </a:xfrm>
            <a:prstGeom prst="rect">
              <a:avLst/>
            </a:prstGeom>
            <a:solidFill>
              <a:srgbClr val="80BD41">
                <a:alpha val="100000"/>
              </a:srgbClr>
            </a:solidFill>
          </p:spPr>
          <p:txBody>
            <a:bodyPr/>
            <a:lstStyle/>
            <a:p/>
          </p:txBody>
        </p:sp>
        <p:sp>
          <p:nvSpPr>
            <p:cNvPr id="33" name="rc33"/>
            <p:cNvSpPr/>
            <p:nvPr/>
          </p:nvSpPr>
          <p:spPr>
            <a:xfrm>
              <a:off x="2362446" y="3304454"/>
              <a:ext cx="239888" cy="431527"/>
            </a:xfrm>
            <a:prstGeom prst="rect">
              <a:avLst/>
            </a:prstGeom>
            <a:solidFill>
              <a:srgbClr val="E2231A">
                <a:alpha val="100000"/>
              </a:srgbClr>
            </a:solidFill>
          </p:spPr>
          <p:txBody>
            <a:bodyPr/>
            <a:lstStyle/>
            <a:p/>
          </p:txBody>
        </p:sp>
        <p:sp>
          <p:nvSpPr>
            <p:cNvPr id="34" name="rc34"/>
            <p:cNvSpPr/>
            <p:nvPr/>
          </p:nvSpPr>
          <p:spPr>
            <a:xfrm>
              <a:off x="2628989" y="3554072"/>
              <a:ext cx="239888" cy="753949"/>
            </a:xfrm>
            <a:prstGeom prst="rect">
              <a:avLst/>
            </a:prstGeom>
            <a:solidFill>
              <a:srgbClr val="80BD41">
                <a:alpha val="100000"/>
              </a:srgbClr>
            </a:solidFill>
          </p:spPr>
          <p:txBody>
            <a:bodyPr/>
            <a:lstStyle/>
            <a:p/>
          </p:txBody>
        </p:sp>
        <p:sp>
          <p:nvSpPr>
            <p:cNvPr id="35" name="rc35"/>
            <p:cNvSpPr/>
            <p:nvPr/>
          </p:nvSpPr>
          <p:spPr>
            <a:xfrm>
              <a:off x="2628989" y="3289164"/>
              <a:ext cx="239888" cy="264907"/>
            </a:xfrm>
            <a:prstGeom prst="rect">
              <a:avLst/>
            </a:prstGeom>
            <a:solidFill>
              <a:srgbClr val="E2231A">
                <a:alpha val="100000"/>
              </a:srgbClr>
            </a:solidFill>
          </p:spPr>
          <p:txBody>
            <a:bodyPr/>
            <a:lstStyle/>
            <a:p/>
          </p:txBody>
        </p:sp>
        <p:sp>
          <p:nvSpPr>
            <p:cNvPr id="36" name="rc36"/>
            <p:cNvSpPr/>
            <p:nvPr/>
          </p:nvSpPr>
          <p:spPr>
            <a:xfrm>
              <a:off x="2895532" y="3480743"/>
              <a:ext cx="239888" cy="827277"/>
            </a:xfrm>
            <a:prstGeom prst="rect">
              <a:avLst/>
            </a:prstGeom>
            <a:solidFill>
              <a:srgbClr val="80BD41">
                <a:alpha val="100000"/>
              </a:srgbClr>
            </a:solidFill>
          </p:spPr>
          <p:txBody>
            <a:bodyPr/>
            <a:lstStyle/>
            <a:p/>
          </p:txBody>
        </p:sp>
        <p:sp>
          <p:nvSpPr>
            <p:cNvPr id="37" name="rc37"/>
            <p:cNvSpPr/>
            <p:nvPr/>
          </p:nvSpPr>
          <p:spPr>
            <a:xfrm>
              <a:off x="2895532" y="3273924"/>
              <a:ext cx="239888" cy="206819"/>
            </a:xfrm>
            <a:prstGeom prst="rect">
              <a:avLst/>
            </a:prstGeom>
            <a:solidFill>
              <a:srgbClr val="E2231A">
                <a:alpha val="100000"/>
              </a:srgbClr>
            </a:solidFill>
          </p:spPr>
          <p:txBody>
            <a:bodyPr/>
            <a:lstStyle/>
            <a:p/>
          </p:txBody>
        </p:sp>
        <p:sp>
          <p:nvSpPr>
            <p:cNvPr id="38" name="rc38"/>
            <p:cNvSpPr/>
            <p:nvPr/>
          </p:nvSpPr>
          <p:spPr>
            <a:xfrm>
              <a:off x="3162075" y="3424529"/>
              <a:ext cx="239888" cy="883492"/>
            </a:xfrm>
            <a:prstGeom prst="rect">
              <a:avLst/>
            </a:prstGeom>
            <a:solidFill>
              <a:srgbClr val="80BD41">
                <a:alpha val="100000"/>
              </a:srgbClr>
            </a:solidFill>
          </p:spPr>
          <p:txBody>
            <a:bodyPr/>
            <a:lstStyle/>
            <a:p/>
          </p:txBody>
        </p:sp>
        <p:sp>
          <p:nvSpPr>
            <p:cNvPr id="39" name="rc39"/>
            <p:cNvSpPr/>
            <p:nvPr/>
          </p:nvSpPr>
          <p:spPr>
            <a:xfrm>
              <a:off x="3162075" y="3256235"/>
              <a:ext cx="239888" cy="168293"/>
            </a:xfrm>
            <a:prstGeom prst="rect">
              <a:avLst/>
            </a:prstGeom>
            <a:solidFill>
              <a:srgbClr val="E2231A">
                <a:alpha val="100000"/>
              </a:srgbClr>
            </a:solidFill>
          </p:spPr>
          <p:txBody>
            <a:bodyPr/>
            <a:lstStyle/>
            <a:p/>
          </p:txBody>
        </p:sp>
        <p:sp>
          <p:nvSpPr>
            <p:cNvPr id="40" name="rc40"/>
            <p:cNvSpPr/>
            <p:nvPr/>
          </p:nvSpPr>
          <p:spPr>
            <a:xfrm>
              <a:off x="3428618" y="3475846"/>
              <a:ext cx="239888" cy="832174"/>
            </a:xfrm>
            <a:prstGeom prst="rect">
              <a:avLst/>
            </a:prstGeom>
            <a:solidFill>
              <a:srgbClr val="80BD41">
                <a:alpha val="100000"/>
              </a:srgbClr>
            </a:solidFill>
          </p:spPr>
          <p:txBody>
            <a:bodyPr/>
            <a:lstStyle/>
            <a:p/>
          </p:txBody>
        </p:sp>
        <p:sp>
          <p:nvSpPr>
            <p:cNvPr id="41" name="rc41"/>
            <p:cNvSpPr/>
            <p:nvPr/>
          </p:nvSpPr>
          <p:spPr>
            <a:xfrm>
              <a:off x="3428618" y="3227278"/>
              <a:ext cx="239888" cy="248568"/>
            </a:xfrm>
            <a:prstGeom prst="rect">
              <a:avLst/>
            </a:prstGeom>
            <a:solidFill>
              <a:srgbClr val="E2231A">
                <a:alpha val="100000"/>
              </a:srgbClr>
            </a:solidFill>
          </p:spPr>
          <p:txBody>
            <a:bodyPr/>
            <a:lstStyle/>
            <a:p/>
          </p:txBody>
        </p:sp>
        <p:sp>
          <p:nvSpPr>
            <p:cNvPr id="42" name="rc42"/>
            <p:cNvSpPr/>
            <p:nvPr/>
          </p:nvSpPr>
          <p:spPr>
            <a:xfrm>
              <a:off x="3695161" y="3433548"/>
              <a:ext cx="239888" cy="874473"/>
            </a:xfrm>
            <a:prstGeom prst="rect">
              <a:avLst/>
            </a:prstGeom>
            <a:solidFill>
              <a:srgbClr val="80BD41">
                <a:alpha val="100000"/>
              </a:srgbClr>
            </a:solidFill>
          </p:spPr>
          <p:txBody>
            <a:bodyPr/>
            <a:lstStyle/>
            <a:p/>
          </p:txBody>
        </p:sp>
        <p:sp>
          <p:nvSpPr>
            <p:cNvPr id="43" name="rc43"/>
            <p:cNvSpPr/>
            <p:nvPr/>
          </p:nvSpPr>
          <p:spPr>
            <a:xfrm>
              <a:off x="3695161" y="3201095"/>
              <a:ext cx="239888" cy="232453"/>
            </a:xfrm>
            <a:prstGeom prst="rect">
              <a:avLst/>
            </a:prstGeom>
            <a:solidFill>
              <a:srgbClr val="E2231A">
                <a:alpha val="100000"/>
              </a:srgbClr>
            </a:solidFill>
          </p:spPr>
          <p:txBody>
            <a:bodyPr/>
            <a:lstStyle/>
            <a:p/>
          </p:txBody>
        </p:sp>
        <p:sp>
          <p:nvSpPr>
            <p:cNvPr id="44" name="rc44"/>
            <p:cNvSpPr/>
            <p:nvPr/>
          </p:nvSpPr>
          <p:spPr>
            <a:xfrm>
              <a:off x="3961705" y="3389201"/>
              <a:ext cx="239888" cy="918820"/>
            </a:xfrm>
            <a:prstGeom prst="rect">
              <a:avLst/>
            </a:prstGeom>
            <a:solidFill>
              <a:srgbClr val="80BD41">
                <a:alpha val="100000"/>
              </a:srgbClr>
            </a:solidFill>
          </p:spPr>
          <p:txBody>
            <a:bodyPr/>
            <a:lstStyle/>
            <a:p/>
          </p:txBody>
        </p:sp>
        <p:sp>
          <p:nvSpPr>
            <p:cNvPr id="45" name="rc45"/>
            <p:cNvSpPr/>
            <p:nvPr/>
          </p:nvSpPr>
          <p:spPr>
            <a:xfrm>
              <a:off x="3961705" y="3173662"/>
              <a:ext cx="239888" cy="215538"/>
            </a:xfrm>
            <a:prstGeom prst="rect">
              <a:avLst/>
            </a:prstGeom>
            <a:solidFill>
              <a:srgbClr val="E2231A">
                <a:alpha val="100000"/>
              </a:srgbClr>
            </a:solidFill>
          </p:spPr>
          <p:txBody>
            <a:bodyPr/>
            <a:lstStyle/>
            <a:p/>
          </p:txBody>
        </p:sp>
        <p:sp>
          <p:nvSpPr>
            <p:cNvPr id="46" name="rc46"/>
            <p:cNvSpPr/>
            <p:nvPr/>
          </p:nvSpPr>
          <p:spPr>
            <a:xfrm>
              <a:off x="4228248" y="3325716"/>
              <a:ext cx="239888" cy="982305"/>
            </a:xfrm>
            <a:prstGeom prst="rect">
              <a:avLst/>
            </a:prstGeom>
            <a:solidFill>
              <a:srgbClr val="80BD41">
                <a:alpha val="100000"/>
              </a:srgbClr>
            </a:solidFill>
          </p:spPr>
          <p:txBody>
            <a:bodyPr/>
            <a:lstStyle/>
            <a:p/>
          </p:txBody>
        </p:sp>
        <p:sp>
          <p:nvSpPr>
            <p:cNvPr id="47" name="rc47"/>
            <p:cNvSpPr/>
            <p:nvPr/>
          </p:nvSpPr>
          <p:spPr>
            <a:xfrm>
              <a:off x="4228248" y="3138609"/>
              <a:ext cx="239888" cy="187106"/>
            </a:xfrm>
            <a:prstGeom prst="rect">
              <a:avLst/>
            </a:prstGeom>
            <a:solidFill>
              <a:srgbClr val="E2231A">
                <a:alpha val="100000"/>
              </a:srgbClr>
            </a:solidFill>
          </p:spPr>
          <p:txBody>
            <a:bodyPr/>
            <a:lstStyle/>
            <a:p/>
          </p:txBody>
        </p:sp>
        <p:sp>
          <p:nvSpPr>
            <p:cNvPr id="48" name="rc48"/>
            <p:cNvSpPr/>
            <p:nvPr/>
          </p:nvSpPr>
          <p:spPr>
            <a:xfrm>
              <a:off x="4494791" y="3305804"/>
              <a:ext cx="239888" cy="1002217"/>
            </a:xfrm>
            <a:prstGeom prst="rect">
              <a:avLst/>
            </a:prstGeom>
            <a:solidFill>
              <a:srgbClr val="80BD41">
                <a:alpha val="100000"/>
              </a:srgbClr>
            </a:solidFill>
          </p:spPr>
          <p:txBody>
            <a:bodyPr/>
            <a:lstStyle/>
            <a:p/>
          </p:txBody>
        </p:sp>
        <p:sp>
          <p:nvSpPr>
            <p:cNvPr id="49" name="rc49"/>
            <p:cNvSpPr/>
            <p:nvPr/>
          </p:nvSpPr>
          <p:spPr>
            <a:xfrm>
              <a:off x="4494791" y="3100533"/>
              <a:ext cx="239888" cy="205270"/>
            </a:xfrm>
            <a:prstGeom prst="rect">
              <a:avLst/>
            </a:prstGeom>
            <a:solidFill>
              <a:srgbClr val="E2231A">
                <a:alpha val="100000"/>
              </a:srgbClr>
            </a:solidFill>
          </p:spPr>
          <p:txBody>
            <a:bodyPr/>
            <a:lstStyle/>
            <a:p/>
          </p:txBody>
        </p:sp>
        <p:sp>
          <p:nvSpPr>
            <p:cNvPr id="50" name="rc50"/>
            <p:cNvSpPr/>
            <p:nvPr/>
          </p:nvSpPr>
          <p:spPr>
            <a:xfrm>
              <a:off x="4761334" y="3283767"/>
              <a:ext cx="239888" cy="1024253"/>
            </a:xfrm>
            <a:prstGeom prst="rect">
              <a:avLst/>
            </a:prstGeom>
            <a:solidFill>
              <a:srgbClr val="80BD41">
                <a:alpha val="100000"/>
              </a:srgbClr>
            </a:solidFill>
          </p:spPr>
          <p:txBody>
            <a:bodyPr/>
            <a:lstStyle/>
            <a:p/>
          </p:txBody>
        </p:sp>
        <p:sp>
          <p:nvSpPr>
            <p:cNvPr id="51" name="rc51"/>
            <p:cNvSpPr/>
            <p:nvPr/>
          </p:nvSpPr>
          <p:spPr>
            <a:xfrm>
              <a:off x="4761334" y="3088666"/>
              <a:ext cx="239888" cy="195101"/>
            </a:xfrm>
            <a:prstGeom prst="rect">
              <a:avLst/>
            </a:prstGeom>
            <a:solidFill>
              <a:srgbClr val="E2231A">
                <a:alpha val="100000"/>
              </a:srgbClr>
            </a:solidFill>
          </p:spPr>
          <p:txBody>
            <a:bodyPr/>
            <a:lstStyle/>
            <a:p/>
          </p:txBody>
        </p:sp>
        <p:sp>
          <p:nvSpPr>
            <p:cNvPr id="52" name="rc52"/>
            <p:cNvSpPr/>
            <p:nvPr/>
          </p:nvSpPr>
          <p:spPr>
            <a:xfrm>
              <a:off x="5027877" y="3334610"/>
              <a:ext cx="239888" cy="973410"/>
            </a:xfrm>
            <a:prstGeom prst="rect">
              <a:avLst/>
            </a:prstGeom>
            <a:solidFill>
              <a:srgbClr val="80BD41">
                <a:alpha val="100000"/>
              </a:srgbClr>
            </a:solidFill>
          </p:spPr>
          <p:txBody>
            <a:bodyPr/>
            <a:lstStyle/>
            <a:p/>
          </p:txBody>
        </p:sp>
        <p:sp>
          <p:nvSpPr>
            <p:cNvPr id="53" name="rc53"/>
            <p:cNvSpPr/>
            <p:nvPr/>
          </p:nvSpPr>
          <p:spPr>
            <a:xfrm>
              <a:off x="5027877" y="3091264"/>
              <a:ext cx="239888" cy="243346"/>
            </a:xfrm>
            <a:prstGeom prst="rect">
              <a:avLst/>
            </a:prstGeom>
            <a:solidFill>
              <a:srgbClr val="E2231A">
                <a:alpha val="100000"/>
              </a:srgbClr>
            </a:solidFill>
          </p:spPr>
          <p:txBody>
            <a:bodyPr/>
            <a:lstStyle/>
            <a:p/>
          </p:txBody>
        </p:sp>
        <p:sp>
          <p:nvSpPr>
            <p:cNvPr id="54" name="rc54"/>
            <p:cNvSpPr/>
            <p:nvPr/>
          </p:nvSpPr>
          <p:spPr>
            <a:xfrm>
              <a:off x="5294420" y="3330638"/>
              <a:ext cx="239888" cy="977383"/>
            </a:xfrm>
            <a:prstGeom prst="rect">
              <a:avLst/>
            </a:prstGeom>
            <a:solidFill>
              <a:srgbClr val="80BD41">
                <a:alpha val="100000"/>
              </a:srgbClr>
            </a:solidFill>
          </p:spPr>
          <p:txBody>
            <a:bodyPr/>
            <a:lstStyle/>
            <a:p/>
          </p:txBody>
        </p:sp>
        <p:sp>
          <p:nvSpPr>
            <p:cNvPr id="55" name="rc55"/>
            <p:cNvSpPr/>
            <p:nvPr/>
          </p:nvSpPr>
          <p:spPr>
            <a:xfrm>
              <a:off x="5294420" y="3086292"/>
              <a:ext cx="239888" cy="244345"/>
            </a:xfrm>
            <a:prstGeom prst="rect">
              <a:avLst/>
            </a:prstGeom>
            <a:solidFill>
              <a:srgbClr val="E2231A">
                <a:alpha val="100000"/>
              </a:srgbClr>
            </a:solidFill>
          </p:spPr>
          <p:txBody>
            <a:bodyPr/>
            <a:lstStyle/>
            <a:p/>
          </p:txBody>
        </p:sp>
        <p:sp>
          <p:nvSpPr>
            <p:cNvPr id="56" name="rc56"/>
            <p:cNvSpPr/>
            <p:nvPr/>
          </p:nvSpPr>
          <p:spPr>
            <a:xfrm>
              <a:off x="5560963" y="3159096"/>
              <a:ext cx="239888" cy="1148925"/>
            </a:xfrm>
            <a:prstGeom prst="rect">
              <a:avLst/>
            </a:prstGeom>
            <a:solidFill>
              <a:srgbClr val="80BD41">
                <a:alpha val="100000"/>
              </a:srgbClr>
            </a:solidFill>
          </p:spPr>
          <p:txBody>
            <a:bodyPr/>
            <a:lstStyle/>
            <a:p/>
          </p:txBody>
        </p:sp>
        <p:sp>
          <p:nvSpPr>
            <p:cNvPr id="57" name="rc57"/>
            <p:cNvSpPr/>
            <p:nvPr/>
          </p:nvSpPr>
          <p:spPr>
            <a:xfrm>
              <a:off x="5560963" y="3072626"/>
              <a:ext cx="239888" cy="86470"/>
            </a:xfrm>
            <a:prstGeom prst="rect">
              <a:avLst/>
            </a:prstGeom>
            <a:solidFill>
              <a:srgbClr val="E2231A">
                <a:alpha val="100000"/>
              </a:srgbClr>
            </a:solidFill>
          </p:spPr>
          <p:txBody>
            <a:bodyPr/>
            <a:lstStyle/>
            <a:p/>
          </p:txBody>
        </p:sp>
        <p:sp>
          <p:nvSpPr>
            <p:cNvPr id="58" name="rc58"/>
            <p:cNvSpPr/>
            <p:nvPr/>
          </p:nvSpPr>
          <p:spPr>
            <a:xfrm>
              <a:off x="5827506" y="3197047"/>
              <a:ext cx="239888" cy="1110973"/>
            </a:xfrm>
            <a:prstGeom prst="rect">
              <a:avLst/>
            </a:prstGeom>
            <a:solidFill>
              <a:srgbClr val="80BD41">
                <a:alpha val="100000"/>
              </a:srgbClr>
            </a:solidFill>
          </p:spPr>
          <p:txBody>
            <a:bodyPr/>
            <a:lstStyle/>
            <a:p/>
          </p:txBody>
        </p:sp>
        <p:sp>
          <p:nvSpPr>
            <p:cNvPr id="59" name="rc59"/>
            <p:cNvSpPr/>
            <p:nvPr/>
          </p:nvSpPr>
          <p:spPr>
            <a:xfrm>
              <a:off x="5827506" y="3073600"/>
              <a:ext cx="239888" cy="123447"/>
            </a:xfrm>
            <a:prstGeom prst="rect">
              <a:avLst/>
            </a:prstGeom>
            <a:solidFill>
              <a:srgbClr val="E2231A">
                <a:alpha val="100000"/>
              </a:srgbClr>
            </a:solidFill>
          </p:spPr>
          <p:txBody>
            <a:bodyPr/>
            <a:lstStyle/>
            <a:p/>
          </p:txBody>
        </p:sp>
        <p:sp>
          <p:nvSpPr>
            <p:cNvPr id="60" name="rc60"/>
            <p:cNvSpPr/>
            <p:nvPr/>
          </p:nvSpPr>
          <p:spPr>
            <a:xfrm>
              <a:off x="6094049" y="3255310"/>
              <a:ext cx="239888" cy="1052710"/>
            </a:xfrm>
            <a:prstGeom prst="rect">
              <a:avLst/>
            </a:prstGeom>
            <a:solidFill>
              <a:srgbClr val="80BD41">
                <a:alpha val="100000"/>
              </a:srgbClr>
            </a:solidFill>
          </p:spPr>
          <p:txBody>
            <a:bodyPr/>
            <a:lstStyle/>
            <a:p/>
          </p:txBody>
        </p:sp>
        <p:sp>
          <p:nvSpPr>
            <p:cNvPr id="61" name="rc61"/>
            <p:cNvSpPr/>
            <p:nvPr/>
          </p:nvSpPr>
          <p:spPr>
            <a:xfrm>
              <a:off x="6094049" y="3083944"/>
              <a:ext cx="239888" cy="171366"/>
            </a:xfrm>
            <a:prstGeom prst="rect">
              <a:avLst/>
            </a:prstGeom>
            <a:solidFill>
              <a:srgbClr val="E2231A">
                <a:alpha val="100000"/>
              </a:srgbClr>
            </a:solidFill>
          </p:spPr>
          <p:txBody>
            <a:bodyPr/>
            <a:lstStyle/>
            <a:p/>
          </p:txBody>
        </p:sp>
        <p:sp>
          <p:nvSpPr>
            <p:cNvPr id="62" name="rc62"/>
            <p:cNvSpPr/>
            <p:nvPr/>
          </p:nvSpPr>
          <p:spPr>
            <a:xfrm>
              <a:off x="6360593" y="3266054"/>
              <a:ext cx="239888" cy="1041967"/>
            </a:xfrm>
            <a:prstGeom prst="rect">
              <a:avLst/>
            </a:prstGeom>
            <a:solidFill>
              <a:srgbClr val="80BD41">
                <a:alpha val="100000"/>
              </a:srgbClr>
            </a:solidFill>
          </p:spPr>
          <p:txBody>
            <a:bodyPr/>
            <a:lstStyle/>
            <a:p/>
          </p:txBody>
        </p:sp>
        <p:sp>
          <p:nvSpPr>
            <p:cNvPr id="63" name="rc63"/>
            <p:cNvSpPr/>
            <p:nvPr/>
          </p:nvSpPr>
          <p:spPr>
            <a:xfrm>
              <a:off x="6360593" y="3096436"/>
              <a:ext cx="239888" cy="169617"/>
            </a:xfrm>
            <a:prstGeom prst="rect">
              <a:avLst/>
            </a:prstGeom>
            <a:solidFill>
              <a:srgbClr val="E2231A">
                <a:alpha val="100000"/>
              </a:srgbClr>
            </a:solidFill>
          </p:spPr>
          <p:txBody>
            <a:bodyPr/>
            <a:lstStyle/>
            <a:p/>
          </p:txBody>
        </p:sp>
        <p:sp>
          <p:nvSpPr>
            <p:cNvPr id="64" name="rc64"/>
            <p:cNvSpPr/>
            <p:nvPr/>
          </p:nvSpPr>
          <p:spPr>
            <a:xfrm>
              <a:off x="6627136" y="3303005"/>
              <a:ext cx="239888" cy="1005015"/>
            </a:xfrm>
            <a:prstGeom prst="rect">
              <a:avLst/>
            </a:prstGeom>
            <a:solidFill>
              <a:srgbClr val="80BD41">
                <a:alpha val="100000"/>
              </a:srgbClr>
            </a:solidFill>
          </p:spPr>
          <p:txBody>
            <a:bodyPr/>
            <a:lstStyle/>
            <a:p/>
          </p:txBody>
        </p:sp>
        <p:sp>
          <p:nvSpPr>
            <p:cNvPr id="65" name="rc65"/>
            <p:cNvSpPr/>
            <p:nvPr/>
          </p:nvSpPr>
          <p:spPr>
            <a:xfrm>
              <a:off x="6627136" y="3082395"/>
              <a:ext cx="239888" cy="220610"/>
            </a:xfrm>
            <a:prstGeom prst="rect">
              <a:avLst/>
            </a:prstGeom>
            <a:solidFill>
              <a:srgbClr val="E2231A">
                <a:alpha val="100000"/>
              </a:srgbClr>
            </a:solidFill>
          </p:spPr>
          <p:txBody>
            <a:bodyPr/>
            <a:lstStyle/>
            <a:p/>
          </p:txBody>
        </p:sp>
        <p:sp>
          <p:nvSpPr>
            <p:cNvPr id="66" name="rc66"/>
            <p:cNvSpPr/>
            <p:nvPr/>
          </p:nvSpPr>
          <p:spPr>
            <a:xfrm>
              <a:off x="6893679" y="3209015"/>
              <a:ext cx="239888" cy="1099006"/>
            </a:xfrm>
            <a:prstGeom prst="rect">
              <a:avLst/>
            </a:prstGeom>
            <a:solidFill>
              <a:srgbClr val="80BD41">
                <a:alpha val="100000"/>
              </a:srgbClr>
            </a:solidFill>
          </p:spPr>
          <p:txBody>
            <a:bodyPr/>
            <a:lstStyle/>
            <a:p/>
          </p:txBody>
        </p:sp>
        <p:sp>
          <p:nvSpPr>
            <p:cNvPr id="67" name="rc67"/>
            <p:cNvSpPr/>
            <p:nvPr/>
          </p:nvSpPr>
          <p:spPr>
            <a:xfrm>
              <a:off x="6893679" y="3059159"/>
              <a:ext cx="239888" cy="149855"/>
            </a:xfrm>
            <a:prstGeom prst="rect">
              <a:avLst/>
            </a:prstGeom>
            <a:solidFill>
              <a:srgbClr val="E2231A">
                <a:alpha val="100000"/>
              </a:srgbClr>
            </a:solidFill>
          </p:spPr>
          <p:txBody>
            <a:bodyPr/>
            <a:lstStyle/>
            <a:p/>
          </p:txBody>
        </p:sp>
        <p:sp>
          <p:nvSpPr>
            <p:cNvPr id="68" name="rc68"/>
            <p:cNvSpPr/>
            <p:nvPr/>
          </p:nvSpPr>
          <p:spPr>
            <a:xfrm>
              <a:off x="7160222" y="3202819"/>
              <a:ext cx="239888" cy="1105202"/>
            </a:xfrm>
            <a:prstGeom prst="rect">
              <a:avLst/>
            </a:prstGeom>
            <a:solidFill>
              <a:srgbClr val="80BD41">
                <a:alpha val="100000"/>
              </a:srgbClr>
            </a:solidFill>
          </p:spPr>
          <p:txBody>
            <a:bodyPr/>
            <a:lstStyle/>
            <a:p/>
          </p:txBody>
        </p:sp>
        <p:sp>
          <p:nvSpPr>
            <p:cNvPr id="69" name="rc69"/>
            <p:cNvSpPr/>
            <p:nvPr/>
          </p:nvSpPr>
          <p:spPr>
            <a:xfrm>
              <a:off x="7160222" y="3037673"/>
              <a:ext cx="239888" cy="165145"/>
            </a:xfrm>
            <a:prstGeom prst="rect">
              <a:avLst/>
            </a:prstGeom>
            <a:solidFill>
              <a:srgbClr val="E2231A">
                <a:alpha val="100000"/>
              </a:srgbClr>
            </a:solidFill>
          </p:spPr>
          <p:txBody>
            <a:bodyPr/>
            <a:lstStyle/>
            <a:p/>
          </p:txBody>
        </p:sp>
        <p:sp>
          <p:nvSpPr>
            <p:cNvPr id="70" name="rc70"/>
            <p:cNvSpPr/>
            <p:nvPr/>
          </p:nvSpPr>
          <p:spPr>
            <a:xfrm>
              <a:off x="7426765" y="3176685"/>
              <a:ext cx="239888" cy="1131336"/>
            </a:xfrm>
            <a:prstGeom prst="rect">
              <a:avLst/>
            </a:prstGeom>
            <a:solidFill>
              <a:srgbClr val="80BD41">
                <a:alpha val="100000"/>
              </a:srgbClr>
            </a:solidFill>
          </p:spPr>
          <p:txBody>
            <a:bodyPr/>
            <a:lstStyle/>
            <a:p/>
          </p:txBody>
        </p:sp>
        <p:sp>
          <p:nvSpPr>
            <p:cNvPr id="71" name="rc71"/>
            <p:cNvSpPr/>
            <p:nvPr/>
          </p:nvSpPr>
          <p:spPr>
            <a:xfrm>
              <a:off x="7426765" y="3007642"/>
              <a:ext cx="239888" cy="169043"/>
            </a:xfrm>
            <a:prstGeom prst="rect">
              <a:avLst/>
            </a:prstGeom>
            <a:solidFill>
              <a:srgbClr val="E2231A">
                <a:alpha val="100000"/>
              </a:srgbClr>
            </a:solidFill>
          </p:spPr>
          <p:txBody>
            <a:bodyPr/>
            <a:lstStyle/>
            <a:p/>
          </p:txBody>
        </p:sp>
        <p:sp>
          <p:nvSpPr>
            <p:cNvPr id="72" name="rc72"/>
            <p:cNvSpPr/>
            <p:nvPr/>
          </p:nvSpPr>
          <p:spPr>
            <a:xfrm>
              <a:off x="7693308" y="3158571"/>
              <a:ext cx="239888" cy="1149449"/>
            </a:xfrm>
            <a:prstGeom prst="rect">
              <a:avLst/>
            </a:prstGeom>
            <a:solidFill>
              <a:srgbClr val="80BD41">
                <a:alpha val="100000"/>
              </a:srgbClr>
            </a:solidFill>
          </p:spPr>
          <p:txBody>
            <a:bodyPr/>
            <a:lstStyle/>
            <a:p/>
          </p:txBody>
        </p:sp>
        <p:sp>
          <p:nvSpPr>
            <p:cNvPr id="73" name="rc73"/>
            <p:cNvSpPr/>
            <p:nvPr/>
          </p:nvSpPr>
          <p:spPr>
            <a:xfrm>
              <a:off x="7693308" y="2986805"/>
              <a:ext cx="239888" cy="171766"/>
            </a:xfrm>
            <a:prstGeom prst="rect">
              <a:avLst/>
            </a:prstGeom>
            <a:solidFill>
              <a:srgbClr val="E2231A">
                <a:alpha val="100000"/>
              </a:srgbClr>
            </a:solidFill>
          </p:spPr>
          <p:txBody>
            <a:bodyPr/>
            <a:lstStyle/>
            <a:p/>
          </p:txBody>
        </p:sp>
        <p:sp>
          <p:nvSpPr>
            <p:cNvPr id="74" name="rc74"/>
            <p:cNvSpPr/>
            <p:nvPr/>
          </p:nvSpPr>
          <p:spPr>
            <a:xfrm>
              <a:off x="7959851" y="3074100"/>
              <a:ext cx="239888" cy="1233921"/>
            </a:xfrm>
            <a:prstGeom prst="rect">
              <a:avLst/>
            </a:prstGeom>
            <a:solidFill>
              <a:srgbClr val="80BD41">
                <a:alpha val="100000"/>
              </a:srgbClr>
            </a:solidFill>
          </p:spPr>
          <p:txBody>
            <a:bodyPr/>
            <a:lstStyle/>
            <a:p/>
          </p:txBody>
        </p:sp>
        <p:sp>
          <p:nvSpPr>
            <p:cNvPr id="75" name="rc75"/>
            <p:cNvSpPr/>
            <p:nvPr/>
          </p:nvSpPr>
          <p:spPr>
            <a:xfrm>
              <a:off x="7959851" y="2966793"/>
              <a:ext cx="239888" cy="107307"/>
            </a:xfrm>
            <a:prstGeom prst="rect">
              <a:avLst/>
            </a:prstGeom>
            <a:solidFill>
              <a:srgbClr val="E2231A">
                <a:alpha val="100000"/>
              </a:srgbClr>
            </a:solidFill>
          </p:spPr>
          <p:txBody>
            <a:bodyPr/>
            <a:lstStyle/>
            <a:p/>
          </p:txBody>
        </p:sp>
        <p:sp>
          <p:nvSpPr>
            <p:cNvPr id="76" name="pl76"/>
            <p:cNvSpPr/>
            <p:nvPr/>
          </p:nvSpPr>
          <p:spPr>
            <a:xfrm>
              <a:off x="1416218" y="2229144"/>
              <a:ext cx="6663577" cy="1005908"/>
            </a:xfrm>
            <a:custGeom>
              <a:avLst/>
              <a:pathLst>
                <a:path w="6663577" h="1005908">
                  <a:moveTo>
                    <a:pt x="0" y="1005908"/>
                  </a:moveTo>
                  <a:lnTo>
                    <a:pt x="266543" y="1005908"/>
                  </a:lnTo>
                  <a:lnTo>
                    <a:pt x="533086" y="871787"/>
                  </a:lnTo>
                  <a:lnTo>
                    <a:pt x="799629" y="737666"/>
                  </a:lnTo>
                  <a:lnTo>
                    <a:pt x="1066172" y="804726"/>
                  </a:lnTo>
                  <a:lnTo>
                    <a:pt x="1332715" y="424716"/>
                  </a:lnTo>
                  <a:lnTo>
                    <a:pt x="1599258" y="290595"/>
                  </a:lnTo>
                  <a:lnTo>
                    <a:pt x="1865801" y="201181"/>
                  </a:lnTo>
                  <a:lnTo>
                    <a:pt x="2132344" y="357656"/>
                  </a:lnTo>
                  <a:lnTo>
                    <a:pt x="2398888" y="312949"/>
                  </a:lnTo>
                  <a:lnTo>
                    <a:pt x="2665431" y="268242"/>
                  </a:lnTo>
                  <a:lnTo>
                    <a:pt x="2931974" y="201181"/>
                  </a:lnTo>
                  <a:lnTo>
                    <a:pt x="3198517" y="223535"/>
                  </a:lnTo>
                  <a:lnTo>
                    <a:pt x="3465060" y="201181"/>
                  </a:lnTo>
                  <a:lnTo>
                    <a:pt x="3731603" y="290595"/>
                  </a:lnTo>
                  <a:lnTo>
                    <a:pt x="3998146" y="290595"/>
                  </a:lnTo>
                  <a:lnTo>
                    <a:pt x="4264689" y="0"/>
                  </a:lnTo>
                  <a:lnTo>
                    <a:pt x="4531233" y="67060"/>
                  </a:lnTo>
                  <a:lnTo>
                    <a:pt x="4797776" y="156474"/>
                  </a:lnTo>
                  <a:lnTo>
                    <a:pt x="5064319" y="156474"/>
                  </a:lnTo>
                  <a:lnTo>
                    <a:pt x="5330862" y="245888"/>
                  </a:lnTo>
                  <a:lnTo>
                    <a:pt x="5597405" y="111767"/>
                  </a:lnTo>
                  <a:lnTo>
                    <a:pt x="5863948" y="134121"/>
                  </a:lnTo>
                  <a:lnTo>
                    <a:pt x="6130491" y="134121"/>
                  </a:lnTo>
                  <a:lnTo>
                    <a:pt x="6397034" y="134121"/>
                  </a:lnTo>
                  <a:lnTo>
                    <a:pt x="6663577" y="22353"/>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48</a:t>
              </a:r>
            </a:p>
          </p:txBody>
        </p:sp>
        <p:sp>
          <p:nvSpPr>
            <p:cNvPr id="78" name="tx78"/>
            <p:cNvSpPr/>
            <p:nvPr/>
          </p:nvSpPr>
          <p:spPr>
            <a:xfrm>
              <a:off x="2688644" y="195036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79" name="tx79"/>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0" name="tx80"/>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1" name="tx81"/>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2" name="tx82"/>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3" name="tx83"/>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4" name="tx84"/>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5" name="tx85"/>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6" name="tx86"/>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7" name="tx87"/>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8" name="tx88"/>
            <p:cNvSpPr/>
            <p:nvPr/>
          </p:nvSpPr>
          <p:spPr>
            <a:xfrm>
              <a:off x="1298664" y="324580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370.7</a:t>
              </a:r>
            </a:p>
          </p:txBody>
        </p:sp>
        <p:sp>
          <p:nvSpPr>
            <p:cNvPr id="89" name="tx89"/>
            <p:cNvSpPr/>
            <p:nvPr/>
          </p:nvSpPr>
          <p:spPr>
            <a:xfrm>
              <a:off x="2631380" y="315326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407.8</a:t>
              </a:r>
            </a:p>
          </p:txBody>
        </p:sp>
        <p:sp>
          <p:nvSpPr>
            <p:cNvPr id="90" name="tx90"/>
            <p:cNvSpPr/>
            <p:nvPr/>
          </p:nvSpPr>
          <p:spPr>
            <a:xfrm>
              <a:off x="4003272" y="3038011"/>
              <a:ext cx="156753"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454</a:t>
              </a:r>
            </a:p>
          </p:txBody>
        </p:sp>
        <p:sp>
          <p:nvSpPr>
            <p:cNvPr id="91" name="tx91"/>
            <p:cNvSpPr/>
            <p:nvPr/>
          </p:nvSpPr>
          <p:spPr>
            <a:xfrm>
              <a:off x="5335988" y="2950366"/>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489</a:t>
              </a:r>
            </a:p>
          </p:txBody>
        </p:sp>
        <p:sp>
          <p:nvSpPr>
            <p:cNvPr id="92" name="tx92"/>
            <p:cNvSpPr/>
            <p:nvPr/>
          </p:nvSpPr>
          <p:spPr>
            <a:xfrm>
              <a:off x="6362984" y="296051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484.9</a:t>
              </a:r>
            </a:p>
          </p:txBody>
        </p:sp>
        <p:sp>
          <p:nvSpPr>
            <p:cNvPr id="93" name="tx93"/>
            <p:cNvSpPr/>
            <p:nvPr/>
          </p:nvSpPr>
          <p:spPr>
            <a:xfrm>
              <a:off x="6629527" y="294646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490.6</a:t>
              </a:r>
            </a:p>
          </p:txBody>
        </p:sp>
        <p:sp>
          <p:nvSpPr>
            <p:cNvPr id="94" name="tx94"/>
            <p:cNvSpPr/>
            <p:nvPr/>
          </p:nvSpPr>
          <p:spPr>
            <a:xfrm>
              <a:off x="6896070" y="292320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499.9</a:t>
              </a:r>
            </a:p>
          </p:txBody>
        </p:sp>
        <p:sp>
          <p:nvSpPr>
            <p:cNvPr id="95" name="tx95"/>
            <p:cNvSpPr/>
            <p:nvPr/>
          </p:nvSpPr>
          <p:spPr>
            <a:xfrm>
              <a:off x="7162613" y="290174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508.5</a:t>
              </a:r>
            </a:p>
          </p:txBody>
        </p:sp>
        <p:sp>
          <p:nvSpPr>
            <p:cNvPr id="96" name="tx96"/>
            <p:cNvSpPr/>
            <p:nvPr/>
          </p:nvSpPr>
          <p:spPr>
            <a:xfrm>
              <a:off x="7429156" y="287171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520.5</a:t>
              </a:r>
            </a:p>
          </p:txBody>
        </p:sp>
        <p:sp>
          <p:nvSpPr>
            <p:cNvPr id="97" name="tx97"/>
            <p:cNvSpPr/>
            <p:nvPr/>
          </p:nvSpPr>
          <p:spPr>
            <a:xfrm>
              <a:off x="7695699" y="285087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528.8</a:t>
              </a:r>
            </a:p>
          </p:txBody>
        </p:sp>
        <p:sp>
          <p:nvSpPr>
            <p:cNvPr id="98" name="tx98"/>
            <p:cNvSpPr/>
            <p:nvPr/>
          </p:nvSpPr>
          <p:spPr>
            <a:xfrm>
              <a:off x="7962242" y="283084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536.8</a:t>
              </a:r>
            </a:p>
          </p:txBody>
        </p:sp>
        <p:sp>
          <p:nvSpPr>
            <p:cNvPr id="99" name="pl99"/>
            <p:cNvSpPr/>
            <p:nvPr/>
          </p:nvSpPr>
          <p:spPr>
            <a:xfrm>
              <a:off x="1416218" y="2072669"/>
              <a:ext cx="0" cy="1162383"/>
            </a:xfrm>
            <a:custGeom>
              <a:avLst/>
              <a:pathLst>
                <a:path w="0" h="1162383">
                  <a:moveTo>
                    <a:pt x="0" y="1162383"/>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72669"/>
              <a:ext cx="0" cy="581191"/>
            </a:xfrm>
            <a:custGeom>
              <a:avLst/>
              <a:pathLst>
                <a:path w="0" h="581191">
                  <a:moveTo>
                    <a:pt x="0" y="58119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72669"/>
              <a:ext cx="0" cy="424716"/>
            </a:xfrm>
            <a:custGeom>
              <a:avLst/>
              <a:pathLst>
                <a:path w="0" h="424716">
                  <a:moveTo>
                    <a:pt x="0" y="424716"/>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72669"/>
              <a:ext cx="0" cy="447070"/>
            </a:xfrm>
            <a:custGeom>
              <a:avLst/>
              <a:pathLst>
                <a:path w="0" h="447070">
                  <a:moveTo>
                    <a:pt x="0" y="44707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72669"/>
              <a:ext cx="0" cy="312949"/>
            </a:xfrm>
            <a:custGeom>
              <a:avLst/>
              <a:pathLst>
                <a:path w="0" h="312949">
                  <a:moveTo>
                    <a:pt x="0" y="312949"/>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72669"/>
              <a:ext cx="0" cy="402363"/>
            </a:xfrm>
            <a:custGeom>
              <a:avLst/>
              <a:pathLst>
                <a:path w="0" h="402363">
                  <a:moveTo>
                    <a:pt x="0" y="402363"/>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72669"/>
              <a:ext cx="0" cy="268242"/>
            </a:xfrm>
            <a:custGeom>
              <a:avLst/>
              <a:pathLst>
                <a:path w="0" h="268242">
                  <a:moveTo>
                    <a:pt x="0" y="268242"/>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72669"/>
              <a:ext cx="0" cy="290595"/>
            </a:xfrm>
            <a:custGeom>
              <a:avLst/>
              <a:pathLst>
                <a:path w="0" h="290595">
                  <a:moveTo>
                    <a:pt x="0" y="290595"/>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72669"/>
              <a:ext cx="0" cy="290595"/>
            </a:xfrm>
            <a:custGeom>
              <a:avLst/>
              <a:pathLst>
                <a:path w="0" h="290595">
                  <a:moveTo>
                    <a:pt x="0" y="290595"/>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72669"/>
              <a:ext cx="0" cy="290595"/>
            </a:xfrm>
            <a:custGeom>
              <a:avLst/>
              <a:pathLst>
                <a:path w="0" h="290595">
                  <a:moveTo>
                    <a:pt x="0" y="290595"/>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298664" y="405067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177.9</a:t>
              </a:r>
            </a:p>
          </p:txBody>
        </p:sp>
        <p:sp>
          <p:nvSpPr>
            <p:cNvPr id="111" name="tx111"/>
            <p:cNvSpPr/>
            <p:nvPr/>
          </p:nvSpPr>
          <p:spPr>
            <a:xfrm>
              <a:off x="1298664" y="358755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192.8</a:t>
              </a:r>
            </a:p>
          </p:txBody>
        </p:sp>
        <p:sp>
          <p:nvSpPr>
            <p:cNvPr id="112" name="tx112"/>
            <p:cNvSpPr/>
            <p:nvPr/>
          </p:nvSpPr>
          <p:spPr>
            <a:xfrm>
              <a:off x="2631380" y="389595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301.8</a:t>
              </a:r>
            </a:p>
          </p:txBody>
        </p:sp>
        <p:sp>
          <p:nvSpPr>
            <p:cNvPr id="113" name="tx113"/>
            <p:cNvSpPr/>
            <p:nvPr/>
          </p:nvSpPr>
          <p:spPr>
            <a:xfrm>
              <a:off x="2670557" y="3386570"/>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106</a:t>
              </a:r>
            </a:p>
          </p:txBody>
        </p:sp>
        <p:sp>
          <p:nvSpPr>
            <p:cNvPr id="114" name="tx114"/>
            <p:cNvSpPr/>
            <p:nvPr/>
          </p:nvSpPr>
          <p:spPr>
            <a:xfrm>
              <a:off x="3964096" y="381351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367.8</a:t>
              </a:r>
            </a:p>
          </p:txBody>
        </p:sp>
        <p:sp>
          <p:nvSpPr>
            <p:cNvPr id="115" name="tx115"/>
            <p:cNvSpPr/>
            <p:nvPr/>
          </p:nvSpPr>
          <p:spPr>
            <a:xfrm>
              <a:off x="3990221" y="324633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86.3</a:t>
              </a:r>
            </a:p>
          </p:txBody>
        </p:sp>
        <p:sp>
          <p:nvSpPr>
            <p:cNvPr id="116" name="tx116"/>
            <p:cNvSpPr/>
            <p:nvPr/>
          </p:nvSpPr>
          <p:spPr>
            <a:xfrm>
              <a:off x="5296811" y="378423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391.2</a:t>
              </a:r>
            </a:p>
          </p:txBody>
        </p:sp>
        <p:sp>
          <p:nvSpPr>
            <p:cNvPr id="117" name="tx117"/>
            <p:cNvSpPr/>
            <p:nvPr/>
          </p:nvSpPr>
          <p:spPr>
            <a:xfrm>
              <a:off x="5322937" y="317341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97.8</a:t>
              </a:r>
            </a:p>
          </p:txBody>
        </p:sp>
        <p:sp>
          <p:nvSpPr>
            <p:cNvPr id="118" name="tx118"/>
            <p:cNvSpPr/>
            <p:nvPr/>
          </p:nvSpPr>
          <p:spPr>
            <a:xfrm>
              <a:off x="6402160" y="3753136"/>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417</a:t>
              </a:r>
            </a:p>
          </p:txBody>
        </p:sp>
        <p:sp>
          <p:nvSpPr>
            <p:cNvPr id="119" name="tx119"/>
            <p:cNvSpPr/>
            <p:nvPr/>
          </p:nvSpPr>
          <p:spPr>
            <a:xfrm>
              <a:off x="6389109" y="314619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67.9</a:t>
              </a:r>
            </a:p>
          </p:txBody>
        </p:sp>
        <p:sp>
          <p:nvSpPr>
            <p:cNvPr id="120" name="tx120"/>
            <p:cNvSpPr/>
            <p:nvPr/>
          </p:nvSpPr>
          <p:spPr>
            <a:xfrm>
              <a:off x="6629527" y="377041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402.3</a:t>
              </a:r>
            </a:p>
          </p:txBody>
        </p:sp>
        <p:sp>
          <p:nvSpPr>
            <p:cNvPr id="121" name="tx121"/>
            <p:cNvSpPr/>
            <p:nvPr/>
          </p:nvSpPr>
          <p:spPr>
            <a:xfrm>
              <a:off x="6655652" y="315760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88.3</a:t>
              </a:r>
            </a:p>
          </p:txBody>
        </p:sp>
        <p:sp>
          <p:nvSpPr>
            <p:cNvPr id="122" name="tx122"/>
            <p:cNvSpPr/>
            <p:nvPr/>
          </p:nvSpPr>
          <p:spPr>
            <a:xfrm>
              <a:off x="6896070" y="372342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439.9</a:t>
              </a:r>
            </a:p>
          </p:txBody>
        </p:sp>
        <p:sp>
          <p:nvSpPr>
            <p:cNvPr id="123" name="tx123"/>
            <p:cNvSpPr/>
            <p:nvPr/>
          </p:nvSpPr>
          <p:spPr>
            <a:xfrm>
              <a:off x="6961372" y="3099039"/>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60</a:t>
              </a:r>
            </a:p>
          </p:txBody>
        </p:sp>
        <p:sp>
          <p:nvSpPr>
            <p:cNvPr id="124" name="tx124"/>
            <p:cNvSpPr/>
            <p:nvPr/>
          </p:nvSpPr>
          <p:spPr>
            <a:xfrm>
              <a:off x="7162613" y="3721519"/>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442.4</a:t>
              </a:r>
            </a:p>
          </p:txBody>
        </p:sp>
        <p:sp>
          <p:nvSpPr>
            <p:cNvPr id="125" name="tx125"/>
            <p:cNvSpPr/>
            <p:nvPr/>
          </p:nvSpPr>
          <p:spPr>
            <a:xfrm>
              <a:off x="7188738" y="308519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66.1</a:t>
              </a:r>
            </a:p>
          </p:txBody>
        </p:sp>
        <p:sp>
          <p:nvSpPr>
            <p:cNvPr id="126" name="tx126"/>
            <p:cNvSpPr/>
            <p:nvPr/>
          </p:nvSpPr>
          <p:spPr>
            <a:xfrm>
              <a:off x="7429156" y="370730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452.8</a:t>
              </a:r>
            </a:p>
          </p:txBody>
        </p:sp>
        <p:sp>
          <p:nvSpPr>
            <p:cNvPr id="127" name="tx127"/>
            <p:cNvSpPr/>
            <p:nvPr/>
          </p:nvSpPr>
          <p:spPr>
            <a:xfrm>
              <a:off x="7455282" y="305711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67.7</a:t>
              </a:r>
            </a:p>
          </p:txBody>
        </p:sp>
        <p:sp>
          <p:nvSpPr>
            <p:cNvPr id="128" name="tx128"/>
            <p:cNvSpPr/>
            <p:nvPr/>
          </p:nvSpPr>
          <p:spPr>
            <a:xfrm>
              <a:off x="7695699" y="369824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460.1</a:t>
              </a:r>
            </a:p>
          </p:txBody>
        </p:sp>
        <p:sp>
          <p:nvSpPr>
            <p:cNvPr id="129" name="tx129"/>
            <p:cNvSpPr/>
            <p:nvPr/>
          </p:nvSpPr>
          <p:spPr>
            <a:xfrm>
              <a:off x="7721825" y="303764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68.8</a:t>
              </a:r>
            </a:p>
          </p:txBody>
        </p:sp>
        <p:sp>
          <p:nvSpPr>
            <p:cNvPr id="130" name="tx130"/>
            <p:cNvSpPr/>
            <p:nvPr/>
          </p:nvSpPr>
          <p:spPr>
            <a:xfrm>
              <a:off x="7962242" y="365596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493.9</a:t>
              </a:r>
            </a:p>
          </p:txBody>
        </p:sp>
        <p:sp>
          <p:nvSpPr>
            <p:cNvPr id="131" name="tx131"/>
            <p:cNvSpPr/>
            <p:nvPr/>
          </p:nvSpPr>
          <p:spPr>
            <a:xfrm>
              <a:off x="8027545" y="2985352"/>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a:t>
              </a:r>
            </a:p>
          </p:txBody>
        </p:sp>
        <p:sp>
          <p:nvSpPr>
            <p:cNvPr id="132" name="tx132"/>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655386" y="363130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34" name="tx134"/>
            <p:cNvSpPr/>
            <p:nvPr/>
          </p:nvSpPr>
          <p:spPr>
            <a:xfrm>
              <a:off x="655386" y="30066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5" name="tx135"/>
            <p:cNvSpPr/>
            <p:nvPr/>
          </p:nvSpPr>
          <p:spPr>
            <a:xfrm>
              <a:off x="655386" y="238208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36" name="tx136"/>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293494" y="3068909"/>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53" name="tx153"/>
            <p:cNvSpPr/>
            <p:nvPr/>
          </p:nvSpPr>
          <p:spPr>
            <a:xfrm rot="5400000">
              <a:off x="8496806" y="3068909"/>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54" name="pl154"/>
            <p:cNvSpPr/>
            <p:nvPr/>
          </p:nvSpPr>
          <p:spPr>
            <a:xfrm>
              <a:off x="2904532"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3171632" y="5228064"/>
              <a:ext cx="10869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couverture</a:t>
              </a:r>
            </a:p>
          </p:txBody>
        </p:sp>
        <p:sp>
          <p:nvSpPr>
            <p:cNvPr id="156" name="rc156"/>
            <p:cNvSpPr/>
            <p:nvPr/>
          </p:nvSpPr>
          <p:spPr>
            <a:xfrm>
              <a:off x="4545960" y="5180747"/>
              <a:ext cx="201456" cy="201456"/>
            </a:xfrm>
            <a:prstGeom prst="rect">
              <a:avLst/>
            </a:prstGeom>
            <a:solidFill>
              <a:srgbClr val="E2231A">
                <a:alpha val="100000"/>
              </a:srgbClr>
            </a:solidFill>
          </p:spPr>
          <p:txBody>
            <a:bodyPr/>
            <a:lstStyle/>
            <a:p/>
          </p:txBody>
        </p:sp>
        <p:sp>
          <p:nvSpPr>
            <p:cNvPr id="157" name="rc157"/>
            <p:cNvSpPr/>
            <p:nvPr/>
          </p:nvSpPr>
          <p:spPr>
            <a:xfrm>
              <a:off x="5766533" y="5180747"/>
              <a:ext cx="201456" cy="201456"/>
            </a:xfrm>
            <a:prstGeom prst="rect">
              <a:avLst/>
            </a:prstGeom>
            <a:solidFill>
              <a:srgbClr val="80BD41">
                <a:alpha val="100000"/>
              </a:srgbClr>
            </a:solidFill>
          </p:spPr>
          <p:txBody>
            <a:bodyPr/>
            <a:lstStyle/>
            <a:p/>
          </p:txBody>
        </p:sp>
        <p:sp>
          <p:nvSpPr>
            <p:cNvPr id="158" name="tx158"/>
            <p:cNvSpPr/>
            <p:nvPr/>
          </p:nvSpPr>
          <p:spPr>
            <a:xfrm>
              <a:off x="4826005" y="5229292"/>
              <a:ext cx="86193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 Vaccinés</a:t>
              </a:r>
            </a:p>
          </p:txBody>
        </p:sp>
        <p:sp>
          <p:nvSpPr>
            <p:cNvPr id="159" name="tx159"/>
            <p:cNvSpPr/>
            <p:nvPr/>
          </p:nvSpPr>
          <p:spPr>
            <a:xfrm>
              <a:off x="6046578" y="5229292"/>
              <a:ext cx="56684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Vaccinés</a:t>
              </a:r>
            </a:p>
          </p:txBody>
        </p:sp>
        <p:sp>
          <p:nvSpPr>
            <p:cNvPr id="160" name="tx160"/>
            <p:cNvSpPr/>
            <p:nvPr/>
          </p:nvSpPr>
          <p:spPr>
            <a:xfrm>
              <a:off x="951100" y="1411841"/>
              <a:ext cx="5455094"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estimée MCV1 et nombre d'enfants vaccinés et non vaccinés,</a:t>
              </a:r>
            </a:p>
          </p:txBody>
        </p:sp>
        <p:sp>
          <p:nvSpPr>
            <p:cNvPr id="161" name="tx161"/>
            <p:cNvSpPr/>
            <p:nvPr/>
          </p:nvSpPr>
          <p:spPr>
            <a:xfrm>
              <a:off x="951100" y="1581351"/>
              <a:ext cx="151006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Sénégal, 2000-2025</a:t>
              </a:r>
            </a:p>
          </p:txBody>
        </p:sp>
        <p:sp>
          <p:nvSpPr>
            <p:cNvPr id="162" name="pl162"/>
            <p:cNvSpPr/>
            <p:nvPr/>
          </p:nvSpPr>
          <p:spPr>
            <a:xfrm>
              <a:off x="252102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97053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742004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745784"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6195294"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rc171"/>
            <p:cNvSpPr/>
            <p:nvPr/>
          </p:nvSpPr>
          <p:spPr>
            <a:xfrm>
              <a:off x="1296273" y="5954972"/>
              <a:ext cx="5107841" cy="129091"/>
            </a:xfrm>
            <a:prstGeom prst="rect">
              <a:avLst/>
            </a:prstGeom>
            <a:solidFill>
              <a:srgbClr val="80BD41">
                <a:alpha val="100000"/>
              </a:srgbClr>
            </a:solidFill>
          </p:spPr>
          <p:txBody>
            <a:bodyPr/>
            <a:lstStyle/>
            <a:p/>
          </p:txBody>
        </p:sp>
        <p:sp>
          <p:nvSpPr>
            <p:cNvPr id="172" name="rc172"/>
            <p:cNvSpPr/>
            <p:nvPr/>
          </p:nvSpPr>
          <p:spPr>
            <a:xfrm>
              <a:off x="6404114" y="5954972"/>
              <a:ext cx="831486" cy="129091"/>
            </a:xfrm>
            <a:prstGeom prst="rect">
              <a:avLst/>
            </a:prstGeom>
            <a:solidFill>
              <a:srgbClr val="E2231A">
                <a:alpha val="100000"/>
              </a:srgbClr>
            </a:solidFill>
          </p:spPr>
          <p:txBody>
            <a:bodyPr/>
            <a:lstStyle/>
            <a:p/>
          </p:txBody>
        </p:sp>
        <p:sp>
          <p:nvSpPr>
            <p:cNvPr id="173" name="rc173"/>
            <p:cNvSpPr/>
            <p:nvPr/>
          </p:nvSpPr>
          <p:spPr>
            <a:xfrm>
              <a:off x="1296273" y="5793607"/>
              <a:ext cx="5634730" cy="129091"/>
            </a:xfrm>
            <a:prstGeom prst="rect">
              <a:avLst/>
            </a:prstGeom>
            <a:solidFill>
              <a:srgbClr val="80BD41">
                <a:alpha val="100000"/>
              </a:srgbClr>
            </a:solidFill>
          </p:spPr>
          <p:txBody>
            <a:bodyPr/>
            <a:lstStyle/>
            <a:p/>
          </p:txBody>
        </p:sp>
        <p:sp>
          <p:nvSpPr>
            <p:cNvPr id="174" name="rc174"/>
            <p:cNvSpPr/>
            <p:nvPr/>
          </p:nvSpPr>
          <p:spPr>
            <a:xfrm>
              <a:off x="6931004" y="5793607"/>
              <a:ext cx="842019" cy="129091"/>
            </a:xfrm>
            <a:prstGeom prst="rect">
              <a:avLst/>
            </a:prstGeom>
            <a:solidFill>
              <a:srgbClr val="E2231A">
                <a:alpha val="100000"/>
              </a:srgbClr>
            </a:solidFill>
          </p:spPr>
          <p:txBody>
            <a:bodyPr/>
            <a:lstStyle/>
            <a:p/>
          </p:txBody>
        </p:sp>
        <p:sp>
          <p:nvSpPr>
            <p:cNvPr id="175" name="rc175"/>
            <p:cNvSpPr/>
            <p:nvPr/>
          </p:nvSpPr>
          <p:spPr>
            <a:xfrm>
              <a:off x="1296273" y="5632243"/>
              <a:ext cx="6048820" cy="129091"/>
            </a:xfrm>
            <a:prstGeom prst="rect">
              <a:avLst/>
            </a:prstGeom>
            <a:solidFill>
              <a:srgbClr val="80BD41">
                <a:alpha val="100000"/>
              </a:srgbClr>
            </a:solidFill>
          </p:spPr>
          <p:txBody>
            <a:bodyPr/>
            <a:lstStyle/>
            <a:p/>
          </p:txBody>
        </p:sp>
        <p:sp>
          <p:nvSpPr>
            <p:cNvPr id="176" name="rc176"/>
            <p:cNvSpPr/>
            <p:nvPr/>
          </p:nvSpPr>
          <p:spPr>
            <a:xfrm>
              <a:off x="7345094" y="5632243"/>
              <a:ext cx="526032" cy="129091"/>
            </a:xfrm>
            <a:prstGeom prst="rect">
              <a:avLst/>
            </a:prstGeom>
            <a:solidFill>
              <a:srgbClr val="E2231A">
                <a:alpha val="100000"/>
              </a:srgbClr>
            </a:solidFill>
          </p:spPr>
          <p:txBody>
            <a:bodyPr/>
            <a:lstStyle/>
            <a:p/>
          </p:txBody>
        </p:sp>
        <p:sp>
          <p:nvSpPr>
            <p:cNvPr id="177" name="tx177"/>
            <p:cNvSpPr/>
            <p:nvPr/>
          </p:nvSpPr>
          <p:spPr>
            <a:xfrm>
              <a:off x="7387886" y="597638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484.9</a:t>
              </a:r>
            </a:p>
          </p:txBody>
        </p:sp>
        <p:sp>
          <p:nvSpPr>
            <p:cNvPr id="178" name="tx178"/>
            <p:cNvSpPr/>
            <p:nvPr/>
          </p:nvSpPr>
          <p:spPr>
            <a:xfrm>
              <a:off x="7952180" y="5815017"/>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528.8</a:t>
              </a:r>
            </a:p>
          </p:txBody>
        </p:sp>
        <p:sp>
          <p:nvSpPr>
            <p:cNvPr id="179" name="tx179"/>
            <p:cNvSpPr/>
            <p:nvPr/>
          </p:nvSpPr>
          <p:spPr>
            <a:xfrm>
              <a:off x="8055059" y="56535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536.8</a:t>
              </a:r>
            </a:p>
          </p:txBody>
        </p:sp>
        <p:sp>
          <p:nvSpPr>
            <p:cNvPr id="180" name="tx180"/>
            <p:cNvSpPr/>
            <p:nvPr/>
          </p:nvSpPr>
          <p:spPr>
            <a:xfrm>
              <a:off x="3759759" y="5980401"/>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417</a:t>
              </a:r>
            </a:p>
          </p:txBody>
        </p:sp>
        <p:sp>
          <p:nvSpPr>
            <p:cNvPr id="181" name="tx181"/>
            <p:cNvSpPr/>
            <p:nvPr/>
          </p:nvSpPr>
          <p:spPr>
            <a:xfrm>
              <a:off x="6714364"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67.9</a:t>
              </a:r>
            </a:p>
          </p:txBody>
        </p:sp>
        <p:sp>
          <p:nvSpPr>
            <p:cNvPr id="182" name="tx182"/>
            <p:cNvSpPr/>
            <p:nvPr/>
          </p:nvSpPr>
          <p:spPr>
            <a:xfrm>
              <a:off x="3978000" y="5817713"/>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460.1</a:t>
              </a:r>
            </a:p>
          </p:txBody>
        </p:sp>
        <p:sp>
          <p:nvSpPr>
            <p:cNvPr id="183" name="tx183"/>
            <p:cNvSpPr/>
            <p:nvPr/>
          </p:nvSpPr>
          <p:spPr>
            <a:xfrm>
              <a:off x="7246520"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68.8</a:t>
              </a:r>
            </a:p>
          </p:txBody>
        </p:sp>
        <p:sp>
          <p:nvSpPr>
            <p:cNvPr id="184" name="tx184"/>
            <p:cNvSpPr/>
            <p:nvPr/>
          </p:nvSpPr>
          <p:spPr>
            <a:xfrm>
              <a:off x="4185045" y="5656295"/>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493.9</a:t>
              </a:r>
            </a:p>
          </p:txBody>
        </p:sp>
        <p:sp>
          <p:nvSpPr>
            <p:cNvPr id="185" name="tx185"/>
            <p:cNvSpPr/>
            <p:nvPr/>
          </p:nvSpPr>
          <p:spPr>
            <a:xfrm>
              <a:off x="7547820" y="565629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186" name="tx186"/>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7" name="tx187"/>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9" name="tx189"/>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0" name="tx190"/>
            <p:cNvSpPr/>
            <p:nvPr/>
          </p:nvSpPr>
          <p:spPr>
            <a:xfrm>
              <a:off x="3629242"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1" name="tx191"/>
            <p:cNvSpPr/>
            <p:nvPr/>
          </p:nvSpPr>
          <p:spPr>
            <a:xfrm>
              <a:off x="6078752"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92" name="tx192"/>
            <p:cNvSpPr/>
            <p:nvPr/>
          </p:nvSpPr>
          <p:spPr>
            <a:xfrm>
              <a:off x="4006567" y="6312056"/>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93" name="tx193"/>
            <p:cNvSpPr/>
            <p:nvPr/>
          </p:nvSpPr>
          <p:spPr>
            <a:xfrm>
              <a:off x="4246355" y="65249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grpSp>
      <p:sp>
        <p:nvSpPr>
          <p:cNvPr id="19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Le taux de couverture vaccinale contre le MCV1 en 2025 (92 %) était supérieur à celui de 2019 (86 %).
Le nombre d’enfants vaccinés avec le MCV1 a augmenté de 18 % par rapport à 2019.
Le nombre de nourrissons survivants a augmenté d’environ 11 % par rapport à 2019.
En 2025, 100 000 enfants de plus ont été vaccinés qu’en 2019.
En 2025, on comptait 100 000 nourrissons survivants (population cible) de plus qu’en 2019.
Pour que la couverture vaccinale augmente, le nombre d’enfants vaccinés doit croître à un rythme plus rapide que celui de la croissance démographique.</a:t>
            </a:r>
          </a:p>
        </p:txBody>
      </p:sp>
      <p:sp>
        <p:nvSpPr>
          <p:cNvPr id="19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Pour que la couverture vaccinale augmente, le nombre d'enfants vaccinés doit croître à un rythme plus rapide que celui de la croissance démographique.</a:t>
            </a:r>
          </a:p>
        </p:txBody>
      </p:sp>
      <p:grpSp xmlns:pic="http://schemas.openxmlformats.org/drawingml/2006/picture">
        <p:nvGrpSpPr>
          <p:cNvPr id="196" name=""/>
          <p:cNvGrpSpPr/>
          <p:nvPr/>
        </p:nvGrpSpPr>
        <p:grpSpPr>
          <a:xfrm>
            <a:off x="292608" y="1005840"/>
            <a:ext cx="8595360" cy="28575"/>
            <a:chOff x="292608" y="1005840"/>
            <a:chExt cx="8595360" cy="28575"/>
          </a:xfrm>
        </p:grpSpPr>
        <p:sp>
          <p:nvSpPr>
            <p:cNvPr id="19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Estimations OMS/UNICEF de la couverture vaccinale nationale (WUENIC), révision 2025</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500" i="0" b="0" u="none">
                <a:solidFill>
                  <a:srgbClr val="FFFFFF">
                    <a:alpha val="100000"/>
                  </a:srgbClr>
                </a:solidFill>
                <a:latin typeface="Aptos (Body)"/>
                <a:cs typeface="Aptos (Body)"/>
                <a:ea typeface="Aptos (Body)"/>
                <a:sym typeface="Aptos (Body)"/>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représentatives données potentiellement trompeuses, et d'évaluer les niveaux de couverture les plus probables pour chaque pays.
L'OMS et l'UNICEF produisent des estimations spécifiques à chaque pays en examinant les données de chaque pays de manière indépendante, sans emprunter celles d'autres pays lorsque des données sont manquantes. Les estimations ne sont pas des ajustements ponctuels des chiffres déclarés et peuvent s'appuyer sur une seule source empirique, généralement la couverture déclarée au niveau national. Lorsqu'il n'existe aucune donnée pour un pays, un vaccin ou une année spécifiques, les données antérieures et postérieures sont interpolées. Si les sources sont contradictoires ou varient considérablement, l'estimation la plus plausible est sélectionnée après avoir pris en compte les biais potentiels.
Cette présentation PowerPoint présente les dernières estimations du WUENIC (publiées le 15 juillet 2026), en utilisant les projections démographiques mondiales du UNPD (WPP 2024) pour les moyennes pondérées en fonction de la population et pour calculer le nombre absolu d'enfants vaccinés et non vaccinés/n'ayant reçu aucune dose.</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Méthodes: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88543" y="4465741"/>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5" name="pl5"/>
            <p:cNvSpPr/>
            <p:nvPr/>
          </p:nvSpPr>
          <p:spPr>
            <a:xfrm>
              <a:off x="888543" y="3722386"/>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6" name="pl6"/>
            <p:cNvSpPr/>
            <p:nvPr/>
          </p:nvSpPr>
          <p:spPr>
            <a:xfrm>
              <a:off x="888543" y="2979031"/>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7" name="pl7"/>
            <p:cNvSpPr/>
            <p:nvPr/>
          </p:nvSpPr>
          <p:spPr>
            <a:xfrm>
              <a:off x="888543" y="2235677"/>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8" name="pl8"/>
            <p:cNvSpPr/>
            <p:nvPr/>
          </p:nvSpPr>
          <p:spPr>
            <a:xfrm>
              <a:off x="888543" y="4837418"/>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9" name="pl9"/>
            <p:cNvSpPr/>
            <p:nvPr/>
          </p:nvSpPr>
          <p:spPr>
            <a:xfrm>
              <a:off x="888543" y="4094063"/>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0" name="pl10"/>
            <p:cNvSpPr/>
            <p:nvPr/>
          </p:nvSpPr>
          <p:spPr>
            <a:xfrm>
              <a:off x="888543" y="3350709"/>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1" name="pl11"/>
            <p:cNvSpPr/>
            <p:nvPr/>
          </p:nvSpPr>
          <p:spPr>
            <a:xfrm>
              <a:off x="888543" y="2607354"/>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2" name="pl12"/>
            <p:cNvSpPr/>
            <p:nvPr/>
          </p:nvSpPr>
          <p:spPr>
            <a:xfrm>
              <a:off x="888543" y="1863999"/>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3" name="pl13"/>
            <p:cNvSpPr/>
            <p:nvPr/>
          </p:nvSpPr>
          <p:spPr>
            <a:xfrm>
              <a:off x="1168561"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35256"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101952"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68648"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035343"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502039"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968735"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435431"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902126"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368822"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835518"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302213"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768909"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235605"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958547" y="4757136"/>
              <a:ext cx="420026" cy="80282"/>
            </a:xfrm>
            <a:prstGeom prst="rect">
              <a:avLst/>
            </a:prstGeom>
            <a:solidFill>
              <a:srgbClr val="1CABE2">
                <a:alpha val="100000"/>
              </a:srgbClr>
            </a:solidFill>
          </p:spPr>
          <p:txBody>
            <a:bodyPr/>
            <a:lstStyle/>
            <a:p/>
          </p:txBody>
        </p:sp>
        <p:sp>
          <p:nvSpPr>
            <p:cNvPr id="28" name="rc28"/>
            <p:cNvSpPr/>
            <p:nvPr/>
          </p:nvSpPr>
          <p:spPr>
            <a:xfrm>
              <a:off x="1425243" y="4819578"/>
              <a:ext cx="420026" cy="17840"/>
            </a:xfrm>
            <a:prstGeom prst="rect">
              <a:avLst/>
            </a:prstGeom>
            <a:solidFill>
              <a:srgbClr val="1CABE2">
                <a:alpha val="100000"/>
              </a:srgbClr>
            </a:solidFill>
          </p:spPr>
          <p:txBody>
            <a:bodyPr/>
            <a:lstStyle/>
            <a:p/>
          </p:txBody>
        </p:sp>
        <p:sp>
          <p:nvSpPr>
            <p:cNvPr id="29" name="rc29"/>
            <p:cNvSpPr/>
            <p:nvPr/>
          </p:nvSpPr>
          <p:spPr>
            <a:xfrm>
              <a:off x="1891939" y="4783897"/>
              <a:ext cx="420026" cy="53521"/>
            </a:xfrm>
            <a:prstGeom prst="rect">
              <a:avLst/>
            </a:prstGeom>
            <a:solidFill>
              <a:srgbClr val="1CABE2">
                <a:alpha val="100000"/>
              </a:srgbClr>
            </a:solidFill>
          </p:spPr>
          <p:txBody>
            <a:bodyPr/>
            <a:lstStyle/>
            <a:p/>
          </p:txBody>
        </p:sp>
        <p:sp>
          <p:nvSpPr>
            <p:cNvPr id="30" name="rc30"/>
            <p:cNvSpPr/>
            <p:nvPr/>
          </p:nvSpPr>
          <p:spPr>
            <a:xfrm>
              <a:off x="2358635" y="4751189"/>
              <a:ext cx="420026" cy="86229"/>
            </a:xfrm>
            <a:prstGeom prst="rect">
              <a:avLst/>
            </a:prstGeom>
            <a:solidFill>
              <a:srgbClr val="1CABE2">
                <a:alpha val="100000"/>
              </a:srgbClr>
            </a:solidFill>
          </p:spPr>
          <p:txBody>
            <a:bodyPr/>
            <a:lstStyle/>
            <a:p/>
          </p:txBody>
        </p:sp>
        <p:sp>
          <p:nvSpPr>
            <p:cNvPr id="31" name="rc31"/>
            <p:cNvSpPr/>
            <p:nvPr/>
          </p:nvSpPr>
          <p:spPr>
            <a:xfrm>
              <a:off x="2825330" y="4476148"/>
              <a:ext cx="420026" cy="361270"/>
            </a:xfrm>
            <a:prstGeom prst="rect">
              <a:avLst/>
            </a:prstGeom>
            <a:solidFill>
              <a:srgbClr val="1CABE2">
                <a:alpha val="100000"/>
              </a:srgbClr>
            </a:solidFill>
          </p:spPr>
          <p:txBody>
            <a:bodyPr/>
            <a:lstStyle/>
            <a:p/>
          </p:txBody>
        </p:sp>
        <p:sp>
          <p:nvSpPr>
            <p:cNvPr id="32" name="rc32"/>
            <p:cNvSpPr/>
            <p:nvPr/>
          </p:nvSpPr>
          <p:spPr>
            <a:xfrm>
              <a:off x="3292026" y="4794304"/>
              <a:ext cx="420026" cy="43114"/>
            </a:xfrm>
            <a:prstGeom prst="rect">
              <a:avLst/>
            </a:prstGeom>
            <a:solidFill>
              <a:srgbClr val="1CABE2">
                <a:alpha val="100000"/>
              </a:srgbClr>
            </a:solidFill>
          </p:spPr>
          <p:txBody>
            <a:bodyPr/>
            <a:lstStyle/>
            <a:p/>
          </p:txBody>
        </p:sp>
        <p:sp>
          <p:nvSpPr>
            <p:cNvPr id="33" name="rc33"/>
            <p:cNvSpPr/>
            <p:nvPr/>
          </p:nvSpPr>
          <p:spPr>
            <a:xfrm>
              <a:off x="3758722" y="4818091"/>
              <a:ext cx="420026" cy="19327"/>
            </a:xfrm>
            <a:prstGeom prst="rect">
              <a:avLst/>
            </a:prstGeom>
            <a:solidFill>
              <a:srgbClr val="1CABE2">
                <a:alpha val="100000"/>
              </a:srgbClr>
            </a:solidFill>
          </p:spPr>
          <p:txBody>
            <a:bodyPr/>
            <a:lstStyle/>
            <a:p/>
          </p:txBody>
        </p:sp>
        <p:sp>
          <p:nvSpPr>
            <p:cNvPr id="34" name="rc34"/>
            <p:cNvSpPr/>
            <p:nvPr/>
          </p:nvSpPr>
          <p:spPr>
            <a:xfrm>
              <a:off x="4225417" y="4413706"/>
              <a:ext cx="420026" cy="423712"/>
            </a:xfrm>
            <a:prstGeom prst="rect">
              <a:avLst/>
            </a:prstGeom>
            <a:solidFill>
              <a:srgbClr val="1CABE2">
                <a:alpha val="100000"/>
              </a:srgbClr>
            </a:solidFill>
          </p:spPr>
          <p:txBody>
            <a:bodyPr/>
            <a:lstStyle/>
            <a:p/>
          </p:txBody>
        </p:sp>
        <p:sp>
          <p:nvSpPr>
            <p:cNvPr id="35" name="rc35"/>
            <p:cNvSpPr/>
            <p:nvPr/>
          </p:nvSpPr>
          <p:spPr>
            <a:xfrm>
              <a:off x="4692113" y="4427086"/>
              <a:ext cx="420026" cy="410331"/>
            </a:xfrm>
            <a:prstGeom prst="rect">
              <a:avLst/>
            </a:prstGeom>
            <a:solidFill>
              <a:srgbClr val="1CABE2">
                <a:alpha val="100000"/>
              </a:srgbClr>
            </a:solidFill>
          </p:spPr>
          <p:txBody>
            <a:bodyPr/>
            <a:lstStyle/>
            <a:p/>
          </p:txBody>
        </p:sp>
        <p:sp>
          <p:nvSpPr>
            <p:cNvPr id="36" name="rc36"/>
            <p:cNvSpPr/>
            <p:nvPr/>
          </p:nvSpPr>
          <p:spPr>
            <a:xfrm>
              <a:off x="5158809" y="4495475"/>
              <a:ext cx="420026" cy="341943"/>
            </a:xfrm>
            <a:prstGeom prst="rect">
              <a:avLst/>
            </a:prstGeom>
            <a:solidFill>
              <a:srgbClr val="1CABE2">
                <a:alpha val="100000"/>
              </a:srgbClr>
            </a:solidFill>
          </p:spPr>
          <p:txBody>
            <a:bodyPr/>
            <a:lstStyle/>
            <a:p/>
          </p:txBody>
        </p:sp>
        <p:sp>
          <p:nvSpPr>
            <p:cNvPr id="37" name="rc37"/>
            <p:cNvSpPr/>
            <p:nvPr/>
          </p:nvSpPr>
          <p:spPr>
            <a:xfrm>
              <a:off x="5625505" y="4007834"/>
              <a:ext cx="420026" cy="829583"/>
            </a:xfrm>
            <a:prstGeom prst="rect">
              <a:avLst/>
            </a:prstGeom>
            <a:solidFill>
              <a:srgbClr val="1CABE2">
                <a:alpha val="100000"/>
              </a:srgbClr>
            </a:solidFill>
          </p:spPr>
          <p:txBody>
            <a:bodyPr/>
            <a:lstStyle/>
            <a:p/>
          </p:txBody>
        </p:sp>
        <p:sp>
          <p:nvSpPr>
            <p:cNvPr id="38" name="rc38"/>
            <p:cNvSpPr/>
            <p:nvPr/>
          </p:nvSpPr>
          <p:spPr>
            <a:xfrm>
              <a:off x="6092200" y="3933499"/>
              <a:ext cx="420026" cy="903919"/>
            </a:xfrm>
            <a:prstGeom prst="rect">
              <a:avLst/>
            </a:prstGeom>
            <a:solidFill>
              <a:srgbClr val="1CABE2">
                <a:alpha val="100000"/>
              </a:srgbClr>
            </a:solidFill>
          </p:spPr>
          <p:txBody>
            <a:bodyPr/>
            <a:lstStyle/>
            <a:p/>
          </p:txBody>
        </p:sp>
        <p:sp>
          <p:nvSpPr>
            <p:cNvPr id="39" name="rc39"/>
            <p:cNvSpPr/>
            <p:nvPr/>
          </p:nvSpPr>
          <p:spPr>
            <a:xfrm>
              <a:off x="6558896" y="4049462"/>
              <a:ext cx="420026" cy="787955"/>
            </a:xfrm>
            <a:prstGeom prst="rect">
              <a:avLst/>
            </a:prstGeom>
            <a:solidFill>
              <a:srgbClr val="1CABE2">
                <a:alpha val="100000"/>
              </a:srgbClr>
            </a:solidFill>
          </p:spPr>
          <p:txBody>
            <a:bodyPr/>
            <a:lstStyle/>
            <a:p/>
          </p:txBody>
        </p:sp>
        <p:sp>
          <p:nvSpPr>
            <p:cNvPr id="40" name="rc40"/>
            <p:cNvSpPr/>
            <p:nvPr/>
          </p:nvSpPr>
          <p:spPr>
            <a:xfrm>
              <a:off x="7025592" y="4626305"/>
              <a:ext cx="420026" cy="211112"/>
            </a:xfrm>
            <a:prstGeom prst="rect">
              <a:avLst/>
            </a:prstGeom>
            <a:solidFill>
              <a:srgbClr val="1CABE2">
                <a:alpha val="100000"/>
              </a:srgbClr>
            </a:solidFill>
          </p:spPr>
          <p:txBody>
            <a:bodyPr/>
            <a:lstStyle/>
            <a:p/>
          </p:txBody>
        </p:sp>
        <p:sp>
          <p:nvSpPr>
            <p:cNvPr id="41" name="pl41"/>
            <p:cNvSpPr/>
            <p:nvPr/>
          </p:nvSpPr>
          <p:spPr>
            <a:xfrm>
              <a:off x="1168561" y="2035268"/>
              <a:ext cx="6067044" cy="391698"/>
            </a:xfrm>
            <a:custGeom>
              <a:avLst/>
              <a:pathLst>
                <a:path w="6067044" h="391698">
                  <a:moveTo>
                    <a:pt x="0" y="301306"/>
                  </a:moveTo>
                  <a:lnTo>
                    <a:pt x="466695" y="271175"/>
                  </a:lnTo>
                  <a:lnTo>
                    <a:pt x="933391" y="391698"/>
                  </a:lnTo>
                  <a:lnTo>
                    <a:pt x="1400087" y="391698"/>
                  </a:lnTo>
                  <a:lnTo>
                    <a:pt x="1866782" y="0"/>
                  </a:lnTo>
                  <a:lnTo>
                    <a:pt x="2333478" y="90391"/>
                  </a:lnTo>
                  <a:lnTo>
                    <a:pt x="2800174" y="210914"/>
                  </a:lnTo>
                  <a:lnTo>
                    <a:pt x="3266869" y="210914"/>
                  </a:lnTo>
                  <a:lnTo>
                    <a:pt x="3733565" y="331437"/>
                  </a:lnTo>
                  <a:lnTo>
                    <a:pt x="4200261" y="150653"/>
                  </a:lnTo>
                  <a:lnTo>
                    <a:pt x="4666957" y="180783"/>
                  </a:lnTo>
                  <a:lnTo>
                    <a:pt x="5133652" y="180783"/>
                  </a:lnTo>
                  <a:lnTo>
                    <a:pt x="5600348" y="180783"/>
                  </a:lnTo>
                  <a:lnTo>
                    <a:pt x="6067044" y="30130"/>
                  </a:lnTo>
                </a:path>
              </a:pathLst>
            </a:custGeom>
            <a:ln w="27101" cap="flat">
              <a:solidFill>
                <a:srgbClr val="00833D">
                  <a:alpha val="100000"/>
                </a:srgbClr>
              </a:solidFill>
              <a:prstDash val="solid"/>
              <a:round/>
            </a:ln>
          </p:spPr>
          <p:txBody>
            <a:bodyPr/>
            <a:lstStyle/>
            <a:p/>
          </p:txBody>
        </p:sp>
        <p:sp>
          <p:nvSpPr>
            <p:cNvPr id="42" name="pl42"/>
            <p:cNvSpPr/>
            <p:nvPr/>
          </p:nvSpPr>
          <p:spPr>
            <a:xfrm>
              <a:off x="2101952" y="2457097"/>
              <a:ext cx="5133652" cy="1988622"/>
            </a:xfrm>
            <a:custGeom>
              <a:avLst/>
              <a:pathLst>
                <a:path w="5133652" h="1988622">
                  <a:moveTo>
                    <a:pt x="0" y="1988622"/>
                  </a:moveTo>
                  <a:lnTo>
                    <a:pt x="466695" y="753266"/>
                  </a:lnTo>
                  <a:lnTo>
                    <a:pt x="933391" y="662874"/>
                  </a:lnTo>
                  <a:lnTo>
                    <a:pt x="1400087" y="602612"/>
                  </a:lnTo>
                  <a:lnTo>
                    <a:pt x="1866782" y="512220"/>
                  </a:lnTo>
                  <a:lnTo>
                    <a:pt x="2333478" y="482090"/>
                  </a:lnTo>
                  <a:lnTo>
                    <a:pt x="2800174" y="482090"/>
                  </a:lnTo>
                  <a:lnTo>
                    <a:pt x="3266869" y="451959"/>
                  </a:lnTo>
                  <a:lnTo>
                    <a:pt x="3733565" y="301306"/>
                  </a:lnTo>
                  <a:lnTo>
                    <a:pt x="4200261" y="150653"/>
                  </a:lnTo>
                  <a:lnTo>
                    <a:pt x="4666957" y="0"/>
                  </a:lnTo>
                  <a:lnTo>
                    <a:pt x="5133652" y="30130"/>
                  </a:lnTo>
                </a:path>
              </a:pathLst>
            </a:custGeom>
            <a:ln w="27101" cap="flat">
              <a:solidFill>
                <a:srgbClr val="002759">
                  <a:alpha val="100000"/>
                </a:srgbClr>
              </a:solidFill>
              <a:prstDash val="solid"/>
              <a:round/>
            </a:ln>
          </p:spPr>
          <p:txBody>
            <a:bodyPr/>
            <a:lstStyle/>
            <a:p/>
          </p:txBody>
        </p:sp>
        <p:sp>
          <p:nvSpPr>
            <p:cNvPr id="43" name="pt43"/>
            <p:cNvSpPr/>
            <p:nvPr/>
          </p:nvSpPr>
          <p:spPr>
            <a:xfrm>
              <a:off x="1136959" y="230497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1603655" y="227484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2070351" y="239536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2537046" y="239536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3003742" y="200366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3470438" y="209405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3937134" y="221458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4403829" y="221458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4870525" y="233510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5337221" y="215432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5803916" y="218445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6270612" y="218445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6737308" y="218445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6" name="pt56"/>
            <p:cNvSpPr/>
            <p:nvPr/>
          </p:nvSpPr>
          <p:spPr>
            <a:xfrm>
              <a:off x="7204004" y="203379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7" name="pt57"/>
            <p:cNvSpPr/>
            <p:nvPr/>
          </p:nvSpPr>
          <p:spPr>
            <a:xfrm>
              <a:off x="2070351" y="441411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2537046" y="317876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3003742" y="308837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3470438" y="302810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3937134" y="293771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4403829" y="290758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4870525" y="290758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5337221" y="287745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5803916" y="272680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6270612" y="257614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6737308" y="242549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pt68"/>
            <p:cNvSpPr/>
            <p:nvPr/>
          </p:nvSpPr>
          <p:spPr>
            <a:xfrm>
              <a:off x="7204004" y="245562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9" name="tx69"/>
            <p:cNvSpPr/>
            <p:nvPr/>
          </p:nvSpPr>
          <p:spPr>
            <a:xfrm>
              <a:off x="1102242" y="4627643"/>
              <a:ext cx="132637" cy="8681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54</a:t>
              </a:r>
            </a:p>
          </p:txBody>
        </p:sp>
        <p:sp>
          <p:nvSpPr>
            <p:cNvPr id="70" name="tx70"/>
            <p:cNvSpPr/>
            <p:nvPr/>
          </p:nvSpPr>
          <p:spPr>
            <a:xfrm>
              <a:off x="1568938" y="4691191"/>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12</a:t>
              </a:r>
            </a:p>
          </p:txBody>
        </p:sp>
        <p:sp>
          <p:nvSpPr>
            <p:cNvPr id="71" name="tx71"/>
            <p:cNvSpPr/>
            <p:nvPr/>
          </p:nvSpPr>
          <p:spPr>
            <a:xfrm>
              <a:off x="2035633" y="4653996"/>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36</a:t>
              </a:r>
            </a:p>
          </p:txBody>
        </p:sp>
        <p:sp>
          <p:nvSpPr>
            <p:cNvPr id="72" name="tx72"/>
            <p:cNvSpPr/>
            <p:nvPr/>
          </p:nvSpPr>
          <p:spPr>
            <a:xfrm>
              <a:off x="2502329" y="4621347"/>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58</a:t>
              </a:r>
            </a:p>
          </p:txBody>
        </p:sp>
        <p:sp>
          <p:nvSpPr>
            <p:cNvPr id="73" name="tx73"/>
            <p:cNvSpPr/>
            <p:nvPr/>
          </p:nvSpPr>
          <p:spPr>
            <a:xfrm>
              <a:off x="2935865" y="4346247"/>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243</a:t>
              </a:r>
            </a:p>
          </p:txBody>
        </p:sp>
        <p:sp>
          <p:nvSpPr>
            <p:cNvPr id="74" name="tx74"/>
            <p:cNvSpPr/>
            <p:nvPr/>
          </p:nvSpPr>
          <p:spPr>
            <a:xfrm>
              <a:off x="3435720" y="4664461"/>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29</a:t>
              </a:r>
            </a:p>
          </p:txBody>
        </p:sp>
        <p:sp>
          <p:nvSpPr>
            <p:cNvPr id="75" name="tx75"/>
            <p:cNvSpPr/>
            <p:nvPr/>
          </p:nvSpPr>
          <p:spPr>
            <a:xfrm>
              <a:off x="3902416" y="4688190"/>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13</a:t>
              </a:r>
            </a:p>
          </p:txBody>
        </p:sp>
        <p:sp>
          <p:nvSpPr>
            <p:cNvPr id="76" name="tx76"/>
            <p:cNvSpPr/>
            <p:nvPr/>
          </p:nvSpPr>
          <p:spPr>
            <a:xfrm>
              <a:off x="4335953" y="4283863"/>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285</a:t>
              </a:r>
            </a:p>
          </p:txBody>
        </p:sp>
        <p:sp>
          <p:nvSpPr>
            <p:cNvPr id="77" name="tx77"/>
            <p:cNvSpPr/>
            <p:nvPr/>
          </p:nvSpPr>
          <p:spPr>
            <a:xfrm>
              <a:off x="4802648" y="4297244"/>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276</a:t>
              </a:r>
            </a:p>
          </p:txBody>
        </p:sp>
        <p:sp>
          <p:nvSpPr>
            <p:cNvPr id="78" name="tx78"/>
            <p:cNvSpPr/>
            <p:nvPr/>
          </p:nvSpPr>
          <p:spPr>
            <a:xfrm>
              <a:off x="5269344" y="4365574"/>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230</a:t>
              </a:r>
            </a:p>
          </p:txBody>
        </p:sp>
        <p:sp>
          <p:nvSpPr>
            <p:cNvPr id="79" name="tx79"/>
            <p:cNvSpPr/>
            <p:nvPr/>
          </p:nvSpPr>
          <p:spPr>
            <a:xfrm>
              <a:off x="5736040" y="3877992"/>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558</a:t>
              </a:r>
            </a:p>
          </p:txBody>
        </p:sp>
        <p:sp>
          <p:nvSpPr>
            <p:cNvPr id="80" name="tx80"/>
            <p:cNvSpPr/>
            <p:nvPr/>
          </p:nvSpPr>
          <p:spPr>
            <a:xfrm>
              <a:off x="6202735" y="3803656"/>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608</a:t>
              </a:r>
            </a:p>
          </p:txBody>
        </p:sp>
        <p:sp>
          <p:nvSpPr>
            <p:cNvPr id="81" name="tx81"/>
            <p:cNvSpPr/>
            <p:nvPr/>
          </p:nvSpPr>
          <p:spPr>
            <a:xfrm>
              <a:off x="6669431" y="3919561"/>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530</a:t>
              </a:r>
            </a:p>
          </p:txBody>
        </p:sp>
        <p:sp>
          <p:nvSpPr>
            <p:cNvPr id="82" name="tx82"/>
            <p:cNvSpPr/>
            <p:nvPr/>
          </p:nvSpPr>
          <p:spPr>
            <a:xfrm>
              <a:off x="7136127" y="4497919"/>
              <a:ext cx="198955"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142</a:t>
              </a:r>
            </a:p>
          </p:txBody>
        </p:sp>
        <p:sp>
          <p:nvSpPr>
            <p:cNvPr id="83" name="pl83"/>
            <p:cNvSpPr/>
            <p:nvPr/>
          </p:nvSpPr>
          <p:spPr>
            <a:xfrm>
              <a:off x="7254861" y="2065490"/>
              <a:ext cx="607442" cy="2878"/>
            </a:xfrm>
            <a:custGeom>
              <a:avLst/>
              <a:pathLst>
                <a:path w="607442" h="2878">
                  <a:moveTo>
                    <a:pt x="607442" y="2878"/>
                  </a:moveTo>
                  <a:lnTo>
                    <a:pt x="0" y="0"/>
                  </a:lnTo>
                </a:path>
              </a:pathLst>
            </a:custGeom>
          </p:spPr>
          <p:txBody>
            <a:bodyPr/>
            <a:lstStyle/>
            <a:p/>
          </p:txBody>
        </p:sp>
        <p:sp>
          <p:nvSpPr>
            <p:cNvPr id="84" name="pl84"/>
            <p:cNvSpPr/>
            <p:nvPr/>
          </p:nvSpPr>
          <p:spPr>
            <a:xfrm>
              <a:off x="7254860" y="2487361"/>
              <a:ext cx="607443" cy="4182"/>
            </a:xfrm>
            <a:custGeom>
              <a:avLst/>
              <a:pathLst>
                <a:path w="607443" h="4182">
                  <a:moveTo>
                    <a:pt x="607443" y="4182"/>
                  </a:moveTo>
                  <a:lnTo>
                    <a:pt x="0" y="0"/>
                  </a:lnTo>
                </a:path>
              </a:pathLst>
            </a:custGeom>
          </p:spPr>
          <p:txBody>
            <a:bodyPr/>
            <a:lstStyle/>
            <a:p/>
          </p:txBody>
        </p:sp>
        <p:sp>
          <p:nvSpPr>
            <p:cNvPr id="85" name="pg85"/>
            <p:cNvSpPr/>
            <p:nvPr/>
          </p:nvSpPr>
          <p:spPr>
            <a:xfrm>
              <a:off x="7793724" y="1979970"/>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6" name="tx86"/>
            <p:cNvSpPr/>
            <p:nvPr/>
          </p:nvSpPr>
          <p:spPr>
            <a:xfrm>
              <a:off x="7816584" y="2021090"/>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92%</a:t>
              </a:r>
            </a:p>
          </p:txBody>
        </p:sp>
        <p:sp>
          <p:nvSpPr>
            <p:cNvPr id="87" name="pg87"/>
            <p:cNvSpPr/>
            <p:nvPr/>
          </p:nvSpPr>
          <p:spPr>
            <a:xfrm>
              <a:off x="7793724" y="2403144"/>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8" name="tx88"/>
            <p:cNvSpPr/>
            <p:nvPr/>
          </p:nvSpPr>
          <p:spPr>
            <a:xfrm>
              <a:off x="7816584" y="2444264"/>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78%</a:t>
              </a:r>
            </a:p>
          </p:txBody>
        </p:sp>
        <p:sp>
          <p:nvSpPr>
            <p:cNvPr id="89" name="rc89"/>
            <p:cNvSpPr/>
            <p:nvPr/>
          </p:nvSpPr>
          <p:spPr>
            <a:xfrm>
              <a:off x="888543" y="1578789"/>
              <a:ext cx="7747148" cy="3413801"/>
            </a:xfrm>
            <a:prstGeom prst="rect">
              <a:avLst/>
            </a:prstGeom>
            <a:ln w="13550" cap="rnd">
              <a:solidFill>
                <a:srgbClr val="BEBEBE">
                  <a:alpha val="100000"/>
                </a:srgbClr>
              </a:solidFill>
              <a:prstDash val="solid"/>
              <a:round/>
            </a:ln>
          </p:spPr>
          <p:txBody>
            <a:bodyPr/>
            <a:lstStyle/>
            <a:p/>
          </p:txBody>
        </p:sp>
        <p:sp>
          <p:nvSpPr>
            <p:cNvPr id="90" name="tx90"/>
            <p:cNvSpPr/>
            <p:nvPr/>
          </p:nvSpPr>
          <p:spPr>
            <a:xfrm>
              <a:off x="755282" y="4790041"/>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1" name="tx91"/>
            <p:cNvSpPr/>
            <p:nvPr/>
          </p:nvSpPr>
          <p:spPr>
            <a:xfrm>
              <a:off x="614019" y="4046687"/>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a:t>
              </a:r>
            </a:p>
          </p:txBody>
        </p:sp>
        <p:sp>
          <p:nvSpPr>
            <p:cNvPr id="92" name="tx92"/>
            <p:cNvSpPr/>
            <p:nvPr/>
          </p:nvSpPr>
          <p:spPr>
            <a:xfrm>
              <a:off x="508103" y="3286899"/>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a:t>
              </a:r>
            </a:p>
          </p:txBody>
        </p:sp>
        <p:sp>
          <p:nvSpPr>
            <p:cNvPr id="93" name="tx93"/>
            <p:cNvSpPr/>
            <p:nvPr/>
          </p:nvSpPr>
          <p:spPr>
            <a:xfrm>
              <a:off x="508103" y="2543544"/>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1,500</a:t>
              </a:r>
            </a:p>
          </p:txBody>
        </p:sp>
        <p:sp>
          <p:nvSpPr>
            <p:cNvPr id="94" name="tx94"/>
            <p:cNvSpPr/>
            <p:nvPr/>
          </p:nvSpPr>
          <p:spPr>
            <a:xfrm>
              <a:off x="508103" y="1800189"/>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a:t>
              </a:r>
            </a:p>
          </p:txBody>
        </p:sp>
        <p:sp>
          <p:nvSpPr>
            <p:cNvPr id="95" name="tx95"/>
            <p:cNvSpPr/>
            <p:nvPr/>
          </p:nvSpPr>
          <p:spPr>
            <a:xfrm>
              <a:off x="8698322" y="4790041"/>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6" name="tx96"/>
            <p:cNvSpPr/>
            <p:nvPr/>
          </p:nvSpPr>
          <p:spPr>
            <a:xfrm>
              <a:off x="8698322" y="448873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7" name="tx97"/>
            <p:cNvSpPr/>
            <p:nvPr/>
          </p:nvSpPr>
          <p:spPr>
            <a:xfrm>
              <a:off x="8698322" y="418742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8" name="tx98"/>
            <p:cNvSpPr/>
            <p:nvPr/>
          </p:nvSpPr>
          <p:spPr>
            <a:xfrm>
              <a:off x="8698322" y="3886060"/>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9" name="tx99"/>
            <p:cNvSpPr/>
            <p:nvPr/>
          </p:nvSpPr>
          <p:spPr>
            <a:xfrm>
              <a:off x="8698322" y="358481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100" name="tx100"/>
            <p:cNvSpPr/>
            <p:nvPr/>
          </p:nvSpPr>
          <p:spPr>
            <a:xfrm>
              <a:off x="8698322" y="328350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101" name="tx101"/>
            <p:cNvSpPr/>
            <p:nvPr/>
          </p:nvSpPr>
          <p:spPr>
            <a:xfrm>
              <a:off x="8698322" y="298220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102" name="tx102"/>
            <p:cNvSpPr/>
            <p:nvPr/>
          </p:nvSpPr>
          <p:spPr>
            <a:xfrm>
              <a:off x="8698322" y="268089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103" name="tx103"/>
            <p:cNvSpPr/>
            <p:nvPr/>
          </p:nvSpPr>
          <p:spPr>
            <a:xfrm>
              <a:off x="8698322" y="237959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4" name="tx104"/>
            <p:cNvSpPr/>
            <p:nvPr/>
          </p:nvSpPr>
          <p:spPr>
            <a:xfrm>
              <a:off x="8698322" y="207828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5" name="tx105"/>
            <p:cNvSpPr/>
            <p:nvPr/>
          </p:nvSpPr>
          <p:spPr>
            <a:xfrm>
              <a:off x="8698322" y="1776977"/>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6" name="tx106"/>
            <p:cNvSpPr/>
            <p:nvPr/>
          </p:nvSpPr>
          <p:spPr>
            <a:xfrm rot="-5400000">
              <a:off x="1026337" y="5150068"/>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7" name="tx107"/>
            <p:cNvSpPr/>
            <p:nvPr/>
          </p:nvSpPr>
          <p:spPr>
            <a:xfrm rot="-5400000">
              <a:off x="1493001" y="5150037"/>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8" name="tx108"/>
            <p:cNvSpPr/>
            <p:nvPr/>
          </p:nvSpPr>
          <p:spPr>
            <a:xfrm rot="-5400000">
              <a:off x="1959728" y="5150068"/>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9" name="tx109"/>
            <p:cNvSpPr/>
            <p:nvPr/>
          </p:nvSpPr>
          <p:spPr>
            <a:xfrm rot="-5400000">
              <a:off x="2426424" y="5150068"/>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10" name="tx110"/>
            <p:cNvSpPr/>
            <p:nvPr/>
          </p:nvSpPr>
          <p:spPr>
            <a:xfrm rot="-5400000">
              <a:off x="2893120" y="5150068"/>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11" name="tx111"/>
            <p:cNvSpPr/>
            <p:nvPr/>
          </p:nvSpPr>
          <p:spPr>
            <a:xfrm rot="-5400000">
              <a:off x="3334514" y="5174191"/>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12" name="tx112"/>
            <p:cNvSpPr/>
            <p:nvPr/>
          </p:nvSpPr>
          <p:spPr>
            <a:xfrm rot="-5400000">
              <a:off x="3826511" y="5150068"/>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13" name="tx113"/>
            <p:cNvSpPr/>
            <p:nvPr/>
          </p:nvSpPr>
          <p:spPr>
            <a:xfrm rot="-5400000">
              <a:off x="4293207" y="5150068"/>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4" name="tx114"/>
            <p:cNvSpPr/>
            <p:nvPr/>
          </p:nvSpPr>
          <p:spPr>
            <a:xfrm rot="-5400000">
              <a:off x="4759902" y="5150068"/>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5" name="tx115"/>
            <p:cNvSpPr/>
            <p:nvPr/>
          </p:nvSpPr>
          <p:spPr>
            <a:xfrm rot="-5400000">
              <a:off x="5196212" y="51792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6" name="tx116"/>
            <p:cNvSpPr/>
            <p:nvPr/>
          </p:nvSpPr>
          <p:spPr>
            <a:xfrm rot="-5400000">
              <a:off x="5693294" y="5150068"/>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7" name="tx117"/>
            <p:cNvSpPr/>
            <p:nvPr/>
          </p:nvSpPr>
          <p:spPr>
            <a:xfrm rot="-5400000">
              <a:off x="6159958" y="5150037"/>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8" name="tx118"/>
            <p:cNvSpPr/>
            <p:nvPr/>
          </p:nvSpPr>
          <p:spPr>
            <a:xfrm rot="-5400000">
              <a:off x="6596299" y="51792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9" name="tx119"/>
            <p:cNvSpPr/>
            <p:nvPr/>
          </p:nvSpPr>
          <p:spPr>
            <a:xfrm rot="-5400000">
              <a:off x="7093381" y="5150068"/>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20" name="tx120"/>
            <p:cNvSpPr/>
            <p:nvPr/>
          </p:nvSpPr>
          <p:spPr>
            <a:xfrm rot="-5400000">
              <a:off x="-482797" y="3220990"/>
              <a:ext cx="17240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Nombre de cas de rougeole</a:t>
              </a:r>
            </a:p>
          </p:txBody>
        </p:sp>
        <p:sp>
          <p:nvSpPr>
            <p:cNvPr id="121" name="tx121"/>
            <p:cNvSpPr/>
            <p:nvPr/>
          </p:nvSpPr>
          <p:spPr>
            <a:xfrm rot="5400000">
              <a:off x="8255788" y="3220137"/>
              <a:ext cx="156835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vaccinale (%)</a:t>
              </a:r>
            </a:p>
          </p:txBody>
        </p:sp>
        <p:sp>
          <p:nvSpPr>
            <p:cNvPr id="122" name="pl122"/>
            <p:cNvSpPr/>
            <p:nvPr/>
          </p:nvSpPr>
          <p:spPr>
            <a:xfrm>
              <a:off x="2712913" y="5880029"/>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23" name="pt123"/>
            <p:cNvSpPr/>
            <p:nvPr/>
          </p:nvSpPr>
          <p:spPr>
            <a:xfrm>
              <a:off x="2769094" y="584842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4" name="pl124"/>
            <p:cNvSpPr/>
            <p:nvPr/>
          </p:nvSpPr>
          <p:spPr>
            <a:xfrm>
              <a:off x="4073185" y="5880029"/>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25" name="pt125"/>
            <p:cNvSpPr/>
            <p:nvPr/>
          </p:nvSpPr>
          <p:spPr>
            <a:xfrm>
              <a:off x="4129366" y="584842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26" name="tx126"/>
            <p:cNvSpPr/>
            <p:nvPr/>
          </p:nvSpPr>
          <p:spPr>
            <a:xfrm>
              <a:off x="2980012" y="5798924"/>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27" name="tx127"/>
            <p:cNvSpPr/>
            <p:nvPr/>
          </p:nvSpPr>
          <p:spPr>
            <a:xfrm>
              <a:off x="4340285" y="5798924"/>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28" name="rc128"/>
            <p:cNvSpPr/>
            <p:nvPr/>
          </p:nvSpPr>
          <p:spPr>
            <a:xfrm>
              <a:off x="5629279" y="5779301"/>
              <a:ext cx="201456" cy="201456"/>
            </a:xfrm>
            <a:prstGeom prst="rect">
              <a:avLst/>
            </a:prstGeom>
            <a:solidFill>
              <a:srgbClr val="1CABE2">
                <a:alpha val="100000"/>
              </a:srgbClr>
            </a:solidFill>
          </p:spPr>
          <p:txBody>
            <a:bodyPr/>
            <a:lstStyle/>
            <a:p/>
          </p:txBody>
        </p:sp>
        <p:sp>
          <p:nvSpPr>
            <p:cNvPr id="129" name="tx129"/>
            <p:cNvSpPr/>
            <p:nvPr/>
          </p:nvSpPr>
          <p:spPr>
            <a:xfrm>
              <a:off x="5909324" y="5828392"/>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30" name="tx130"/>
            <p:cNvSpPr/>
            <p:nvPr/>
          </p:nvSpPr>
          <p:spPr>
            <a:xfrm>
              <a:off x="1419884" y="1334104"/>
              <a:ext cx="668446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Tendances du nombre de cas de rougeole et de la couverture vaccinale MCV, Sénégal, 2012-2025</a:t>
              </a:r>
            </a:p>
          </p:txBody>
        </p:sp>
        <p:sp>
          <p:nvSpPr>
            <p:cNvPr id="131" name="tx131"/>
            <p:cNvSpPr/>
            <p:nvPr/>
          </p:nvSpPr>
          <p:spPr>
            <a:xfrm>
              <a:off x="4306083" y="6111691"/>
              <a:ext cx="432960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32" name="tx132"/>
            <p:cNvSpPr/>
            <p:nvPr/>
          </p:nvSpPr>
          <p:spPr>
            <a:xfrm>
              <a:off x="3243981" y="6205925"/>
              <a:ext cx="5391710" cy="1237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Cas de rougeole et de rubéole signalés et taux d'incidence par les États membres de l'OMS, au 12 juin 2026.</a:t>
              </a:r>
            </a:p>
          </p:txBody>
        </p:sp>
        <p:sp>
          <p:nvSpPr>
            <p:cNvPr id="133" name="tx133"/>
            <p:cNvSpPr/>
            <p:nvPr/>
          </p:nvSpPr>
          <p:spPr>
            <a:xfrm>
              <a:off x="3271758" y="6345398"/>
              <a:ext cx="5363934"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Données provisoires basées sur les données mensuelles communiquées à l'OMS (Genève) en 12 juin 2026.</a:t>
              </a:r>
            </a:p>
          </p:txBody>
        </p:sp>
        <p:sp>
          <p:nvSpPr>
            <p:cNvPr id="134" name="tx134"/>
            <p:cNvSpPr/>
            <p:nvPr/>
          </p:nvSpPr>
          <p:spPr>
            <a:xfrm>
              <a:off x="2408346" y="6466154"/>
              <a:ext cx="622734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astérisques (*) indiquent les années où il y a eu des ruptures de stock de vaccins contre la rougeole et les carets (^)</a:t>
              </a:r>
            </a:p>
          </p:txBody>
        </p:sp>
        <p:sp>
          <p:nvSpPr>
            <p:cNvPr id="135" name="tx135"/>
            <p:cNvSpPr/>
            <p:nvPr/>
          </p:nvSpPr>
          <p:spPr>
            <a:xfrm>
              <a:off x="2323162" y="6586855"/>
              <a:ext cx="631253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indiquent les années où des campagnes de vaccination contre la rougeole ont été menées (au niveau national ou infranational).</a:t>
              </a:r>
            </a:p>
          </p:txBody>
        </p:sp>
      </p:grpSp>
      <p:sp>
        <p:nvSpPr>
          <p:cNvPr id="1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En 2025, on a recensé au total 142 cas confirmés de rougeole au Sénégal. La même année, le taux de couverture vaccinale contre la rougeole (MCV1) était de 92 % et celui contre la rougeole (MCV2) de 78 %.
Le nombre de cas en 2025 était inférieur de 73 % à celui de 2024 (n = 530).
C'est en 2023 que le nombre de cas de rougeole a été le plus élevé (n = 608). Cette année-là, la couverture vaccinale MCV1 était de 87 %.
Le Sénégal a signalé des ruptures de stock de vaccins contre la rougeole en 2004, 2008, 2009 et 2017.
Des campagnes ou actions de vaccination complémentaires à base de vaccins contenant le virus de la rougeole ont été menées en 2021 et 2024.</a:t>
            </a:r>
          </a:p>
        </p:txBody>
      </p:sp>
      <p:sp>
        <p:nvSpPr>
          <p:cNvPr id="13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le Sénégal a enregistré une baisse du nombre de cas de rougeole par rapport à 2024, tandis que la couverture vaccinale pour la première dose de vaccin contre la rougeole (MCV1) s'élevait à 92 % et celle pour la deuxième dose (MCV2) à 78 %.</a:t>
            </a:r>
          </a:p>
        </p:txBody>
      </p:sp>
      <p:grpSp xmlns:pic="http://schemas.openxmlformats.org/drawingml/2006/picture">
        <p:nvGrpSpPr>
          <p:cNvPr id="138" name=""/>
          <p:cNvGrpSpPr/>
          <p:nvPr/>
        </p:nvGrpSpPr>
        <p:grpSpPr>
          <a:xfrm>
            <a:off x="292608" y="1097280"/>
            <a:ext cx="8595360" cy="28575"/>
            <a:chOff x="292608" y="1097280"/>
            <a:chExt cx="8595360" cy="28575"/>
          </a:xfrm>
        </p:grpSpPr>
        <p:sp>
          <p:nvSpPr>
            <p:cNvPr id="13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Vaccination des enfants :
Tableaux supplémentaires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81213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411654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42094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72535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202975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10" name="pl10"/>
            <p:cNvSpPr/>
            <p:nvPr/>
          </p:nvSpPr>
          <p:spPr>
            <a:xfrm>
              <a:off x="767459" y="51599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446434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376874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307314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767459" y="237755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5" name="pl15"/>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943464" y="2794911"/>
              <a:ext cx="3520101" cy="2365024"/>
            </a:xfrm>
            <a:custGeom>
              <a:avLst/>
              <a:pathLst>
                <a:path w="3520101" h="2365024">
                  <a:moveTo>
                    <a:pt x="0" y="0"/>
                  </a:moveTo>
                  <a:lnTo>
                    <a:pt x="140804" y="0"/>
                  </a:lnTo>
                  <a:lnTo>
                    <a:pt x="281608" y="1391191"/>
                  </a:lnTo>
                  <a:lnTo>
                    <a:pt x="422412" y="1669429"/>
                  </a:lnTo>
                  <a:lnTo>
                    <a:pt x="563216" y="1808548"/>
                  </a:lnTo>
                  <a:lnTo>
                    <a:pt x="704020" y="1460750"/>
                  </a:lnTo>
                  <a:lnTo>
                    <a:pt x="844824" y="1669429"/>
                  </a:lnTo>
                  <a:lnTo>
                    <a:pt x="985628" y="2156346"/>
                  </a:lnTo>
                  <a:lnTo>
                    <a:pt x="1126432" y="1947667"/>
                  </a:lnTo>
                  <a:lnTo>
                    <a:pt x="1267236" y="1738988"/>
                  </a:lnTo>
                  <a:lnTo>
                    <a:pt x="1408040" y="1878108"/>
                  </a:lnTo>
                  <a:lnTo>
                    <a:pt x="1548844" y="2017227"/>
                  </a:lnTo>
                  <a:lnTo>
                    <a:pt x="1689648" y="2017227"/>
                  </a:lnTo>
                  <a:lnTo>
                    <a:pt x="1830452" y="2086786"/>
                  </a:lnTo>
                  <a:lnTo>
                    <a:pt x="1971256" y="2017227"/>
                  </a:lnTo>
                  <a:lnTo>
                    <a:pt x="2112061" y="2017227"/>
                  </a:lnTo>
                  <a:lnTo>
                    <a:pt x="2252865" y="2156346"/>
                  </a:lnTo>
                  <a:lnTo>
                    <a:pt x="2393669" y="2086786"/>
                  </a:lnTo>
                  <a:lnTo>
                    <a:pt x="2534473" y="2086786"/>
                  </a:lnTo>
                  <a:lnTo>
                    <a:pt x="2675277" y="2225905"/>
                  </a:lnTo>
                  <a:lnTo>
                    <a:pt x="2816081" y="1878108"/>
                  </a:lnTo>
                  <a:lnTo>
                    <a:pt x="2956885" y="1878108"/>
                  </a:lnTo>
                  <a:lnTo>
                    <a:pt x="3097689" y="2365024"/>
                  </a:lnTo>
                  <a:lnTo>
                    <a:pt x="3238493" y="2365024"/>
                  </a:lnTo>
                  <a:lnTo>
                    <a:pt x="3379297" y="2017227"/>
                  </a:lnTo>
                  <a:lnTo>
                    <a:pt x="3520101" y="2156346"/>
                  </a:lnTo>
                </a:path>
              </a:pathLst>
            </a:custGeom>
            <a:ln w="27101" cap="flat">
              <a:solidFill>
                <a:srgbClr val="0058AB">
                  <a:alpha val="80000"/>
                </a:srgbClr>
              </a:solidFill>
              <a:prstDash val="solid"/>
              <a:round/>
            </a:ln>
          </p:spPr>
          <p:txBody>
            <a:bodyPr/>
            <a:lstStyle/>
            <a:p/>
          </p:txBody>
        </p:sp>
        <p:sp>
          <p:nvSpPr>
            <p:cNvPr id="23" name="pl23"/>
            <p:cNvSpPr/>
            <p:nvPr/>
          </p:nvSpPr>
          <p:spPr>
            <a:xfrm>
              <a:off x="943464" y="4255662"/>
              <a:ext cx="3520101" cy="626036"/>
            </a:xfrm>
            <a:custGeom>
              <a:avLst/>
              <a:pathLst>
                <a:path w="3520101" h="626036">
                  <a:moveTo>
                    <a:pt x="0" y="0"/>
                  </a:moveTo>
                  <a:lnTo>
                    <a:pt x="140804" y="69559"/>
                  </a:lnTo>
                  <a:lnTo>
                    <a:pt x="281608" y="0"/>
                  </a:lnTo>
                  <a:lnTo>
                    <a:pt x="422412" y="139119"/>
                  </a:lnTo>
                  <a:lnTo>
                    <a:pt x="563216" y="208678"/>
                  </a:lnTo>
                  <a:lnTo>
                    <a:pt x="704020" y="139119"/>
                  </a:lnTo>
                  <a:lnTo>
                    <a:pt x="844824" y="208678"/>
                  </a:lnTo>
                  <a:lnTo>
                    <a:pt x="985628" y="208678"/>
                  </a:lnTo>
                  <a:lnTo>
                    <a:pt x="1126432" y="347797"/>
                  </a:lnTo>
                  <a:lnTo>
                    <a:pt x="1267236" y="417357"/>
                  </a:lnTo>
                  <a:lnTo>
                    <a:pt x="1408040" y="486916"/>
                  </a:lnTo>
                  <a:lnTo>
                    <a:pt x="1548844" y="486916"/>
                  </a:lnTo>
                  <a:lnTo>
                    <a:pt x="1689648" y="486916"/>
                  </a:lnTo>
                  <a:lnTo>
                    <a:pt x="1830452" y="486916"/>
                  </a:lnTo>
                  <a:lnTo>
                    <a:pt x="1971256" y="556476"/>
                  </a:lnTo>
                  <a:lnTo>
                    <a:pt x="2112061" y="556476"/>
                  </a:lnTo>
                  <a:lnTo>
                    <a:pt x="2252865" y="556476"/>
                  </a:lnTo>
                  <a:lnTo>
                    <a:pt x="2393669" y="556476"/>
                  </a:lnTo>
                  <a:lnTo>
                    <a:pt x="2534473" y="626036"/>
                  </a:lnTo>
                  <a:lnTo>
                    <a:pt x="2675277" y="626036"/>
                  </a:lnTo>
                  <a:lnTo>
                    <a:pt x="2816081" y="556476"/>
                  </a:lnTo>
                  <a:lnTo>
                    <a:pt x="2956885" y="486916"/>
                  </a:lnTo>
                  <a:lnTo>
                    <a:pt x="3097689" y="486916"/>
                  </a:lnTo>
                  <a:lnTo>
                    <a:pt x="3238493" y="486916"/>
                  </a:lnTo>
                  <a:lnTo>
                    <a:pt x="3379297" y="556476"/>
                  </a:lnTo>
                  <a:lnTo>
                    <a:pt x="3520101" y="556476"/>
                  </a:lnTo>
                </a:path>
              </a:pathLst>
            </a:custGeom>
            <a:ln w="27101" cap="flat">
              <a:solidFill>
                <a:srgbClr val="1CABE2">
                  <a:alpha val="80000"/>
                </a:srgbClr>
              </a:solidFill>
              <a:prstDash val="solid"/>
              <a:round/>
            </a:ln>
          </p:spPr>
          <p:txBody>
            <a:bodyPr/>
            <a:lstStyle/>
            <a:p/>
          </p:txBody>
        </p:sp>
        <p:sp>
          <p:nvSpPr>
            <p:cNvPr id="24" name="pl24"/>
            <p:cNvSpPr/>
            <p:nvPr/>
          </p:nvSpPr>
          <p:spPr>
            <a:xfrm>
              <a:off x="943464" y="3142709"/>
              <a:ext cx="3520101" cy="1321631"/>
            </a:xfrm>
            <a:custGeom>
              <a:avLst/>
              <a:pathLst>
                <a:path w="3520101" h="1321631">
                  <a:moveTo>
                    <a:pt x="0" y="69559"/>
                  </a:moveTo>
                  <a:lnTo>
                    <a:pt x="140804" y="0"/>
                  </a:lnTo>
                  <a:lnTo>
                    <a:pt x="281608" y="208678"/>
                  </a:lnTo>
                  <a:lnTo>
                    <a:pt x="422412" y="417357"/>
                  </a:lnTo>
                  <a:lnTo>
                    <a:pt x="563216" y="626036"/>
                  </a:lnTo>
                  <a:lnTo>
                    <a:pt x="704020" y="904274"/>
                  </a:lnTo>
                  <a:lnTo>
                    <a:pt x="844824" y="973833"/>
                  </a:lnTo>
                  <a:lnTo>
                    <a:pt x="985628" y="1043393"/>
                  </a:lnTo>
                  <a:lnTo>
                    <a:pt x="1126432" y="1112952"/>
                  </a:lnTo>
                  <a:lnTo>
                    <a:pt x="1267236" y="1182512"/>
                  </a:lnTo>
                  <a:lnTo>
                    <a:pt x="1408040" y="1321631"/>
                  </a:lnTo>
                  <a:lnTo>
                    <a:pt x="1548844" y="1182512"/>
                  </a:lnTo>
                  <a:lnTo>
                    <a:pt x="1689648" y="1182512"/>
                  </a:lnTo>
                  <a:lnTo>
                    <a:pt x="1830452" y="1252072"/>
                  </a:lnTo>
                  <a:lnTo>
                    <a:pt x="1971256" y="1252072"/>
                  </a:lnTo>
                  <a:lnTo>
                    <a:pt x="2112061" y="1112952"/>
                  </a:lnTo>
                  <a:lnTo>
                    <a:pt x="2252865" y="1182512"/>
                  </a:lnTo>
                  <a:lnTo>
                    <a:pt x="2393669" y="1182512"/>
                  </a:lnTo>
                  <a:lnTo>
                    <a:pt x="2534473" y="1252072"/>
                  </a:lnTo>
                  <a:lnTo>
                    <a:pt x="2675277" y="1321631"/>
                  </a:lnTo>
                  <a:lnTo>
                    <a:pt x="2816081" y="1182512"/>
                  </a:lnTo>
                  <a:lnTo>
                    <a:pt x="2956885" y="1112952"/>
                  </a:lnTo>
                  <a:lnTo>
                    <a:pt x="3097689" y="1112952"/>
                  </a:lnTo>
                  <a:lnTo>
                    <a:pt x="3238493" y="1112952"/>
                  </a:lnTo>
                  <a:lnTo>
                    <a:pt x="3379297" y="1182512"/>
                  </a:lnTo>
                  <a:lnTo>
                    <a:pt x="3520101" y="1182512"/>
                  </a:lnTo>
                </a:path>
              </a:pathLst>
            </a:custGeom>
            <a:ln w="27101" cap="flat">
              <a:solidFill>
                <a:srgbClr val="00833D">
                  <a:alpha val="80000"/>
                </a:srgbClr>
              </a:solidFill>
              <a:prstDash val="solid"/>
              <a:round/>
            </a:ln>
          </p:spPr>
          <p:txBody>
            <a:bodyPr/>
            <a:lstStyle/>
            <a:p/>
          </p:txBody>
        </p:sp>
        <p:sp>
          <p:nvSpPr>
            <p:cNvPr id="25" name="pl25"/>
            <p:cNvSpPr/>
            <p:nvPr/>
          </p:nvSpPr>
          <p:spPr>
            <a:xfrm>
              <a:off x="943464" y="2794911"/>
              <a:ext cx="3520101" cy="2365024"/>
            </a:xfrm>
            <a:custGeom>
              <a:avLst/>
              <a:pathLst>
                <a:path w="3520101" h="2365024">
                  <a:moveTo>
                    <a:pt x="0" y="0"/>
                  </a:moveTo>
                  <a:lnTo>
                    <a:pt x="140804" y="0"/>
                  </a:lnTo>
                  <a:lnTo>
                    <a:pt x="281608" y="1391191"/>
                  </a:lnTo>
                  <a:lnTo>
                    <a:pt x="422412" y="1669429"/>
                  </a:lnTo>
                  <a:lnTo>
                    <a:pt x="563216" y="1808548"/>
                  </a:lnTo>
                  <a:lnTo>
                    <a:pt x="704020" y="1460750"/>
                  </a:lnTo>
                  <a:lnTo>
                    <a:pt x="844824" y="1669429"/>
                  </a:lnTo>
                  <a:lnTo>
                    <a:pt x="985628" y="2156346"/>
                  </a:lnTo>
                  <a:lnTo>
                    <a:pt x="1126432" y="1947667"/>
                  </a:lnTo>
                  <a:lnTo>
                    <a:pt x="1267236" y="1738988"/>
                  </a:lnTo>
                  <a:lnTo>
                    <a:pt x="1408040" y="1878108"/>
                  </a:lnTo>
                  <a:lnTo>
                    <a:pt x="1548844" y="2017227"/>
                  </a:lnTo>
                  <a:lnTo>
                    <a:pt x="1689648" y="2017227"/>
                  </a:lnTo>
                  <a:lnTo>
                    <a:pt x="1830452" y="2086786"/>
                  </a:lnTo>
                  <a:lnTo>
                    <a:pt x="1971256" y="2017227"/>
                  </a:lnTo>
                  <a:lnTo>
                    <a:pt x="2112061" y="2017227"/>
                  </a:lnTo>
                  <a:lnTo>
                    <a:pt x="2252865" y="2156346"/>
                  </a:lnTo>
                  <a:lnTo>
                    <a:pt x="2393669" y="2086786"/>
                  </a:lnTo>
                  <a:lnTo>
                    <a:pt x="2534473" y="2086786"/>
                  </a:lnTo>
                  <a:lnTo>
                    <a:pt x="2675277" y="2225905"/>
                  </a:lnTo>
                  <a:lnTo>
                    <a:pt x="2816081" y="1878108"/>
                  </a:lnTo>
                  <a:lnTo>
                    <a:pt x="2956885" y="1878108"/>
                  </a:lnTo>
                  <a:lnTo>
                    <a:pt x="3097689" y="2365024"/>
                  </a:lnTo>
                  <a:lnTo>
                    <a:pt x="3238493" y="2365024"/>
                  </a:lnTo>
                  <a:lnTo>
                    <a:pt x="3379297" y="2017227"/>
                  </a:lnTo>
                  <a:lnTo>
                    <a:pt x="3520101" y="2156346"/>
                  </a:lnTo>
                </a:path>
              </a:pathLst>
            </a:custGeom>
            <a:ln w="43362" cap="flat">
              <a:solidFill>
                <a:srgbClr val="000000">
                  <a:alpha val="100000"/>
                </a:srgbClr>
              </a:solidFill>
              <a:prstDash val="solid"/>
              <a:round/>
            </a:ln>
          </p:spPr>
          <p:txBody>
            <a:bodyPr/>
            <a:lstStyle/>
            <a:p/>
          </p:txBody>
        </p:sp>
        <p:sp>
          <p:nvSpPr>
            <p:cNvPr id="26" name="pl26"/>
            <p:cNvSpPr/>
            <p:nvPr/>
          </p:nvSpPr>
          <p:spPr>
            <a:xfrm>
              <a:off x="943464" y="2794911"/>
              <a:ext cx="3520101" cy="2365024"/>
            </a:xfrm>
            <a:custGeom>
              <a:avLst/>
              <a:pathLst>
                <a:path w="3520101" h="2365024">
                  <a:moveTo>
                    <a:pt x="0" y="0"/>
                  </a:moveTo>
                  <a:lnTo>
                    <a:pt x="140804" y="0"/>
                  </a:lnTo>
                  <a:lnTo>
                    <a:pt x="281608" y="1391191"/>
                  </a:lnTo>
                  <a:lnTo>
                    <a:pt x="422412" y="1669429"/>
                  </a:lnTo>
                  <a:lnTo>
                    <a:pt x="563216" y="1808548"/>
                  </a:lnTo>
                  <a:lnTo>
                    <a:pt x="704020" y="1460750"/>
                  </a:lnTo>
                  <a:lnTo>
                    <a:pt x="844824" y="1669429"/>
                  </a:lnTo>
                  <a:lnTo>
                    <a:pt x="985628" y="2156346"/>
                  </a:lnTo>
                  <a:lnTo>
                    <a:pt x="1126432" y="1947667"/>
                  </a:lnTo>
                  <a:lnTo>
                    <a:pt x="1267236" y="1738988"/>
                  </a:lnTo>
                  <a:lnTo>
                    <a:pt x="1408040" y="1878108"/>
                  </a:lnTo>
                  <a:lnTo>
                    <a:pt x="1548844" y="2017227"/>
                  </a:lnTo>
                  <a:lnTo>
                    <a:pt x="1689648" y="2017227"/>
                  </a:lnTo>
                  <a:lnTo>
                    <a:pt x="1830452" y="2086786"/>
                  </a:lnTo>
                  <a:lnTo>
                    <a:pt x="1971256" y="2017227"/>
                  </a:lnTo>
                  <a:lnTo>
                    <a:pt x="2112061" y="2017227"/>
                  </a:lnTo>
                  <a:lnTo>
                    <a:pt x="2252865" y="2156346"/>
                  </a:lnTo>
                  <a:lnTo>
                    <a:pt x="2393669" y="2086786"/>
                  </a:lnTo>
                  <a:lnTo>
                    <a:pt x="2534473" y="2086786"/>
                  </a:lnTo>
                  <a:lnTo>
                    <a:pt x="2675277" y="2225905"/>
                  </a:lnTo>
                  <a:lnTo>
                    <a:pt x="2816081" y="1878108"/>
                  </a:lnTo>
                  <a:lnTo>
                    <a:pt x="2956885" y="1878108"/>
                  </a:lnTo>
                  <a:lnTo>
                    <a:pt x="3097689" y="2365024"/>
                  </a:lnTo>
                  <a:lnTo>
                    <a:pt x="3238493" y="2365024"/>
                  </a:lnTo>
                  <a:lnTo>
                    <a:pt x="3379297" y="2017227"/>
                  </a:lnTo>
                  <a:lnTo>
                    <a:pt x="3520101" y="2156346"/>
                  </a:lnTo>
                </a:path>
              </a:pathLst>
            </a:custGeom>
            <a:ln w="27101" cap="flat">
              <a:solidFill>
                <a:srgbClr val="0058AB">
                  <a:alpha val="100000"/>
                </a:srgbClr>
              </a:solidFill>
              <a:prstDash val="solid"/>
              <a:round/>
            </a:ln>
          </p:spPr>
          <p:txBody>
            <a:bodyPr/>
            <a:lstStyle/>
            <a:p/>
          </p:txBody>
        </p:sp>
        <p:sp>
          <p:nvSpPr>
            <p:cNvPr id="27" name="pl27"/>
            <p:cNvSpPr/>
            <p:nvPr/>
          </p:nvSpPr>
          <p:spPr>
            <a:xfrm>
              <a:off x="767459" y="515993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8" name="pl28"/>
            <p:cNvSpPr/>
            <p:nvPr/>
          </p:nvSpPr>
          <p:spPr>
            <a:xfrm>
              <a:off x="943464" y="2586232"/>
              <a:ext cx="0" cy="208678"/>
            </a:xfrm>
            <a:custGeom>
              <a:avLst/>
              <a:pathLst>
                <a:path w="0" h="208678">
                  <a:moveTo>
                    <a:pt x="0" y="208678"/>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1647484" y="4046983"/>
              <a:ext cx="0" cy="208678"/>
            </a:xfrm>
            <a:custGeom>
              <a:avLst/>
              <a:pathLst>
                <a:path w="0" h="208678">
                  <a:moveTo>
                    <a:pt x="0" y="208678"/>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2351504" y="4464341"/>
              <a:ext cx="0" cy="208678"/>
            </a:xfrm>
            <a:custGeom>
              <a:avLst/>
              <a:pathLst>
                <a:path w="0" h="208678">
                  <a:moveTo>
                    <a:pt x="0" y="208678"/>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3055525" y="4603460"/>
              <a:ext cx="0" cy="208678"/>
            </a:xfrm>
            <a:custGeom>
              <a:avLst/>
              <a:pathLst>
                <a:path w="0" h="208678">
                  <a:moveTo>
                    <a:pt x="0" y="208678"/>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3618741" y="4812138"/>
              <a:ext cx="0" cy="208678"/>
            </a:xfrm>
            <a:custGeom>
              <a:avLst/>
              <a:pathLst>
                <a:path w="0" h="208678">
                  <a:moveTo>
                    <a:pt x="0" y="208678"/>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4322761" y="4603460"/>
              <a:ext cx="0" cy="208678"/>
            </a:xfrm>
            <a:custGeom>
              <a:avLst/>
              <a:pathLst>
                <a:path w="0" h="208678">
                  <a:moveTo>
                    <a:pt x="0" y="208678"/>
                  </a:moveTo>
                  <a:lnTo>
                    <a:pt x="0" y="0"/>
                  </a:lnTo>
                </a:path>
              </a:pathLst>
            </a:custGeom>
            <a:ln w="13550" cap="flat">
              <a:solidFill>
                <a:srgbClr val="0058AB">
                  <a:alpha val="100000"/>
                </a:srgbClr>
              </a:solidFill>
              <a:prstDash val="dot"/>
              <a:round/>
            </a:ln>
          </p:spPr>
          <p:txBody>
            <a:bodyPr/>
            <a:lstStyle/>
            <a:p/>
          </p:txBody>
        </p:sp>
        <p:sp>
          <p:nvSpPr>
            <p:cNvPr id="34" name="pl34"/>
            <p:cNvSpPr/>
            <p:nvPr/>
          </p:nvSpPr>
          <p:spPr>
            <a:xfrm>
              <a:off x="4463565" y="4742579"/>
              <a:ext cx="0" cy="208678"/>
            </a:xfrm>
            <a:custGeom>
              <a:avLst/>
              <a:pathLst>
                <a:path w="0" h="208678">
                  <a:moveTo>
                    <a:pt x="0" y="208678"/>
                  </a:moveTo>
                  <a:lnTo>
                    <a:pt x="0" y="0"/>
                  </a:lnTo>
                </a:path>
              </a:pathLst>
            </a:custGeom>
            <a:ln w="13550" cap="flat">
              <a:solidFill>
                <a:srgbClr val="0058AB">
                  <a:alpha val="100000"/>
                </a:srgbClr>
              </a:solidFill>
              <a:prstDash val="dot"/>
              <a:round/>
            </a:ln>
          </p:spPr>
          <p:txBody>
            <a:bodyPr/>
            <a:lstStyle/>
            <a:p/>
          </p:txBody>
        </p:sp>
        <p:sp>
          <p:nvSpPr>
            <p:cNvPr id="35" name="pg35"/>
            <p:cNvSpPr/>
            <p:nvPr/>
          </p:nvSpPr>
          <p:spPr>
            <a:xfrm>
              <a:off x="856840" y="251966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887193" y="2548439"/>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34</a:t>
              </a:r>
            </a:p>
          </p:txBody>
        </p:sp>
        <p:sp>
          <p:nvSpPr>
            <p:cNvPr id="37" name="pg37"/>
            <p:cNvSpPr/>
            <p:nvPr/>
          </p:nvSpPr>
          <p:spPr>
            <a:xfrm>
              <a:off x="1560860" y="398041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1591214" y="4009190"/>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13</a:t>
              </a:r>
            </a:p>
          </p:txBody>
        </p:sp>
        <p:sp>
          <p:nvSpPr>
            <p:cNvPr id="39" name="pg39"/>
            <p:cNvSpPr/>
            <p:nvPr/>
          </p:nvSpPr>
          <p:spPr>
            <a:xfrm>
              <a:off x="2293016" y="439777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2323369" y="4429067"/>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41" name="pg41"/>
            <p:cNvSpPr/>
            <p:nvPr/>
          </p:nvSpPr>
          <p:spPr>
            <a:xfrm>
              <a:off x="2997036" y="453689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027389" y="4567000"/>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43" name="pg43"/>
            <p:cNvSpPr/>
            <p:nvPr/>
          </p:nvSpPr>
          <p:spPr>
            <a:xfrm>
              <a:off x="3560252" y="474557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3590606" y="477562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5" name="pg45"/>
            <p:cNvSpPr/>
            <p:nvPr/>
          </p:nvSpPr>
          <p:spPr>
            <a:xfrm>
              <a:off x="4264273" y="453689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294626" y="4567000"/>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47" name="pg47"/>
            <p:cNvSpPr/>
            <p:nvPr/>
          </p:nvSpPr>
          <p:spPr>
            <a:xfrm>
              <a:off x="4405077" y="467601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8" name="tx48"/>
            <p:cNvSpPr/>
            <p:nvPr/>
          </p:nvSpPr>
          <p:spPr>
            <a:xfrm>
              <a:off x="4435430" y="4704785"/>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49" name="tx49"/>
            <p:cNvSpPr/>
            <p:nvPr/>
          </p:nvSpPr>
          <p:spPr>
            <a:xfrm>
              <a:off x="4523855" y="477307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50" name="tx50"/>
            <p:cNvSpPr/>
            <p:nvPr/>
          </p:nvSpPr>
          <p:spPr>
            <a:xfrm>
              <a:off x="4584145" y="428610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12</a:t>
              </a:r>
            </a:p>
          </p:txBody>
        </p:sp>
        <p:sp>
          <p:nvSpPr>
            <p:cNvPr id="51" name="tx51"/>
            <p:cNvSpPr/>
            <p:nvPr/>
          </p:nvSpPr>
          <p:spPr>
            <a:xfrm>
              <a:off x="641260" y="511729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2" name="tx52"/>
            <p:cNvSpPr/>
            <p:nvPr/>
          </p:nvSpPr>
          <p:spPr>
            <a:xfrm>
              <a:off x="577692" y="442170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3" name="tx53"/>
            <p:cNvSpPr/>
            <p:nvPr/>
          </p:nvSpPr>
          <p:spPr>
            <a:xfrm>
              <a:off x="577692" y="372610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4" name="tx54"/>
            <p:cNvSpPr/>
            <p:nvPr/>
          </p:nvSpPr>
          <p:spPr>
            <a:xfrm>
              <a:off x="577692" y="3030454"/>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5" name="tx55"/>
            <p:cNvSpPr/>
            <p:nvPr/>
          </p:nvSpPr>
          <p:spPr>
            <a:xfrm>
              <a:off x="577692" y="23349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56" name="tx56"/>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7" name="tx57"/>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8" name="tx58"/>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9" name="tx59"/>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0" name="tx60"/>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1" name="tx61"/>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2" name="tx62"/>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3" name="tx63"/>
            <p:cNvSpPr/>
            <p:nvPr/>
          </p:nvSpPr>
          <p:spPr>
            <a:xfrm rot="-5400000">
              <a:off x="-178896" y="3529293"/>
              <a:ext cx="125368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Taux d'abandon (%)</a:t>
              </a:r>
            </a:p>
          </p:txBody>
        </p:sp>
        <p:sp>
          <p:nvSpPr>
            <p:cNvPr id="64" name="pl64"/>
            <p:cNvSpPr/>
            <p:nvPr/>
          </p:nvSpPr>
          <p:spPr>
            <a:xfrm>
              <a:off x="1550645"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5" name="pl65"/>
            <p:cNvSpPr/>
            <p:nvPr/>
          </p:nvSpPr>
          <p:spPr>
            <a:xfrm>
              <a:off x="1550645"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6" name="pl66"/>
            <p:cNvSpPr/>
            <p:nvPr/>
          </p:nvSpPr>
          <p:spPr>
            <a:xfrm>
              <a:off x="2421967"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7" name="pl67"/>
            <p:cNvSpPr/>
            <p:nvPr/>
          </p:nvSpPr>
          <p:spPr>
            <a:xfrm>
              <a:off x="3184422"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8" name="tx68"/>
            <p:cNvSpPr/>
            <p:nvPr/>
          </p:nvSpPr>
          <p:spPr>
            <a:xfrm>
              <a:off x="1817745" y="6091438"/>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Sénégal</a:t>
              </a:r>
            </a:p>
          </p:txBody>
        </p:sp>
        <p:sp>
          <p:nvSpPr>
            <p:cNvPr id="69" name="tx69"/>
            <p:cNvSpPr/>
            <p:nvPr/>
          </p:nvSpPr>
          <p:spPr>
            <a:xfrm>
              <a:off x="2689067"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70" name="tx70"/>
            <p:cNvSpPr/>
            <p:nvPr/>
          </p:nvSpPr>
          <p:spPr>
            <a:xfrm>
              <a:off x="3451521" y="6119132"/>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71" name="tx71"/>
            <p:cNvSpPr/>
            <p:nvPr/>
          </p:nvSpPr>
          <p:spPr>
            <a:xfrm>
              <a:off x="2199657" y="1658699"/>
              <a:ext cx="1007715" cy="11288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DTC1 et DTC3</a:t>
              </a:r>
            </a:p>
          </p:txBody>
        </p:sp>
        <p:sp>
          <p:nvSpPr>
            <p:cNvPr id="72" name="pl72"/>
            <p:cNvSpPr/>
            <p:nvPr/>
          </p:nvSpPr>
          <p:spPr>
            <a:xfrm>
              <a:off x="5132709" y="481213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411654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4" name="pl74"/>
            <p:cNvSpPr/>
            <p:nvPr/>
          </p:nvSpPr>
          <p:spPr>
            <a:xfrm>
              <a:off x="5132709" y="342094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272535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6" name="pl76"/>
            <p:cNvSpPr/>
            <p:nvPr/>
          </p:nvSpPr>
          <p:spPr>
            <a:xfrm>
              <a:off x="5132709" y="202975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7" name="pl77"/>
            <p:cNvSpPr/>
            <p:nvPr/>
          </p:nvSpPr>
          <p:spPr>
            <a:xfrm>
              <a:off x="5132709" y="51599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8" name="pl78"/>
            <p:cNvSpPr/>
            <p:nvPr/>
          </p:nvSpPr>
          <p:spPr>
            <a:xfrm>
              <a:off x="5132709" y="446434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9" name="pl79"/>
            <p:cNvSpPr/>
            <p:nvPr/>
          </p:nvSpPr>
          <p:spPr>
            <a:xfrm>
              <a:off x="5132709" y="376874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132709" y="307314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1" name="pl81"/>
            <p:cNvSpPr/>
            <p:nvPr/>
          </p:nvSpPr>
          <p:spPr>
            <a:xfrm>
              <a:off x="5132709" y="237755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2" name="pl82"/>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5308715" y="2377554"/>
              <a:ext cx="3520101" cy="2643263"/>
            </a:xfrm>
            <a:custGeom>
              <a:avLst/>
              <a:pathLst>
                <a:path w="3520101" h="2643263">
                  <a:moveTo>
                    <a:pt x="0" y="69559"/>
                  </a:moveTo>
                  <a:lnTo>
                    <a:pt x="140804" y="69559"/>
                  </a:lnTo>
                  <a:lnTo>
                    <a:pt x="281608" y="1182512"/>
                  </a:lnTo>
                  <a:lnTo>
                    <a:pt x="422412" y="973833"/>
                  </a:lnTo>
                  <a:lnTo>
                    <a:pt x="563216" y="0"/>
                  </a:lnTo>
                  <a:lnTo>
                    <a:pt x="704020" y="1112952"/>
                  </a:lnTo>
                  <a:lnTo>
                    <a:pt x="844824" y="1460750"/>
                  </a:lnTo>
                  <a:lnTo>
                    <a:pt x="985628" y="1878108"/>
                  </a:lnTo>
                  <a:lnTo>
                    <a:pt x="1126432" y="1530310"/>
                  </a:lnTo>
                  <a:lnTo>
                    <a:pt x="1267236" y="1669429"/>
                  </a:lnTo>
                  <a:lnTo>
                    <a:pt x="1408040" y="1669429"/>
                  </a:lnTo>
                  <a:lnTo>
                    <a:pt x="1548844" y="1878108"/>
                  </a:lnTo>
                  <a:lnTo>
                    <a:pt x="1689648" y="1808548"/>
                  </a:lnTo>
                  <a:lnTo>
                    <a:pt x="1830452" y="1947667"/>
                  </a:lnTo>
                  <a:lnTo>
                    <a:pt x="1971256" y="1738988"/>
                  </a:lnTo>
                  <a:lnTo>
                    <a:pt x="2112061" y="1738988"/>
                  </a:lnTo>
                  <a:lnTo>
                    <a:pt x="2252865" y="2573703"/>
                  </a:lnTo>
                  <a:lnTo>
                    <a:pt x="2393669" y="2295465"/>
                  </a:lnTo>
                  <a:lnTo>
                    <a:pt x="2534473" y="2086786"/>
                  </a:lnTo>
                  <a:lnTo>
                    <a:pt x="2675277" y="2225905"/>
                  </a:lnTo>
                  <a:lnTo>
                    <a:pt x="2816081" y="2225905"/>
                  </a:lnTo>
                  <a:lnTo>
                    <a:pt x="2956885" y="2573703"/>
                  </a:lnTo>
                  <a:lnTo>
                    <a:pt x="3097689" y="2365024"/>
                  </a:lnTo>
                  <a:lnTo>
                    <a:pt x="3238493" y="2434584"/>
                  </a:lnTo>
                  <a:lnTo>
                    <a:pt x="3379297" y="2156346"/>
                  </a:lnTo>
                  <a:lnTo>
                    <a:pt x="3520101" y="2643263"/>
                  </a:lnTo>
                </a:path>
              </a:pathLst>
            </a:custGeom>
            <a:ln w="27101" cap="flat">
              <a:solidFill>
                <a:srgbClr val="0058AB">
                  <a:alpha val="80000"/>
                </a:srgbClr>
              </a:solidFill>
              <a:prstDash val="solid"/>
              <a:round/>
            </a:ln>
          </p:spPr>
          <p:txBody>
            <a:bodyPr/>
            <a:lstStyle/>
            <a:p/>
          </p:txBody>
        </p:sp>
        <p:sp>
          <p:nvSpPr>
            <p:cNvPr id="90" name="pl90"/>
            <p:cNvSpPr/>
            <p:nvPr/>
          </p:nvSpPr>
          <p:spPr>
            <a:xfrm>
              <a:off x="5308715" y="4186102"/>
              <a:ext cx="3520101" cy="626036"/>
            </a:xfrm>
            <a:custGeom>
              <a:avLst/>
              <a:pathLst>
                <a:path w="3520101" h="626036">
                  <a:moveTo>
                    <a:pt x="0" y="0"/>
                  </a:moveTo>
                  <a:lnTo>
                    <a:pt x="140804" y="69559"/>
                  </a:lnTo>
                  <a:lnTo>
                    <a:pt x="281608" y="69559"/>
                  </a:lnTo>
                  <a:lnTo>
                    <a:pt x="422412" y="139119"/>
                  </a:lnTo>
                  <a:lnTo>
                    <a:pt x="563216" y="208678"/>
                  </a:lnTo>
                  <a:lnTo>
                    <a:pt x="704020" y="208678"/>
                  </a:lnTo>
                  <a:lnTo>
                    <a:pt x="844824" y="278238"/>
                  </a:lnTo>
                  <a:lnTo>
                    <a:pt x="985628" y="347797"/>
                  </a:lnTo>
                  <a:lnTo>
                    <a:pt x="1126432" y="417357"/>
                  </a:lnTo>
                  <a:lnTo>
                    <a:pt x="1267236" y="486916"/>
                  </a:lnTo>
                  <a:lnTo>
                    <a:pt x="1408040" y="556476"/>
                  </a:lnTo>
                  <a:lnTo>
                    <a:pt x="1548844" y="556476"/>
                  </a:lnTo>
                  <a:lnTo>
                    <a:pt x="1689648" y="556476"/>
                  </a:lnTo>
                  <a:lnTo>
                    <a:pt x="1830452" y="556476"/>
                  </a:lnTo>
                  <a:lnTo>
                    <a:pt x="1971256" y="556476"/>
                  </a:lnTo>
                  <a:lnTo>
                    <a:pt x="2112061" y="626036"/>
                  </a:lnTo>
                  <a:lnTo>
                    <a:pt x="2252865" y="556476"/>
                  </a:lnTo>
                  <a:lnTo>
                    <a:pt x="2393669" y="556476"/>
                  </a:lnTo>
                  <a:lnTo>
                    <a:pt x="2534473" y="626036"/>
                  </a:lnTo>
                  <a:lnTo>
                    <a:pt x="2675277" y="626036"/>
                  </a:lnTo>
                  <a:lnTo>
                    <a:pt x="2816081" y="626036"/>
                  </a:lnTo>
                  <a:lnTo>
                    <a:pt x="2956885" y="556476"/>
                  </a:lnTo>
                  <a:lnTo>
                    <a:pt x="3097689" y="486916"/>
                  </a:lnTo>
                  <a:lnTo>
                    <a:pt x="3238493" y="486916"/>
                  </a:lnTo>
                  <a:lnTo>
                    <a:pt x="3379297" y="556476"/>
                  </a:lnTo>
                  <a:lnTo>
                    <a:pt x="3520101" y="556476"/>
                  </a:lnTo>
                </a:path>
              </a:pathLst>
            </a:custGeom>
            <a:ln w="27101" cap="flat">
              <a:solidFill>
                <a:srgbClr val="1CABE2">
                  <a:alpha val="80000"/>
                </a:srgbClr>
              </a:solidFill>
              <a:prstDash val="solid"/>
              <a:round/>
            </a:ln>
          </p:spPr>
          <p:txBody>
            <a:bodyPr/>
            <a:lstStyle/>
            <a:p/>
          </p:txBody>
        </p:sp>
        <p:sp>
          <p:nvSpPr>
            <p:cNvPr id="91" name="pl91"/>
            <p:cNvSpPr/>
            <p:nvPr/>
          </p:nvSpPr>
          <p:spPr>
            <a:xfrm>
              <a:off x="5308715" y="3281828"/>
              <a:ext cx="3520101" cy="1112952"/>
            </a:xfrm>
            <a:custGeom>
              <a:avLst/>
              <a:pathLst>
                <a:path w="3520101" h="1112952">
                  <a:moveTo>
                    <a:pt x="0" y="0"/>
                  </a:moveTo>
                  <a:lnTo>
                    <a:pt x="140804" y="139119"/>
                  </a:lnTo>
                  <a:lnTo>
                    <a:pt x="281608" y="208678"/>
                  </a:lnTo>
                  <a:lnTo>
                    <a:pt x="422412" y="486916"/>
                  </a:lnTo>
                  <a:lnTo>
                    <a:pt x="563216" y="626036"/>
                  </a:lnTo>
                  <a:lnTo>
                    <a:pt x="704020" y="834714"/>
                  </a:lnTo>
                  <a:lnTo>
                    <a:pt x="844824" y="904274"/>
                  </a:lnTo>
                  <a:lnTo>
                    <a:pt x="985628" y="626036"/>
                  </a:lnTo>
                  <a:lnTo>
                    <a:pt x="1126432" y="695595"/>
                  </a:lnTo>
                  <a:lnTo>
                    <a:pt x="1267236" y="834714"/>
                  </a:lnTo>
                  <a:lnTo>
                    <a:pt x="1408040" y="1112952"/>
                  </a:lnTo>
                  <a:lnTo>
                    <a:pt x="1548844" y="904274"/>
                  </a:lnTo>
                  <a:lnTo>
                    <a:pt x="1689648" y="904274"/>
                  </a:lnTo>
                  <a:lnTo>
                    <a:pt x="1830452" y="1043393"/>
                  </a:lnTo>
                  <a:lnTo>
                    <a:pt x="1971256" y="904274"/>
                  </a:lnTo>
                  <a:lnTo>
                    <a:pt x="2112061" y="765155"/>
                  </a:lnTo>
                  <a:lnTo>
                    <a:pt x="2252865" y="556476"/>
                  </a:lnTo>
                  <a:lnTo>
                    <a:pt x="2393669" y="695595"/>
                  </a:lnTo>
                  <a:lnTo>
                    <a:pt x="2534473" y="626036"/>
                  </a:lnTo>
                  <a:lnTo>
                    <a:pt x="2675277" y="626036"/>
                  </a:lnTo>
                  <a:lnTo>
                    <a:pt x="2816081" y="626036"/>
                  </a:lnTo>
                  <a:lnTo>
                    <a:pt x="2956885" y="486916"/>
                  </a:lnTo>
                  <a:lnTo>
                    <a:pt x="3097689" y="347797"/>
                  </a:lnTo>
                  <a:lnTo>
                    <a:pt x="3238493" y="347797"/>
                  </a:lnTo>
                  <a:lnTo>
                    <a:pt x="3379297" y="486916"/>
                  </a:lnTo>
                  <a:lnTo>
                    <a:pt x="3520101" y="417357"/>
                  </a:lnTo>
                </a:path>
              </a:pathLst>
            </a:custGeom>
            <a:ln w="27101" cap="flat">
              <a:solidFill>
                <a:srgbClr val="00833D">
                  <a:alpha val="80000"/>
                </a:srgbClr>
              </a:solidFill>
              <a:prstDash val="solid"/>
              <a:round/>
            </a:ln>
          </p:spPr>
          <p:txBody>
            <a:bodyPr/>
            <a:lstStyle/>
            <a:p/>
          </p:txBody>
        </p:sp>
        <p:sp>
          <p:nvSpPr>
            <p:cNvPr id="92" name="pl92"/>
            <p:cNvSpPr/>
            <p:nvPr/>
          </p:nvSpPr>
          <p:spPr>
            <a:xfrm>
              <a:off x="5308715" y="2377554"/>
              <a:ext cx="3520101" cy="2643263"/>
            </a:xfrm>
            <a:custGeom>
              <a:avLst/>
              <a:pathLst>
                <a:path w="3520101" h="2643263">
                  <a:moveTo>
                    <a:pt x="0" y="69559"/>
                  </a:moveTo>
                  <a:lnTo>
                    <a:pt x="140804" y="69559"/>
                  </a:lnTo>
                  <a:lnTo>
                    <a:pt x="281608" y="1182512"/>
                  </a:lnTo>
                  <a:lnTo>
                    <a:pt x="422412" y="973833"/>
                  </a:lnTo>
                  <a:lnTo>
                    <a:pt x="563216" y="0"/>
                  </a:lnTo>
                  <a:lnTo>
                    <a:pt x="704020" y="1112952"/>
                  </a:lnTo>
                  <a:lnTo>
                    <a:pt x="844824" y="1460750"/>
                  </a:lnTo>
                  <a:lnTo>
                    <a:pt x="985628" y="1878108"/>
                  </a:lnTo>
                  <a:lnTo>
                    <a:pt x="1126432" y="1530310"/>
                  </a:lnTo>
                  <a:lnTo>
                    <a:pt x="1267236" y="1669429"/>
                  </a:lnTo>
                  <a:lnTo>
                    <a:pt x="1408040" y="1669429"/>
                  </a:lnTo>
                  <a:lnTo>
                    <a:pt x="1548844" y="1878108"/>
                  </a:lnTo>
                  <a:lnTo>
                    <a:pt x="1689648" y="1808548"/>
                  </a:lnTo>
                  <a:lnTo>
                    <a:pt x="1830452" y="1947667"/>
                  </a:lnTo>
                  <a:lnTo>
                    <a:pt x="1971256" y="1738988"/>
                  </a:lnTo>
                  <a:lnTo>
                    <a:pt x="2112061" y="1738988"/>
                  </a:lnTo>
                  <a:lnTo>
                    <a:pt x="2252865" y="2573703"/>
                  </a:lnTo>
                  <a:lnTo>
                    <a:pt x="2393669" y="2295465"/>
                  </a:lnTo>
                  <a:lnTo>
                    <a:pt x="2534473" y="2086786"/>
                  </a:lnTo>
                  <a:lnTo>
                    <a:pt x="2675277" y="2225905"/>
                  </a:lnTo>
                  <a:lnTo>
                    <a:pt x="2816081" y="2225905"/>
                  </a:lnTo>
                  <a:lnTo>
                    <a:pt x="2956885" y="2573703"/>
                  </a:lnTo>
                  <a:lnTo>
                    <a:pt x="3097689" y="2365024"/>
                  </a:lnTo>
                  <a:lnTo>
                    <a:pt x="3238493" y="2434584"/>
                  </a:lnTo>
                  <a:lnTo>
                    <a:pt x="3379297" y="2156346"/>
                  </a:lnTo>
                  <a:lnTo>
                    <a:pt x="3520101" y="2643263"/>
                  </a:lnTo>
                </a:path>
              </a:pathLst>
            </a:custGeom>
            <a:ln w="43362" cap="flat">
              <a:solidFill>
                <a:srgbClr val="000000">
                  <a:alpha val="100000"/>
                </a:srgbClr>
              </a:solidFill>
              <a:prstDash val="solid"/>
              <a:round/>
            </a:ln>
          </p:spPr>
          <p:txBody>
            <a:bodyPr/>
            <a:lstStyle/>
            <a:p/>
          </p:txBody>
        </p:sp>
        <p:sp>
          <p:nvSpPr>
            <p:cNvPr id="93" name="pl93"/>
            <p:cNvSpPr/>
            <p:nvPr/>
          </p:nvSpPr>
          <p:spPr>
            <a:xfrm>
              <a:off x="5308715" y="2377554"/>
              <a:ext cx="3520101" cy="2643263"/>
            </a:xfrm>
            <a:custGeom>
              <a:avLst/>
              <a:pathLst>
                <a:path w="3520101" h="2643263">
                  <a:moveTo>
                    <a:pt x="0" y="69559"/>
                  </a:moveTo>
                  <a:lnTo>
                    <a:pt x="140804" y="69559"/>
                  </a:lnTo>
                  <a:lnTo>
                    <a:pt x="281608" y="1182512"/>
                  </a:lnTo>
                  <a:lnTo>
                    <a:pt x="422412" y="973833"/>
                  </a:lnTo>
                  <a:lnTo>
                    <a:pt x="563216" y="0"/>
                  </a:lnTo>
                  <a:lnTo>
                    <a:pt x="704020" y="1112952"/>
                  </a:lnTo>
                  <a:lnTo>
                    <a:pt x="844824" y="1460750"/>
                  </a:lnTo>
                  <a:lnTo>
                    <a:pt x="985628" y="1878108"/>
                  </a:lnTo>
                  <a:lnTo>
                    <a:pt x="1126432" y="1530310"/>
                  </a:lnTo>
                  <a:lnTo>
                    <a:pt x="1267236" y="1669429"/>
                  </a:lnTo>
                  <a:lnTo>
                    <a:pt x="1408040" y="1669429"/>
                  </a:lnTo>
                  <a:lnTo>
                    <a:pt x="1548844" y="1878108"/>
                  </a:lnTo>
                  <a:lnTo>
                    <a:pt x="1689648" y="1808548"/>
                  </a:lnTo>
                  <a:lnTo>
                    <a:pt x="1830452" y="1947667"/>
                  </a:lnTo>
                  <a:lnTo>
                    <a:pt x="1971256" y="1738988"/>
                  </a:lnTo>
                  <a:lnTo>
                    <a:pt x="2112061" y="1738988"/>
                  </a:lnTo>
                  <a:lnTo>
                    <a:pt x="2252865" y="2573703"/>
                  </a:lnTo>
                  <a:lnTo>
                    <a:pt x="2393669" y="2295465"/>
                  </a:lnTo>
                  <a:lnTo>
                    <a:pt x="2534473" y="2086786"/>
                  </a:lnTo>
                  <a:lnTo>
                    <a:pt x="2675277" y="2225905"/>
                  </a:lnTo>
                  <a:lnTo>
                    <a:pt x="2816081" y="2225905"/>
                  </a:lnTo>
                  <a:lnTo>
                    <a:pt x="2956885" y="2573703"/>
                  </a:lnTo>
                  <a:lnTo>
                    <a:pt x="3097689" y="2365024"/>
                  </a:lnTo>
                  <a:lnTo>
                    <a:pt x="3238493" y="2434584"/>
                  </a:lnTo>
                  <a:lnTo>
                    <a:pt x="3379297" y="2156346"/>
                  </a:lnTo>
                  <a:lnTo>
                    <a:pt x="3520101" y="2643263"/>
                  </a:lnTo>
                </a:path>
              </a:pathLst>
            </a:custGeom>
            <a:ln w="27101" cap="flat">
              <a:solidFill>
                <a:srgbClr val="0058AB">
                  <a:alpha val="100000"/>
                </a:srgbClr>
              </a:solidFill>
              <a:prstDash val="solid"/>
              <a:round/>
            </a:ln>
          </p:spPr>
          <p:txBody>
            <a:bodyPr/>
            <a:lstStyle/>
            <a:p/>
          </p:txBody>
        </p:sp>
        <p:sp>
          <p:nvSpPr>
            <p:cNvPr id="94" name="pl94"/>
            <p:cNvSpPr/>
            <p:nvPr/>
          </p:nvSpPr>
          <p:spPr>
            <a:xfrm>
              <a:off x="5132709" y="515993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5" name="pl95"/>
            <p:cNvSpPr/>
            <p:nvPr/>
          </p:nvSpPr>
          <p:spPr>
            <a:xfrm>
              <a:off x="5308715" y="2238435"/>
              <a:ext cx="0" cy="208678"/>
            </a:xfrm>
            <a:custGeom>
              <a:avLst/>
              <a:pathLst>
                <a:path w="0" h="208678">
                  <a:moveTo>
                    <a:pt x="0" y="208678"/>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012735" y="3281828"/>
              <a:ext cx="0" cy="208678"/>
            </a:xfrm>
            <a:custGeom>
              <a:avLst/>
              <a:pathLst>
                <a:path w="0" h="208678">
                  <a:moveTo>
                    <a:pt x="0" y="208678"/>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716755" y="3838304"/>
              <a:ext cx="0" cy="208678"/>
            </a:xfrm>
            <a:custGeom>
              <a:avLst/>
              <a:pathLst>
                <a:path w="0" h="208678">
                  <a:moveTo>
                    <a:pt x="0" y="208678"/>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420776" y="3907864"/>
              <a:ext cx="0" cy="208678"/>
            </a:xfrm>
            <a:custGeom>
              <a:avLst/>
              <a:pathLst>
                <a:path w="0" h="208678">
                  <a:moveTo>
                    <a:pt x="0" y="208678"/>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983992" y="4394781"/>
              <a:ext cx="0" cy="208678"/>
            </a:xfrm>
            <a:custGeom>
              <a:avLst/>
              <a:pathLst>
                <a:path w="0" h="208678">
                  <a:moveTo>
                    <a:pt x="0" y="208678"/>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8688012" y="4325221"/>
              <a:ext cx="0" cy="208678"/>
            </a:xfrm>
            <a:custGeom>
              <a:avLst/>
              <a:pathLst>
                <a:path w="0" h="208678">
                  <a:moveTo>
                    <a:pt x="0" y="208678"/>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828816" y="4812138"/>
              <a:ext cx="0" cy="208678"/>
            </a:xfrm>
            <a:custGeom>
              <a:avLst/>
              <a:pathLst>
                <a:path w="0" h="208678">
                  <a:moveTo>
                    <a:pt x="0" y="208678"/>
                  </a:moveTo>
                  <a:lnTo>
                    <a:pt x="0" y="0"/>
                  </a:lnTo>
                </a:path>
              </a:pathLst>
            </a:custGeom>
            <a:ln w="13550" cap="flat">
              <a:solidFill>
                <a:srgbClr val="0058AB">
                  <a:alpha val="100000"/>
                </a:srgbClr>
              </a:solidFill>
              <a:prstDash val="dot"/>
              <a:round/>
            </a:ln>
          </p:spPr>
          <p:txBody>
            <a:bodyPr/>
            <a:lstStyle/>
            <a:p/>
          </p:txBody>
        </p:sp>
        <p:sp>
          <p:nvSpPr>
            <p:cNvPr id="102" name="pg102"/>
            <p:cNvSpPr/>
            <p:nvPr/>
          </p:nvSpPr>
          <p:spPr>
            <a:xfrm>
              <a:off x="5222091" y="217186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5252444" y="2200641"/>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39</a:t>
              </a:r>
            </a:p>
          </p:txBody>
        </p:sp>
        <p:sp>
          <p:nvSpPr>
            <p:cNvPr id="104" name="pg104"/>
            <p:cNvSpPr/>
            <p:nvPr/>
          </p:nvSpPr>
          <p:spPr>
            <a:xfrm>
              <a:off x="5926111" y="321526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5956465" y="3245319"/>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24</a:t>
              </a:r>
            </a:p>
          </p:txBody>
        </p:sp>
        <p:sp>
          <p:nvSpPr>
            <p:cNvPr id="106" name="pg106"/>
            <p:cNvSpPr/>
            <p:nvPr/>
          </p:nvSpPr>
          <p:spPr>
            <a:xfrm>
              <a:off x="6630131" y="377173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6660485" y="3800560"/>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16</a:t>
              </a:r>
            </a:p>
          </p:txBody>
        </p:sp>
        <p:sp>
          <p:nvSpPr>
            <p:cNvPr id="108" name="pg108"/>
            <p:cNvSpPr/>
            <p:nvPr/>
          </p:nvSpPr>
          <p:spPr>
            <a:xfrm>
              <a:off x="7334152" y="384129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7364505" y="3870120"/>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15</a:t>
              </a:r>
            </a:p>
          </p:txBody>
        </p:sp>
        <p:sp>
          <p:nvSpPr>
            <p:cNvPr id="110" name="pg110"/>
            <p:cNvSpPr/>
            <p:nvPr/>
          </p:nvSpPr>
          <p:spPr>
            <a:xfrm>
              <a:off x="7925503" y="432821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7955857" y="435703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112" name="pg112"/>
            <p:cNvSpPr/>
            <p:nvPr/>
          </p:nvSpPr>
          <p:spPr>
            <a:xfrm>
              <a:off x="8629524" y="425865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8659877" y="428747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114" name="pg114"/>
            <p:cNvSpPr/>
            <p:nvPr/>
          </p:nvSpPr>
          <p:spPr>
            <a:xfrm>
              <a:off x="8770328" y="474557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5" name="tx115"/>
            <p:cNvSpPr/>
            <p:nvPr/>
          </p:nvSpPr>
          <p:spPr>
            <a:xfrm>
              <a:off x="8800681" y="477562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16" name="tx116"/>
            <p:cNvSpPr/>
            <p:nvPr/>
          </p:nvSpPr>
          <p:spPr>
            <a:xfrm>
              <a:off x="8889106" y="470213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7" name="tx117"/>
            <p:cNvSpPr/>
            <p:nvPr/>
          </p:nvSpPr>
          <p:spPr>
            <a:xfrm>
              <a:off x="8949396" y="366006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21</a:t>
              </a:r>
            </a:p>
          </p:txBody>
        </p:sp>
        <p:sp>
          <p:nvSpPr>
            <p:cNvPr id="118" name="tx118"/>
            <p:cNvSpPr/>
            <p:nvPr/>
          </p:nvSpPr>
          <p:spPr>
            <a:xfrm>
              <a:off x="5006511" y="511729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9" name="tx119"/>
            <p:cNvSpPr/>
            <p:nvPr/>
          </p:nvSpPr>
          <p:spPr>
            <a:xfrm>
              <a:off x="4942943" y="442170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20" name="tx120"/>
            <p:cNvSpPr/>
            <p:nvPr/>
          </p:nvSpPr>
          <p:spPr>
            <a:xfrm>
              <a:off x="4942943" y="372610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1" name="tx121"/>
            <p:cNvSpPr/>
            <p:nvPr/>
          </p:nvSpPr>
          <p:spPr>
            <a:xfrm>
              <a:off x="4942943" y="3030454"/>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22" name="tx122"/>
            <p:cNvSpPr/>
            <p:nvPr/>
          </p:nvSpPr>
          <p:spPr>
            <a:xfrm>
              <a:off x="4942943" y="23349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123" name="tx123"/>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4" name="tx124"/>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5" name="tx125"/>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6" name="tx126"/>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7" name="tx127"/>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8" name="tx128"/>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9" name="tx129"/>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0" name="tx130"/>
            <p:cNvSpPr/>
            <p:nvPr/>
          </p:nvSpPr>
          <p:spPr>
            <a:xfrm rot="-5400000">
              <a:off x="4186354" y="3529293"/>
              <a:ext cx="125368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Taux d'abandon (%)</a:t>
              </a:r>
            </a:p>
          </p:txBody>
        </p:sp>
        <p:sp>
          <p:nvSpPr>
            <p:cNvPr id="131" name="pl131"/>
            <p:cNvSpPr/>
            <p:nvPr/>
          </p:nvSpPr>
          <p:spPr>
            <a:xfrm>
              <a:off x="5915896"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2" name="pl132"/>
            <p:cNvSpPr/>
            <p:nvPr/>
          </p:nvSpPr>
          <p:spPr>
            <a:xfrm>
              <a:off x="5915896"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3" name="pl133"/>
            <p:cNvSpPr/>
            <p:nvPr/>
          </p:nvSpPr>
          <p:spPr>
            <a:xfrm>
              <a:off x="6787218"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4" name="pl134"/>
            <p:cNvSpPr/>
            <p:nvPr/>
          </p:nvSpPr>
          <p:spPr>
            <a:xfrm>
              <a:off x="7549673"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5" name="tx135"/>
            <p:cNvSpPr/>
            <p:nvPr/>
          </p:nvSpPr>
          <p:spPr>
            <a:xfrm>
              <a:off x="6182996" y="6091438"/>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Sénégal</a:t>
              </a:r>
            </a:p>
          </p:txBody>
        </p:sp>
        <p:sp>
          <p:nvSpPr>
            <p:cNvPr id="136" name="tx136"/>
            <p:cNvSpPr/>
            <p:nvPr/>
          </p:nvSpPr>
          <p:spPr>
            <a:xfrm>
              <a:off x="7054318"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7" name="tx137"/>
            <p:cNvSpPr/>
            <p:nvPr/>
          </p:nvSpPr>
          <p:spPr>
            <a:xfrm>
              <a:off x="7816772" y="6119132"/>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38" name="tx138"/>
            <p:cNvSpPr/>
            <p:nvPr/>
          </p:nvSpPr>
          <p:spPr>
            <a:xfrm>
              <a:off x="6552183" y="1658774"/>
              <a:ext cx="1033164"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DTC1 et MCV1</a:t>
              </a:r>
            </a:p>
          </p:txBody>
        </p:sp>
        <p:sp>
          <p:nvSpPr>
            <p:cNvPr id="139" name="tx139"/>
            <p:cNvSpPr/>
            <p:nvPr/>
          </p:nvSpPr>
          <p:spPr>
            <a:xfrm>
              <a:off x="4706263" y="64042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40" name="tx140"/>
            <p:cNvSpPr/>
            <p:nvPr/>
          </p:nvSpPr>
          <p:spPr>
            <a:xfrm>
              <a:off x="5149865" y="6517265"/>
              <a:ext cx="385495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Classification des abandons : &lt; 5 % = faible, 5-10 % = moyen, &gt; 10 % = élevé</a:t>
              </a:r>
            </a:p>
          </p:txBody>
        </p:sp>
        <p:sp>
          <p:nvSpPr>
            <p:cNvPr id="141" name="tx141"/>
            <p:cNvSpPr/>
            <p:nvPr/>
          </p:nvSpPr>
          <p:spPr>
            <a:xfrm>
              <a:off x="2924260" y="1330710"/>
              <a:ext cx="356979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Abandon de la vaccination, Sénégal, 2000-2025</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Les taux d'abandon indiquent le pourcentage d'enfants qui ont reçu le DTC1, mais pas le DTC3/MCV1. De faibles taux d'abandon indiquent un taux élevé de rétention des enfants dans les programmes de vaccination.
Ce graphique montre les tendances des taux d'abandon entre le DTC1 et le DTC3, et entre le DTC1 et le MCV1.
En 2025, 3 % des enfants ayant reçu le DTC1 n’ont pas reçu le DTC3 (à gauche), et 2 % des enfants ayant reçu le DTC1 n’ont pas reçu le MCV1 (à droite).
Le faible taux d’abandon du DTP témoigne d’une bonne capacité à administrer une série complète de vaccins dès le plus jeune âge. Le faible taux d’abandon du DTP-MCV témoigne d’une bonne fidélisation aux programmes de vaccination et d’une capacité à administrer une série complète de vaccins pendant la petite enfance (jusqu’à un an).
En 2025, le taux d’abandon de la DTP au Sénégal était inférieur au taux mondial, tandis que le taux d’abandon de la combinaison DTP-MCV était également inférieur au taux mondial.</a:t>
            </a:r>
          </a:p>
        </p:txBody>
      </p:sp>
      <p:sp>
        <p:nvSpPr>
          <p:cNvPr id="14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En 2025, le taux d'abandon des vaccins DTP1 et DTP3/MCV1 était faible au Sénégal, ce qui témoigne d'une bonne fidélisation des enfants aux programmes de vaccination et du succès des efforts actuellement déployés pour assurer le suivi.</a:t>
            </a:r>
          </a:p>
        </p:txBody>
      </p:sp>
      <p:grpSp xmlns:pic="http://schemas.openxmlformats.org/drawingml/2006/picture">
        <p:nvGrpSpPr>
          <p:cNvPr id="144" name=""/>
          <p:cNvGrpSpPr/>
          <p:nvPr/>
        </p:nvGrpSpPr>
        <p:grpSpPr>
          <a:xfrm>
            <a:off x="292608" y="1097280"/>
            <a:ext cx="8595360" cy="28575"/>
            <a:chOff x="292608" y="1097280"/>
            <a:chExt cx="8595360" cy="28575"/>
          </a:xfrm>
        </p:grpSpPr>
        <p:sp>
          <p:nvSpPr>
            <p:cNvPr id="145"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6"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1947768"/>
              <a:ext cx="2135265" cy="246060"/>
            </a:xfrm>
            <a:custGeom>
              <a:avLst/>
              <a:pathLst>
                <a:path w="2135265" h="246060">
                  <a:moveTo>
                    <a:pt x="0" y="84848"/>
                  </a:moveTo>
                  <a:lnTo>
                    <a:pt x="85410" y="84848"/>
                  </a:lnTo>
                  <a:lnTo>
                    <a:pt x="170821" y="246060"/>
                  </a:lnTo>
                  <a:lnTo>
                    <a:pt x="256231" y="186666"/>
                  </a:lnTo>
                  <a:lnTo>
                    <a:pt x="341642" y="33939"/>
                  </a:lnTo>
                  <a:lnTo>
                    <a:pt x="427053" y="59393"/>
                  </a:lnTo>
                  <a:lnTo>
                    <a:pt x="512463" y="42424"/>
                  </a:lnTo>
                  <a:lnTo>
                    <a:pt x="597874" y="25454"/>
                  </a:lnTo>
                  <a:lnTo>
                    <a:pt x="683284" y="8484"/>
                  </a:lnTo>
                  <a:lnTo>
                    <a:pt x="768695" y="16969"/>
                  </a:lnTo>
                  <a:lnTo>
                    <a:pt x="854106" y="16969"/>
                  </a:lnTo>
                  <a:lnTo>
                    <a:pt x="939516" y="16969"/>
                  </a:lnTo>
                  <a:lnTo>
                    <a:pt x="1024927" y="16969"/>
                  </a:lnTo>
                  <a:lnTo>
                    <a:pt x="1110337" y="16969"/>
                  </a:lnTo>
                  <a:lnTo>
                    <a:pt x="1195748" y="33939"/>
                  </a:lnTo>
                  <a:lnTo>
                    <a:pt x="1281159" y="33939"/>
                  </a:lnTo>
                  <a:lnTo>
                    <a:pt x="1366569" y="16969"/>
                  </a:lnTo>
                  <a:lnTo>
                    <a:pt x="1451980" y="0"/>
                  </a:lnTo>
                  <a:lnTo>
                    <a:pt x="1537390" y="42424"/>
                  </a:lnTo>
                  <a:lnTo>
                    <a:pt x="1622801" y="50909"/>
                  </a:lnTo>
                  <a:lnTo>
                    <a:pt x="1708212" y="67878"/>
                  </a:lnTo>
                  <a:lnTo>
                    <a:pt x="1793622" y="59393"/>
                  </a:lnTo>
                  <a:lnTo>
                    <a:pt x="1879033" y="59393"/>
                  </a:lnTo>
                  <a:lnTo>
                    <a:pt x="1964443" y="50909"/>
                  </a:lnTo>
                  <a:lnTo>
                    <a:pt x="2049854" y="50909"/>
                  </a:lnTo>
                  <a:lnTo>
                    <a:pt x="2135265" y="50909"/>
                  </a:lnTo>
                </a:path>
              </a:pathLst>
            </a:custGeom>
            <a:ln w="27101" cap="flat">
              <a:solidFill>
                <a:srgbClr val="1CABE2">
                  <a:alpha val="100000"/>
                </a:srgbClr>
              </a:solidFill>
              <a:prstDash val="solid"/>
              <a:round/>
            </a:ln>
          </p:spPr>
          <p:txBody>
            <a:bodyPr/>
            <a:lstStyle/>
            <a:p/>
          </p:txBody>
        </p:sp>
        <p:sp>
          <p:nvSpPr>
            <p:cNvPr id="24" name="pt24"/>
            <p:cNvSpPr/>
            <p:nvPr/>
          </p:nvSpPr>
          <p:spPr>
            <a:xfrm>
              <a:off x="1038054"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1757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21163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196365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1465107"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195517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1721338" y="193820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1806749" y="194668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1892160"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196365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404623"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2575444"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198062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8" name="pt48"/>
            <p:cNvSpPr/>
            <p:nvPr/>
          </p:nvSpPr>
          <p:spPr>
            <a:xfrm>
              <a:off x="3087908"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194034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51" name="tx51"/>
            <p:cNvSpPr/>
            <p:nvPr/>
          </p:nvSpPr>
          <p:spPr>
            <a:xfrm>
              <a:off x="3223926" y="1906362"/>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52" name="tx52"/>
            <p:cNvSpPr/>
            <p:nvPr/>
          </p:nvSpPr>
          <p:spPr>
            <a:xfrm>
              <a:off x="2624645" y="1857475"/>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53" name="tx53"/>
            <p:cNvSpPr/>
            <p:nvPr/>
          </p:nvSpPr>
          <p:spPr>
            <a:xfrm>
              <a:off x="3051698" y="1857475"/>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54" name="pl54"/>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337263" y="3284338"/>
              <a:ext cx="854106" cy="814544"/>
            </a:xfrm>
            <a:custGeom>
              <a:avLst/>
              <a:pathLst>
                <a:path w="854106" h="814544">
                  <a:moveTo>
                    <a:pt x="0" y="127272"/>
                  </a:moveTo>
                  <a:lnTo>
                    <a:pt x="85410" y="203636"/>
                  </a:lnTo>
                  <a:lnTo>
                    <a:pt x="170821" y="814544"/>
                  </a:lnTo>
                  <a:lnTo>
                    <a:pt x="256231" y="118787"/>
                  </a:lnTo>
                  <a:lnTo>
                    <a:pt x="341642" y="33939"/>
                  </a:lnTo>
                  <a:lnTo>
                    <a:pt x="427053" y="110302"/>
                  </a:lnTo>
                  <a:lnTo>
                    <a:pt x="512463" y="84848"/>
                  </a:lnTo>
                  <a:lnTo>
                    <a:pt x="597874" y="42424"/>
                  </a:lnTo>
                  <a:lnTo>
                    <a:pt x="683284" y="16969"/>
                  </a:lnTo>
                  <a:lnTo>
                    <a:pt x="768695" y="0"/>
                  </a:lnTo>
                  <a:lnTo>
                    <a:pt x="854106" y="16969"/>
                  </a:lnTo>
                </a:path>
              </a:pathLst>
            </a:custGeom>
            <a:ln w="27101" cap="flat">
              <a:solidFill>
                <a:srgbClr val="1CABE2">
                  <a:alpha val="100000"/>
                </a:srgbClr>
              </a:solidFill>
              <a:prstDash val="solid"/>
              <a:round/>
            </a:ln>
          </p:spPr>
          <p:txBody>
            <a:bodyPr/>
            <a:lstStyle/>
            <a:p/>
          </p:txBody>
        </p:sp>
        <p:sp>
          <p:nvSpPr>
            <p:cNvPr id="74" name="pt74"/>
            <p:cNvSpPr/>
            <p:nvPr/>
          </p:nvSpPr>
          <p:spPr>
            <a:xfrm>
              <a:off x="2319213" y="339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404623" y="346992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6" name="pt76"/>
            <p:cNvSpPr/>
            <p:nvPr/>
          </p:nvSpPr>
          <p:spPr>
            <a:xfrm>
              <a:off x="2490034" y="408083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7" name="pt77"/>
            <p:cNvSpPr/>
            <p:nvPr/>
          </p:nvSpPr>
          <p:spPr>
            <a:xfrm>
              <a:off x="2575444" y="338507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8" name="pt78"/>
            <p:cNvSpPr/>
            <p:nvPr/>
          </p:nvSpPr>
          <p:spPr>
            <a:xfrm>
              <a:off x="2660855"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746266" y="3376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2831676"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2917087"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002498"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087908"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pt84"/>
            <p:cNvSpPr/>
            <p:nvPr/>
          </p:nvSpPr>
          <p:spPr>
            <a:xfrm>
              <a:off x="3173319"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5" name="tx85"/>
            <p:cNvSpPr/>
            <p:nvPr/>
          </p:nvSpPr>
          <p:spPr>
            <a:xfrm>
              <a:off x="2185333" y="331934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86" name="tx86"/>
            <p:cNvSpPr/>
            <p:nvPr/>
          </p:nvSpPr>
          <p:spPr>
            <a:xfrm>
              <a:off x="3223926" y="320904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87" name="tx87"/>
            <p:cNvSpPr/>
            <p:nvPr/>
          </p:nvSpPr>
          <p:spPr>
            <a:xfrm>
              <a:off x="2624645" y="31771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88" name="tx88"/>
            <p:cNvSpPr/>
            <p:nvPr/>
          </p:nvSpPr>
          <p:spPr>
            <a:xfrm>
              <a:off x="3051698" y="314318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89" name="pl89"/>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5" name="pl95"/>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1" name="pl101"/>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2337263" y="4612424"/>
              <a:ext cx="854106" cy="220605"/>
            </a:xfrm>
            <a:custGeom>
              <a:avLst/>
              <a:pathLst>
                <a:path w="854106" h="220605">
                  <a:moveTo>
                    <a:pt x="0" y="93333"/>
                  </a:moveTo>
                  <a:lnTo>
                    <a:pt x="85410" y="8484"/>
                  </a:lnTo>
                  <a:lnTo>
                    <a:pt x="170821" y="0"/>
                  </a:lnTo>
                  <a:lnTo>
                    <a:pt x="256231" y="0"/>
                  </a:lnTo>
                  <a:lnTo>
                    <a:pt x="341642" y="59393"/>
                  </a:lnTo>
                  <a:lnTo>
                    <a:pt x="427053" y="101818"/>
                  </a:lnTo>
                  <a:lnTo>
                    <a:pt x="512463" y="84848"/>
                  </a:lnTo>
                  <a:lnTo>
                    <a:pt x="597874" y="220605"/>
                  </a:lnTo>
                  <a:lnTo>
                    <a:pt x="683284" y="93333"/>
                  </a:lnTo>
                  <a:lnTo>
                    <a:pt x="768695" y="25454"/>
                  </a:lnTo>
                  <a:lnTo>
                    <a:pt x="854106" y="33939"/>
                  </a:lnTo>
                </a:path>
              </a:pathLst>
            </a:custGeom>
            <a:ln w="27101" cap="flat">
              <a:solidFill>
                <a:srgbClr val="1CABE2">
                  <a:alpha val="100000"/>
                </a:srgbClr>
              </a:solidFill>
              <a:prstDash val="solid"/>
              <a:round/>
            </a:ln>
          </p:spPr>
          <p:txBody>
            <a:bodyPr/>
            <a:lstStyle/>
            <a:p/>
          </p:txBody>
        </p:sp>
        <p:sp>
          <p:nvSpPr>
            <p:cNvPr id="109" name="pt109"/>
            <p:cNvSpPr/>
            <p:nvPr/>
          </p:nvSpPr>
          <p:spPr>
            <a:xfrm>
              <a:off x="2319213" y="46877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2404623" y="46028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2490034" y="45943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2575444" y="459437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3" name="pt113"/>
            <p:cNvSpPr/>
            <p:nvPr/>
          </p:nvSpPr>
          <p:spPr>
            <a:xfrm>
              <a:off x="2660855" y="46537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pt114"/>
            <p:cNvSpPr/>
            <p:nvPr/>
          </p:nvSpPr>
          <p:spPr>
            <a:xfrm>
              <a:off x="2746266" y="469619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pt115"/>
            <p:cNvSpPr/>
            <p:nvPr/>
          </p:nvSpPr>
          <p:spPr>
            <a:xfrm>
              <a:off x="2831676" y="46792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6" name="pt116"/>
            <p:cNvSpPr/>
            <p:nvPr/>
          </p:nvSpPr>
          <p:spPr>
            <a:xfrm>
              <a:off x="2917087" y="481498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7" name="pt117"/>
            <p:cNvSpPr/>
            <p:nvPr/>
          </p:nvSpPr>
          <p:spPr>
            <a:xfrm>
              <a:off x="3002498" y="46877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8" name="pt118"/>
            <p:cNvSpPr/>
            <p:nvPr/>
          </p:nvSpPr>
          <p:spPr>
            <a:xfrm>
              <a:off x="3087908" y="46198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9" name="pt119"/>
            <p:cNvSpPr/>
            <p:nvPr/>
          </p:nvSpPr>
          <p:spPr>
            <a:xfrm>
              <a:off x="3173319" y="462831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0" name="tx120"/>
            <p:cNvSpPr/>
            <p:nvPr/>
          </p:nvSpPr>
          <p:spPr>
            <a:xfrm>
              <a:off x="2185333" y="461344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121" name="tx121"/>
            <p:cNvSpPr/>
            <p:nvPr/>
          </p:nvSpPr>
          <p:spPr>
            <a:xfrm>
              <a:off x="3223926" y="45540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22" name="tx122"/>
            <p:cNvSpPr/>
            <p:nvPr/>
          </p:nvSpPr>
          <p:spPr>
            <a:xfrm>
              <a:off x="2624645" y="453066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123" name="tx123"/>
            <p:cNvSpPr/>
            <p:nvPr/>
          </p:nvSpPr>
          <p:spPr>
            <a:xfrm>
              <a:off x="3051698" y="449672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24" name="pl124"/>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850292" y="1947768"/>
              <a:ext cx="2135265" cy="246060"/>
            </a:xfrm>
            <a:custGeom>
              <a:avLst/>
              <a:pathLst>
                <a:path w="2135265" h="246060">
                  <a:moveTo>
                    <a:pt x="0" y="169696"/>
                  </a:moveTo>
                  <a:lnTo>
                    <a:pt x="85410" y="169696"/>
                  </a:lnTo>
                  <a:lnTo>
                    <a:pt x="170821" y="246060"/>
                  </a:lnTo>
                  <a:lnTo>
                    <a:pt x="256231" y="152727"/>
                  </a:lnTo>
                  <a:lnTo>
                    <a:pt x="341642" y="33939"/>
                  </a:lnTo>
                  <a:lnTo>
                    <a:pt x="427053" y="16969"/>
                  </a:lnTo>
                  <a:lnTo>
                    <a:pt x="512463" y="0"/>
                  </a:lnTo>
                  <a:lnTo>
                    <a:pt x="597874" y="16969"/>
                  </a:lnTo>
                  <a:lnTo>
                    <a:pt x="683284" y="42424"/>
                  </a:lnTo>
                  <a:lnTo>
                    <a:pt x="768695" y="42424"/>
                  </a:lnTo>
                  <a:lnTo>
                    <a:pt x="854106" y="25454"/>
                  </a:lnTo>
                  <a:lnTo>
                    <a:pt x="939516" y="16969"/>
                  </a:lnTo>
                  <a:lnTo>
                    <a:pt x="1024927" y="25454"/>
                  </a:lnTo>
                  <a:lnTo>
                    <a:pt x="1110337" y="25454"/>
                  </a:lnTo>
                  <a:lnTo>
                    <a:pt x="1195748" y="42424"/>
                  </a:lnTo>
                  <a:lnTo>
                    <a:pt x="1281159" y="42424"/>
                  </a:lnTo>
                  <a:lnTo>
                    <a:pt x="1366569" y="25454"/>
                  </a:lnTo>
                  <a:lnTo>
                    <a:pt x="1451980" y="16969"/>
                  </a:lnTo>
                  <a:lnTo>
                    <a:pt x="1537390" y="25454"/>
                  </a:lnTo>
                  <a:lnTo>
                    <a:pt x="1622801" y="50909"/>
                  </a:lnTo>
                  <a:lnTo>
                    <a:pt x="1708212" y="84848"/>
                  </a:lnTo>
                  <a:lnTo>
                    <a:pt x="1793622" y="67878"/>
                  </a:lnTo>
                  <a:lnTo>
                    <a:pt x="1879033" y="50909"/>
                  </a:lnTo>
                  <a:lnTo>
                    <a:pt x="1964443" y="59393"/>
                  </a:lnTo>
                  <a:lnTo>
                    <a:pt x="2049854" y="25454"/>
                  </a:lnTo>
                  <a:lnTo>
                    <a:pt x="2135265" y="42424"/>
                  </a:lnTo>
                </a:path>
              </a:pathLst>
            </a:custGeom>
            <a:ln w="27101" cap="flat">
              <a:solidFill>
                <a:srgbClr val="1CABE2">
                  <a:alpha val="100000"/>
                </a:srgbClr>
              </a:solidFill>
              <a:prstDash val="solid"/>
              <a:round/>
            </a:ln>
          </p:spPr>
          <p:txBody>
            <a:bodyPr/>
            <a:lstStyle/>
            <a:p/>
          </p:txBody>
        </p:sp>
        <p:sp>
          <p:nvSpPr>
            <p:cNvPr id="144" name="pt144"/>
            <p:cNvSpPr/>
            <p:nvPr/>
          </p:nvSpPr>
          <p:spPr>
            <a:xfrm>
              <a:off x="3832241" y="20994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5" name="pt145"/>
            <p:cNvSpPr/>
            <p:nvPr/>
          </p:nvSpPr>
          <p:spPr>
            <a:xfrm>
              <a:off x="3917652" y="20994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4003062" y="21757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7" name="pt147"/>
            <p:cNvSpPr/>
            <p:nvPr/>
          </p:nvSpPr>
          <p:spPr>
            <a:xfrm>
              <a:off x="4088473" y="208244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173883"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9" name="pt149"/>
            <p:cNvSpPr/>
            <p:nvPr/>
          </p:nvSpPr>
          <p:spPr>
            <a:xfrm>
              <a:off x="4259294"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0" name="pt150"/>
            <p:cNvSpPr/>
            <p:nvPr/>
          </p:nvSpPr>
          <p:spPr>
            <a:xfrm>
              <a:off x="434470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1" name="pt151"/>
            <p:cNvSpPr/>
            <p:nvPr/>
          </p:nvSpPr>
          <p:spPr>
            <a:xfrm>
              <a:off x="4430115"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2" name="pt152"/>
            <p:cNvSpPr/>
            <p:nvPr/>
          </p:nvSpPr>
          <p:spPr>
            <a:xfrm>
              <a:off x="4515526"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3" name="pt153"/>
            <p:cNvSpPr/>
            <p:nvPr/>
          </p:nvSpPr>
          <p:spPr>
            <a:xfrm>
              <a:off x="4600936"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4" name="pt154"/>
            <p:cNvSpPr/>
            <p:nvPr/>
          </p:nvSpPr>
          <p:spPr>
            <a:xfrm>
              <a:off x="4686347"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5" name="pt155"/>
            <p:cNvSpPr/>
            <p:nvPr/>
          </p:nvSpPr>
          <p:spPr>
            <a:xfrm>
              <a:off x="4771758"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6" name="pt156"/>
            <p:cNvSpPr/>
            <p:nvPr/>
          </p:nvSpPr>
          <p:spPr>
            <a:xfrm>
              <a:off x="4857168"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7" name="pt157"/>
            <p:cNvSpPr/>
            <p:nvPr/>
          </p:nvSpPr>
          <p:spPr>
            <a:xfrm>
              <a:off x="4942579"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8" name="pt158"/>
            <p:cNvSpPr/>
            <p:nvPr/>
          </p:nvSpPr>
          <p:spPr>
            <a:xfrm>
              <a:off x="5027989"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5113400"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5198811"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5284221" y="194668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2" name="pt162"/>
            <p:cNvSpPr/>
            <p:nvPr/>
          </p:nvSpPr>
          <p:spPr>
            <a:xfrm>
              <a:off x="5369632" y="195517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3" name="pt163"/>
            <p:cNvSpPr/>
            <p:nvPr/>
          </p:nvSpPr>
          <p:spPr>
            <a:xfrm>
              <a:off x="5455042"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5540453"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5625864"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6" name="pt166"/>
            <p:cNvSpPr/>
            <p:nvPr/>
          </p:nvSpPr>
          <p:spPr>
            <a:xfrm>
              <a:off x="5711274"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7" name="pt167"/>
            <p:cNvSpPr/>
            <p:nvPr/>
          </p:nvSpPr>
          <p:spPr>
            <a:xfrm>
              <a:off x="5796685"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8" name="pt168"/>
            <p:cNvSpPr/>
            <p:nvPr/>
          </p:nvSpPr>
          <p:spPr>
            <a:xfrm>
              <a:off x="5882095"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9" name="pt169"/>
            <p:cNvSpPr/>
            <p:nvPr/>
          </p:nvSpPr>
          <p:spPr>
            <a:xfrm>
              <a:off x="5967506"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0" name="tx170"/>
            <p:cNvSpPr/>
            <p:nvPr/>
          </p:nvSpPr>
          <p:spPr>
            <a:xfrm>
              <a:off x="3698362" y="20251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171" name="tx171"/>
            <p:cNvSpPr/>
            <p:nvPr/>
          </p:nvSpPr>
          <p:spPr>
            <a:xfrm>
              <a:off x="6018113" y="189792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72" name="tx172"/>
            <p:cNvSpPr/>
            <p:nvPr/>
          </p:nvSpPr>
          <p:spPr>
            <a:xfrm>
              <a:off x="5418832" y="1857475"/>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73" name="tx173"/>
            <p:cNvSpPr/>
            <p:nvPr/>
          </p:nvSpPr>
          <p:spPr>
            <a:xfrm>
              <a:off x="5845885" y="183206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74" name="pl174"/>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9" name="pl179"/>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0" name="pl180"/>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5" name="pl185"/>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6" name="pl186"/>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2" name="pl192"/>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3" name="pl193"/>
            <p:cNvSpPr/>
            <p:nvPr/>
          </p:nvSpPr>
          <p:spPr>
            <a:xfrm>
              <a:off x="3850292" y="3309793"/>
              <a:ext cx="2135265" cy="381817"/>
            </a:xfrm>
            <a:custGeom>
              <a:avLst/>
              <a:pathLst>
                <a:path w="2135265" h="381817">
                  <a:moveTo>
                    <a:pt x="0" y="381817"/>
                  </a:moveTo>
                  <a:lnTo>
                    <a:pt x="85410" y="381817"/>
                  </a:lnTo>
                  <a:lnTo>
                    <a:pt x="170821" y="330908"/>
                  </a:lnTo>
                  <a:lnTo>
                    <a:pt x="256231" y="279999"/>
                  </a:lnTo>
                  <a:lnTo>
                    <a:pt x="341642" y="305454"/>
                  </a:lnTo>
                  <a:lnTo>
                    <a:pt x="427053" y="161211"/>
                  </a:lnTo>
                  <a:lnTo>
                    <a:pt x="512463" y="110302"/>
                  </a:lnTo>
                  <a:lnTo>
                    <a:pt x="597874" y="76363"/>
                  </a:lnTo>
                  <a:lnTo>
                    <a:pt x="683284" y="135757"/>
                  </a:lnTo>
                  <a:lnTo>
                    <a:pt x="768695" y="118787"/>
                  </a:lnTo>
                  <a:lnTo>
                    <a:pt x="854106" y="101818"/>
                  </a:lnTo>
                  <a:lnTo>
                    <a:pt x="939516" y="76363"/>
                  </a:lnTo>
                  <a:lnTo>
                    <a:pt x="1024927" y="84848"/>
                  </a:lnTo>
                  <a:lnTo>
                    <a:pt x="1110337" y="76363"/>
                  </a:lnTo>
                  <a:lnTo>
                    <a:pt x="1195748" y="110302"/>
                  </a:lnTo>
                  <a:lnTo>
                    <a:pt x="1281159" y="110302"/>
                  </a:lnTo>
                  <a:lnTo>
                    <a:pt x="1366569" y="0"/>
                  </a:lnTo>
                  <a:lnTo>
                    <a:pt x="1451980" y="25454"/>
                  </a:lnTo>
                  <a:lnTo>
                    <a:pt x="1537390" y="59393"/>
                  </a:lnTo>
                  <a:lnTo>
                    <a:pt x="1622801" y="59393"/>
                  </a:lnTo>
                  <a:lnTo>
                    <a:pt x="1708212" y="93333"/>
                  </a:lnTo>
                  <a:lnTo>
                    <a:pt x="1793622" y="42424"/>
                  </a:lnTo>
                  <a:lnTo>
                    <a:pt x="1879033" y="50909"/>
                  </a:lnTo>
                  <a:lnTo>
                    <a:pt x="1964443" y="50909"/>
                  </a:lnTo>
                  <a:lnTo>
                    <a:pt x="2049854" y="50909"/>
                  </a:lnTo>
                  <a:lnTo>
                    <a:pt x="2135265" y="8484"/>
                  </a:lnTo>
                </a:path>
              </a:pathLst>
            </a:custGeom>
            <a:ln w="27101" cap="flat">
              <a:solidFill>
                <a:srgbClr val="1CABE2">
                  <a:alpha val="100000"/>
                </a:srgbClr>
              </a:solidFill>
              <a:prstDash val="solid"/>
              <a:round/>
            </a:ln>
          </p:spPr>
          <p:txBody>
            <a:bodyPr/>
            <a:lstStyle/>
            <a:p/>
          </p:txBody>
        </p:sp>
        <p:sp>
          <p:nvSpPr>
            <p:cNvPr id="194" name="pt194"/>
            <p:cNvSpPr/>
            <p:nvPr/>
          </p:nvSpPr>
          <p:spPr>
            <a:xfrm>
              <a:off x="3832241" y="367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5" name="pt195"/>
            <p:cNvSpPr/>
            <p:nvPr/>
          </p:nvSpPr>
          <p:spPr>
            <a:xfrm>
              <a:off x="3917652" y="367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6" name="pt196"/>
            <p:cNvSpPr/>
            <p:nvPr/>
          </p:nvSpPr>
          <p:spPr>
            <a:xfrm>
              <a:off x="4003062" y="362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7" name="pt197"/>
            <p:cNvSpPr/>
            <p:nvPr/>
          </p:nvSpPr>
          <p:spPr>
            <a:xfrm>
              <a:off x="4088473" y="357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8" name="pt198"/>
            <p:cNvSpPr/>
            <p:nvPr/>
          </p:nvSpPr>
          <p:spPr>
            <a:xfrm>
              <a:off x="4173883" y="359719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99" name="pt199"/>
            <p:cNvSpPr/>
            <p:nvPr/>
          </p:nvSpPr>
          <p:spPr>
            <a:xfrm>
              <a:off x="4259294" y="34529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0" name="pt200"/>
            <p:cNvSpPr/>
            <p:nvPr/>
          </p:nvSpPr>
          <p:spPr>
            <a:xfrm>
              <a:off x="4344705" y="340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1" name="pt201"/>
            <p:cNvSpPr/>
            <p:nvPr/>
          </p:nvSpPr>
          <p:spPr>
            <a:xfrm>
              <a:off x="4430115" y="33681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2" name="pt202"/>
            <p:cNvSpPr/>
            <p:nvPr/>
          </p:nvSpPr>
          <p:spPr>
            <a:xfrm>
              <a:off x="4515526" y="342750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3" name="pt203"/>
            <p:cNvSpPr/>
            <p:nvPr/>
          </p:nvSpPr>
          <p:spPr>
            <a:xfrm>
              <a:off x="4600936" y="341053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4" name="pt204"/>
            <p:cNvSpPr/>
            <p:nvPr/>
          </p:nvSpPr>
          <p:spPr>
            <a:xfrm>
              <a:off x="4686347" y="339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5" name="pt205"/>
            <p:cNvSpPr/>
            <p:nvPr/>
          </p:nvSpPr>
          <p:spPr>
            <a:xfrm>
              <a:off x="4771758" y="33681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6" name="pt206"/>
            <p:cNvSpPr/>
            <p:nvPr/>
          </p:nvSpPr>
          <p:spPr>
            <a:xfrm>
              <a:off x="4857168" y="3376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7" name="pt207"/>
            <p:cNvSpPr/>
            <p:nvPr/>
          </p:nvSpPr>
          <p:spPr>
            <a:xfrm>
              <a:off x="4942579" y="33681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8" name="pt208"/>
            <p:cNvSpPr/>
            <p:nvPr/>
          </p:nvSpPr>
          <p:spPr>
            <a:xfrm>
              <a:off x="5027989" y="340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5113400" y="340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5198811"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5284221" y="331719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2" name="pt212"/>
            <p:cNvSpPr/>
            <p:nvPr/>
          </p:nvSpPr>
          <p:spPr>
            <a:xfrm>
              <a:off x="5369632"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5455042"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5540453" y="33850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5625864"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5711274"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5796685"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pt218"/>
            <p:cNvSpPr/>
            <p:nvPr/>
          </p:nvSpPr>
          <p:spPr>
            <a:xfrm>
              <a:off x="5882095"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9" name="pt219"/>
            <p:cNvSpPr/>
            <p:nvPr/>
          </p:nvSpPr>
          <p:spPr>
            <a:xfrm>
              <a:off x="5967506"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0" name="tx220"/>
            <p:cNvSpPr/>
            <p:nvPr/>
          </p:nvSpPr>
          <p:spPr>
            <a:xfrm>
              <a:off x="3698362" y="35993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48</a:t>
              </a:r>
            </a:p>
          </p:txBody>
        </p:sp>
        <p:sp>
          <p:nvSpPr>
            <p:cNvPr id="221" name="tx221"/>
            <p:cNvSpPr/>
            <p:nvPr/>
          </p:nvSpPr>
          <p:spPr>
            <a:xfrm>
              <a:off x="6018113" y="322601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222" name="tx222"/>
            <p:cNvSpPr/>
            <p:nvPr/>
          </p:nvSpPr>
          <p:spPr>
            <a:xfrm>
              <a:off x="5418832" y="32280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223" name="tx223"/>
            <p:cNvSpPr/>
            <p:nvPr/>
          </p:nvSpPr>
          <p:spPr>
            <a:xfrm>
              <a:off x="5845885" y="321954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224" name="pl224"/>
            <p:cNvSpPr/>
            <p:nvPr/>
          </p:nvSpPr>
          <p:spPr>
            <a:xfrm>
              <a:off x="3555625"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5" name="pl225"/>
            <p:cNvSpPr/>
            <p:nvPr/>
          </p:nvSpPr>
          <p:spPr>
            <a:xfrm>
              <a:off x="3555625"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6" name="pl226"/>
            <p:cNvSpPr/>
            <p:nvPr/>
          </p:nvSpPr>
          <p:spPr>
            <a:xfrm>
              <a:off x="3555625"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7" name="pl227"/>
            <p:cNvSpPr/>
            <p:nvPr/>
          </p:nvSpPr>
          <p:spPr>
            <a:xfrm>
              <a:off x="3555625"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8" name="pl228"/>
            <p:cNvSpPr/>
            <p:nvPr/>
          </p:nvSpPr>
          <p:spPr>
            <a:xfrm>
              <a:off x="3555625"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9" name="pl229"/>
            <p:cNvSpPr/>
            <p:nvPr/>
          </p:nvSpPr>
          <p:spPr>
            <a:xfrm>
              <a:off x="3555625"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0" name="pl230"/>
            <p:cNvSpPr/>
            <p:nvPr/>
          </p:nvSpPr>
          <p:spPr>
            <a:xfrm>
              <a:off x="3555625"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1" name="pl231"/>
            <p:cNvSpPr/>
            <p:nvPr/>
          </p:nvSpPr>
          <p:spPr>
            <a:xfrm>
              <a:off x="3555625"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2" name="pl232"/>
            <p:cNvSpPr/>
            <p:nvPr/>
          </p:nvSpPr>
          <p:spPr>
            <a:xfrm>
              <a:off x="3555625"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3" name="pl233"/>
            <p:cNvSpPr/>
            <p:nvPr/>
          </p:nvSpPr>
          <p:spPr>
            <a:xfrm>
              <a:off x="3555625"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4" name="pl234"/>
            <p:cNvSpPr/>
            <p:nvPr/>
          </p:nvSpPr>
          <p:spPr>
            <a:xfrm>
              <a:off x="3555625"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5" name="pl235"/>
            <p:cNvSpPr/>
            <p:nvPr/>
          </p:nvSpPr>
          <p:spPr>
            <a:xfrm>
              <a:off x="3555625"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6" name="pl236"/>
            <p:cNvSpPr/>
            <p:nvPr/>
          </p:nvSpPr>
          <p:spPr>
            <a:xfrm>
              <a:off x="3850292"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4277345"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8" name="pl238"/>
            <p:cNvSpPr/>
            <p:nvPr/>
          </p:nvSpPr>
          <p:spPr>
            <a:xfrm>
              <a:off x="4704398"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9" name="pl239"/>
            <p:cNvSpPr/>
            <p:nvPr/>
          </p:nvSpPr>
          <p:spPr>
            <a:xfrm>
              <a:off x="5131451"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0" name="pl240"/>
            <p:cNvSpPr/>
            <p:nvPr/>
          </p:nvSpPr>
          <p:spPr>
            <a:xfrm>
              <a:off x="547309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1" name="pl241"/>
            <p:cNvSpPr/>
            <p:nvPr/>
          </p:nvSpPr>
          <p:spPr>
            <a:xfrm>
              <a:off x="590014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2" name="pl242"/>
            <p:cNvSpPr/>
            <p:nvPr/>
          </p:nvSpPr>
          <p:spPr>
            <a:xfrm>
              <a:off x="59855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3" name="pl243"/>
            <p:cNvSpPr/>
            <p:nvPr/>
          </p:nvSpPr>
          <p:spPr>
            <a:xfrm>
              <a:off x="3850292" y="4637879"/>
              <a:ext cx="2135265" cy="483635"/>
            </a:xfrm>
            <a:custGeom>
              <a:avLst/>
              <a:pathLst>
                <a:path w="2135265" h="483635">
                  <a:moveTo>
                    <a:pt x="0" y="483635"/>
                  </a:moveTo>
                  <a:lnTo>
                    <a:pt x="85410" y="483635"/>
                  </a:lnTo>
                  <a:lnTo>
                    <a:pt x="170821" y="322423"/>
                  </a:lnTo>
                  <a:lnTo>
                    <a:pt x="256231" y="271514"/>
                  </a:lnTo>
                  <a:lnTo>
                    <a:pt x="341642" y="135757"/>
                  </a:lnTo>
                  <a:lnTo>
                    <a:pt x="427053" y="135757"/>
                  </a:lnTo>
                  <a:lnTo>
                    <a:pt x="512463" y="93333"/>
                  </a:lnTo>
                  <a:lnTo>
                    <a:pt x="597874" y="42424"/>
                  </a:lnTo>
                  <a:lnTo>
                    <a:pt x="683284" y="84848"/>
                  </a:lnTo>
                  <a:lnTo>
                    <a:pt x="768695" y="127272"/>
                  </a:lnTo>
                  <a:lnTo>
                    <a:pt x="854106" y="93333"/>
                  </a:lnTo>
                  <a:lnTo>
                    <a:pt x="939516" y="59393"/>
                  </a:lnTo>
                  <a:lnTo>
                    <a:pt x="1024927" y="93333"/>
                  </a:lnTo>
                  <a:lnTo>
                    <a:pt x="1110337" y="67878"/>
                  </a:lnTo>
                  <a:lnTo>
                    <a:pt x="1195748" y="93333"/>
                  </a:lnTo>
                  <a:lnTo>
                    <a:pt x="1281159" y="93333"/>
                  </a:lnTo>
                  <a:lnTo>
                    <a:pt x="1366569" y="118787"/>
                  </a:lnTo>
                  <a:lnTo>
                    <a:pt x="1451980" y="101818"/>
                  </a:lnTo>
                  <a:lnTo>
                    <a:pt x="1537390" y="101818"/>
                  </a:lnTo>
                  <a:lnTo>
                    <a:pt x="1622801" y="101818"/>
                  </a:lnTo>
                  <a:lnTo>
                    <a:pt x="1708212" y="93333"/>
                  </a:lnTo>
                  <a:lnTo>
                    <a:pt x="1793622" y="42424"/>
                  </a:lnTo>
                  <a:lnTo>
                    <a:pt x="1879033" y="42424"/>
                  </a:lnTo>
                  <a:lnTo>
                    <a:pt x="1964443" y="33939"/>
                  </a:lnTo>
                  <a:lnTo>
                    <a:pt x="2049854" y="33939"/>
                  </a:lnTo>
                  <a:lnTo>
                    <a:pt x="2135265" y="0"/>
                  </a:lnTo>
                </a:path>
              </a:pathLst>
            </a:custGeom>
            <a:ln w="27101" cap="flat">
              <a:solidFill>
                <a:srgbClr val="1CABE2">
                  <a:alpha val="100000"/>
                </a:srgbClr>
              </a:solidFill>
              <a:prstDash val="solid"/>
              <a:round/>
            </a:ln>
          </p:spPr>
          <p:txBody>
            <a:bodyPr/>
            <a:lstStyle/>
            <a:p/>
          </p:txBody>
        </p:sp>
        <p:sp>
          <p:nvSpPr>
            <p:cNvPr id="244" name="pt244"/>
            <p:cNvSpPr/>
            <p:nvPr/>
          </p:nvSpPr>
          <p:spPr>
            <a:xfrm>
              <a:off x="3832241" y="510346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5" name="pt245"/>
            <p:cNvSpPr/>
            <p:nvPr/>
          </p:nvSpPr>
          <p:spPr>
            <a:xfrm>
              <a:off x="3917652" y="510346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6" name="pt246"/>
            <p:cNvSpPr/>
            <p:nvPr/>
          </p:nvSpPr>
          <p:spPr>
            <a:xfrm>
              <a:off x="4003062" y="494225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7" name="pt247"/>
            <p:cNvSpPr/>
            <p:nvPr/>
          </p:nvSpPr>
          <p:spPr>
            <a:xfrm>
              <a:off x="4088473" y="489134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8" name="pt248"/>
            <p:cNvSpPr/>
            <p:nvPr/>
          </p:nvSpPr>
          <p:spPr>
            <a:xfrm>
              <a:off x="4173883" y="47555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9" name="pt249"/>
            <p:cNvSpPr/>
            <p:nvPr/>
          </p:nvSpPr>
          <p:spPr>
            <a:xfrm>
              <a:off x="4259294" y="47555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0" name="pt250"/>
            <p:cNvSpPr/>
            <p:nvPr/>
          </p:nvSpPr>
          <p:spPr>
            <a:xfrm>
              <a:off x="4344705" y="471316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1" name="pt251"/>
            <p:cNvSpPr/>
            <p:nvPr/>
          </p:nvSpPr>
          <p:spPr>
            <a:xfrm>
              <a:off x="4430115" y="466225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2" name="pt252"/>
            <p:cNvSpPr/>
            <p:nvPr/>
          </p:nvSpPr>
          <p:spPr>
            <a:xfrm>
              <a:off x="4515526" y="47046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3" name="pt253"/>
            <p:cNvSpPr/>
            <p:nvPr/>
          </p:nvSpPr>
          <p:spPr>
            <a:xfrm>
              <a:off x="4600936" y="474710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4" name="pt254"/>
            <p:cNvSpPr/>
            <p:nvPr/>
          </p:nvSpPr>
          <p:spPr>
            <a:xfrm>
              <a:off x="4686347" y="471316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5" name="pt255"/>
            <p:cNvSpPr/>
            <p:nvPr/>
          </p:nvSpPr>
          <p:spPr>
            <a:xfrm>
              <a:off x="4771758" y="46792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6" name="pt256"/>
            <p:cNvSpPr/>
            <p:nvPr/>
          </p:nvSpPr>
          <p:spPr>
            <a:xfrm>
              <a:off x="4857168" y="471316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7" name="pt257"/>
            <p:cNvSpPr/>
            <p:nvPr/>
          </p:nvSpPr>
          <p:spPr>
            <a:xfrm>
              <a:off x="4942579" y="46877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8" name="pt258"/>
            <p:cNvSpPr/>
            <p:nvPr/>
          </p:nvSpPr>
          <p:spPr>
            <a:xfrm>
              <a:off x="5027989" y="471316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9" name="pt259"/>
            <p:cNvSpPr/>
            <p:nvPr/>
          </p:nvSpPr>
          <p:spPr>
            <a:xfrm>
              <a:off x="5113400" y="471316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5198811" y="473861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1" name="pt261"/>
            <p:cNvSpPr/>
            <p:nvPr/>
          </p:nvSpPr>
          <p:spPr>
            <a:xfrm>
              <a:off x="5284221" y="472164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2" name="pt262"/>
            <p:cNvSpPr/>
            <p:nvPr/>
          </p:nvSpPr>
          <p:spPr>
            <a:xfrm>
              <a:off x="5369632" y="472164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3" name="pt263"/>
            <p:cNvSpPr/>
            <p:nvPr/>
          </p:nvSpPr>
          <p:spPr>
            <a:xfrm>
              <a:off x="5455042" y="472164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4" name="pt264"/>
            <p:cNvSpPr/>
            <p:nvPr/>
          </p:nvSpPr>
          <p:spPr>
            <a:xfrm>
              <a:off x="5540453" y="471316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5" name="pt265"/>
            <p:cNvSpPr/>
            <p:nvPr/>
          </p:nvSpPr>
          <p:spPr>
            <a:xfrm>
              <a:off x="5625864" y="466225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6" name="pt266"/>
            <p:cNvSpPr/>
            <p:nvPr/>
          </p:nvSpPr>
          <p:spPr>
            <a:xfrm>
              <a:off x="5711274" y="466225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7" name="pt267"/>
            <p:cNvSpPr/>
            <p:nvPr/>
          </p:nvSpPr>
          <p:spPr>
            <a:xfrm>
              <a:off x="5796685" y="465376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8" name="pt268"/>
            <p:cNvSpPr/>
            <p:nvPr/>
          </p:nvSpPr>
          <p:spPr>
            <a:xfrm>
              <a:off x="5882095" y="46537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9" name="pt269"/>
            <p:cNvSpPr/>
            <p:nvPr/>
          </p:nvSpPr>
          <p:spPr>
            <a:xfrm>
              <a:off x="5967506" y="46198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0" name="tx270"/>
            <p:cNvSpPr/>
            <p:nvPr/>
          </p:nvSpPr>
          <p:spPr>
            <a:xfrm>
              <a:off x="3698362" y="502920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34</a:t>
              </a:r>
            </a:p>
          </p:txBody>
        </p:sp>
        <p:sp>
          <p:nvSpPr>
            <p:cNvPr id="271" name="tx271"/>
            <p:cNvSpPr/>
            <p:nvPr/>
          </p:nvSpPr>
          <p:spPr>
            <a:xfrm>
              <a:off x="6018113" y="454561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272" name="tx272"/>
            <p:cNvSpPr/>
            <p:nvPr/>
          </p:nvSpPr>
          <p:spPr>
            <a:xfrm>
              <a:off x="5418832" y="45985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273" name="tx273"/>
            <p:cNvSpPr/>
            <p:nvPr/>
          </p:nvSpPr>
          <p:spPr>
            <a:xfrm>
              <a:off x="5845885" y="453066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274" name="pl274"/>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5" name="pl275"/>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6" name="pl276"/>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7" name="pl277"/>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8" name="pl278"/>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9" name="pl279"/>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0" name="pl280"/>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1" name="pl281"/>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2" name="pl282"/>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3" name="pl283"/>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4" name="pl284"/>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5" name="pl285"/>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6" name="pl286"/>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7" name="pl287"/>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8" name="pl288"/>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9" name="pl289"/>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0" name="pl290"/>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1" name="pl291"/>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2" name="pl292"/>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3" name="pl293"/>
            <p:cNvSpPr/>
            <p:nvPr/>
          </p:nvSpPr>
          <p:spPr>
            <a:xfrm>
              <a:off x="6644479" y="1990192"/>
              <a:ext cx="2135265" cy="356363"/>
            </a:xfrm>
            <a:custGeom>
              <a:avLst/>
              <a:pathLst>
                <a:path w="2135265" h="356363">
                  <a:moveTo>
                    <a:pt x="0" y="356363"/>
                  </a:moveTo>
                  <a:lnTo>
                    <a:pt x="85410" y="356363"/>
                  </a:lnTo>
                  <a:lnTo>
                    <a:pt x="170821" y="288484"/>
                  </a:lnTo>
                  <a:lnTo>
                    <a:pt x="256231" y="178181"/>
                  </a:lnTo>
                  <a:lnTo>
                    <a:pt x="341642" y="59393"/>
                  </a:lnTo>
                  <a:lnTo>
                    <a:pt x="427053" y="84848"/>
                  </a:lnTo>
                  <a:lnTo>
                    <a:pt x="512463" y="42424"/>
                  </a:lnTo>
                  <a:lnTo>
                    <a:pt x="597874" y="0"/>
                  </a:lnTo>
                  <a:lnTo>
                    <a:pt x="683284" y="50909"/>
                  </a:lnTo>
                  <a:lnTo>
                    <a:pt x="768695" y="67878"/>
                  </a:lnTo>
                  <a:lnTo>
                    <a:pt x="854106" y="42424"/>
                  </a:lnTo>
                  <a:lnTo>
                    <a:pt x="939516" y="16969"/>
                  </a:lnTo>
                  <a:lnTo>
                    <a:pt x="1024927" y="25454"/>
                  </a:lnTo>
                  <a:lnTo>
                    <a:pt x="1110337" y="16969"/>
                  </a:lnTo>
                  <a:lnTo>
                    <a:pt x="1195748" y="42424"/>
                  </a:lnTo>
                  <a:lnTo>
                    <a:pt x="1281159" y="42424"/>
                  </a:lnTo>
                  <a:lnTo>
                    <a:pt x="1366569" y="8484"/>
                  </a:lnTo>
                  <a:lnTo>
                    <a:pt x="1451980" y="8484"/>
                  </a:lnTo>
                  <a:lnTo>
                    <a:pt x="1537390" y="16969"/>
                  </a:lnTo>
                  <a:lnTo>
                    <a:pt x="1622801" y="25454"/>
                  </a:lnTo>
                  <a:lnTo>
                    <a:pt x="1708212" y="93333"/>
                  </a:lnTo>
                  <a:lnTo>
                    <a:pt x="1793622" y="76363"/>
                  </a:lnTo>
                  <a:lnTo>
                    <a:pt x="1879033" y="8484"/>
                  </a:lnTo>
                  <a:lnTo>
                    <a:pt x="1964443" y="16969"/>
                  </a:lnTo>
                  <a:lnTo>
                    <a:pt x="2049854" y="25454"/>
                  </a:lnTo>
                  <a:lnTo>
                    <a:pt x="2135265" y="25454"/>
                  </a:lnTo>
                </a:path>
              </a:pathLst>
            </a:custGeom>
            <a:ln w="27101" cap="flat">
              <a:solidFill>
                <a:srgbClr val="1CABE2">
                  <a:alpha val="100000"/>
                </a:srgbClr>
              </a:solidFill>
              <a:prstDash val="solid"/>
              <a:round/>
            </a:ln>
          </p:spPr>
          <p:txBody>
            <a:bodyPr/>
            <a:lstStyle/>
            <a:p/>
          </p:txBody>
        </p:sp>
        <p:sp>
          <p:nvSpPr>
            <p:cNvPr id="294" name="pt294"/>
            <p:cNvSpPr/>
            <p:nvPr/>
          </p:nvSpPr>
          <p:spPr>
            <a:xfrm>
              <a:off x="6626428" y="23285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5" name="pt295"/>
            <p:cNvSpPr/>
            <p:nvPr/>
          </p:nvSpPr>
          <p:spPr>
            <a:xfrm>
              <a:off x="6711839" y="23285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6" name="pt296"/>
            <p:cNvSpPr/>
            <p:nvPr/>
          </p:nvSpPr>
          <p:spPr>
            <a:xfrm>
              <a:off x="6797249" y="2260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7" name="pt297"/>
            <p:cNvSpPr/>
            <p:nvPr/>
          </p:nvSpPr>
          <p:spPr>
            <a:xfrm>
              <a:off x="6882660" y="21503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8" name="pt298"/>
            <p:cNvSpPr/>
            <p:nvPr/>
          </p:nvSpPr>
          <p:spPr>
            <a:xfrm>
              <a:off x="6968071"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9" name="pt299"/>
            <p:cNvSpPr/>
            <p:nvPr/>
          </p:nvSpPr>
          <p:spPr>
            <a:xfrm>
              <a:off x="7053481"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0" name="pt300"/>
            <p:cNvSpPr/>
            <p:nvPr/>
          </p:nvSpPr>
          <p:spPr>
            <a:xfrm>
              <a:off x="7138892"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1" name="pt301"/>
            <p:cNvSpPr/>
            <p:nvPr/>
          </p:nvSpPr>
          <p:spPr>
            <a:xfrm>
              <a:off x="7224302"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2" name="pt302"/>
            <p:cNvSpPr/>
            <p:nvPr/>
          </p:nvSpPr>
          <p:spPr>
            <a:xfrm>
              <a:off x="7309713"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3" name="pt303"/>
            <p:cNvSpPr/>
            <p:nvPr/>
          </p:nvSpPr>
          <p:spPr>
            <a:xfrm>
              <a:off x="7395124"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4" name="pt304"/>
            <p:cNvSpPr/>
            <p:nvPr/>
          </p:nvSpPr>
          <p:spPr>
            <a:xfrm>
              <a:off x="7480534"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5" name="pt305"/>
            <p:cNvSpPr/>
            <p:nvPr/>
          </p:nvSpPr>
          <p:spPr>
            <a:xfrm>
              <a:off x="7565945"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6" name="pt306"/>
            <p:cNvSpPr/>
            <p:nvPr/>
          </p:nvSpPr>
          <p:spPr>
            <a:xfrm>
              <a:off x="7651355"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7" name="pt307"/>
            <p:cNvSpPr/>
            <p:nvPr/>
          </p:nvSpPr>
          <p:spPr>
            <a:xfrm>
              <a:off x="7736766"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8" name="pt308"/>
            <p:cNvSpPr/>
            <p:nvPr/>
          </p:nvSpPr>
          <p:spPr>
            <a:xfrm>
              <a:off x="7822177"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9" name="pt309"/>
            <p:cNvSpPr/>
            <p:nvPr/>
          </p:nvSpPr>
          <p:spPr>
            <a:xfrm>
              <a:off x="7907587"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0" name="pt310"/>
            <p:cNvSpPr/>
            <p:nvPr/>
          </p:nvSpPr>
          <p:spPr>
            <a:xfrm>
              <a:off x="7992998"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1" name="pt311"/>
            <p:cNvSpPr/>
            <p:nvPr/>
          </p:nvSpPr>
          <p:spPr>
            <a:xfrm>
              <a:off x="8078408" y="198062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2" name="pt312"/>
            <p:cNvSpPr/>
            <p:nvPr/>
          </p:nvSpPr>
          <p:spPr>
            <a:xfrm>
              <a:off x="8163819" y="198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3" name="pt313"/>
            <p:cNvSpPr/>
            <p:nvPr/>
          </p:nvSpPr>
          <p:spPr>
            <a:xfrm>
              <a:off x="8249230"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4" name="pt314"/>
            <p:cNvSpPr/>
            <p:nvPr/>
          </p:nvSpPr>
          <p:spPr>
            <a:xfrm>
              <a:off x="8334640"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5" name="pt315"/>
            <p:cNvSpPr/>
            <p:nvPr/>
          </p:nvSpPr>
          <p:spPr>
            <a:xfrm>
              <a:off x="8420051"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6" name="pt316"/>
            <p:cNvSpPr/>
            <p:nvPr/>
          </p:nvSpPr>
          <p:spPr>
            <a:xfrm>
              <a:off x="8505461"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7" name="pt317"/>
            <p:cNvSpPr/>
            <p:nvPr/>
          </p:nvSpPr>
          <p:spPr>
            <a:xfrm>
              <a:off x="8590872"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8" name="pt318"/>
            <p:cNvSpPr/>
            <p:nvPr/>
          </p:nvSpPr>
          <p:spPr>
            <a:xfrm>
              <a:off x="8676283"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9" name="pt319"/>
            <p:cNvSpPr/>
            <p:nvPr/>
          </p:nvSpPr>
          <p:spPr>
            <a:xfrm>
              <a:off x="8761693"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0" name="tx320"/>
            <p:cNvSpPr/>
            <p:nvPr/>
          </p:nvSpPr>
          <p:spPr>
            <a:xfrm>
              <a:off x="6492549" y="22542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52</a:t>
              </a:r>
            </a:p>
          </p:txBody>
        </p:sp>
        <p:sp>
          <p:nvSpPr>
            <p:cNvPr id="321" name="tx321"/>
            <p:cNvSpPr/>
            <p:nvPr/>
          </p:nvSpPr>
          <p:spPr>
            <a:xfrm>
              <a:off x="8812300" y="1923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322" name="tx322"/>
            <p:cNvSpPr/>
            <p:nvPr/>
          </p:nvSpPr>
          <p:spPr>
            <a:xfrm>
              <a:off x="8213020" y="1874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323" name="tx323"/>
            <p:cNvSpPr/>
            <p:nvPr/>
          </p:nvSpPr>
          <p:spPr>
            <a:xfrm>
              <a:off x="8640073" y="1874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324" name="pl324"/>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5" name="pl325"/>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6" name="pl326"/>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7" name="pl327"/>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8" name="pl328"/>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9" name="pl329"/>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0" name="pl330"/>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1" name="pl331"/>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2" name="pl332"/>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3" name="pl333"/>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4" name="pl334"/>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5" name="pl335"/>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6" name="pl336"/>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7" name="pl337"/>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8" name="pl338"/>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9" name="pl339"/>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40" name="pl340"/>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41" name="pl341"/>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42" name="pl342"/>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43" name="pl343"/>
            <p:cNvSpPr/>
            <p:nvPr/>
          </p:nvSpPr>
          <p:spPr>
            <a:xfrm>
              <a:off x="7840227" y="3428581"/>
              <a:ext cx="939516" cy="559999"/>
            </a:xfrm>
            <a:custGeom>
              <a:avLst/>
              <a:pathLst>
                <a:path w="939516" h="559999">
                  <a:moveTo>
                    <a:pt x="0" y="559999"/>
                  </a:moveTo>
                  <a:lnTo>
                    <a:pt x="85410" y="212120"/>
                  </a:lnTo>
                  <a:lnTo>
                    <a:pt x="170821" y="186666"/>
                  </a:lnTo>
                  <a:lnTo>
                    <a:pt x="256231" y="169696"/>
                  </a:lnTo>
                  <a:lnTo>
                    <a:pt x="341642" y="144242"/>
                  </a:lnTo>
                  <a:lnTo>
                    <a:pt x="427053" y="135757"/>
                  </a:lnTo>
                  <a:lnTo>
                    <a:pt x="512463" y="135757"/>
                  </a:lnTo>
                  <a:lnTo>
                    <a:pt x="597874" y="127272"/>
                  </a:lnTo>
                  <a:lnTo>
                    <a:pt x="683284" y="84848"/>
                  </a:lnTo>
                  <a:lnTo>
                    <a:pt x="768695" y="42424"/>
                  </a:lnTo>
                  <a:lnTo>
                    <a:pt x="854106" y="0"/>
                  </a:lnTo>
                  <a:lnTo>
                    <a:pt x="939516" y="8484"/>
                  </a:lnTo>
                </a:path>
              </a:pathLst>
            </a:custGeom>
            <a:ln w="27101" cap="flat">
              <a:solidFill>
                <a:srgbClr val="1CABE2">
                  <a:alpha val="100000"/>
                </a:srgbClr>
              </a:solidFill>
              <a:prstDash val="solid"/>
              <a:round/>
            </a:ln>
          </p:spPr>
          <p:txBody>
            <a:bodyPr/>
            <a:lstStyle/>
            <a:p/>
          </p:txBody>
        </p:sp>
        <p:sp>
          <p:nvSpPr>
            <p:cNvPr id="344" name="pt344"/>
            <p:cNvSpPr/>
            <p:nvPr/>
          </p:nvSpPr>
          <p:spPr>
            <a:xfrm>
              <a:off x="7822177" y="397052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5" name="pt345"/>
            <p:cNvSpPr/>
            <p:nvPr/>
          </p:nvSpPr>
          <p:spPr>
            <a:xfrm>
              <a:off x="7907587" y="362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6" name="pt346"/>
            <p:cNvSpPr/>
            <p:nvPr/>
          </p:nvSpPr>
          <p:spPr>
            <a:xfrm>
              <a:off x="7992998" y="35971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7" name="pt347"/>
            <p:cNvSpPr/>
            <p:nvPr/>
          </p:nvSpPr>
          <p:spPr>
            <a:xfrm>
              <a:off x="8078408" y="358022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8" name="pt348"/>
            <p:cNvSpPr/>
            <p:nvPr/>
          </p:nvSpPr>
          <p:spPr>
            <a:xfrm>
              <a:off x="8163819" y="355477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9" name="pt349"/>
            <p:cNvSpPr/>
            <p:nvPr/>
          </p:nvSpPr>
          <p:spPr>
            <a:xfrm>
              <a:off x="8249230" y="35462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0" name="pt350"/>
            <p:cNvSpPr/>
            <p:nvPr/>
          </p:nvSpPr>
          <p:spPr>
            <a:xfrm>
              <a:off x="8334640" y="35462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1" name="pt351"/>
            <p:cNvSpPr/>
            <p:nvPr/>
          </p:nvSpPr>
          <p:spPr>
            <a:xfrm>
              <a:off x="8420051" y="35378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2" name="pt352"/>
            <p:cNvSpPr/>
            <p:nvPr/>
          </p:nvSpPr>
          <p:spPr>
            <a:xfrm>
              <a:off x="8505461" y="349537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3" name="pt353"/>
            <p:cNvSpPr/>
            <p:nvPr/>
          </p:nvSpPr>
          <p:spPr>
            <a:xfrm>
              <a:off x="8590872" y="34529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4" name="pt354"/>
            <p:cNvSpPr/>
            <p:nvPr/>
          </p:nvSpPr>
          <p:spPr>
            <a:xfrm>
              <a:off x="8676283" y="34105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5" name="pt355"/>
            <p:cNvSpPr/>
            <p:nvPr/>
          </p:nvSpPr>
          <p:spPr>
            <a:xfrm>
              <a:off x="8761693" y="34190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6" name="tx356"/>
            <p:cNvSpPr/>
            <p:nvPr/>
          </p:nvSpPr>
          <p:spPr>
            <a:xfrm>
              <a:off x="7688297" y="3896265"/>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13</a:t>
              </a:r>
            </a:p>
          </p:txBody>
        </p:sp>
        <p:sp>
          <p:nvSpPr>
            <p:cNvPr id="357" name="tx357"/>
            <p:cNvSpPr/>
            <p:nvPr/>
          </p:nvSpPr>
          <p:spPr>
            <a:xfrm>
              <a:off x="8812300" y="334479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358" name="tx358"/>
            <p:cNvSpPr/>
            <p:nvPr/>
          </p:nvSpPr>
          <p:spPr>
            <a:xfrm>
              <a:off x="8213020" y="3423136"/>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63</a:t>
              </a:r>
            </a:p>
          </p:txBody>
        </p:sp>
        <p:sp>
          <p:nvSpPr>
            <p:cNvPr id="359" name="tx359"/>
            <p:cNvSpPr/>
            <p:nvPr/>
          </p:nvSpPr>
          <p:spPr>
            <a:xfrm>
              <a:off x="8640073" y="328742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360" name="tx360"/>
            <p:cNvSpPr/>
            <p:nvPr/>
          </p:nvSpPr>
          <p:spPr>
            <a:xfrm>
              <a:off x="1928157" y="4279786"/>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361" name="tx361"/>
            <p:cNvSpPr/>
            <p:nvPr/>
          </p:nvSpPr>
          <p:spPr>
            <a:xfrm>
              <a:off x="4809247" y="4282569"/>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a:t>
              </a:r>
            </a:p>
          </p:txBody>
        </p:sp>
        <p:sp>
          <p:nvSpPr>
            <p:cNvPr id="362" name="tx362"/>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363" name="tx363"/>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364" name="tx364"/>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365" name="tx365"/>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366" name="tx366"/>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367" name="tx367"/>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368" name="tx368"/>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69" name="tx369"/>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70" name="tx370"/>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71" name="tx371"/>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72" name="tx372"/>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73" name="tx373"/>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74" name="tx374"/>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75" name="tx375"/>
            <p:cNvSpPr/>
            <p:nvPr/>
          </p:nvSpPr>
          <p:spPr>
            <a:xfrm rot="-5400000">
              <a:off x="372940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76" name="tx376"/>
            <p:cNvSpPr/>
            <p:nvPr/>
          </p:nvSpPr>
          <p:spPr>
            <a:xfrm rot="-5400000">
              <a:off x="41564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77" name="tx377"/>
            <p:cNvSpPr/>
            <p:nvPr/>
          </p:nvSpPr>
          <p:spPr>
            <a:xfrm rot="-5400000">
              <a:off x="458350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78" name="tx378"/>
            <p:cNvSpPr/>
            <p:nvPr/>
          </p:nvSpPr>
          <p:spPr>
            <a:xfrm rot="-5400000">
              <a:off x="501056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79" name="tx379"/>
            <p:cNvSpPr/>
            <p:nvPr/>
          </p:nvSpPr>
          <p:spPr>
            <a:xfrm rot="-5400000">
              <a:off x="535220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80" name="tx380"/>
            <p:cNvSpPr/>
            <p:nvPr/>
          </p:nvSpPr>
          <p:spPr>
            <a:xfrm rot="-5400000">
              <a:off x="577925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81" name="tx381"/>
            <p:cNvSpPr/>
            <p:nvPr/>
          </p:nvSpPr>
          <p:spPr>
            <a:xfrm rot="-5400000">
              <a:off x="586466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82" name="tx382"/>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83" name="tx383"/>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84" name="tx384"/>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85" name="tx385"/>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86" name="tx386"/>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87" name="tx387"/>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88" name="tx388"/>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89" name="tx389"/>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90" name="tx390"/>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91" name="tx391"/>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92" name="tx392"/>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93" name="tx393"/>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94" name="tx394"/>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95" name="tx395"/>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96" name="tx396"/>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97" name="tx397"/>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98" name="tx398"/>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99" name="tx399"/>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400" name="tx400"/>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401" name="tx401"/>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02" name="tx402"/>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403" name="tx403"/>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404" name="tx404"/>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405" name="tx405"/>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406" name="tx406"/>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407" name="tx407"/>
            <p:cNvSpPr/>
            <p:nvPr/>
          </p:nvSpPr>
          <p:spPr>
            <a:xfrm rot="-5400000">
              <a:off x="-95211" y="3566664"/>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408" name="pt408"/>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9" name="pt409"/>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0" name="tx410"/>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411" name="tx411"/>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412" name="tx412"/>
            <p:cNvSpPr/>
            <p:nvPr/>
          </p:nvSpPr>
          <p:spPr>
            <a:xfrm>
              <a:off x="2150145" y="1330710"/>
              <a:ext cx="553555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recommandée pour les enfants, Sénégal, 2000-2025</a:t>
              </a:r>
            </a:p>
          </p:txBody>
        </p:sp>
        <p:sp>
          <p:nvSpPr>
            <p:cNvPr id="413" name="tx413"/>
            <p:cNvSpPr/>
            <p:nvPr/>
          </p:nvSpPr>
          <p:spPr>
            <a:xfrm>
              <a:off x="4775852" y="647379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414" name="tx414"/>
            <p:cNvSpPr/>
            <p:nvPr/>
          </p:nvSpPr>
          <p:spPr>
            <a:xfrm>
              <a:off x="3693887" y="6586855"/>
              <a:ext cx="53805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libellés des données sont indiqués pour 2000 (ou la première année de déclaration), 2019 et 2025.</a:t>
              </a:r>
            </a:p>
          </p:txBody>
        </p:sp>
      </p:grpSp>
      <p:sp>
        <p:nvSpPr>
          <p:cNvPr id="41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graphique montre les tendances en matière de couverture vaccinale pour certains vaccins de routine recommandés pendant l'enfance.
En 2025, le MCV2 affichait la couverture la plus faible (78 %), suivi du ROTAC (90 %).
Par rapport à 2019, la couverture vaccinale de deux vaccins est restée stable (BCG et DTP3) et celle de six vaccins a augmenté (DTP1, IPV1, MCV1, MCV2, ROTAC et YFV).
Par rapport à 2024, la couverture vaccinale de deux vaccins est restée stable (BCG et DTP3), celle de quatre vaccins a diminué (DTP1, IPV1, MCV2 et ROTAC) et celle de deux vaccins a augmenté (MCV1 et YFV).</a:t>
            </a:r>
          </a:p>
        </p:txBody>
      </p:sp>
      <p:sp>
        <p:nvSpPr>
          <p:cNvPr id="41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le Sénégal affichait la couverture la plus faible pour le MCV2 (78 %), tandis que la plupart des autres vaccins de routine se situaient entre 90 et 94 % ; six antigènes ont connu une hausse depuis 2019, et quatre antigènes ont enregistré une baisse depuis 2024.</a:t>
            </a:r>
          </a:p>
        </p:txBody>
      </p:sp>
      <p:grpSp xmlns:pic="http://schemas.openxmlformats.org/drawingml/2006/picture">
        <p:nvGrpSpPr>
          <p:cNvPr id="417" name=""/>
          <p:cNvGrpSpPr/>
          <p:nvPr/>
        </p:nvGrpSpPr>
        <p:grpSpPr>
          <a:xfrm>
            <a:off x="292608" y="1097280"/>
            <a:ext cx="8595360" cy="28575"/>
            <a:chOff x="292608" y="1097280"/>
            <a:chExt cx="8595360" cy="28575"/>
          </a:xfrm>
        </p:grpSpPr>
        <p:sp>
          <p:nvSpPr>
            <p:cNvPr id="418"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19"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1168047"/>
              <a:ext cx="6518190" cy="1992883"/>
            </a:xfrm>
            <a:custGeom>
              <a:avLst/>
              <a:pathLst>
                <a:path w="6518190" h="1992883">
                  <a:moveTo>
                    <a:pt x="0" y="1992883"/>
                  </a:moveTo>
                  <a:lnTo>
                    <a:pt x="260727" y="1992883"/>
                  </a:lnTo>
                  <a:lnTo>
                    <a:pt x="521455" y="1613286"/>
                  </a:lnTo>
                  <a:lnTo>
                    <a:pt x="782182" y="996441"/>
                  </a:lnTo>
                  <a:lnTo>
                    <a:pt x="1042910" y="332147"/>
                  </a:lnTo>
                  <a:lnTo>
                    <a:pt x="1303638" y="474496"/>
                  </a:lnTo>
                  <a:lnTo>
                    <a:pt x="1564365" y="237248"/>
                  </a:lnTo>
                  <a:lnTo>
                    <a:pt x="1825093" y="0"/>
                  </a:lnTo>
                  <a:lnTo>
                    <a:pt x="2085820" y="284697"/>
                  </a:lnTo>
                  <a:lnTo>
                    <a:pt x="2346548" y="379596"/>
                  </a:lnTo>
                  <a:lnTo>
                    <a:pt x="2607276" y="237248"/>
                  </a:lnTo>
                  <a:lnTo>
                    <a:pt x="2868003" y="94899"/>
                  </a:lnTo>
                  <a:lnTo>
                    <a:pt x="3128731" y="142348"/>
                  </a:lnTo>
                  <a:lnTo>
                    <a:pt x="3389458" y="94899"/>
                  </a:lnTo>
                  <a:lnTo>
                    <a:pt x="3650186" y="237248"/>
                  </a:lnTo>
                  <a:lnTo>
                    <a:pt x="3910914" y="237248"/>
                  </a:lnTo>
                  <a:lnTo>
                    <a:pt x="4171641" y="47449"/>
                  </a:lnTo>
                  <a:lnTo>
                    <a:pt x="4432369" y="47449"/>
                  </a:lnTo>
                  <a:lnTo>
                    <a:pt x="4693096" y="94899"/>
                  </a:lnTo>
                  <a:lnTo>
                    <a:pt x="4953824" y="142348"/>
                  </a:lnTo>
                  <a:lnTo>
                    <a:pt x="5214552" y="521945"/>
                  </a:lnTo>
                  <a:lnTo>
                    <a:pt x="5475279" y="427046"/>
                  </a:lnTo>
                  <a:lnTo>
                    <a:pt x="5736007" y="47449"/>
                  </a:lnTo>
                  <a:lnTo>
                    <a:pt x="5996734" y="94899"/>
                  </a:lnTo>
                  <a:lnTo>
                    <a:pt x="6257462" y="142348"/>
                  </a:lnTo>
                  <a:lnTo>
                    <a:pt x="6518190" y="142348"/>
                  </a:lnTo>
                </a:path>
              </a:pathLst>
            </a:custGeom>
            <a:ln w="27101" cap="flat">
              <a:solidFill>
                <a:srgbClr val="1C86EE">
                  <a:alpha val="100000"/>
                </a:srgbClr>
              </a:solidFill>
              <a:prstDash val="solid"/>
              <a:round/>
            </a:ln>
          </p:spPr>
          <p:txBody>
            <a:bodyPr/>
            <a:lstStyle/>
            <a:p/>
          </p:txBody>
        </p:sp>
        <p:sp>
          <p:nvSpPr>
            <p:cNvPr id="39" name="pl39"/>
            <p:cNvSpPr/>
            <p:nvPr/>
          </p:nvSpPr>
          <p:spPr>
            <a:xfrm>
              <a:off x="2178165" y="1168047"/>
              <a:ext cx="5475279" cy="1897984"/>
            </a:xfrm>
            <a:custGeom>
              <a:avLst/>
              <a:pathLst>
                <a:path w="5475279" h="1897984">
                  <a:moveTo>
                    <a:pt x="0" y="1897984"/>
                  </a:moveTo>
                  <a:lnTo>
                    <a:pt x="260727" y="474496"/>
                  </a:lnTo>
                  <a:lnTo>
                    <a:pt x="521455" y="237248"/>
                  </a:lnTo>
                  <a:lnTo>
                    <a:pt x="782182" y="0"/>
                  </a:lnTo>
                  <a:lnTo>
                    <a:pt x="1042910" y="284697"/>
                  </a:lnTo>
                  <a:lnTo>
                    <a:pt x="1303638" y="379596"/>
                  </a:lnTo>
                  <a:lnTo>
                    <a:pt x="1564365" y="237248"/>
                  </a:lnTo>
                  <a:lnTo>
                    <a:pt x="1825093" y="94899"/>
                  </a:lnTo>
                  <a:lnTo>
                    <a:pt x="2085820" y="142348"/>
                  </a:lnTo>
                  <a:lnTo>
                    <a:pt x="2346548" y="94899"/>
                  </a:lnTo>
                  <a:lnTo>
                    <a:pt x="2607276" y="237248"/>
                  </a:lnTo>
                  <a:lnTo>
                    <a:pt x="2868003" y="237248"/>
                  </a:lnTo>
                  <a:lnTo>
                    <a:pt x="3128731" y="47449"/>
                  </a:lnTo>
                  <a:lnTo>
                    <a:pt x="3389458" y="47449"/>
                  </a:lnTo>
                  <a:lnTo>
                    <a:pt x="3650186" y="94899"/>
                  </a:lnTo>
                  <a:lnTo>
                    <a:pt x="3910914" y="142348"/>
                  </a:lnTo>
                  <a:lnTo>
                    <a:pt x="4171641" y="521945"/>
                  </a:lnTo>
                  <a:lnTo>
                    <a:pt x="4432369" y="427046"/>
                  </a:lnTo>
                  <a:lnTo>
                    <a:pt x="4693096" y="47449"/>
                  </a:lnTo>
                  <a:lnTo>
                    <a:pt x="4953824" y="94899"/>
                  </a:lnTo>
                  <a:lnTo>
                    <a:pt x="5214552" y="142348"/>
                  </a:lnTo>
                  <a:lnTo>
                    <a:pt x="5475279" y="142348"/>
                  </a:lnTo>
                </a:path>
              </a:pathLst>
            </a:custGeom>
            <a:ln w="27101" cap="flat">
              <a:solidFill>
                <a:srgbClr val="80BD41">
                  <a:alpha val="100000"/>
                </a:srgbClr>
              </a:solidFill>
              <a:prstDash val="solid"/>
              <a:round/>
            </a:ln>
          </p:spPr>
          <p:txBody>
            <a:bodyPr/>
            <a:lstStyle/>
            <a:p/>
          </p:txBody>
        </p:sp>
        <p:sp>
          <p:nvSpPr>
            <p:cNvPr id="40" name="pl40"/>
            <p:cNvSpPr/>
            <p:nvPr/>
          </p:nvSpPr>
          <p:spPr>
            <a:xfrm>
              <a:off x="2438893" y="1168047"/>
              <a:ext cx="5214552" cy="3606170"/>
            </a:xfrm>
            <a:custGeom>
              <a:avLst/>
              <a:pathLst>
                <a:path w="5214552" h="3606170">
                  <a:moveTo>
                    <a:pt x="0" y="3606170"/>
                  </a:moveTo>
                  <a:lnTo>
                    <a:pt x="260727" y="237248"/>
                  </a:lnTo>
                  <a:lnTo>
                    <a:pt x="521455" y="0"/>
                  </a:lnTo>
                  <a:lnTo>
                    <a:pt x="782182" y="284697"/>
                  </a:lnTo>
                  <a:lnTo>
                    <a:pt x="1042910" y="379596"/>
                  </a:lnTo>
                  <a:lnTo>
                    <a:pt x="1303638" y="237248"/>
                  </a:lnTo>
                  <a:lnTo>
                    <a:pt x="1564365" y="94899"/>
                  </a:lnTo>
                  <a:lnTo>
                    <a:pt x="1825093" y="142348"/>
                  </a:lnTo>
                  <a:lnTo>
                    <a:pt x="2085820" y="94899"/>
                  </a:lnTo>
                  <a:lnTo>
                    <a:pt x="2346548" y="237248"/>
                  </a:lnTo>
                  <a:lnTo>
                    <a:pt x="2607276" y="237248"/>
                  </a:lnTo>
                  <a:lnTo>
                    <a:pt x="2868003" y="47449"/>
                  </a:lnTo>
                  <a:lnTo>
                    <a:pt x="3128731" y="47449"/>
                  </a:lnTo>
                  <a:lnTo>
                    <a:pt x="3389458" y="94899"/>
                  </a:lnTo>
                  <a:lnTo>
                    <a:pt x="3650186" y="142348"/>
                  </a:lnTo>
                  <a:lnTo>
                    <a:pt x="3910914" y="521945"/>
                  </a:lnTo>
                  <a:lnTo>
                    <a:pt x="4171641" y="427046"/>
                  </a:lnTo>
                  <a:lnTo>
                    <a:pt x="4432369" y="47449"/>
                  </a:lnTo>
                  <a:lnTo>
                    <a:pt x="4693096" y="94899"/>
                  </a:lnTo>
                  <a:lnTo>
                    <a:pt x="4953824" y="142348"/>
                  </a:lnTo>
                  <a:lnTo>
                    <a:pt x="5214552" y="142348"/>
                  </a:lnTo>
                </a:path>
              </a:pathLst>
            </a:custGeom>
            <a:ln w="27101" cap="flat">
              <a:solidFill>
                <a:srgbClr val="EE00EE">
                  <a:alpha val="100000"/>
                </a:srgbClr>
              </a:solidFill>
              <a:prstDash val="solid"/>
              <a:round/>
            </a:ln>
          </p:spPr>
          <p:txBody>
            <a:bodyPr/>
            <a:lstStyle/>
            <a:p/>
          </p:txBody>
        </p:sp>
        <p:sp>
          <p:nvSpPr>
            <p:cNvPr id="41" name="pl41"/>
            <p:cNvSpPr/>
            <p:nvPr/>
          </p:nvSpPr>
          <p:spPr>
            <a:xfrm>
              <a:off x="6089079" y="2781334"/>
              <a:ext cx="1564365" cy="1613286"/>
            </a:xfrm>
            <a:custGeom>
              <a:avLst/>
              <a:pathLst>
                <a:path w="1564365" h="1613286">
                  <a:moveTo>
                    <a:pt x="0" y="1613286"/>
                  </a:moveTo>
                  <a:lnTo>
                    <a:pt x="260727" y="1281139"/>
                  </a:lnTo>
                  <a:lnTo>
                    <a:pt x="521455" y="1233689"/>
                  </a:lnTo>
                  <a:lnTo>
                    <a:pt x="782182" y="1613286"/>
                  </a:lnTo>
                  <a:lnTo>
                    <a:pt x="1042910" y="996441"/>
                  </a:lnTo>
                  <a:lnTo>
                    <a:pt x="1303638" y="427046"/>
                  </a:lnTo>
                  <a:lnTo>
                    <a:pt x="1564365" y="0"/>
                  </a:lnTo>
                </a:path>
              </a:pathLst>
            </a:custGeom>
            <a:ln w="27101" cap="flat">
              <a:solidFill>
                <a:srgbClr val="6A3D9A">
                  <a:alpha val="100000"/>
                </a:srgbClr>
              </a:solidFill>
              <a:prstDash val="solid"/>
              <a:round/>
            </a:ln>
          </p:spPr>
          <p:txBody>
            <a:bodyPr/>
            <a:lstStyle/>
            <a:p/>
          </p:txBody>
        </p:sp>
        <p:sp>
          <p:nvSpPr>
            <p:cNvPr id="42" name="pl42"/>
            <p:cNvSpPr/>
            <p:nvPr/>
          </p:nvSpPr>
          <p:spPr>
            <a:xfrm>
              <a:off x="5046169" y="1073148"/>
              <a:ext cx="2607276" cy="4555162"/>
            </a:xfrm>
            <a:custGeom>
              <a:avLst/>
              <a:pathLst>
                <a:path w="2607276" h="4555162">
                  <a:moveTo>
                    <a:pt x="0" y="711744"/>
                  </a:moveTo>
                  <a:lnTo>
                    <a:pt x="260727" y="1138790"/>
                  </a:lnTo>
                  <a:lnTo>
                    <a:pt x="521455" y="4555162"/>
                  </a:lnTo>
                  <a:lnTo>
                    <a:pt x="782182" y="664294"/>
                  </a:lnTo>
                  <a:lnTo>
                    <a:pt x="1042910" y="189798"/>
                  </a:lnTo>
                  <a:lnTo>
                    <a:pt x="1303638" y="616844"/>
                  </a:lnTo>
                  <a:lnTo>
                    <a:pt x="1564365" y="474496"/>
                  </a:lnTo>
                  <a:lnTo>
                    <a:pt x="1825093" y="237248"/>
                  </a:lnTo>
                  <a:lnTo>
                    <a:pt x="2085820" y="94899"/>
                  </a:lnTo>
                  <a:lnTo>
                    <a:pt x="2346548" y="0"/>
                  </a:lnTo>
                  <a:lnTo>
                    <a:pt x="2607276" y="94899"/>
                  </a:lnTo>
                </a:path>
              </a:pathLst>
            </a:custGeom>
            <a:ln w="27101" cap="flat">
              <a:solidFill>
                <a:srgbClr val="E31A1C">
                  <a:alpha val="100000"/>
                </a:srgbClr>
              </a:solidFill>
              <a:prstDash val="solid"/>
              <a:round/>
            </a:ln>
          </p:spPr>
          <p:txBody>
            <a:bodyPr/>
            <a:lstStyle/>
            <a:p/>
          </p:txBody>
        </p:sp>
        <p:sp>
          <p:nvSpPr>
            <p:cNvPr id="43" name="pl43"/>
            <p:cNvSpPr/>
            <p:nvPr/>
          </p:nvSpPr>
          <p:spPr>
            <a:xfrm>
              <a:off x="7392717" y="1310396"/>
              <a:ext cx="260727" cy="0"/>
            </a:xfrm>
            <a:custGeom>
              <a:avLst/>
              <a:pathLst>
                <a:path w="260727" h="0">
                  <a:moveTo>
                    <a:pt x="0" y="0"/>
                  </a:moveTo>
                  <a:lnTo>
                    <a:pt x="260727" y="0"/>
                  </a:lnTo>
                </a:path>
              </a:pathLst>
            </a:custGeom>
            <a:ln w="27101" cap="flat">
              <a:solidFill>
                <a:srgbClr val="FF7F00">
                  <a:alpha val="100000"/>
                </a:srgbClr>
              </a:solidFill>
              <a:prstDash val="solid"/>
              <a:round/>
            </a:ln>
          </p:spPr>
          <p:txBody>
            <a:bodyPr/>
            <a:lstStyle/>
            <a:p/>
          </p:txBody>
        </p:sp>
        <p:sp>
          <p:nvSpPr>
            <p:cNvPr id="44" name="pl44"/>
            <p:cNvSpPr/>
            <p:nvPr/>
          </p:nvSpPr>
          <p:spPr>
            <a:xfrm>
              <a:off x="1135255" y="1215496"/>
              <a:ext cx="6518190" cy="2135232"/>
            </a:xfrm>
            <a:custGeom>
              <a:avLst/>
              <a:pathLst>
                <a:path w="6518190" h="2135232">
                  <a:moveTo>
                    <a:pt x="0" y="2135232"/>
                  </a:moveTo>
                  <a:lnTo>
                    <a:pt x="260727" y="2135232"/>
                  </a:lnTo>
                  <a:lnTo>
                    <a:pt x="521455" y="1850534"/>
                  </a:lnTo>
                  <a:lnTo>
                    <a:pt x="782182" y="1565837"/>
                  </a:lnTo>
                  <a:lnTo>
                    <a:pt x="1042910" y="1708186"/>
                  </a:lnTo>
                  <a:lnTo>
                    <a:pt x="1303638" y="901542"/>
                  </a:lnTo>
                  <a:lnTo>
                    <a:pt x="1564365" y="616844"/>
                  </a:lnTo>
                  <a:lnTo>
                    <a:pt x="1825093" y="427046"/>
                  </a:lnTo>
                  <a:lnTo>
                    <a:pt x="2085820" y="759193"/>
                  </a:lnTo>
                  <a:lnTo>
                    <a:pt x="2346548" y="664294"/>
                  </a:lnTo>
                  <a:lnTo>
                    <a:pt x="2607276" y="569395"/>
                  </a:lnTo>
                  <a:lnTo>
                    <a:pt x="2868003" y="427046"/>
                  </a:lnTo>
                  <a:lnTo>
                    <a:pt x="3128731" y="474496"/>
                  </a:lnTo>
                  <a:lnTo>
                    <a:pt x="3389458" y="427046"/>
                  </a:lnTo>
                  <a:lnTo>
                    <a:pt x="3650186" y="616844"/>
                  </a:lnTo>
                  <a:lnTo>
                    <a:pt x="3910914" y="616844"/>
                  </a:lnTo>
                  <a:lnTo>
                    <a:pt x="4171641" y="0"/>
                  </a:lnTo>
                  <a:lnTo>
                    <a:pt x="4432369" y="142348"/>
                  </a:lnTo>
                  <a:lnTo>
                    <a:pt x="4693096" y="332147"/>
                  </a:lnTo>
                  <a:lnTo>
                    <a:pt x="4953824" y="332147"/>
                  </a:lnTo>
                  <a:lnTo>
                    <a:pt x="5214552" y="521945"/>
                  </a:lnTo>
                  <a:lnTo>
                    <a:pt x="5475279" y="237248"/>
                  </a:lnTo>
                  <a:lnTo>
                    <a:pt x="5736007" y="284697"/>
                  </a:lnTo>
                  <a:lnTo>
                    <a:pt x="5996734" y="284697"/>
                  </a:lnTo>
                  <a:lnTo>
                    <a:pt x="6257462" y="284697"/>
                  </a:lnTo>
                  <a:lnTo>
                    <a:pt x="6518190" y="47449"/>
                  </a:lnTo>
                </a:path>
              </a:pathLst>
            </a:custGeom>
            <a:ln w="27101" cap="flat">
              <a:solidFill>
                <a:srgbClr val="FFC20E">
                  <a:alpha val="100000"/>
                </a:srgbClr>
              </a:solidFill>
              <a:prstDash val="solid"/>
              <a:round/>
            </a:ln>
          </p:spPr>
          <p:txBody>
            <a:bodyPr/>
            <a:lstStyle/>
            <a:p/>
          </p:txBody>
        </p:sp>
        <p:sp>
          <p:nvSpPr>
            <p:cNvPr id="45" name="pl45"/>
            <p:cNvSpPr/>
            <p:nvPr/>
          </p:nvSpPr>
          <p:spPr>
            <a:xfrm>
              <a:off x="4785441" y="1879791"/>
              <a:ext cx="2868003" cy="3131674"/>
            </a:xfrm>
            <a:custGeom>
              <a:avLst/>
              <a:pathLst>
                <a:path w="2868003" h="3131674">
                  <a:moveTo>
                    <a:pt x="0" y="3131674"/>
                  </a:moveTo>
                  <a:lnTo>
                    <a:pt x="260727" y="1186240"/>
                  </a:lnTo>
                  <a:lnTo>
                    <a:pt x="521455" y="1043891"/>
                  </a:lnTo>
                  <a:lnTo>
                    <a:pt x="782182" y="948992"/>
                  </a:lnTo>
                  <a:lnTo>
                    <a:pt x="1042910" y="806643"/>
                  </a:lnTo>
                  <a:lnTo>
                    <a:pt x="1303638" y="759193"/>
                  </a:lnTo>
                  <a:lnTo>
                    <a:pt x="1564365" y="759193"/>
                  </a:lnTo>
                  <a:lnTo>
                    <a:pt x="1825093" y="711744"/>
                  </a:lnTo>
                  <a:lnTo>
                    <a:pt x="2085820" y="474496"/>
                  </a:lnTo>
                  <a:lnTo>
                    <a:pt x="2346548" y="237248"/>
                  </a:lnTo>
                  <a:lnTo>
                    <a:pt x="2607276" y="0"/>
                  </a:lnTo>
                  <a:lnTo>
                    <a:pt x="2868003" y="47449"/>
                  </a:lnTo>
                </a:path>
              </a:pathLst>
            </a:custGeom>
            <a:ln w="27101" cap="flat">
              <a:solidFill>
                <a:srgbClr val="008B00">
                  <a:alpha val="100000"/>
                </a:srgbClr>
              </a:solidFill>
              <a:prstDash val="solid"/>
              <a:round/>
            </a:ln>
          </p:spPr>
          <p:txBody>
            <a:bodyPr/>
            <a:lstStyle/>
            <a:p/>
          </p:txBody>
        </p:sp>
        <p:sp>
          <p:nvSpPr>
            <p:cNvPr id="46" name="pl46"/>
            <p:cNvSpPr/>
            <p:nvPr/>
          </p:nvSpPr>
          <p:spPr>
            <a:xfrm>
              <a:off x="4785441" y="1215496"/>
              <a:ext cx="2868003" cy="569395"/>
            </a:xfrm>
            <a:custGeom>
              <a:avLst/>
              <a:pathLst>
                <a:path w="2868003" h="569395">
                  <a:moveTo>
                    <a:pt x="0" y="569395"/>
                  </a:moveTo>
                  <a:lnTo>
                    <a:pt x="260727" y="189798"/>
                  </a:lnTo>
                  <a:lnTo>
                    <a:pt x="521455" y="0"/>
                  </a:lnTo>
                  <a:lnTo>
                    <a:pt x="782182" y="47449"/>
                  </a:lnTo>
                  <a:lnTo>
                    <a:pt x="1042910" y="47449"/>
                  </a:lnTo>
                  <a:lnTo>
                    <a:pt x="1303638" y="94899"/>
                  </a:lnTo>
                  <a:lnTo>
                    <a:pt x="1564365" y="521945"/>
                  </a:lnTo>
                  <a:lnTo>
                    <a:pt x="1825093" y="474496"/>
                  </a:lnTo>
                  <a:lnTo>
                    <a:pt x="2085820" y="47449"/>
                  </a:lnTo>
                  <a:lnTo>
                    <a:pt x="2346548" y="47449"/>
                  </a:lnTo>
                  <a:lnTo>
                    <a:pt x="2607276" y="94899"/>
                  </a:lnTo>
                  <a:lnTo>
                    <a:pt x="2868003" y="94899"/>
                  </a:lnTo>
                </a:path>
              </a:pathLst>
            </a:custGeom>
            <a:ln w="27101" cap="flat">
              <a:solidFill>
                <a:srgbClr val="9A32CD">
                  <a:alpha val="100000"/>
                </a:srgbClr>
              </a:solidFill>
              <a:prstDash val="solid"/>
              <a:round/>
            </a:ln>
          </p:spPr>
          <p:txBody>
            <a:bodyPr/>
            <a:lstStyle/>
            <a:p/>
          </p:txBody>
        </p:sp>
        <p:sp>
          <p:nvSpPr>
            <p:cNvPr id="47" name="pl47"/>
            <p:cNvSpPr/>
            <p:nvPr/>
          </p:nvSpPr>
          <p:spPr>
            <a:xfrm>
              <a:off x="5046169" y="1168047"/>
              <a:ext cx="2607276" cy="1233689"/>
            </a:xfrm>
            <a:custGeom>
              <a:avLst/>
              <a:pathLst>
                <a:path w="2607276" h="1233689">
                  <a:moveTo>
                    <a:pt x="0" y="521945"/>
                  </a:moveTo>
                  <a:lnTo>
                    <a:pt x="260727" y="47449"/>
                  </a:lnTo>
                  <a:lnTo>
                    <a:pt x="521455" y="0"/>
                  </a:lnTo>
                  <a:lnTo>
                    <a:pt x="782182" y="0"/>
                  </a:lnTo>
                  <a:lnTo>
                    <a:pt x="1042910" y="332147"/>
                  </a:lnTo>
                  <a:lnTo>
                    <a:pt x="1303638" y="569395"/>
                  </a:lnTo>
                  <a:lnTo>
                    <a:pt x="1564365" y="474496"/>
                  </a:lnTo>
                  <a:lnTo>
                    <a:pt x="1825093" y="1233689"/>
                  </a:lnTo>
                  <a:lnTo>
                    <a:pt x="2085820" y="521945"/>
                  </a:lnTo>
                  <a:lnTo>
                    <a:pt x="2346548" y="142348"/>
                  </a:lnTo>
                  <a:lnTo>
                    <a:pt x="2607276" y="189798"/>
                  </a:lnTo>
                </a:path>
              </a:pathLst>
            </a:custGeom>
            <a:ln w="27101" cap="flat">
              <a:solidFill>
                <a:srgbClr val="836FFF">
                  <a:alpha val="100000"/>
                </a:srgbClr>
              </a:solidFill>
              <a:prstDash val="solid"/>
              <a:round/>
            </a:ln>
          </p:spPr>
          <p:txBody>
            <a:bodyPr/>
            <a:lstStyle/>
            <a:p/>
          </p:txBody>
        </p:sp>
        <p:sp>
          <p:nvSpPr>
            <p:cNvPr id="48" name="pl48"/>
            <p:cNvSpPr/>
            <p:nvPr/>
          </p:nvSpPr>
          <p:spPr>
            <a:xfrm>
              <a:off x="4524714" y="1215496"/>
              <a:ext cx="3128731" cy="616844"/>
            </a:xfrm>
            <a:custGeom>
              <a:avLst/>
              <a:pathLst>
                <a:path w="3128731" h="616844">
                  <a:moveTo>
                    <a:pt x="0" y="427046"/>
                  </a:moveTo>
                  <a:lnTo>
                    <a:pt x="260727" y="616844"/>
                  </a:lnTo>
                  <a:lnTo>
                    <a:pt x="521455" y="616844"/>
                  </a:lnTo>
                  <a:lnTo>
                    <a:pt x="782182" y="0"/>
                  </a:lnTo>
                  <a:lnTo>
                    <a:pt x="1042910" y="142348"/>
                  </a:lnTo>
                  <a:lnTo>
                    <a:pt x="1303638" y="332147"/>
                  </a:lnTo>
                  <a:lnTo>
                    <a:pt x="1564365" y="332147"/>
                  </a:lnTo>
                  <a:lnTo>
                    <a:pt x="1825093" y="521945"/>
                  </a:lnTo>
                  <a:lnTo>
                    <a:pt x="2085820" y="237248"/>
                  </a:lnTo>
                  <a:lnTo>
                    <a:pt x="2346548" y="284697"/>
                  </a:lnTo>
                  <a:lnTo>
                    <a:pt x="2607276" y="284697"/>
                  </a:lnTo>
                  <a:lnTo>
                    <a:pt x="2868003" y="284697"/>
                  </a:lnTo>
                  <a:lnTo>
                    <a:pt x="3128731" y="47449"/>
                  </a:lnTo>
                </a:path>
              </a:pathLst>
            </a:custGeom>
            <a:ln w="27101" cap="flat">
              <a:solidFill>
                <a:srgbClr val="FB9A99">
                  <a:alpha val="100000"/>
                </a:srgbClr>
              </a:solidFill>
              <a:prstDash val="solid"/>
              <a:round/>
            </a:ln>
          </p:spPr>
          <p:txBody>
            <a:bodyPr/>
            <a:lstStyle/>
            <a:p/>
          </p:txBody>
        </p:sp>
        <p:sp>
          <p:nvSpPr>
            <p:cNvPr id="49" name="pl49"/>
            <p:cNvSpPr/>
            <p:nvPr/>
          </p:nvSpPr>
          <p:spPr>
            <a:xfrm>
              <a:off x="7667783" y="792751"/>
              <a:ext cx="757243" cy="368321"/>
            </a:xfrm>
            <a:custGeom>
              <a:avLst/>
              <a:pathLst>
                <a:path w="757243" h="368321">
                  <a:moveTo>
                    <a:pt x="757243" y="0"/>
                  </a:moveTo>
                  <a:lnTo>
                    <a:pt x="0" y="368321"/>
                  </a:lnTo>
                </a:path>
              </a:pathLst>
            </a:custGeom>
          </p:spPr>
          <p:txBody>
            <a:bodyPr/>
            <a:lstStyle/>
            <a:p/>
          </p:txBody>
        </p:sp>
        <p:sp>
          <p:nvSpPr>
            <p:cNvPr id="50" name="pl50"/>
            <p:cNvSpPr/>
            <p:nvPr/>
          </p:nvSpPr>
          <p:spPr>
            <a:xfrm>
              <a:off x="7669840" y="1053329"/>
              <a:ext cx="689020" cy="204745"/>
            </a:xfrm>
            <a:custGeom>
              <a:avLst/>
              <a:pathLst>
                <a:path w="689020" h="204745">
                  <a:moveTo>
                    <a:pt x="689020" y="0"/>
                  </a:moveTo>
                  <a:lnTo>
                    <a:pt x="0" y="204745"/>
                  </a:lnTo>
                </a:path>
              </a:pathLst>
            </a:custGeom>
          </p:spPr>
          <p:txBody>
            <a:bodyPr/>
            <a:lstStyle/>
            <a:p/>
          </p:txBody>
        </p:sp>
        <p:sp>
          <p:nvSpPr>
            <p:cNvPr id="51" name="pl51"/>
            <p:cNvSpPr/>
            <p:nvPr/>
          </p:nvSpPr>
          <p:spPr>
            <a:xfrm>
              <a:off x="7671467" y="1264247"/>
              <a:ext cx="620964" cy="44830"/>
            </a:xfrm>
            <a:custGeom>
              <a:avLst/>
              <a:pathLst>
                <a:path w="620964" h="44830">
                  <a:moveTo>
                    <a:pt x="620964" y="44830"/>
                  </a:moveTo>
                  <a:lnTo>
                    <a:pt x="0" y="0"/>
                  </a:lnTo>
                </a:path>
              </a:pathLst>
            </a:custGeom>
          </p:spPr>
          <p:txBody>
            <a:bodyPr/>
            <a:lstStyle/>
            <a:p/>
          </p:txBody>
        </p:sp>
        <p:sp>
          <p:nvSpPr>
            <p:cNvPr id="52" name="pl52"/>
            <p:cNvSpPr/>
            <p:nvPr/>
          </p:nvSpPr>
          <p:spPr>
            <a:xfrm>
              <a:off x="7669310" y="1315916"/>
              <a:ext cx="713635" cy="248306"/>
            </a:xfrm>
            <a:custGeom>
              <a:avLst/>
              <a:pathLst>
                <a:path w="713635" h="248306">
                  <a:moveTo>
                    <a:pt x="713635" y="248306"/>
                  </a:moveTo>
                  <a:lnTo>
                    <a:pt x="0" y="0"/>
                  </a:lnTo>
                </a:path>
              </a:pathLst>
            </a:custGeom>
          </p:spPr>
          <p:txBody>
            <a:bodyPr/>
            <a:lstStyle/>
            <a:p/>
          </p:txBody>
        </p:sp>
        <p:sp>
          <p:nvSpPr>
            <p:cNvPr id="53" name="pl53"/>
            <p:cNvSpPr/>
            <p:nvPr/>
          </p:nvSpPr>
          <p:spPr>
            <a:xfrm>
              <a:off x="7659041" y="1321224"/>
              <a:ext cx="669542" cy="1295644"/>
            </a:xfrm>
            <a:custGeom>
              <a:avLst/>
              <a:pathLst>
                <a:path w="669542" h="1295644">
                  <a:moveTo>
                    <a:pt x="669542" y="1295644"/>
                  </a:moveTo>
                  <a:lnTo>
                    <a:pt x="0" y="0"/>
                  </a:lnTo>
                </a:path>
              </a:pathLst>
            </a:custGeom>
          </p:spPr>
          <p:txBody>
            <a:bodyPr/>
            <a:lstStyle/>
            <a:p/>
          </p:txBody>
        </p:sp>
        <p:sp>
          <p:nvSpPr>
            <p:cNvPr id="54" name="pl54"/>
            <p:cNvSpPr/>
            <p:nvPr/>
          </p:nvSpPr>
          <p:spPr>
            <a:xfrm>
              <a:off x="7663148" y="1320014"/>
              <a:ext cx="773947" cy="767274"/>
            </a:xfrm>
            <a:custGeom>
              <a:avLst/>
              <a:pathLst>
                <a:path w="773947" h="767274">
                  <a:moveTo>
                    <a:pt x="773947" y="767274"/>
                  </a:moveTo>
                  <a:lnTo>
                    <a:pt x="0" y="0"/>
                  </a:lnTo>
                </a:path>
              </a:pathLst>
            </a:custGeom>
          </p:spPr>
          <p:txBody>
            <a:bodyPr/>
            <a:lstStyle/>
            <a:p/>
          </p:txBody>
        </p:sp>
        <p:sp>
          <p:nvSpPr>
            <p:cNvPr id="55" name="pl55"/>
            <p:cNvSpPr/>
            <p:nvPr/>
          </p:nvSpPr>
          <p:spPr>
            <a:xfrm>
              <a:off x="7665738" y="1318767"/>
              <a:ext cx="741291" cy="504851"/>
            </a:xfrm>
            <a:custGeom>
              <a:avLst/>
              <a:pathLst>
                <a:path w="741291" h="504851">
                  <a:moveTo>
                    <a:pt x="741291" y="504851"/>
                  </a:moveTo>
                  <a:lnTo>
                    <a:pt x="0" y="0"/>
                  </a:lnTo>
                </a:path>
              </a:pathLst>
            </a:custGeom>
          </p:spPr>
          <p:txBody>
            <a:bodyPr/>
            <a:lstStyle/>
            <a:p/>
          </p:txBody>
        </p:sp>
        <p:sp>
          <p:nvSpPr>
            <p:cNvPr id="56" name="pl56"/>
            <p:cNvSpPr/>
            <p:nvPr/>
          </p:nvSpPr>
          <p:spPr>
            <a:xfrm>
              <a:off x="7660765" y="1320812"/>
              <a:ext cx="722180" cy="1027703"/>
            </a:xfrm>
            <a:custGeom>
              <a:avLst/>
              <a:pathLst>
                <a:path w="722180" h="1027703">
                  <a:moveTo>
                    <a:pt x="722180" y="1027703"/>
                  </a:moveTo>
                  <a:lnTo>
                    <a:pt x="0" y="0"/>
                  </a:lnTo>
                </a:path>
              </a:pathLst>
            </a:custGeom>
          </p:spPr>
          <p:txBody>
            <a:bodyPr/>
            <a:lstStyle/>
            <a:p/>
          </p:txBody>
        </p:sp>
        <p:sp>
          <p:nvSpPr>
            <p:cNvPr id="57" name="pl57"/>
            <p:cNvSpPr/>
            <p:nvPr/>
          </p:nvSpPr>
          <p:spPr>
            <a:xfrm>
              <a:off x="7660817" y="1368247"/>
              <a:ext cx="1013914" cy="1430589"/>
            </a:xfrm>
            <a:custGeom>
              <a:avLst/>
              <a:pathLst>
                <a:path w="1013914" h="1430589">
                  <a:moveTo>
                    <a:pt x="1013914" y="1430589"/>
                  </a:moveTo>
                  <a:lnTo>
                    <a:pt x="0" y="0"/>
                  </a:lnTo>
                </a:path>
              </a:pathLst>
            </a:custGeom>
          </p:spPr>
          <p:txBody>
            <a:bodyPr/>
            <a:lstStyle/>
            <a:p/>
          </p:txBody>
        </p:sp>
        <p:sp>
          <p:nvSpPr>
            <p:cNvPr id="58" name="pl58"/>
            <p:cNvSpPr/>
            <p:nvPr/>
          </p:nvSpPr>
          <p:spPr>
            <a:xfrm>
              <a:off x="7659654" y="1937937"/>
              <a:ext cx="699207" cy="1204637"/>
            </a:xfrm>
            <a:custGeom>
              <a:avLst/>
              <a:pathLst>
                <a:path w="699207" h="1204637">
                  <a:moveTo>
                    <a:pt x="699207" y="1204637"/>
                  </a:moveTo>
                  <a:lnTo>
                    <a:pt x="0" y="0"/>
                  </a:lnTo>
                </a:path>
              </a:pathLst>
            </a:custGeom>
          </p:spPr>
          <p:txBody>
            <a:bodyPr/>
            <a:lstStyle/>
            <a:p/>
          </p:txBody>
        </p:sp>
        <p:sp>
          <p:nvSpPr>
            <p:cNvPr id="59" name="pl59"/>
            <p:cNvSpPr/>
            <p:nvPr/>
          </p:nvSpPr>
          <p:spPr>
            <a:xfrm>
              <a:off x="7664193" y="2790504"/>
              <a:ext cx="718751" cy="613238"/>
            </a:xfrm>
            <a:custGeom>
              <a:avLst/>
              <a:pathLst>
                <a:path w="718751" h="613238">
                  <a:moveTo>
                    <a:pt x="718751" y="613238"/>
                  </a:moveTo>
                  <a:lnTo>
                    <a:pt x="0" y="0"/>
                  </a:lnTo>
                </a:path>
              </a:pathLst>
            </a:custGeom>
          </p:spPr>
          <p:txBody>
            <a:bodyPr/>
            <a:lstStyle/>
            <a:p/>
          </p:txBody>
        </p:sp>
        <p:sp>
          <p:nvSpPr>
            <p:cNvPr id="60" name="pg60"/>
            <p:cNvSpPr/>
            <p:nvPr/>
          </p:nvSpPr>
          <p:spPr>
            <a:xfrm>
              <a:off x="8356446" y="701591"/>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1" name="tx61"/>
            <p:cNvSpPr/>
            <p:nvPr/>
          </p:nvSpPr>
          <p:spPr>
            <a:xfrm>
              <a:off x="8379306" y="743129"/>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94%</a:t>
              </a:r>
            </a:p>
          </p:txBody>
        </p:sp>
        <p:sp>
          <p:nvSpPr>
            <p:cNvPr id="62" name="pg62"/>
            <p:cNvSpPr/>
            <p:nvPr/>
          </p:nvSpPr>
          <p:spPr>
            <a:xfrm>
              <a:off x="8290281" y="963554"/>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3" name="tx63"/>
            <p:cNvSpPr/>
            <p:nvPr/>
          </p:nvSpPr>
          <p:spPr>
            <a:xfrm>
              <a:off x="8313141" y="1005092"/>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92%</a:t>
              </a:r>
            </a:p>
          </p:txBody>
        </p:sp>
        <p:sp>
          <p:nvSpPr>
            <p:cNvPr id="64" name="pg64"/>
            <p:cNvSpPr/>
            <p:nvPr/>
          </p:nvSpPr>
          <p:spPr>
            <a:xfrm>
              <a:off x="8223851" y="1224867"/>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65" name="tx65"/>
            <p:cNvSpPr/>
            <p:nvPr/>
          </p:nvSpPr>
          <p:spPr>
            <a:xfrm>
              <a:off x="8246711" y="1266405"/>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92%</a:t>
              </a:r>
            </a:p>
          </p:txBody>
        </p:sp>
        <p:sp>
          <p:nvSpPr>
            <p:cNvPr id="66" name="pg66"/>
            <p:cNvSpPr/>
            <p:nvPr/>
          </p:nvSpPr>
          <p:spPr>
            <a:xfrm>
              <a:off x="8314365" y="1485508"/>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7" name="tx67"/>
            <p:cNvSpPr/>
            <p:nvPr/>
          </p:nvSpPr>
          <p:spPr>
            <a:xfrm>
              <a:off x="8337225" y="1527047"/>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91%</a:t>
              </a:r>
            </a:p>
          </p:txBody>
        </p:sp>
        <p:sp>
          <p:nvSpPr>
            <p:cNvPr id="68" name="pg68"/>
            <p:cNvSpPr/>
            <p:nvPr/>
          </p:nvSpPr>
          <p:spPr>
            <a:xfrm>
              <a:off x="8260004" y="2537266"/>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9" name="tx69"/>
            <p:cNvSpPr/>
            <p:nvPr/>
          </p:nvSpPr>
          <p:spPr>
            <a:xfrm>
              <a:off x="8282864" y="2560119"/>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91%</a:t>
              </a:r>
            </a:p>
          </p:txBody>
        </p:sp>
        <p:sp>
          <p:nvSpPr>
            <p:cNvPr id="70" name="pg70"/>
            <p:cNvSpPr/>
            <p:nvPr/>
          </p:nvSpPr>
          <p:spPr>
            <a:xfrm>
              <a:off x="8368515" y="2009202"/>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71" name="tx71"/>
            <p:cNvSpPr/>
            <p:nvPr/>
          </p:nvSpPr>
          <p:spPr>
            <a:xfrm>
              <a:off x="8391375" y="2050741"/>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91%</a:t>
              </a:r>
            </a:p>
          </p:txBody>
        </p:sp>
        <p:sp>
          <p:nvSpPr>
            <p:cNvPr id="72" name="pg72"/>
            <p:cNvSpPr/>
            <p:nvPr/>
          </p:nvSpPr>
          <p:spPr>
            <a:xfrm>
              <a:off x="8338449" y="1746315"/>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3" name="tx73"/>
            <p:cNvSpPr/>
            <p:nvPr/>
          </p:nvSpPr>
          <p:spPr>
            <a:xfrm>
              <a:off x="8361309" y="1787853"/>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91%</a:t>
              </a:r>
            </a:p>
          </p:txBody>
        </p:sp>
        <p:sp>
          <p:nvSpPr>
            <p:cNvPr id="74" name="pg74"/>
            <p:cNvSpPr/>
            <p:nvPr/>
          </p:nvSpPr>
          <p:spPr>
            <a:xfrm>
              <a:off x="8314365" y="2269696"/>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5" name="tx75"/>
            <p:cNvSpPr/>
            <p:nvPr/>
          </p:nvSpPr>
          <p:spPr>
            <a:xfrm>
              <a:off x="8337225" y="2311234"/>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PcVC: 91%</a:t>
              </a:r>
            </a:p>
          </p:txBody>
        </p:sp>
        <p:sp>
          <p:nvSpPr>
            <p:cNvPr id="76" name="pg76"/>
            <p:cNvSpPr/>
            <p:nvPr/>
          </p:nvSpPr>
          <p:spPr>
            <a:xfrm>
              <a:off x="8284194" y="2798837"/>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7" name="tx77"/>
            <p:cNvSpPr/>
            <p:nvPr/>
          </p:nvSpPr>
          <p:spPr>
            <a:xfrm>
              <a:off x="8307054" y="2840375"/>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90%</a:t>
              </a:r>
            </a:p>
          </p:txBody>
        </p:sp>
        <p:sp>
          <p:nvSpPr>
            <p:cNvPr id="78" name="pg78"/>
            <p:cNvSpPr/>
            <p:nvPr/>
          </p:nvSpPr>
          <p:spPr>
            <a:xfrm>
              <a:off x="8290281" y="3063206"/>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9" name="tx79"/>
            <p:cNvSpPr/>
            <p:nvPr/>
          </p:nvSpPr>
          <p:spPr>
            <a:xfrm>
              <a:off x="8313141" y="3104744"/>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78%</a:t>
              </a:r>
            </a:p>
          </p:txBody>
        </p:sp>
        <p:sp>
          <p:nvSpPr>
            <p:cNvPr id="80" name="pg80"/>
            <p:cNvSpPr/>
            <p:nvPr/>
          </p:nvSpPr>
          <p:spPr>
            <a:xfrm>
              <a:off x="8314365" y="3326457"/>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81" name="tx81"/>
            <p:cNvSpPr/>
            <p:nvPr/>
          </p:nvSpPr>
          <p:spPr>
            <a:xfrm>
              <a:off x="8337225" y="3367995"/>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60%</a:t>
              </a:r>
            </a:p>
          </p:txBody>
        </p:sp>
        <p:sp>
          <p:nvSpPr>
            <p:cNvPr id="82" name="pl82"/>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3" name="rc83"/>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4" name="tx84"/>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5" name="tx85"/>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6" name="tx86"/>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7" name="tx87"/>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8" name="tx88"/>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9" name="tx89"/>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90" name="tx90"/>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1" name="tx91"/>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2" name="tx92"/>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3" name="tx93"/>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4" name="tx94"/>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5" name="tx95"/>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6" name="tx96"/>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7" name="tx97"/>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8" name="tx98"/>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9" name="tx99"/>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0" name="tx100"/>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1" name="tx101"/>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2" name="tx102"/>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3" name="tx103"/>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4" name="tx104"/>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5" name="tx105"/>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6" name="tx106"/>
            <p:cNvSpPr/>
            <p:nvPr/>
          </p:nvSpPr>
          <p:spPr>
            <a:xfrm rot="-5400000">
              <a:off x="-95211" y="3190277"/>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07" name="tx107"/>
            <p:cNvSpPr/>
            <p:nvPr/>
          </p:nvSpPr>
          <p:spPr>
            <a:xfrm>
              <a:off x="3331604" y="401416"/>
              <a:ext cx="316840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Couverture vaccinale (%), Sénégal, 2000-2025</a:t>
              </a:r>
            </a:p>
          </p:txBody>
        </p:sp>
        <p:sp>
          <p:nvSpPr>
            <p:cNvPr id="108" name="tx108"/>
            <p:cNvSpPr/>
            <p:nvPr/>
          </p:nvSpPr>
          <p:spPr>
            <a:xfrm>
              <a:off x="4775852" y="645550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09" name="tx109"/>
            <p:cNvSpPr/>
            <p:nvPr/>
          </p:nvSpPr>
          <p:spPr>
            <a:xfrm>
              <a:off x="2215795" y="6569876"/>
              <a:ext cx="6858615"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chiffres dans les bulles des étiquettes de données font référence à la couverture vaccinale selon les dernières estimations disponibles.</a:t>
              </a:r>
            </a:p>
          </p:txBody>
        </p:sp>
      </p:grpSp>
      <p:sp>
        <p:nvSpPr>
          <p:cNvPr id="1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graphique présente l'évolution de la couverture vaccinale pour 10 vaccins (série complète).
En 2025, le vaccin contre le HPVc affichait la couverture la plus faible de tous les vaccins (60 %), suivi du vaccin MCV2 (78 %).
La couverture de 3 vaccins était identique (DTP3, HEPB3 et HIB3) et celle de 6 vaccins a augmenté (HPVc, IPV1, MCV1, MCV2, ROTAC et RUBELLA) par rapport à leur couverture respective en 2019.
La couverture de quatre vaccins est restée inchangée (DTP3, HEPB3, HIB3 et IPVC), celle de trois vaccins a augmenté (HPV, MCV1 et RUBELLA), et celle de trois vaccins a diminué (IPV1, MCV2 et ROTAC) par rapport à leur taux de couverture respectif en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7401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72371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37341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402311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67280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32250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62190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27160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92130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57100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122070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130606" y="87039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7" name="pl17"/>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63381" y="870398"/>
              <a:ext cx="144432" cy="0"/>
            </a:xfrm>
            <a:custGeom>
              <a:avLst/>
              <a:pathLst>
                <a:path w="144432" h="0">
                  <a:moveTo>
                    <a:pt x="0" y="0"/>
                  </a:moveTo>
                  <a:lnTo>
                    <a:pt x="72216" y="0"/>
                  </a:lnTo>
                  <a:lnTo>
                    <a:pt x="72216" y="0"/>
                  </a:lnTo>
                  <a:lnTo>
                    <a:pt x="144432" y="0"/>
                  </a:lnTo>
                  <a:lnTo>
                    <a:pt x="144432" y="0"/>
                  </a:lnTo>
                  <a:lnTo>
                    <a:pt x="144432" y="0"/>
                  </a:lnTo>
                  <a:lnTo>
                    <a:pt x="144432" y="0"/>
                  </a:lnTo>
                </a:path>
              </a:pathLst>
            </a:custGeom>
            <a:ln w="116535" cap="flat">
              <a:solidFill>
                <a:srgbClr val="E8E8E8">
                  <a:alpha val="100000"/>
                </a:srgbClr>
              </a:solidFill>
              <a:prstDash val="solid"/>
              <a:round/>
            </a:ln>
          </p:spPr>
          <p:txBody>
            <a:bodyPr/>
            <a:lstStyle/>
            <a:p/>
          </p:txBody>
        </p:sp>
        <p:sp>
          <p:nvSpPr>
            <p:cNvPr id="23" name="pl23"/>
            <p:cNvSpPr/>
            <p:nvPr/>
          </p:nvSpPr>
          <p:spPr>
            <a:xfrm>
              <a:off x="7918948" y="1220700"/>
              <a:ext cx="505514" cy="0"/>
            </a:xfrm>
            <a:custGeom>
              <a:avLst/>
              <a:pathLst>
                <a:path w="505514" h="0">
                  <a:moveTo>
                    <a:pt x="0" y="0"/>
                  </a:moveTo>
                  <a:lnTo>
                    <a:pt x="144432" y="0"/>
                  </a:lnTo>
                  <a:lnTo>
                    <a:pt x="216649" y="0"/>
                  </a:lnTo>
                  <a:lnTo>
                    <a:pt x="288865" y="0"/>
                  </a:lnTo>
                  <a:lnTo>
                    <a:pt x="288865" y="0"/>
                  </a:lnTo>
                  <a:lnTo>
                    <a:pt x="361082" y="0"/>
                  </a:lnTo>
                  <a:lnTo>
                    <a:pt x="505514" y="0"/>
                  </a:lnTo>
                </a:path>
              </a:pathLst>
            </a:custGeom>
            <a:ln w="116535" cap="flat">
              <a:solidFill>
                <a:srgbClr val="E8E8E8">
                  <a:alpha val="100000"/>
                </a:srgbClr>
              </a:solidFill>
              <a:prstDash val="solid"/>
              <a:round/>
            </a:ln>
          </p:spPr>
          <p:txBody>
            <a:bodyPr/>
            <a:lstStyle/>
            <a:p/>
          </p:txBody>
        </p:sp>
        <p:sp>
          <p:nvSpPr>
            <p:cNvPr id="24" name="pl24"/>
            <p:cNvSpPr/>
            <p:nvPr/>
          </p:nvSpPr>
          <p:spPr>
            <a:xfrm>
              <a:off x="7485650" y="1571001"/>
              <a:ext cx="722164" cy="0"/>
            </a:xfrm>
            <a:custGeom>
              <a:avLst/>
              <a:pathLst>
                <a:path w="722164" h="0">
                  <a:moveTo>
                    <a:pt x="0" y="0"/>
                  </a:moveTo>
                  <a:lnTo>
                    <a:pt x="144432" y="0"/>
                  </a:lnTo>
                  <a:lnTo>
                    <a:pt x="577731" y="0"/>
                  </a:lnTo>
                  <a:lnTo>
                    <a:pt x="577731" y="0"/>
                  </a:lnTo>
                  <a:lnTo>
                    <a:pt x="577731" y="0"/>
                  </a:lnTo>
                  <a:lnTo>
                    <a:pt x="649947" y="0"/>
                  </a:lnTo>
                  <a:lnTo>
                    <a:pt x="722164" y="0"/>
                  </a:lnTo>
                </a:path>
              </a:pathLst>
            </a:custGeom>
            <a:ln w="116535" cap="flat">
              <a:solidFill>
                <a:srgbClr val="E8E8E8">
                  <a:alpha val="100000"/>
                </a:srgbClr>
              </a:solidFill>
              <a:prstDash val="solid"/>
              <a:round/>
            </a:ln>
          </p:spPr>
          <p:txBody>
            <a:bodyPr/>
            <a:lstStyle/>
            <a:p/>
          </p:txBody>
        </p:sp>
        <p:sp>
          <p:nvSpPr>
            <p:cNvPr id="25" name="pl25"/>
            <p:cNvSpPr/>
            <p:nvPr/>
          </p:nvSpPr>
          <p:spPr>
            <a:xfrm>
              <a:off x="7485650" y="1921302"/>
              <a:ext cx="722164" cy="0"/>
            </a:xfrm>
            <a:custGeom>
              <a:avLst/>
              <a:pathLst>
                <a:path w="722164" h="0">
                  <a:moveTo>
                    <a:pt x="0" y="0"/>
                  </a:moveTo>
                  <a:lnTo>
                    <a:pt x="144432" y="0"/>
                  </a:lnTo>
                  <a:lnTo>
                    <a:pt x="577731" y="0"/>
                  </a:lnTo>
                  <a:lnTo>
                    <a:pt x="577731" y="0"/>
                  </a:lnTo>
                  <a:lnTo>
                    <a:pt x="577731" y="0"/>
                  </a:lnTo>
                  <a:lnTo>
                    <a:pt x="649947" y="0"/>
                  </a:lnTo>
                  <a:lnTo>
                    <a:pt x="722164" y="0"/>
                  </a:lnTo>
                </a:path>
              </a:pathLst>
            </a:custGeom>
            <a:ln w="116535" cap="flat">
              <a:solidFill>
                <a:srgbClr val="E8E8E8">
                  <a:alpha val="100000"/>
                </a:srgbClr>
              </a:solidFill>
              <a:prstDash val="solid"/>
              <a:round/>
            </a:ln>
          </p:spPr>
          <p:txBody>
            <a:bodyPr/>
            <a:lstStyle/>
            <a:p/>
          </p:txBody>
        </p:sp>
        <p:sp>
          <p:nvSpPr>
            <p:cNvPr id="26" name="pl26"/>
            <p:cNvSpPr/>
            <p:nvPr/>
          </p:nvSpPr>
          <p:spPr>
            <a:xfrm>
              <a:off x="6691269" y="2271604"/>
              <a:ext cx="722164" cy="0"/>
            </a:xfrm>
            <a:custGeom>
              <a:avLst/>
              <a:pathLst>
                <a:path w="722164" h="0">
                  <a:moveTo>
                    <a:pt x="0" y="0"/>
                  </a:moveTo>
                  <a:lnTo>
                    <a:pt x="0" y="0"/>
                  </a:lnTo>
                  <a:lnTo>
                    <a:pt x="144432" y="0"/>
                  </a:lnTo>
                  <a:lnTo>
                    <a:pt x="433298" y="0"/>
                  </a:lnTo>
                  <a:lnTo>
                    <a:pt x="649947" y="0"/>
                  </a:lnTo>
                  <a:lnTo>
                    <a:pt x="649947" y="0"/>
                  </a:lnTo>
                  <a:lnTo>
                    <a:pt x="722164" y="0"/>
                  </a:lnTo>
                </a:path>
              </a:pathLst>
            </a:custGeom>
            <a:ln w="116535" cap="flat">
              <a:solidFill>
                <a:srgbClr val="E8E8E8">
                  <a:alpha val="100000"/>
                </a:srgbClr>
              </a:solidFill>
              <a:prstDash val="solid"/>
              <a:round/>
            </a:ln>
          </p:spPr>
          <p:txBody>
            <a:bodyPr/>
            <a:lstStyle/>
            <a:p/>
          </p:txBody>
        </p:sp>
        <p:sp>
          <p:nvSpPr>
            <p:cNvPr id="27" name="pl27"/>
            <p:cNvSpPr/>
            <p:nvPr/>
          </p:nvSpPr>
          <p:spPr>
            <a:xfrm>
              <a:off x="7485650" y="2621905"/>
              <a:ext cx="722164" cy="0"/>
            </a:xfrm>
            <a:custGeom>
              <a:avLst/>
              <a:pathLst>
                <a:path w="722164" h="0">
                  <a:moveTo>
                    <a:pt x="0" y="0"/>
                  </a:moveTo>
                  <a:lnTo>
                    <a:pt x="144432" y="0"/>
                  </a:lnTo>
                  <a:lnTo>
                    <a:pt x="577731" y="0"/>
                  </a:lnTo>
                  <a:lnTo>
                    <a:pt x="577731" y="0"/>
                  </a:lnTo>
                  <a:lnTo>
                    <a:pt x="577731" y="0"/>
                  </a:lnTo>
                  <a:lnTo>
                    <a:pt x="649947" y="0"/>
                  </a:lnTo>
                  <a:lnTo>
                    <a:pt x="722164" y="0"/>
                  </a:lnTo>
                </a:path>
              </a:pathLst>
            </a:custGeom>
            <a:ln w="116535" cap="flat">
              <a:solidFill>
                <a:srgbClr val="E8E8E8">
                  <a:alpha val="100000"/>
                </a:srgbClr>
              </a:solidFill>
              <a:prstDash val="solid"/>
              <a:round/>
            </a:ln>
          </p:spPr>
          <p:txBody>
            <a:bodyPr/>
            <a:lstStyle/>
            <a:p/>
          </p:txBody>
        </p:sp>
        <p:sp>
          <p:nvSpPr>
            <p:cNvPr id="28" name="pl28"/>
            <p:cNvSpPr/>
            <p:nvPr/>
          </p:nvSpPr>
          <p:spPr>
            <a:xfrm>
              <a:off x="7485650" y="2972206"/>
              <a:ext cx="938813" cy="0"/>
            </a:xfrm>
            <a:custGeom>
              <a:avLst/>
              <a:pathLst>
                <a:path w="938813" h="0">
                  <a:moveTo>
                    <a:pt x="0" y="0"/>
                  </a:moveTo>
                  <a:lnTo>
                    <a:pt x="216649" y="0"/>
                  </a:lnTo>
                  <a:lnTo>
                    <a:pt x="577731" y="0"/>
                  </a:lnTo>
                  <a:lnTo>
                    <a:pt x="649947" y="0"/>
                  </a:lnTo>
                  <a:lnTo>
                    <a:pt x="794380" y="0"/>
                  </a:lnTo>
                  <a:lnTo>
                    <a:pt x="794380" y="0"/>
                  </a:lnTo>
                  <a:lnTo>
                    <a:pt x="938813" y="0"/>
                  </a:lnTo>
                </a:path>
              </a:pathLst>
            </a:custGeom>
            <a:ln w="116535" cap="flat">
              <a:solidFill>
                <a:srgbClr val="E8E8E8">
                  <a:alpha val="100000"/>
                </a:srgbClr>
              </a:solidFill>
              <a:prstDash val="solid"/>
              <a:round/>
            </a:ln>
          </p:spPr>
          <p:txBody>
            <a:bodyPr/>
            <a:lstStyle/>
            <a:p/>
          </p:txBody>
        </p:sp>
        <p:sp>
          <p:nvSpPr>
            <p:cNvPr id="29" name="pl29"/>
            <p:cNvSpPr/>
            <p:nvPr/>
          </p:nvSpPr>
          <p:spPr>
            <a:xfrm>
              <a:off x="7413433" y="3322508"/>
              <a:ext cx="722164" cy="0"/>
            </a:xfrm>
            <a:custGeom>
              <a:avLst/>
              <a:pathLst>
                <a:path w="722164" h="0">
                  <a:moveTo>
                    <a:pt x="0" y="0"/>
                  </a:moveTo>
                  <a:lnTo>
                    <a:pt x="288865" y="0"/>
                  </a:lnTo>
                  <a:lnTo>
                    <a:pt x="361082" y="0"/>
                  </a:lnTo>
                  <a:lnTo>
                    <a:pt x="361082" y="0"/>
                  </a:lnTo>
                  <a:lnTo>
                    <a:pt x="361082" y="0"/>
                  </a:lnTo>
                  <a:lnTo>
                    <a:pt x="433298" y="0"/>
                  </a:lnTo>
                  <a:lnTo>
                    <a:pt x="722164" y="0"/>
                  </a:lnTo>
                </a:path>
              </a:pathLst>
            </a:custGeom>
            <a:ln w="116535" cap="flat">
              <a:solidFill>
                <a:srgbClr val="E8E8E8">
                  <a:alpha val="100000"/>
                </a:srgbClr>
              </a:solidFill>
              <a:prstDash val="solid"/>
              <a:round/>
            </a:ln>
          </p:spPr>
          <p:txBody>
            <a:bodyPr/>
            <a:lstStyle/>
            <a:p/>
          </p:txBody>
        </p:sp>
        <p:sp>
          <p:nvSpPr>
            <p:cNvPr id="30" name="pl30"/>
            <p:cNvSpPr/>
            <p:nvPr/>
          </p:nvSpPr>
          <p:spPr>
            <a:xfrm>
              <a:off x="6041321" y="3672809"/>
              <a:ext cx="1155462" cy="0"/>
            </a:xfrm>
            <a:custGeom>
              <a:avLst/>
              <a:pathLst>
                <a:path w="1155462" h="0">
                  <a:moveTo>
                    <a:pt x="0" y="0"/>
                  </a:moveTo>
                  <a:lnTo>
                    <a:pt x="0" y="0"/>
                  </a:lnTo>
                  <a:lnTo>
                    <a:pt x="72216" y="0"/>
                  </a:lnTo>
                  <a:lnTo>
                    <a:pt x="433298" y="0"/>
                  </a:lnTo>
                  <a:lnTo>
                    <a:pt x="794380" y="0"/>
                  </a:lnTo>
                  <a:lnTo>
                    <a:pt x="1083246" y="0"/>
                  </a:lnTo>
                  <a:lnTo>
                    <a:pt x="1155462" y="0"/>
                  </a:lnTo>
                </a:path>
              </a:pathLst>
            </a:custGeom>
            <a:ln w="116535" cap="flat">
              <a:solidFill>
                <a:srgbClr val="E8E8E8">
                  <a:alpha val="100000"/>
                </a:srgbClr>
              </a:solidFill>
              <a:prstDash val="solid"/>
              <a:round/>
            </a:ln>
          </p:spPr>
          <p:txBody>
            <a:bodyPr/>
            <a:lstStyle/>
            <a:p/>
          </p:txBody>
        </p:sp>
        <p:sp>
          <p:nvSpPr>
            <p:cNvPr id="31" name="pl31"/>
            <p:cNvSpPr/>
            <p:nvPr/>
          </p:nvSpPr>
          <p:spPr>
            <a:xfrm>
              <a:off x="7413433" y="4023110"/>
              <a:ext cx="722164" cy="0"/>
            </a:xfrm>
            <a:custGeom>
              <a:avLst/>
              <a:pathLst>
                <a:path w="722164" h="0">
                  <a:moveTo>
                    <a:pt x="0" y="0"/>
                  </a:moveTo>
                  <a:lnTo>
                    <a:pt x="72216" y="0"/>
                  </a:lnTo>
                  <a:lnTo>
                    <a:pt x="649947" y="0"/>
                  </a:lnTo>
                  <a:lnTo>
                    <a:pt x="649947" y="0"/>
                  </a:lnTo>
                  <a:lnTo>
                    <a:pt x="649947" y="0"/>
                  </a:lnTo>
                  <a:lnTo>
                    <a:pt x="722164" y="0"/>
                  </a:lnTo>
                  <a:lnTo>
                    <a:pt x="722164" y="0"/>
                  </a:lnTo>
                </a:path>
              </a:pathLst>
            </a:custGeom>
            <a:ln w="116535" cap="flat">
              <a:solidFill>
                <a:srgbClr val="E8E8E8">
                  <a:alpha val="100000"/>
                </a:srgbClr>
              </a:solidFill>
              <a:prstDash val="solid"/>
              <a:round/>
            </a:ln>
          </p:spPr>
          <p:txBody>
            <a:bodyPr/>
            <a:lstStyle/>
            <a:p/>
          </p:txBody>
        </p:sp>
        <p:sp>
          <p:nvSpPr>
            <p:cNvPr id="32" name="pl32"/>
            <p:cNvSpPr/>
            <p:nvPr/>
          </p:nvSpPr>
          <p:spPr>
            <a:xfrm>
              <a:off x="7413433" y="4373412"/>
              <a:ext cx="722164" cy="0"/>
            </a:xfrm>
            <a:custGeom>
              <a:avLst/>
              <a:pathLst>
                <a:path w="722164" h="0">
                  <a:moveTo>
                    <a:pt x="0" y="0"/>
                  </a:moveTo>
                  <a:lnTo>
                    <a:pt x="288865" y="0"/>
                  </a:lnTo>
                  <a:lnTo>
                    <a:pt x="361082" y="0"/>
                  </a:lnTo>
                  <a:lnTo>
                    <a:pt x="361082" y="0"/>
                  </a:lnTo>
                  <a:lnTo>
                    <a:pt x="361082" y="0"/>
                  </a:lnTo>
                  <a:lnTo>
                    <a:pt x="433298" y="0"/>
                  </a:lnTo>
                  <a:lnTo>
                    <a:pt x="722164" y="0"/>
                  </a:lnTo>
                </a:path>
              </a:pathLst>
            </a:custGeom>
            <a:ln w="116535" cap="flat">
              <a:solidFill>
                <a:srgbClr val="E8E8E8">
                  <a:alpha val="100000"/>
                </a:srgbClr>
              </a:solidFill>
              <a:prstDash val="solid"/>
              <a:round/>
            </a:ln>
          </p:spPr>
          <p:txBody>
            <a:bodyPr/>
            <a:lstStyle/>
            <a:p/>
          </p:txBody>
        </p:sp>
        <p:sp>
          <p:nvSpPr>
            <p:cNvPr id="33" name="pl33"/>
            <p:cNvSpPr/>
            <p:nvPr/>
          </p:nvSpPr>
          <p:spPr>
            <a:xfrm>
              <a:off x="6402403" y="4723713"/>
              <a:ext cx="1660977" cy="0"/>
            </a:xfrm>
            <a:custGeom>
              <a:avLst/>
              <a:pathLst>
                <a:path w="1660977" h="0">
                  <a:moveTo>
                    <a:pt x="0" y="0"/>
                  </a:moveTo>
                  <a:lnTo>
                    <a:pt x="1011029" y="0"/>
                  </a:lnTo>
                  <a:lnTo>
                    <a:pt x="1083246" y="0"/>
                  </a:lnTo>
                  <a:lnTo>
                    <a:pt x="1155462" y="0"/>
                  </a:lnTo>
                  <a:lnTo>
                    <a:pt x="1372111" y="0"/>
                  </a:lnTo>
                  <a:lnTo>
                    <a:pt x="1588760" y="0"/>
                  </a:lnTo>
                  <a:lnTo>
                    <a:pt x="1660977" y="0"/>
                  </a:lnTo>
                </a:path>
              </a:pathLst>
            </a:custGeom>
            <a:ln w="116535" cap="flat">
              <a:solidFill>
                <a:srgbClr val="E8E8E8">
                  <a:alpha val="100000"/>
                </a:srgbClr>
              </a:solidFill>
              <a:prstDash val="solid"/>
              <a:round/>
            </a:ln>
          </p:spPr>
          <p:txBody>
            <a:bodyPr/>
            <a:lstStyle/>
            <a:p/>
          </p:txBody>
        </p:sp>
        <p:sp>
          <p:nvSpPr>
            <p:cNvPr id="34" name="pl34"/>
            <p:cNvSpPr/>
            <p:nvPr/>
          </p:nvSpPr>
          <p:spPr>
            <a:xfrm>
              <a:off x="7196784" y="5074015"/>
              <a:ext cx="866596" cy="0"/>
            </a:xfrm>
            <a:custGeom>
              <a:avLst/>
              <a:pathLst>
                <a:path w="866596" h="0">
                  <a:moveTo>
                    <a:pt x="0" y="0"/>
                  </a:moveTo>
                  <a:lnTo>
                    <a:pt x="72216" y="0"/>
                  </a:lnTo>
                  <a:lnTo>
                    <a:pt x="505514" y="0"/>
                  </a:lnTo>
                  <a:lnTo>
                    <a:pt x="505514" y="0"/>
                  </a:lnTo>
                  <a:lnTo>
                    <a:pt x="577731" y="0"/>
                  </a:lnTo>
                  <a:lnTo>
                    <a:pt x="577731" y="0"/>
                  </a:lnTo>
                  <a:lnTo>
                    <a:pt x="866596" y="0"/>
                  </a:lnTo>
                </a:path>
              </a:pathLst>
            </a:custGeom>
            <a:ln w="116535" cap="flat">
              <a:solidFill>
                <a:srgbClr val="E8E8E8">
                  <a:alpha val="100000"/>
                </a:srgbClr>
              </a:solidFill>
              <a:prstDash val="solid"/>
              <a:round/>
            </a:ln>
          </p:spPr>
          <p:txBody>
            <a:bodyPr/>
            <a:lstStyle/>
            <a:p/>
          </p:txBody>
        </p:sp>
        <p:sp>
          <p:nvSpPr>
            <p:cNvPr id="35" name="pt35"/>
            <p:cNvSpPr/>
            <p:nvPr/>
          </p:nvSpPr>
          <p:spPr>
            <a:xfrm>
              <a:off x="8203314"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058881"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131097"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131097"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203314"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203314"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203314"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203314"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7914448"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058881"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203314"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131097"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419963"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275530"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058881"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481150"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625582"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203314"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131097"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058881"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058881"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058881"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481150"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625582"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203314"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131097"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058881"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058881"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336717"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408933"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6831202"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6686769"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120068"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6686769"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336717"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058881"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481150"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625582"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203314"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131097"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058881"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058881"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131097"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48115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69779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058881"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27553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41996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27553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697799"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408933"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842232"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770015"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770015"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770015"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131097"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6036821"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6036821"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6109038"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6470120"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6831202"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192284"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120068"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8058881"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408933"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481150"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8131097"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8131097"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8058881"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8058881"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697799"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408933"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7842232"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770015"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7770015"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7770015"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8131097"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770015"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408933"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7553366"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6397903"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481150"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8058881"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7986664"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7192284"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7264500"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7697799"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7697799"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7770015"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7770015"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8058881"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8145046" y="8076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8145046" y="8076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8145046" y="8076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8145046" y="115793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8361695" y="115793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8217262" y="115793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8000613" y="150823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8000613" y="150823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8000613" y="150823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8000613" y="18585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8000613" y="18585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8000613" y="18585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7278449" y="220883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6628501" y="220883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7278449" y="220883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pt141"/>
            <p:cNvSpPr/>
            <p:nvPr/>
          </p:nvSpPr>
          <p:spPr>
            <a:xfrm>
              <a:off x="8000613" y="255913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2" name="pt142"/>
            <p:cNvSpPr/>
            <p:nvPr/>
          </p:nvSpPr>
          <p:spPr>
            <a:xfrm>
              <a:off x="8000613" y="255913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3" name="pt143"/>
            <p:cNvSpPr/>
            <p:nvPr/>
          </p:nvSpPr>
          <p:spPr>
            <a:xfrm>
              <a:off x="8000613" y="255913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4" name="pt144"/>
            <p:cNvSpPr/>
            <p:nvPr/>
          </p:nvSpPr>
          <p:spPr>
            <a:xfrm>
              <a:off x="8072830"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5" name="pt145"/>
            <p:cNvSpPr/>
            <p:nvPr/>
          </p:nvSpPr>
          <p:spPr>
            <a:xfrm>
              <a:off x="8361695"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6" name="pt146"/>
            <p:cNvSpPr/>
            <p:nvPr/>
          </p:nvSpPr>
          <p:spPr>
            <a:xfrm>
              <a:off x="8217262"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7" name="pt147"/>
            <p:cNvSpPr/>
            <p:nvPr/>
          </p:nvSpPr>
          <p:spPr>
            <a:xfrm>
              <a:off x="7639531" y="325974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8" name="pt148"/>
            <p:cNvSpPr/>
            <p:nvPr/>
          </p:nvSpPr>
          <p:spPr>
            <a:xfrm>
              <a:off x="7711747" y="325974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9" name="pt149"/>
            <p:cNvSpPr/>
            <p:nvPr/>
          </p:nvSpPr>
          <p:spPr>
            <a:xfrm>
              <a:off x="8072830" y="325974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0" name="pt150"/>
            <p:cNvSpPr/>
            <p:nvPr/>
          </p:nvSpPr>
          <p:spPr>
            <a:xfrm>
              <a:off x="5978554" y="361004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1" name="pt151"/>
            <p:cNvSpPr/>
            <p:nvPr/>
          </p:nvSpPr>
          <p:spPr>
            <a:xfrm>
              <a:off x="7134016" y="361004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2" name="pt152"/>
            <p:cNvSpPr/>
            <p:nvPr/>
          </p:nvSpPr>
          <p:spPr>
            <a:xfrm>
              <a:off x="7061800" y="361004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3" name="pt153"/>
            <p:cNvSpPr/>
            <p:nvPr/>
          </p:nvSpPr>
          <p:spPr>
            <a:xfrm>
              <a:off x="8000613" y="396034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4" name="pt154"/>
            <p:cNvSpPr/>
            <p:nvPr/>
          </p:nvSpPr>
          <p:spPr>
            <a:xfrm>
              <a:off x="8000613" y="396034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5" name="pt155"/>
            <p:cNvSpPr/>
            <p:nvPr/>
          </p:nvSpPr>
          <p:spPr>
            <a:xfrm>
              <a:off x="8000613" y="396034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6" name="pt156"/>
            <p:cNvSpPr/>
            <p:nvPr/>
          </p:nvSpPr>
          <p:spPr>
            <a:xfrm>
              <a:off x="7639531" y="431064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7" name="pt157"/>
            <p:cNvSpPr/>
            <p:nvPr/>
          </p:nvSpPr>
          <p:spPr>
            <a:xfrm>
              <a:off x="7711747" y="431064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8" name="pt158"/>
            <p:cNvSpPr/>
            <p:nvPr/>
          </p:nvSpPr>
          <p:spPr>
            <a:xfrm>
              <a:off x="8072830" y="431064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9" name="pt159"/>
            <p:cNvSpPr/>
            <p:nvPr/>
          </p:nvSpPr>
          <p:spPr>
            <a:xfrm>
              <a:off x="7711747" y="466094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0" name="pt160"/>
            <p:cNvSpPr/>
            <p:nvPr/>
          </p:nvSpPr>
          <p:spPr>
            <a:xfrm>
              <a:off x="8000613" y="466094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1" name="pt161"/>
            <p:cNvSpPr/>
            <p:nvPr/>
          </p:nvSpPr>
          <p:spPr>
            <a:xfrm>
              <a:off x="7928397" y="466094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2" name="pt162"/>
            <p:cNvSpPr/>
            <p:nvPr/>
          </p:nvSpPr>
          <p:spPr>
            <a:xfrm>
              <a:off x="7134016" y="501124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3" name="pt163"/>
            <p:cNvSpPr/>
            <p:nvPr/>
          </p:nvSpPr>
          <p:spPr>
            <a:xfrm>
              <a:off x="7711747" y="501124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4" name="pt164"/>
            <p:cNvSpPr/>
            <p:nvPr/>
          </p:nvSpPr>
          <p:spPr>
            <a:xfrm>
              <a:off x="8000613" y="501124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5" name="tx165"/>
            <p:cNvSpPr/>
            <p:nvPr/>
          </p:nvSpPr>
          <p:spPr>
            <a:xfrm>
              <a:off x="746885" y="4997551"/>
              <a:ext cx="321090" cy="1181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YFV</a:t>
              </a:r>
            </a:p>
          </p:txBody>
        </p:sp>
        <p:sp>
          <p:nvSpPr>
            <p:cNvPr id="166" name="tx166"/>
            <p:cNvSpPr/>
            <p:nvPr/>
          </p:nvSpPr>
          <p:spPr>
            <a:xfrm>
              <a:off x="600004" y="4643219"/>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RotaC</a:t>
              </a:r>
            </a:p>
          </p:txBody>
        </p:sp>
        <p:sp>
          <p:nvSpPr>
            <p:cNvPr id="167" name="tx167"/>
            <p:cNvSpPr/>
            <p:nvPr/>
          </p:nvSpPr>
          <p:spPr>
            <a:xfrm>
              <a:off x="508103" y="429501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Rubella</a:t>
              </a:r>
            </a:p>
          </p:txBody>
        </p:sp>
        <p:sp>
          <p:nvSpPr>
            <p:cNvPr id="168" name="tx168"/>
            <p:cNvSpPr/>
            <p:nvPr/>
          </p:nvSpPr>
          <p:spPr>
            <a:xfrm>
              <a:off x="609275" y="3942616"/>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PCVC</a:t>
              </a:r>
            </a:p>
          </p:txBody>
        </p:sp>
        <p:sp>
          <p:nvSpPr>
            <p:cNvPr id="169" name="tx169"/>
            <p:cNvSpPr/>
            <p:nvPr/>
          </p:nvSpPr>
          <p:spPr>
            <a:xfrm>
              <a:off x="609275" y="3592315"/>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70" name="tx170"/>
            <p:cNvSpPr/>
            <p:nvPr/>
          </p:nvSpPr>
          <p:spPr>
            <a:xfrm>
              <a:off x="609275" y="3242013"/>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MCV1</a:t>
              </a:r>
            </a:p>
          </p:txBody>
        </p:sp>
        <p:sp>
          <p:nvSpPr>
            <p:cNvPr id="171" name="tx171"/>
            <p:cNvSpPr/>
            <p:nvPr/>
          </p:nvSpPr>
          <p:spPr>
            <a:xfrm>
              <a:off x="710044" y="2895259"/>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72" name="tx172"/>
            <p:cNvSpPr/>
            <p:nvPr/>
          </p:nvSpPr>
          <p:spPr>
            <a:xfrm>
              <a:off x="728424" y="2542862"/>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Hib3</a:t>
              </a:r>
            </a:p>
          </p:txBody>
        </p:sp>
        <p:sp>
          <p:nvSpPr>
            <p:cNvPr id="173" name="tx173"/>
            <p:cNvSpPr/>
            <p:nvPr/>
          </p:nvSpPr>
          <p:spPr>
            <a:xfrm>
              <a:off x="544863" y="2162330"/>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HepBB</a:t>
              </a:r>
            </a:p>
          </p:txBody>
        </p:sp>
        <p:sp>
          <p:nvSpPr>
            <p:cNvPr id="174" name="tx174"/>
            <p:cNvSpPr/>
            <p:nvPr/>
          </p:nvSpPr>
          <p:spPr>
            <a:xfrm>
              <a:off x="563163" y="1811545"/>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HepB3</a:t>
              </a:r>
            </a:p>
          </p:txBody>
        </p:sp>
        <p:sp>
          <p:nvSpPr>
            <p:cNvPr id="175" name="tx175"/>
            <p:cNvSpPr/>
            <p:nvPr/>
          </p:nvSpPr>
          <p:spPr>
            <a:xfrm>
              <a:off x="645955" y="149195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DTP3</a:t>
              </a:r>
            </a:p>
          </p:txBody>
        </p:sp>
        <p:sp>
          <p:nvSpPr>
            <p:cNvPr id="176" name="tx176"/>
            <p:cNvSpPr/>
            <p:nvPr/>
          </p:nvSpPr>
          <p:spPr>
            <a:xfrm>
              <a:off x="645955" y="1143752"/>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DTP1</a:t>
              </a:r>
            </a:p>
          </p:txBody>
        </p:sp>
        <p:sp>
          <p:nvSpPr>
            <p:cNvPr id="177" name="tx177"/>
            <p:cNvSpPr/>
            <p:nvPr/>
          </p:nvSpPr>
          <p:spPr>
            <a:xfrm>
              <a:off x="710205" y="789904"/>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BCG</a:t>
              </a:r>
            </a:p>
          </p:txBody>
        </p:sp>
        <p:sp>
          <p:nvSpPr>
            <p:cNvPr id="178" name="tx178"/>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79" name="tx179"/>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80" name="tx180"/>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81" name="tx181"/>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82" name="tx182"/>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83" name="tx183"/>
            <p:cNvSpPr/>
            <p:nvPr/>
          </p:nvSpPr>
          <p:spPr>
            <a:xfrm>
              <a:off x="4628940" y="5503442"/>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84" name="pt184"/>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5" name="pt185"/>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86" name="pt186"/>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87" name="tx187"/>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88" name="tx188"/>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89" name="tx189"/>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90" name="tx190"/>
            <p:cNvSpPr/>
            <p:nvPr/>
          </p:nvSpPr>
          <p:spPr>
            <a:xfrm>
              <a:off x="1130606" y="398022"/>
              <a:ext cx="348524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 Sénégal, 2019-2025</a:t>
              </a:r>
            </a:p>
          </p:txBody>
        </p:sp>
        <p:sp>
          <p:nvSpPr>
            <p:cNvPr id="191" name="tx191"/>
            <p:cNvSpPr/>
            <p:nvPr/>
          </p:nvSpPr>
          <p:spPr>
            <a:xfrm>
              <a:off x="4775852" y="621410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92" name="tx192"/>
            <p:cNvSpPr/>
            <p:nvPr/>
          </p:nvSpPr>
          <p:spPr>
            <a:xfrm>
              <a:off x="1147090" y="6327165"/>
              <a:ext cx="792732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la barre grise représente la couverture vaccinale pour toutes les années 2019-2025 et les points représentent la couverture pour des années spécifiques. </a:t>
              </a:r>
            </a:p>
          </p:txBody>
        </p:sp>
        <p:sp>
          <p:nvSpPr>
            <p:cNvPr id="193" name="tx193"/>
            <p:cNvSpPr/>
            <p:nvPr/>
          </p:nvSpPr>
          <p:spPr>
            <a:xfrm>
              <a:off x="2935960" y="6450103"/>
              <a:ext cx="6138450" cy="1026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La couverture est indiquée pour les vaccins pour lesquels des données sont disponibles pour toutes les années 2019-2025. </a:t>
              </a:r>
            </a:p>
          </p:txBody>
        </p:sp>
        <p:sp>
          <p:nvSpPr>
            <p:cNvPr id="194" name="tx194"/>
            <p:cNvSpPr/>
            <p:nvPr/>
          </p:nvSpPr>
          <p:spPr>
            <a:xfrm>
              <a:off x="1644499" y="6568567"/>
              <a:ext cx="742991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noms des vaccins sont colorés en fonction de leur couverture par rapport à celle de 2019 : inférieure (rouge), identique (bleu) ou supérieure (vert).</a:t>
              </a:r>
            </a:p>
          </p:txBody>
        </p:sp>
      </p:grpSp>
      <p:sp>
        <p:nvSpPr>
          <p:cNvPr id="19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graphique montre la couverture vaccinale pour toutes les années comprises entre 2019 et 2025 (barres grises) et la couverture pour des années spécifiques (points), par vaccin. Il peut être utilisé pour évaluer le retour aux niveaux d'avant la pandémie.
La couverture vaccinale contre la DTP1 a augmenté entre 2019 (93 %) et 2024 (96 %). Elle a baissé en 2025 (94 %) par rapport à 2024, tout en restant supérieure à celle de 2019. Entre 2019 et 2025, la couverture vaccinale du DTP1 a atteint son niveau le plus bas en 2020 (89 %).
En 2024, 1 vaccin présentait une couverture inférieure à celle de 2019.
En 2025, aucun vaccin ne présentait une couverture inférieure à celle de 2019.
En 2025, 4 vaccins présentaient une couverture inférieure à celle de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Méthodes: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208039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2553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97066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9158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86094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0608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75121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2080392" y="2544490"/>
              <a:ext cx="5670825" cy="1148283"/>
            </a:xfrm>
            <a:custGeom>
              <a:avLst/>
              <a:pathLst>
                <a:path w="5670825" h="1148283">
                  <a:moveTo>
                    <a:pt x="0" y="0"/>
                  </a:moveTo>
                  <a:lnTo>
                    <a:pt x="945137" y="1148283"/>
                  </a:lnTo>
                  <a:lnTo>
                    <a:pt x="1890275" y="628822"/>
                  </a:lnTo>
                  <a:lnTo>
                    <a:pt x="2835412" y="1093603"/>
                  </a:lnTo>
                  <a:lnTo>
                    <a:pt x="3780550" y="874882"/>
                  </a:lnTo>
                  <a:lnTo>
                    <a:pt x="4725687" y="656162"/>
                  </a:lnTo>
                  <a:lnTo>
                    <a:pt x="5670825" y="574141"/>
                  </a:lnTo>
                </a:path>
              </a:pathLst>
            </a:custGeom>
            <a:ln w="29811" cap="flat">
              <a:solidFill>
                <a:srgbClr val="FF0000">
                  <a:alpha val="100000"/>
                </a:srgbClr>
              </a:solidFill>
              <a:prstDash val="solid"/>
              <a:round/>
            </a:ln>
          </p:spPr>
          <p:txBody>
            <a:bodyPr/>
            <a:lstStyle/>
            <a:p/>
          </p:txBody>
        </p:sp>
        <p:sp>
          <p:nvSpPr>
            <p:cNvPr id="25" name="pl25"/>
            <p:cNvSpPr/>
            <p:nvPr/>
          </p:nvSpPr>
          <p:spPr>
            <a:xfrm>
              <a:off x="2080392" y="3364693"/>
              <a:ext cx="5670825" cy="929562"/>
            </a:xfrm>
            <a:custGeom>
              <a:avLst/>
              <a:pathLst>
                <a:path w="5670825" h="929562">
                  <a:moveTo>
                    <a:pt x="0" y="929562"/>
                  </a:moveTo>
                  <a:lnTo>
                    <a:pt x="945137" y="738182"/>
                  </a:lnTo>
                  <a:lnTo>
                    <a:pt x="1890275" y="710842"/>
                  </a:lnTo>
                  <a:lnTo>
                    <a:pt x="2835412" y="929562"/>
                  </a:lnTo>
                  <a:lnTo>
                    <a:pt x="3780550" y="574141"/>
                  </a:lnTo>
                  <a:lnTo>
                    <a:pt x="4725687" y="246060"/>
                  </a:lnTo>
                  <a:lnTo>
                    <a:pt x="5670825" y="0"/>
                  </a:lnTo>
                </a:path>
              </a:pathLst>
            </a:custGeom>
            <a:ln w="29811" cap="flat">
              <a:solidFill>
                <a:srgbClr val="0058AB">
                  <a:alpha val="100000"/>
                </a:srgbClr>
              </a:solidFill>
              <a:prstDash val="solid"/>
              <a:round/>
            </a:ln>
          </p:spPr>
          <p:txBody>
            <a:bodyPr/>
            <a:lstStyle/>
            <a:p/>
          </p:txBody>
        </p:sp>
        <p:sp>
          <p:nvSpPr>
            <p:cNvPr id="26" name="pt26"/>
            <p:cNvSpPr/>
            <p:nvPr/>
          </p:nvSpPr>
          <p:spPr>
            <a:xfrm>
              <a:off x="2055566" y="251966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 name="pt27"/>
            <p:cNvSpPr/>
            <p:nvPr/>
          </p:nvSpPr>
          <p:spPr>
            <a:xfrm>
              <a:off x="3000704" y="366794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 name="pt28"/>
            <p:cNvSpPr/>
            <p:nvPr/>
          </p:nvSpPr>
          <p:spPr>
            <a:xfrm>
              <a:off x="3945842" y="314848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4890979" y="361326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5836117" y="339454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6781254" y="317582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7726392" y="309380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2055566" y="426943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4" name="pt34"/>
            <p:cNvSpPr/>
            <p:nvPr/>
          </p:nvSpPr>
          <p:spPr>
            <a:xfrm>
              <a:off x="3000704" y="407804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5" name="pt35"/>
            <p:cNvSpPr/>
            <p:nvPr/>
          </p:nvSpPr>
          <p:spPr>
            <a:xfrm>
              <a:off x="3945842" y="405070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6" name="pt36"/>
            <p:cNvSpPr/>
            <p:nvPr/>
          </p:nvSpPr>
          <p:spPr>
            <a:xfrm>
              <a:off x="4890979" y="426943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7" name="pt37"/>
            <p:cNvSpPr/>
            <p:nvPr/>
          </p:nvSpPr>
          <p:spPr>
            <a:xfrm>
              <a:off x="5836117" y="391400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8" name="pt38"/>
            <p:cNvSpPr/>
            <p:nvPr/>
          </p:nvSpPr>
          <p:spPr>
            <a:xfrm>
              <a:off x="6781254" y="358592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9" name="pt39"/>
            <p:cNvSpPr/>
            <p:nvPr/>
          </p:nvSpPr>
          <p:spPr>
            <a:xfrm>
              <a:off x="7726392" y="333986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0" name="tx40"/>
            <p:cNvSpPr/>
            <p:nvPr/>
          </p:nvSpPr>
          <p:spPr>
            <a:xfrm>
              <a:off x="2080392" y="436388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26</a:t>
              </a:r>
            </a:p>
          </p:txBody>
        </p:sp>
        <p:sp>
          <p:nvSpPr>
            <p:cNvPr id="41" name="tx41"/>
            <p:cNvSpPr/>
            <p:nvPr/>
          </p:nvSpPr>
          <p:spPr>
            <a:xfrm>
              <a:off x="3025530" y="417245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33</a:t>
              </a:r>
            </a:p>
          </p:txBody>
        </p:sp>
        <p:sp>
          <p:nvSpPr>
            <p:cNvPr id="42" name="tx42"/>
            <p:cNvSpPr/>
            <p:nvPr/>
          </p:nvSpPr>
          <p:spPr>
            <a:xfrm>
              <a:off x="3970668" y="414511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34</a:t>
              </a:r>
            </a:p>
          </p:txBody>
        </p:sp>
        <p:sp>
          <p:nvSpPr>
            <p:cNvPr id="43" name="tx43"/>
            <p:cNvSpPr/>
            <p:nvPr/>
          </p:nvSpPr>
          <p:spPr>
            <a:xfrm>
              <a:off x="4915805" y="436388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26</a:t>
              </a:r>
            </a:p>
          </p:txBody>
        </p:sp>
        <p:sp>
          <p:nvSpPr>
            <p:cNvPr id="44" name="tx44"/>
            <p:cNvSpPr/>
            <p:nvPr/>
          </p:nvSpPr>
          <p:spPr>
            <a:xfrm>
              <a:off x="5860943" y="400841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39</a:t>
              </a:r>
            </a:p>
          </p:txBody>
        </p:sp>
        <p:sp>
          <p:nvSpPr>
            <p:cNvPr id="45" name="tx45"/>
            <p:cNvSpPr/>
            <p:nvPr/>
          </p:nvSpPr>
          <p:spPr>
            <a:xfrm>
              <a:off x="6806080" y="368038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51</a:t>
              </a:r>
            </a:p>
          </p:txBody>
        </p:sp>
        <p:sp>
          <p:nvSpPr>
            <p:cNvPr id="46" name="tx46"/>
            <p:cNvSpPr/>
            <p:nvPr/>
          </p:nvSpPr>
          <p:spPr>
            <a:xfrm>
              <a:off x="7751218" y="343432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60</a:t>
              </a:r>
            </a:p>
          </p:txBody>
        </p:sp>
        <p:sp>
          <p:nvSpPr>
            <p:cNvPr id="47" name="tx47"/>
            <p:cNvSpPr/>
            <p:nvPr/>
          </p:nvSpPr>
          <p:spPr>
            <a:xfrm>
              <a:off x="2080392" y="237226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90</a:t>
              </a:r>
            </a:p>
          </p:txBody>
        </p:sp>
        <p:sp>
          <p:nvSpPr>
            <p:cNvPr id="48" name="tx48"/>
            <p:cNvSpPr/>
            <p:nvPr/>
          </p:nvSpPr>
          <p:spPr>
            <a:xfrm>
              <a:off x="3025530" y="352055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48</a:t>
              </a:r>
            </a:p>
          </p:txBody>
        </p:sp>
        <p:sp>
          <p:nvSpPr>
            <p:cNvPr id="49" name="tx49"/>
            <p:cNvSpPr/>
            <p:nvPr/>
          </p:nvSpPr>
          <p:spPr>
            <a:xfrm>
              <a:off x="3970668" y="300109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67</a:t>
              </a:r>
            </a:p>
          </p:txBody>
        </p:sp>
        <p:sp>
          <p:nvSpPr>
            <p:cNvPr id="50" name="tx50"/>
            <p:cNvSpPr/>
            <p:nvPr/>
          </p:nvSpPr>
          <p:spPr>
            <a:xfrm>
              <a:off x="4915805" y="346587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50</a:t>
              </a:r>
            </a:p>
          </p:txBody>
        </p:sp>
        <p:sp>
          <p:nvSpPr>
            <p:cNvPr id="51" name="tx51"/>
            <p:cNvSpPr/>
            <p:nvPr/>
          </p:nvSpPr>
          <p:spPr>
            <a:xfrm>
              <a:off x="5860943" y="324715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58</a:t>
              </a:r>
            </a:p>
          </p:txBody>
        </p:sp>
        <p:sp>
          <p:nvSpPr>
            <p:cNvPr id="52" name="tx52"/>
            <p:cNvSpPr/>
            <p:nvPr/>
          </p:nvSpPr>
          <p:spPr>
            <a:xfrm>
              <a:off x="6806080" y="302843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66</a:t>
              </a:r>
            </a:p>
          </p:txBody>
        </p:sp>
        <p:sp>
          <p:nvSpPr>
            <p:cNvPr id="53" name="tx53"/>
            <p:cNvSpPr/>
            <p:nvPr/>
          </p:nvSpPr>
          <p:spPr>
            <a:xfrm>
              <a:off x="7751218" y="294641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69</a:t>
              </a:r>
            </a:p>
          </p:txBody>
        </p:sp>
        <p:sp>
          <p:nvSpPr>
            <p:cNvPr id="54" name="pl54"/>
            <p:cNvSpPr/>
            <p:nvPr/>
          </p:nvSpPr>
          <p:spPr>
            <a:xfrm>
              <a:off x="757200" y="5005098"/>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55" name="rc55"/>
            <p:cNvSpPr/>
            <p:nvPr/>
          </p:nvSpPr>
          <p:spPr>
            <a:xfrm>
              <a:off x="757200" y="1833648"/>
              <a:ext cx="8317210" cy="3608891"/>
            </a:xfrm>
            <a:prstGeom prst="rect">
              <a:avLst/>
            </a:prstGeom>
            <a:ln w="13550" cap="rnd">
              <a:solidFill>
                <a:srgbClr val="BEBEBE">
                  <a:alpha val="100000"/>
                </a:srgbClr>
              </a:solidFill>
              <a:prstDash val="solid"/>
              <a:round/>
            </a:ln>
          </p:spPr>
          <p:txBody>
            <a:bodyPr/>
            <a:lstStyle/>
            <a:p/>
          </p:txBody>
        </p:sp>
        <p:sp>
          <p:nvSpPr>
            <p:cNvPr id="56" name="tx56"/>
            <p:cNvSpPr/>
            <p:nvPr/>
          </p:nvSpPr>
          <p:spPr>
            <a:xfrm>
              <a:off x="4752810" y="1661639"/>
              <a:ext cx="32598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Filles</a:t>
              </a:r>
            </a:p>
          </p:txBody>
        </p:sp>
        <p:sp>
          <p:nvSpPr>
            <p:cNvPr id="57" name="tx57"/>
            <p:cNvSpPr/>
            <p:nvPr/>
          </p:nvSpPr>
          <p:spPr>
            <a:xfrm rot="-5400000">
              <a:off x="195239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58" name="tx58"/>
            <p:cNvSpPr/>
            <p:nvPr/>
          </p:nvSpPr>
          <p:spPr>
            <a:xfrm rot="-5400000">
              <a:off x="289752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59" name="tx59"/>
            <p:cNvSpPr/>
            <p:nvPr/>
          </p:nvSpPr>
          <p:spPr>
            <a:xfrm rot="-5400000">
              <a:off x="384266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60" name="tx60"/>
            <p:cNvSpPr/>
            <p:nvPr/>
          </p:nvSpPr>
          <p:spPr>
            <a:xfrm rot="-5400000">
              <a:off x="478780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61" name="tx61"/>
            <p:cNvSpPr/>
            <p:nvPr/>
          </p:nvSpPr>
          <p:spPr>
            <a:xfrm rot="-5400000">
              <a:off x="5732913"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62" name="tx62"/>
            <p:cNvSpPr/>
            <p:nvPr/>
          </p:nvSpPr>
          <p:spPr>
            <a:xfrm rot="-5400000">
              <a:off x="667807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63" name="tx63"/>
            <p:cNvSpPr/>
            <p:nvPr/>
          </p:nvSpPr>
          <p:spPr>
            <a:xfrm rot="-5400000">
              <a:off x="762321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64" name="tx64"/>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5" name="tx65"/>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6" name="tx66"/>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7" name="tx67"/>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8" name="tx68"/>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9" name="tx69"/>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70" name="tx70"/>
            <p:cNvSpPr/>
            <p:nvPr/>
          </p:nvSpPr>
          <p:spPr>
            <a:xfrm rot="-5400000">
              <a:off x="-95211" y="3572541"/>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71" name="pl71"/>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72" name="pl72"/>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73" name="tx73"/>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74" name="tx74"/>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75" name="tx75"/>
            <p:cNvSpPr/>
            <p:nvPr/>
          </p:nvSpPr>
          <p:spPr>
            <a:xfrm>
              <a:off x="757200" y="1330710"/>
              <a:ext cx="639217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contre le papillomavirus humain (HPV) (%), Sénégal, 2019-2025</a:t>
              </a:r>
            </a:p>
          </p:txBody>
        </p:sp>
        <p:sp>
          <p:nvSpPr>
            <p:cNvPr id="76" name="tx76"/>
            <p:cNvSpPr/>
            <p:nvPr/>
          </p:nvSpPr>
          <p:spPr>
            <a:xfrm>
              <a:off x="4775852" y="647379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77" name="tx77"/>
            <p:cNvSpPr/>
            <p:nvPr/>
          </p:nvSpPr>
          <p:spPr>
            <a:xfrm>
              <a:off x="-2924400" y="6586855"/>
              <a:ext cx="1199881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Pour certains pays, si le vaccin anti-papillomavirus figure dans le calendrier, mais que le pays n'a pas communiqué de données pour une année donnée, les estimations de la couverture du programme anti-papillomavirus ne sont pas produites.</a:t>
              </a:r>
            </a:p>
          </p:txBody>
        </p:sp>
      </p:grpSp>
      <p:sp>
        <p:nvSpPr>
          <p:cNvPr id="7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L'année 2019 correspond à la première année pour laquelle des estimations de la couverture vaccinale contre le VPH ont été établies au Sénégal.
En 2025, la couverture vaccinale pour la première dose (HPV1) chez les filles était de 69 %. En 2025, la couverture vaccinale pour la dernière dose (HPVc) chez les filles était de 60 %.</a:t>
            </a:r>
          </a:p>
        </p:txBody>
      </p:sp>
      <p:sp>
        <p:nvSpPr>
          <p:cNvPr id="7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le taux de couverture vaccinale contre le VPH (dernière dose) chez les filles a atteint 60 %.</a:t>
            </a:r>
          </a:p>
        </p:txBody>
      </p:sp>
      <p:grpSp xmlns:pic="http://schemas.openxmlformats.org/drawingml/2006/picture">
        <p:nvGrpSpPr>
          <p:cNvPr id="80" name=""/>
          <p:cNvGrpSpPr/>
          <p:nvPr/>
        </p:nvGrpSpPr>
        <p:grpSpPr>
          <a:xfrm>
            <a:off x="292608" y="1005840"/>
            <a:ext cx="8595360" cy="28575"/>
            <a:chOff x="292608" y="1005840"/>
            <a:chExt cx="8595360" cy="28575"/>
          </a:xfrm>
        </p:grpSpPr>
        <p:sp>
          <p:nvSpPr>
            <p:cNvPr id="8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8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78923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15444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51964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88484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09135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0663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47183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83704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2022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56745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9326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25005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123094"/>
              <a:ext cx="6481656" cy="1333071"/>
            </a:xfrm>
            <a:custGeom>
              <a:avLst/>
              <a:pathLst>
                <a:path w="6481656" h="1333071">
                  <a:moveTo>
                    <a:pt x="0" y="1333071"/>
                  </a:moveTo>
                  <a:lnTo>
                    <a:pt x="259266" y="1333071"/>
                  </a:lnTo>
                  <a:lnTo>
                    <a:pt x="518532" y="1079152"/>
                  </a:lnTo>
                  <a:lnTo>
                    <a:pt x="777798" y="666535"/>
                  </a:lnTo>
                  <a:lnTo>
                    <a:pt x="1037065" y="222178"/>
                  </a:lnTo>
                  <a:lnTo>
                    <a:pt x="1296331" y="317397"/>
                  </a:lnTo>
                  <a:lnTo>
                    <a:pt x="1555597" y="158698"/>
                  </a:lnTo>
                  <a:lnTo>
                    <a:pt x="1814863" y="0"/>
                  </a:lnTo>
                  <a:lnTo>
                    <a:pt x="2074130" y="190438"/>
                  </a:lnTo>
                  <a:lnTo>
                    <a:pt x="2333396" y="253918"/>
                  </a:lnTo>
                  <a:lnTo>
                    <a:pt x="2592662" y="158698"/>
                  </a:lnTo>
                  <a:lnTo>
                    <a:pt x="2851928" y="63479"/>
                  </a:lnTo>
                  <a:lnTo>
                    <a:pt x="3111195" y="95219"/>
                  </a:lnTo>
                  <a:lnTo>
                    <a:pt x="3370461" y="63479"/>
                  </a:lnTo>
                  <a:lnTo>
                    <a:pt x="3629727" y="158698"/>
                  </a:lnTo>
                  <a:lnTo>
                    <a:pt x="3888994" y="158698"/>
                  </a:lnTo>
                  <a:lnTo>
                    <a:pt x="4148260" y="31739"/>
                  </a:lnTo>
                  <a:lnTo>
                    <a:pt x="4407526" y="31739"/>
                  </a:lnTo>
                  <a:lnTo>
                    <a:pt x="4666792" y="63479"/>
                  </a:lnTo>
                  <a:lnTo>
                    <a:pt x="4926059" y="95219"/>
                  </a:lnTo>
                  <a:lnTo>
                    <a:pt x="5185325" y="349137"/>
                  </a:lnTo>
                  <a:lnTo>
                    <a:pt x="5444591" y="285658"/>
                  </a:lnTo>
                  <a:lnTo>
                    <a:pt x="5703857" y="31739"/>
                  </a:lnTo>
                  <a:lnTo>
                    <a:pt x="5963124" y="63479"/>
                  </a:lnTo>
                  <a:lnTo>
                    <a:pt x="6222390" y="95219"/>
                  </a:lnTo>
                  <a:lnTo>
                    <a:pt x="6481656" y="95219"/>
                  </a:lnTo>
                </a:path>
              </a:pathLst>
            </a:custGeom>
            <a:ln w="27101" cap="flat">
              <a:solidFill>
                <a:srgbClr val="F8766D">
                  <a:alpha val="100000"/>
                </a:srgbClr>
              </a:solidFill>
              <a:prstDash val="solid"/>
              <a:round/>
            </a:ln>
          </p:spPr>
          <p:txBody>
            <a:bodyPr/>
            <a:lstStyle/>
            <a:p/>
          </p:txBody>
        </p:sp>
        <p:sp>
          <p:nvSpPr>
            <p:cNvPr id="28" name="pl28"/>
            <p:cNvSpPr/>
            <p:nvPr/>
          </p:nvSpPr>
          <p:spPr>
            <a:xfrm>
              <a:off x="5068747" y="2599191"/>
              <a:ext cx="2851928" cy="2094826"/>
            </a:xfrm>
            <a:custGeom>
              <a:avLst/>
              <a:pathLst>
                <a:path w="2851928" h="2094826">
                  <a:moveTo>
                    <a:pt x="0" y="2094826"/>
                  </a:moveTo>
                  <a:lnTo>
                    <a:pt x="259266" y="793494"/>
                  </a:lnTo>
                  <a:lnTo>
                    <a:pt x="518532" y="698275"/>
                  </a:lnTo>
                  <a:lnTo>
                    <a:pt x="777798" y="634795"/>
                  </a:lnTo>
                  <a:lnTo>
                    <a:pt x="1037065" y="539576"/>
                  </a:lnTo>
                  <a:lnTo>
                    <a:pt x="1296331" y="507836"/>
                  </a:lnTo>
                  <a:lnTo>
                    <a:pt x="1555597" y="507836"/>
                  </a:lnTo>
                  <a:lnTo>
                    <a:pt x="1814863" y="476096"/>
                  </a:lnTo>
                  <a:lnTo>
                    <a:pt x="2074130" y="317397"/>
                  </a:lnTo>
                  <a:lnTo>
                    <a:pt x="2333396" y="158698"/>
                  </a:lnTo>
                  <a:lnTo>
                    <a:pt x="2592662" y="0"/>
                  </a:lnTo>
                  <a:lnTo>
                    <a:pt x="2851928" y="31739"/>
                  </a:lnTo>
                </a:path>
              </a:pathLst>
            </a:custGeom>
            <a:ln w="27101" cap="flat">
              <a:solidFill>
                <a:srgbClr val="7CAE00">
                  <a:alpha val="100000"/>
                </a:srgbClr>
              </a:solidFill>
              <a:prstDash val="solid"/>
              <a:round/>
            </a:ln>
          </p:spPr>
          <p:txBody>
            <a:bodyPr/>
            <a:lstStyle/>
            <a:p/>
          </p:txBody>
        </p:sp>
        <p:sp>
          <p:nvSpPr>
            <p:cNvPr id="29" name="pl29"/>
            <p:cNvSpPr/>
            <p:nvPr/>
          </p:nvSpPr>
          <p:spPr>
            <a:xfrm>
              <a:off x="5068747" y="2154834"/>
              <a:ext cx="2851928" cy="380877"/>
            </a:xfrm>
            <a:custGeom>
              <a:avLst/>
              <a:pathLst>
                <a:path w="2851928" h="380877">
                  <a:moveTo>
                    <a:pt x="0" y="380877"/>
                  </a:moveTo>
                  <a:lnTo>
                    <a:pt x="259266" y="126959"/>
                  </a:lnTo>
                  <a:lnTo>
                    <a:pt x="518532" y="0"/>
                  </a:lnTo>
                  <a:lnTo>
                    <a:pt x="777798" y="31739"/>
                  </a:lnTo>
                  <a:lnTo>
                    <a:pt x="1037065" y="31739"/>
                  </a:lnTo>
                  <a:lnTo>
                    <a:pt x="1296331" y="63479"/>
                  </a:lnTo>
                  <a:lnTo>
                    <a:pt x="1555597" y="349137"/>
                  </a:lnTo>
                  <a:lnTo>
                    <a:pt x="1814863" y="317397"/>
                  </a:lnTo>
                  <a:lnTo>
                    <a:pt x="2074130" y="31739"/>
                  </a:lnTo>
                  <a:lnTo>
                    <a:pt x="2333396" y="31739"/>
                  </a:lnTo>
                  <a:lnTo>
                    <a:pt x="2592662" y="63479"/>
                  </a:lnTo>
                  <a:lnTo>
                    <a:pt x="2851928" y="63479"/>
                  </a:lnTo>
                </a:path>
              </a:pathLst>
            </a:custGeom>
            <a:ln w="27101" cap="flat">
              <a:solidFill>
                <a:srgbClr val="00BFC4">
                  <a:alpha val="100000"/>
                </a:srgbClr>
              </a:solidFill>
              <a:prstDash val="solid"/>
              <a:round/>
            </a:ln>
          </p:spPr>
          <p:txBody>
            <a:bodyPr/>
            <a:lstStyle/>
            <a:p/>
          </p:txBody>
        </p:sp>
        <p:sp>
          <p:nvSpPr>
            <p:cNvPr id="30" name="pl30"/>
            <p:cNvSpPr/>
            <p:nvPr/>
          </p:nvSpPr>
          <p:spPr>
            <a:xfrm>
              <a:off x="6365078" y="3202247"/>
              <a:ext cx="1555597" cy="1079152"/>
            </a:xfrm>
            <a:custGeom>
              <a:avLst/>
              <a:pathLst>
                <a:path w="1555597" h="1079152">
                  <a:moveTo>
                    <a:pt x="0" y="1079152"/>
                  </a:moveTo>
                  <a:lnTo>
                    <a:pt x="259266" y="856974"/>
                  </a:lnTo>
                  <a:lnTo>
                    <a:pt x="518532" y="825234"/>
                  </a:lnTo>
                  <a:lnTo>
                    <a:pt x="777798" y="1079152"/>
                  </a:lnTo>
                  <a:lnTo>
                    <a:pt x="1037065" y="666535"/>
                  </a:lnTo>
                  <a:lnTo>
                    <a:pt x="1296331" y="285658"/>
                  </a:lnTo>
                  <a:lnTo>
                    <a:pt x="1555597" y="0"/>
                  </a:lnTo>
                </a:path>
              </a:pathLst>
            </a:custGeom>
            <a:ln w="27101" cap="flat">
              <a:solidFill>
                <a:srgbClr val="C77CFF">
                  <a:alpha val="100000"/>
                </a:srgbClr>
              </a:solidFill>
              <a:prstDash val="solid"/>
              <a:round/>
            </a:ln>
          </p:spPr>
          <p:txBody>
            <a:bodyPr/>
            <a:lstStyle/>
            <a:p/>
          </p:txBody>
        </p:sp>
        <p:sp>
          <p:nvSpPr>
            <p:cNvPr id="31" name="pl31"/>
            <p:cNvSpPr/>
            <p:nvPr/>
          </p:nvSpPr>
          <p:spPr>
            <a:xfrm>
              <a:off x="803816" y="2250053"/>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217993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2592554"/>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217993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3163871"/>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642" y="341778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5030370" y="465564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5030370" y="249733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6326701" y="424302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35352" y="2223609"/>
              <a:ext cx="244589" cy="88253"/>
            </a:xfrm>
            <a:custGeom>
              <a:avLst/>
              <a:pathLst>
                <a:path w="244589" h="88253">
                  <a:moveTo>
                    <a:pt x="244589" y="88253"/>
                  </a:moveTo>
                  <a:lnTo>
                    <a:pt x="0" y="0"/>
                  </a:lnTo>
                </a:path>
              </a:pathLst>
            </a:custGeom>
          </p:spPr>
          <p:txBody>
            <a:bodyPr/>
            <a:lstStyle/>
            <a:p/>
          </p:txBody>
        </p:sp>
        <p:sp>
          <p:nvSpPr>
            <p:cNvPr id="41" name="pl41"/>
            <p:cNvSpPr/>
            <p:nvPr/>
          </p:nvSpPr>
          <p:spPr>
            <a:xfrm>
              <a:off x="7933636" y="2097474"/>
              <a:ext cx="246305" cy="114798"/>
            </a:xfrm>
            <a:custGeom>
              <a:avLst/>
              <a:pathLst>
                <a:path w="246305" h="114798">
                  <a:moveTo>
                    <a:pt x="246305" y="0"/>
                  </a:moveTo>
                  <a:lnTo>
                    <a:pt x="0" y="114798"/>
                  </a:lnTo>
                </a:path>
              </a:pathLst>
            </a:custGeom>
          </p:spPr>
          <p:txBody>
            <a:bodyPr/>
            <a:lstStyle/>
            <a:p/>
          </p:txBody>
        </p:sp>
        <p:sp>
          <p:nvSpPr>
            <p:cNvPr id="42" name="pl42"/>
            <p:cNvSpPr/>
            <p:nvPr/>
          </p:nvSpPr>
          <p:spPr>
            <a:xfrm>
              <a:off x="7939853" y="2631873"/>
              <a:ext cx="240088" cy="11799"/>
            </a:xfrm>
            <a:custGeom>
              <a:avLst/>
              <a:pathLst>
                <a:path w="240088" h="11799">
                  <a:moveTo>
                    <a:pt x="240088" y="11799"/>
                  </a:moveTo>
                  <a:lnTo>
                    <a:pt x="0" y="0"/>
                  </a:lnTo>
                </a:path>
              </a:pathLst>
            </a:custGeom>
          </p:spPr>
          <p:txBody>
            <a:bodyPr/>
            <a:lstStyle/>
            <a:p/>
          </p:txBody>
        </p:sp>
        <p:sp>
          <p:nvSpPr>
            <p:cNvPr id="43" name="pl43"/>
            <p:cNvSpPr/>
            <p:nvPr/>
          </p:nvSpPr>
          <p:spPr>
            <a:xfrm>
              <a:off x="7939982" y="3202247"/>
              <a:ext cx="239959" cy="0"/>
            </a:xfrm>
            <a:custGeom>
              <a:avLst/>
              <a:pathLst>
                <a:path w="239959" h="0">
                  <a:moveTo>
                    <a:pt x="239959" y="0"/>
                  </a:moveTo>
                  <a:lnTo>
                    <a:pt x="0" y="0"/>
                  </a:lnTo>
                </a:path>
              </a:pathLst>
            </a:custGeom>
          </p:spPr>
          <p:txBody>
            <a:bodyPr/>
            <a:lstStyle/>
            <a:p/>
          </p:txBody>
        </p:sp>
        <p:sp>
          <p:nvSpPr>
            <p:cNvPr id="44" name="pg44"/>
            <p:cNvSpPr/>
            <p:nvPr/>
          </p:nvSpPr>
          <p:spPr>
            <a:xfrm>
              <a:off x="8111362" y="2248614"/>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34222" y="2289455"/>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91%</a:t>
              </a:r>
            </a:p>
          </p:txBody>
        </p:sp>
        <p:sp>
          <p:nvSpPr>
            <p:cNvPr id="46" name="pg46"/>
            <p:cNvSpPr/>
            <p:nvPr/>
          </p:nvSpPr>
          <p:spPr>
            <a:xfrm>
              <a:off x="8111362" y="1976402"/>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7" name="tx47"/>
            <p:cNvSpPr/>
            <p:nvPr/>
          </p:nvSpPr>
          <p:spPr>
            <a:xfrm>
              <a:off x="8134222" y="2017244"/>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91%</a:t>
              </a:r>
            </a:p>
          </p:txBody>
        </p:sp>
        <p:sp>
          <p:nvSpPr>
            <p:cNvPr id="48" name="pg48"/>
            <p:cNvSpPr/>
            <p:nvPr/>
          </p:nvSpPr>
          <p:spPr>
            <a:xfrm>
              <a:off x="8111362" y="2552775"/>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9" name="tx49"/>
            <p:cNvSpPr/>
            <p:nvPr/>
          </p:nvSpPr>
          <p:spPr>
            <a:xfrm>
              <a:off x="8134222" y="2593616"/>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78%</a:t>
              </a:r>
            </a:p>
          </p:txBody>
        </p:sp>
        <p:sp>
          <p:nvSpPr>
            <p:cNvPr id="50" name="pg50"/>
            <p:cNvSpPr/>
            <p:nvPr/>
          </p:nvSpPr>
          <p:spPr>
            <a:xfrm>
              <a:off x="8111362" y="3111261"/>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34222" y="3152103"/>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60%</a:t>
              </a:r>
            </a:p>
          </p:txBody>
        </p:sp>
        <p:sp>
          <p:nvSpPr>
            <p:cNvPr id="52" name="pg52"/>
            <p:cNvSpPr/>
            <p:nvPr/>
          </p:nvSpPr>
          <p:spPr>
            <a:xfrm>
              <a:off x="1143607" y="3440358"/>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189327" y="348416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52</a:t>
              </a:r>
            </a:p>
          </p:txBody>
        </p:sp>
        <p:sp>
          <p:nvSpPr>
            <p:cNvPr id="54" name="pg54"/>
            <p:cNvSpPr/>
            <p:nvPr/>
          </p:nvSpPr>
          <p:spPr>
            <a:xfrm>
              <a:off x="4771596" y="4679014"/>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4817316" y="4722758"/>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13</a:t>
              </a:r>
            </a:p>
          </p:txBody>
        </p:sp>
        <p:sp>
          <p:nvSpPr>
            <p:cNvPr id="56" name="pg56"/>
            <p:cNvSpPr/>
            <p:nvPr/>
          </p:nvSpPr>
          <p:spPr>
            <a:xfrm>
              <a:off x="5134785" y="2368381"/>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5180505" y="241218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81</a:t>
              </a:r>
            </a:p>
          </p:txBody>
        </p:sp>
        <p:sp>
          <p:nvSpPr>
            <p:cNvPr id="58" name="pg58"/>
            <p:cNvSpPr/>
            <p:nvPr/>
          </p:nvSpPr>
          <p:spPr>
            <a:xfrm>
              <a:off x="6069638" y="4265661"/>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6115358" y="430946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26</a:t>
              </a:r>
            </a:p>
          </p:txBody>
        </p:sp>
        <p:sp>
          <p:nvSpPr>
            <p:cNvPr id="60" name="tx60"/>
            <p:cNvSpPr/>
            <p:nvPr/>
          </p:nvSpPr>
          <p:spPr>
            <a:xfrm>
              <a:off x="663492" y="50545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1972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7849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1501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51533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188054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19793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95211" y="3454092"/>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79" name="pl7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1933954" y="1332593"/>
              <a:ext cx="6010319" cy="155443"/>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ODD 3.b.1 : Proportion de la population cible couverte par tous les vaccins inclus</a:t>
              </a:r>
            </a:p>
          </p:txBody>
        </p:sp>
        <p:sp>
          <p:nvSpPr>
            <p:cNvPr id="88" name="tx88"/>
            <p:cNvSpPr/>
            <p:nvPr/>
          </p:nvSpPr>
          <p:spPr>
            <a:xfrm>
              <a:off x="3023941" y="1511762"/>
              <a:ext cx="383034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dans leur programme national, Sénégal, 2000-2025</a:t>
              </a:r>
            </a:p>
          </p:txBody>
        </p:sp>
        <p:sp>
          <p:nvSpPr>
            <p:cNvPr id="89" name="tx89"/>
            <p:cNvSpPr/>
            <p:nvPr/>
          </p:nvSpPr>
          <p:spPr>
            <a:xfrm>
              <a:off x="4775852" y="6353093"/>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90" name="tx90"/>
            <p:cNvSpPr/>
            <p:nvPr/>
          </p:nvSpPr>
          <p:spPr>
            <a:xfrm>
              <a:off x="1853558" y="6467409"/>
              <a:ext cx="7220852" cy="10362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quatre indicateurs de couverture vaccinale qui contribuent à l'indicateur 3.b.1 des ODD sont les suivants : DTC3, MCV2, PCVC et HPVc</a:t>
              </a:r>
            </a:p>
          </p:txBody>
        </p:sp>
        <p:sp>
          <p:nvSpPr>
            <p:cNvPr id="91" name="tx91"/>
            <p:cNvSpPr/>
            <p:nvPr/>
          </p:nvSpPr>
          <p:spPr>
            <a:xfrm>
              <a:off x="2161389" y="6586855"/>
              <a:ext cx="691302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L'objectif mondial du Programme d'immunisation 2030 (IA2030) est d'atteindre une couverture de 90 % pour les quatre antigènes d'ici 2030.</a:t>
              </a:r>
            </a:p>
          </p:txBody>
        </p:sp>
      </p:grpSp>
      <p:sp>
        <p:nvSpPr>
          <p:cNvPr id="9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Quatre indicateurs de couverture vaccinale contribuent à l’Objectif de développement durable 3, indicateur b.1 : DTC3, PCV3, MCV2 et HPV.
L’objectif mondial IA2030 est une couverture de 90 % des quatre antigènes d’ici 2030.
Le Sénégal dispose des quatre vaccins relevant des ODD.
En 2025, le Sénégal avait atteint une couverture d'au moins 90 % pour deux de ces quatre vaccins.</a:t>
            </a:r>
          </a:p>
        </p:txBody>
      </p:sp>
      <p:sp>
        <p:nvSpPr>
          <p:cNvPr id="9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le Sénégal a atteint l'objectif de couverture de 90 % fixé par les ODD pour le DTP-3 et le PCVC, mais pas pour les autres vaccins.</a:t>
            </a:r>
          </a:p>
        </p:txBody>
      </p:sp>
      <p:grpSp xmlns:pic="http://schemas.openxmlformats.org/drawingml/2006/picture">
        <p:nvGrpSpPr>
          <p:cNvPr id="94" name=""/>
          <p:cNvGrpSpPr/>
          <p:nvPr/>
        </p:nvGrpSpPr>
        <p:grpSpPr>
          <a:xfrm>
            <a:off x="292608" y="914400"/>
            <a:ext cx="8595360" cy="28575"/>
            <a:chOff x="292608" y="914400"/>
            <a:chExt cx="8595360" cy="28575"/>
          </a:xfrm>
        </p:grpSpPr>
        <p:sp>
          <p:nvSpPr>
            <p:cNvPr id="95"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6"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Définitions des termes relatifs à la vaccination</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70" i="0" b="1" u="none">
                <a:solidFill>
                  <a:srgbClr val="FFFFFF">
                    <a:alpha val="100000"/>
                  </a:srgbClr>
                </a:solidFill>
                <a:latin typeface="Aptos (Body)"/>
                <a:cs typeface="Aptos (Body)"/>
                <a:ea typeface="Aptos (Body)"/>
                <a:sym typeface="Aptos (Body)"/>
              </a:rPr>
              <a:t>Couverture vaccinale
</a:t>
            </a:r>
            <a:r>
              <a:rPr cap="none" sz="1270" i="0" b="0" u="none">
                <a:solidFill>
                  <a:srgbClr val="FFFFFF">
                    <a:alpha val="100000"/>
                  </a:srgbClr>
                </a:solidFill>
                <a:latin typeface="Aptos (Body)"/>
                <a:cs typeface="Aptos (Body)"/>
                <a:ea typeface="Aptos (Body)"/>
                <a:sym typeface="Aptos (Body)"/>
              </a:rPr>
              <a:t>Pourcentage de nourrissons (enfants de moins d'un an) ayant reçu certaines doses de vaccin. Par exemple, la couverture du DTC3 est le pourcentage de nourrissons ayant reçu les trois doses de vaccin contre la diphtérie, le tétanos et la coqueluche (DTC). 
</a:t>
            </a:r>
            <a:r>
              <a:rPr cap="none" sz="1270" i="0" b="0" u="none">
                <a:solidFill>
                  <a:srgbClr val="FFFFFF">
                    <a:alpha val="100000"/>
                  </a:srgbClr>
                </a:solidFill>
                <a:latin typeface="Aptos (Body)"/>
                <a:cs typeface="Aptos (Body)"/>
                <a:ea typeface="Aptos (Body)"/>
                <a:sym typeface="Aptos (Body)"/>
              </a:rPr>
              <a:t>
</a:t>
            </a:r>
            <a:r>
              <a:rPr cap="none" sz="1270" i="0" b="1" u="none">
                <a:solidFill>
                  <a:srgbClr val="FFFFFF">
                    <a:alpha val="100000"/>
                  </a:srgbClr>
                </a:solidFill>
                <a:latin typeface="Aptos (Body)"/>
                <a:cs typeface="Aptos (Body)"/>
                <a:ea typeface="Aptos (Body)"/>
                <a:sym typeface="Aptos (Body)"/>
              </a:rPr>
              <a:t>Non vacciné
</a:t>
            </a:r>
            <a:r>
              <a:rPr cap="none" sz="1270" i="0" b="0" u="none">
                <a:solidFill>
                  <a:srgbClr val="FFFFFF">
                    <a:alpha val="100000"/>
                  </a:srgbClr>
                </a:solidFill>
                <a:latin typeface="Aptos (Body)"/>
                <a:cs typeface="Aptos (Body)"/>
                <a:ea typeface="Aptos (Body)"/>
                <a:sym typeface="Aptos (Body)"/>
              </a:rPr>
              <a:t>Un nourrisson qui n'a pas reçu la première dose d'une série de vaccins. Le terme « zéro dose » est utilisé pour décrire les enfants qui n'ont pas reçu la première dose du DTC1.
</a:t>
            </a:r>
            <a:r>
              <a:rPr cap="none" sz="1270" i="0" b="0" u="none">
                <a:solidFill>
                  <a:srgbClr val="FFFFFF">
                    <a:alpha val="100000"/>
                  </a:srgbClr>
                </a:solidFill>
                <a:latin typeface="Aptos (Body)"/>
                <a:cs typeface="Aptos (Body)"/>
                <a:ea typeface="Aptos (Body)"/>
                <a:sym typeface="Aptos (Body)"/>
              </a:rPr>
              <a:t>
</a:t>
            </a:r>
            <a:r>
              <a:rPr cap="none" sz="1270" i="0" b="1" u="none">
                <a:solidFill>
                  <a:srgbClr val="FFFFFF">
                    <a:alpha val="100000"/>
                  </a:srgbClr>
                </a:solidFill>
                <a:latin typeface="Aptos (Body)"/>
                <a:cs typeface="Aptos (Body)"/>
                <a:ea typeface="Aptos (Body)"/>
                <a:sym typeface="Aptos (Body)"/>
              </a:rPr>
              <a:t>Sous-vacciné
</a:t>
            </a:r>
            <a:r>
              <a:rPr cap="none" sz="1270" i="0" b="0" u="none">
                <a:solidFill>
                  <a:srgbClr val="FFFFFF">
                    <a:alpha val="100000"/>
                  </a:srgbClr>
                </a:solidFill>
                <a:latin typeface="Aptos (Body)"/>
                <a:cs typeface="Aptos (Body)"/>
                <a:ea typeface="Aptos (Body)"/>
                <a:sym typeface="Aptos (Body)"/>
              </a:rPr>
              <a:t>Nourrisson qui a reçu certaines des doses de vaccin recommandées dans le calendrier national, mais pas toutes. 
</a:t>
            </a:r>
            <a:r>
              <a:rPr cap="none" sz="1270" i="0" b="1" u="none">
                <a:solidFill>
                  <a:srgbClr val="FFFFFF">
                    <a:alpha val="100000"/>
                  </a:srgbClr>
                </a:solidFill>
                <a:latin typeface="Aptos (Body)"/>
                <a:cs typeface="Aptos (Body)"/>
                <a:ea typeface="Aptos (Body)"/>
                <a:sym typeface="Aptos (Body)"/>
              </a:rPr>
              <a:t>Doses de vaccin
</a:t>
            </a:r>
            <a:r>
              <a:rPr cap="none" sz="1270" i="0" b="0" u="none">
                <a:solidFill>
                  <a:srgbClr val="FFFFFF">
                    <a:alpha val="100000"/>
                  </a:srgbClr>
                </a:solidFill>
                <a:latin typeface="Aptos (Body)"/>
                <a:cs typeface="Aptos (Body)"/>
                <a:ea typeface="Aptos (Body)"/>
                <a:sym typeface="Aptos (Body)"/>
              </a:rPr>
              <a:t>•  Bacille de Calmette-Guérin (BCG) : vaccin contre la tuberculose
</a:t>
            </a:r>
            <a:r>
              <a:rPr cap="none" sz="1270" i="0" b="0" u="none">
                <a:solidFill>
                  <a:srgbClr val="FFFFFF">
                    <a:alpha val="100000"/>
                  </a:srgbClr>
                </a:solidFill>
                <a:latin typeface="Aptos (Body)"/>
                <a:cs typeface="Aptos (Body)"/>
                <a:ea typeface="Aptos (Body)"/>
                <a:sym typeface="Aptos (Body)"/>
              </a:rPr>
              <a:t>•  Hépatite B : dose de naissance, administrée dans les 24 heures suivant la naissance (HepBB)
</a:t>
            </a:r>
            <a:r>
              <a:rPr cap="none" sz="1270" i="0" b="0" u="none">
                <a:solidFill>
                  <a:srgbClr val="FFFFFF">
                    <a:alpha val="100000"/>
                  </a:srgbClr>
                </a:solidFill>
                <a:latin typeface="Aptos (Body)"/>
                <a:cs typeface="Aptos (Body)"/>
                <a:ea typeface="Aptos (Body)"/>
                <a:sym typeface="Aptos (Body)"/>
              </a:rPr>
              <a:t>•  Vaccin contre la diphtérie, le tétanos et la coqueluche, première dose (DTP1) et troisième dose (DTP3)
</a:t>
            </a:r>
            <a:r>
              <a:rPr cap="none" sz="1270" i="0" b="0" u="none">
                <a:solidFill>
                  <a:srgbClr val="FFFFFF">
                    <a:alpha val="100000"/>
                  </a:srgbClr>
                </a:solidFill>
                <a:latin typeface="Aptos (Body)"/>
                <a:cs typeface="Aptos (Body)"/>
                <a:ea typeface="Aptos (Body)"/>
                <a:sym typeface="Aptos (Body)"/>
              </a:rPr>
              <a:t>•  Vaccin contre l'hépatite B, troisième dose (HepB3)
</a:t>
            </a:r>
            <a:r>
              <a:rPr cap="none" sz="1270" i="0" b="0" u="none">
                <a:solidFill>
                  <a:srgbClr val="FFFFFF">
                    <a:alpha val="100000"/>
                  </a:srgbClr>
                </a:solidFill>
                <a:latin typeface="Aptos (Body)"/>
                <a:cs typeface="Aptos (Body)"/>
                <a:ea typeface="Aptos (Body)"/>
                <a:sym typeface="Aptos (Body)"/>
              </a:rPr>
              <a:t>•  Vaccin contre l'haemophilus influenzae de type b, troisième dose (Hib3)
</a:t>
            </a:r>
            <a:r>
              <a:rPr cap="none" sz="1270" i="0" b="0" u="none">
                <a:solidFill>
                  <a:srgbClr val="FFFFFF">
                    <a:alpha val="100000"/>
                  </a:srgbClr>
                </a:solidFill>
                <a:latin typeface="Aptos (Body)"/>
                <a:cs typeface="Aptos (Body)"/>
                <a:ea typeface="Aptos (Body)"/>
                <a:sym typeface="Aptos (Body)"/>
              </a:rPr>
              <a:t>•  Vaccin antipoliomyélitique inactivé, première dose (IPV1) et dernière dose (IPVC) 
</a:t>
            </a:r>
            <a:r>
              <a:rPr cap="none" sz="1270" i="0" b="0" u="none">
                <a:solidFill>
                  <a:srgbClr val="FFFFFF">
                    <a:alpha val="100000"/>
                  </a:srgbClr>
                </a:solidFill>
                <a:latin typeface="Aptos (Body)"/>
                <a:cs typeface="Aptos (Body)"/>
                <a:ea typeface="Aptos (Body)"/>
                <a:sym typeface="Aptos (Body)"/>
              </a:rPr>
              <a:t>•  Vaccin contenant de la rougeole, première dose (MCV1) et deuxième dose (MCV2)
</a:t>
            </a:r>
            <a:r>
              <a:rPr cap="none" sz="1270" i="0" b="0" u="none">
                <a:solidFill>
                  <a:srgbClr val="FFFFFF">
                    <a:alpha val="100000"/>
                  </a:srgbClr>
                </a:solidFill>
                <a:latin typeface="Aptos (Body)"/>
                <a:cs typeface="Aptos (Body)"/>
                <a:ea typeface="Aptos (Body)"/>
                <a:sym typeface="Aptos (Body)"/>
              </a:rPr>
              <a:t>•  Vaccin antirotavirus, dernière dose (RotaC)
</a:t>
            </a:r>
            <a:r>
              <a:rPr cap="none" sz="1270" i="0" b="0" u="none">
                <a:solidFill>
                  <a:srgbClr val="FFFFFF">
                    <a:alpha val="100000"/>
                  </a:srgbClr>
                </a:solidFill>
                <a:latin typeface="Aptos (Body)"/>
                <a:cs typeface="Aptos (Body)"/>
                <a:ea typeface="Aptos (Body)"/>
                <a:sym typeface="Aptos (Body)"/>
              </a:rPr>
              <a:t>•  Vaccin antipneumococcique, dernière dose (PCVC)
</a:t>
            </a:r>
            <a:r>
              <a:rPr cap="none" sz="1270" i="0" b="0" u="none">
                <a:solidFill>
                  <a:srgbClr val="FFFFFF">
                    <a:alpha val="100000"/>
                  </a:srgbClr>
                </a:solidFill>
                <a:latin typeface="Aptos (Body)"/>
                <a:cs typeface="Aptos (Body)"/>
                <a:ea typeface="Aptos (Body)"/>
                <a:sym typeface="Aptos (Body)"/>
              </a:rPr>
              <a:t>•  Vaccin contre la fièvre jaune (YFV) 
</a:t>
            </a:r>
            <a:r>
              <a:rPr cap="none" sz="1270" i="0" b="0" u="none">
                <a:solidFill>
                  <a:srgbClr val="FFFFFF">
                    <a:alpha val="100000"/>
                  </a:srgbClr>
                </a:solidFill>
                <a:latin typeface="Aptos (Body)"/>
                <a:cs typeface="Aptos (Body)"/>
                <a:ea typeface="Aptos (Body)"/>
                <a:sym typeface="Aptos (Body)"/>
              </a:rPr>
              <a:t>•  Vaccin méningococcique A (MengA) 
</a:t>
            </a:r>
            <a:r>
              <a:rPr cap="none" sz="1270" i="0" b="0" u="none">
                <a:solidFill>
                  <a:srgbClr val="FFFFFF">
                    <a:alpha val="100000"/>
                  </a:srgbClr>
                </a:solidFill>
                <a:latin typeface="Aptos (Body)"/>
                <a:cs typeface="Aptos (Body)"/>
                <a:ea typeface="Aptos (Body)"/>
                <a:sym typeface="Aptos (Body)"/>
              </a:rPr>
              <a:t>•  Vaccin contre le papillomavirus humain, première dose (HPV1) et dernière dose (HPVc) : vaccin destiné à protéger contre certains types de papillomavirus humains pouvant entraîner un cancer ou des verrues génitales.
</a:t>
            </a:r>
            <a:r>
              <a:rPr cap="none" sz="1270" i="0" b="0" u="none">
                <a:solidFill>
                  <a:srgbClr val="FFFFFF">
                    <a:alpha val="100000"/>
                  </a:srgbClr>
                </a:solidFill>
                <a:latin typeface="Aptos (Body)"/>
                <a:cs typeface="Aptos (Body)"/>
                <a:ea typeface="Aptos (Body)"/>
                <a:sym typeface="Aptos (Body)"/>
              </a:rPr>
              <a:t>
</a:t>
            </a:r>
            <a:r>
              <a:rPr cap="none" sz="1270" i="0" b="1" u="none">
                <a:solidFill>
                  <a:srgbClr val="FFFFFF">
                    <a:alpha val="100000"/>
                  </a:srgbClr>
                </a:solidFill>
                <a:latin typeface="Aptos (Body)"/>
                <a:cs typeface="Aptos (Body)"/>
                <a:ea typeface="Aptos (Body)"/>
                <a:sym typeface="Aptos (Body)"/>
              </a:rPr>
              <a:t>L'Agenda 2030 pour la vaccination (IA2030)
</a:t>
            </a:r>
            <a:r>
              <a:rPr cap="none" sz="1270" i="0" b="0" u="none">
                <a:solidFill>
                  <a:srgbClr val="FFFFFF">
                    <a:alpha val="100000"/>
                  </a:srgbClr>
                </a:solidFill>
                <a:latin typeface="Aptos (Body)"/>
                <a:cs typeface="Aptos (Body)"/>
                <a:ea typeface="Aptos (Body)"/>
                <a:sym typeface="Aptos (Body)"/>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Ressources supplémentaires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Ressources supplémentaires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Vous trouverez d'autres sources d'informations sur la vaccination à l'adresse suivante :
Les profils interactifs des pays du WUENIC sont disponibles à l'adresse suivante :</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Questionnaire de satisfaction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
Merci de prendre quelques instants pour répondre à cette courte enquête et faire entendre votre voix :</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Concepts clés</a:t>
            </a:r>
          </a:p>
        </p:txBody>
      </p:sp>
      <p:sp>
        <p:nvSpPr>
          <p:cNvPr id="3" name="body"/>
          <p:cNvSpPr>
            <a:spLocks noGrp="1"/>
          </p:cNvSpPr>
          <p:nvPr>
            <p:ph/>
          </p:nvPr>
        </p:nvSpPr>
        <p:spPr>
          <a:xfrm>
            <a:off x="301752" y="795528"/>
            <a:ext cx="4965192" cy="5632704"/>
          </a:xfrm>
          <a:solidFill>
            <a:srgbClr val="203864">
              <a:alpha val="100000"/>
            </a:srgbClr>
          </a:solidFill>
        </p:spPr>
        <p:txBody>
          <a:bodyPr/>
          <a:lstStyle/>
          <a:p>
            <a:pPr algn="l" marL="0" marR="0">
              <a:lnSpc>
                <a:spcPct val="100000"/>
              </a:lnSpc>
              <a:spcBef>
                <a:spcPts val="0"/>
              </a:spcBef>
              <a:spcAft>
                <a:spcPts val="0"/>
              </a:spcAft>
              <a:buNone/>
            </a:pPr>
            <a:r>
              <a:rPr cap="none" sz="1500" i="0" b="0" u="none">
                <a:solidFill>
                  <a:srgbClr val="FFFFFF">
                    <a:alpha val="100000"/>
                  </a:srgbClr>
                </a:solidFill>
                <a:latin typeface="Aptos (Body)"/>
                <a:cs typeface="Aptos (Body)"/>
                <a:ea typeface="Aptos (Body)"/>
                <a:sym typeface="Aptos (Body)"/>
              </a:rPr>
              <a:t>•  L'Organisation mondiale de la Santé (OMS) fournit des recommandations mondiales en matière de vaccination, adaptées par les pays en fonction des besoins locaux. Seuls les vaccins DTC, antipoliomyélitique et antirougeoleux sont utilisés dans tous les pays. 
•  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
•  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p>
        </p:txBody>
      </p:sp>
      <p:sp>
        <p:nvSpPr>
          <p:cNvPr id="4" name="body"/>
          <p:cNvSpPr>
            <a:spLocks noGrp="1"/>
          </p:cNvSpPr>
          <p:nvPr>
            <p:ph/>
          </p:nvPr>
        </p:nvSpPr>
        <p:spPr>
          <a:xfrm>
            <a:off x="5678424" y="795528"/>
            <a:ext cx="6062472" cy="5861304"/>
          </a:xfrm>
          <a:solidFill>
            <a:srgbClr val="203864">
              <a:alpha val="100000"/>
            </a:srgbClr>
          </a:solidFill>
        </p:spPr>
        <p:txBody>
          <a:bodyPr/>
          <a:lstStyle/>
          <a:p>
            <a:pPr algn="l" marL="0" marR="0">
              <a:lnSpc>
                <a:spcPct val="100000"/>
              </a:lnSpc>
              <a:spcBef>
                <a:spcPts val="0"/>
              </a:spcBef>
              <a:spcAft>
                <a:spcPts val="0"/>
              </a:spcAft>
              <a:buNone/>
            </a:pPr>
            <a:r>
              <a:rPr cap="none" sz="1500" i="0" b="0" u="none">
                <a:solidFill>
                  <a:srgbClr val="FFFFFF">
                    <a:alpha val="100000"/>
                  </a:srgbClr>
                </a:solidFill>
                <a:latin typeface="Aptos (Body)"/>
                <a:cs typeface="Aptos (Body)"/>
                <a:ea typeface="Aptos (Body)"/>
                <a:sym typeface="Aptos (Body)"/>
              </a:rPr>
              <a:t>•  L'abandon du DTC1-DTC3 mesure le pourcentage d'enfants ayant reçu le DTC1 mais pas le DTC3. Il met en évidence les enfants perdus de vue tout au long du parcours de vaccination, soulignant ainsi les faiblesses potentielles dans la prestation des services et le suivi.
•  Le MCV1 (généralement recommandé entre 9 et 12 mois) évalue la capacité à administrer les vaccins plus tard dans la petite enfance. Il sert de traceur pour la protection contre la rougeole et constitue un bon indicateur de la performance du système de santé.
•  Le vaccin contre le HPV protège contre certains types spécifiques du virus du papillome humain (HPV) et sert à mesurer le cycle de vie de la vaccination.
•  Parmi les autres indicateurs clés, citons le PCVC et le MCV2, qui sont utilisés pour suivre les objectifs de développement durable (ODD).
•  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Messages clés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La couverture vaccinale contre la DTP1 a baissé de 2 points de pourcentage, passant de 96 % en 2024 à 94 % en 2025.
• La couverture vaccinale contre la DTP3 est restée stable à 91 % entre 2024 et 2025.
• On comptait 11 000 enfants de plus n’ayant reçu aucune dose en 2025. Cela représente 32 000 enfants non vaccinés, exposés aux maladies évitables par la vaccination, et 16 000 autres dont la protection est incomplète.
• Le Sénégal représentait 0,8 % des enfants n’ayant reçu aucune dose en Afrique de l’Ouest et en Afrique centrale (WCAR) et 0,2 % des enfants n’ayant reçu aucune dose à l’échelle mondiale.
• La couverture de la première dose de vaccin contre la rougeole (MCV1) a augmenté de 5 points de pourcentage, passant de 87 % en 2024 à 92 % en 2025. 43 000 enfants n’ont pas reçu la première dose de vaccin contre la rougeole.
• La couverture de la deuxième dose de vaccin contre la rougeole (MCV2) a baissé d’un point de pourcentage, passant de 79 % en 2024 à 78 % en 2025.
• La couverture de la dernière dose du vaccin contre le HPV (HPVc) chez les filles est passée de 51 % à 60 % en 2025 grâce à l’amélioration des performances du programme.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Calendrier de vaccination,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DTWPHIBHEPBIPV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tableau présente le calendrier national de vaccination 2025 pour les services de routine dans Sénégal, tel que rapporté dans le formulaire commun de notification sur la vaccination (JRF) de l'OMS/UNICEF.
Chaque ligne correspond à un vaccin ou à un vaccin combiné, indiquant s'il est administré au niveau national ou infranational. Le calendrier précise le nombre de doses et les âges recommandés pour l'administration. Seuls les vaccins destinés aux enfants et aux adolescents pertinents pour le WUENIC sont inclus.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Années d'introduction du vaccin</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tableau indique l'année d'introduction de chaque vaccin dans Sénégal. Si un vaccin a été suspendu, aucune année d'introduction n'est indiquée, mais s'il a été suspendu puis réintroduit, l'année de réintroduction est mentionnée. Les années d'introduction peuvent correspondre à une mise en place à l'échelle nationale, à une mise en place partielle (infranationale) ou à une introduction ciblée sur des groupes à risque spécifiques ou des zones à haut risque, comme indiqué dans les en-têtes de colonne.</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Rupture des stocks de vaccins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(1.8m)</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(2.5m)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(0.5m)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(0.25m)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(8.2m)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(1.25m)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tableau présente les ruptures de stock de vaccins infantiles relevant du WUENIC signalées au niveau national et infranational au cours des cinq dernières années. Lorsque ces informations sont disponibles, la durée des ruptures de stock au niveau national est indiquée en mois. Seuls les vaccins ayant fait l'objet d'une rupture de stock au cours de la période spécifiée sont affichés.
Une rupture de stock désigne une période pendant laquelle les points de stockage et de distribution des vaccins (par exemple, les entrepôts nationaux ou régionaux) sont complètement épuisés, y compris les stocks tampons, et ne sont pas en mesure de fournir des vaccins aux entrepôts ou aux établissements de niveau inférieur. Il est important de noter que des ruptures de stock au niveau des établissements peuvent toujours se produire même lorsque les entrepôts de niveau supérieur disposent de stocks. Les ruptures de stock, en particulier celles qui sont prolongées, peuvent avoir un impact négatif sur la couverture vaccinale.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P7TF5XRZ5TZD-1674051314-8272</_dlc_DocId>
    <_dlc_DocIdUrl xmlns="5ce71423-0d49-4a04-8822-86064e799dcd">
      <Url>https://unicef.sharepoint.com/teams/DAPM-DataComm/_layouts/15/DocIdRedir.aspx?ID=P7TF5XRZ5TZD-1674051314-8272</Url>
      <Description>P7TF5XRZ5TZD-1674051314-8272</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4AE017DD-B58A-4400-A68A-82F7DBC50693}"/>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2026-07-11T19:01:37Z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1b7222a1-7e94-4aa3-9dc8-077d15397101</vt:lpwstr>
  </property>
</Properties>
</file>