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091174a501649129049818109a6329f510dc3b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674f0127de4fce86547b8121b798fc92607b6f.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6ae12b10b69fb598e90de87fcb22e2bfa38a0cd.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1037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1037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10379"/>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1037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471406"/>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471406"/>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471406"/>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471406"/>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471406"/>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471406"/>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471406"/>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471406"/>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471406"/>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471406"/>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471406"/>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2511207" y="2993459"/>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83" name="rc83"/>
            <p:cNvSpPr/>
            <p:nvPr/>
          </p:nvSpPr>
          <p:spPr>
            <a:xfrm>
              <a:off x="2822259" y="299345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4" name="rc84"/>
            <p:cNvSpPr/>
            <p:nvPr/>
          </p:nvSpPr>
          <p:spPr>
            <a:xfrm>
              <a:off x="313331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5" name="rc85"/>
            <p:cNvSpPr/>
            <p:nvPr/>
          </p:nvSpPr>
          <p:spPr>
            <a:xfrm>
              <a:off x="3444364"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3755416"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7" name="rc87"/>
            <p:cNvSpPr/>
            <p:nvPr/>
          </p:nvSpPr>
          <p:spPr>
            <a:xfrm>
              <a:off x="4066468"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437752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4688573"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4999625"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531067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5621730"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5932782"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6243834"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655488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6865939"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717699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7488044"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779909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8110148" y="299345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1" name="rc101"/>
            <p:cNvSpPr/>
            <p:nvPr/>
          </p:nvSpPr>
          <p:spPr>
            <a:xfrm>
              <a:off x="8421201" y="2993459"/>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8732253"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3444364"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16"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68"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437752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4688573"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4999625"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531067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5621730"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5932782"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624383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655488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6865939"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717699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7488044"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779909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8" name="rc118"/>
            <p:cNvSpPr/>
            <p:nvPr/>
          </p:nvSpPr>
          <p:spPr>
            <a:xfrm>
              <a:off x="8110148" y="2732432"/>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9" name="rc119"/>
            <p:cNvSpPr/>
            <p:nvPr/>
          </p:nvSpPr>
          <p:spPr>
            <a:xfrm>
              <a:off x="8421201" y="2732432"/>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0" name="rc120"/>
            <p:cNvSpPr/>
            <p:nvPr/>
          </p:nvSpPr>
          <p:spPr>
            <a:xfrm>
              <a:off x="8732253"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1" name="rc121"/>
            <p:cNvSpPr/>
            <p:nvPr/>
          </p:nvSpPr>
          <p:spPr>
            <a:xfrm>
              <a:off x="5621730"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2" name="rc122"/>
            <p:cNvSpPr/>
            <p:nvPr/>
          </p:nvSpPr>
          <p:spPr>
            <a:xfrm>
              <a:off x="5932782" y="377653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3776538"/>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3776538"/>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377653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2" name="rc132"/>
            <p:cNvSpPr/>
            <p:nvPr/>
          </p:nvSpPr>
          <p:spPr>
            <a:xfrm>
              <a:off x="7488044" y="4037565"/>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3" name="rc133"/>
            <p:cNvSpPr/>
            <p:nvPr/>
          </p:nvSpPr>
          <p:spPr>
            <a:xfrm>
              <a:off x="7799096" y="403756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4" name="rc134"/>
            <p:cNvSpPr/>
            <p:nvPr/>
          </p:nvSpPr>
          <p:spPr>
            <a:xfrm>
              <a:off x="8110148" y="4037565"/>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5" name="rc135"/>
            <p:cNvSpPr/>
            <p:nvPr/>
          </p:nvSpPr>
          <p:spPr>
            <a:xfrm>
              <a:off x="8421201" y="4037565"/>
              <a:ext cx="311052"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6" name="rc136"/>
            <p:cNvSpPr/>
            <p:nvPr/>
          </p:nvSpPr>
          <p:spPr>
            <a:xfrm>
              <a:off x="8732253" y="403756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955945" y="4298591"/>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8" name="rc138"/>
            <p:cNvSpPr/>
            <p:nvPr/>
          </p:nvSpPr>
          <p:spPr>
            <a:xfrm>
              <a:off x="1266997" y="4298591"/>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9" name="rc139"/>
            <p:cNvSpPr/>
            <p:nvPr/>
          </p:nvSpPr>
          <p:spPr>
            <a:xfrm>
              <a:off x="1578050" y="4298591"/>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0" name="rc140"/>
            <p:cNvSpPr/>
            <p:nvPr/>
          </p:nvSpPr>
          <p:spPr>
            <a:xfrm>
              <a:off x="1889102" y="4298591"/>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1" name="rc141"/>
            <p:cNvSpPr/>
            <p:nvPr/>
          </p:nvSpPr>
          <p:spPr>
            <a:xfrm>
              <a:off x="2200154" y="429859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2" name="rc142"/>
            <p:cNvSpPr/>
            <p:nvPr/>
          </p:nvSpPr>
          <p:spPr>
            <a:xfrm>
              <a:off x="2511207" y="429859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2822259" y="4298591"/>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4" name="rc144"/>
            <p:cNvSpPr/>
            <p:nvPr/>
          </p:nvSpPr>
          <p:spPr>
            <a:xfrm>
              <a:off x="3133311" y="429859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3444364" y="429859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6" name="rc146"/>
            <p:cNvSpPr/>
            <p:nvPr/>
          </p:nvSpPr>
          <p:spPr>
            <a:xfrm>
              <a:off x="3755416" y="429859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7" name="rc147"/>
            <p:cNvSpPr/>
            <p:nvPr/>
          </p:nvSpPr>
          <p:spPr>
            <a:xfrm>
              <a:off x="4066468"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4377521"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4688573"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77"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5621730"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5932782"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6243834"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6554887"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6865939"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7176991"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429859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29859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29859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298591"/>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29859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3" name="rc163"/>
            <p:cNvSpPr/>
            <p:nvPr/>
          </p:nvSpPr>
          <p:spPr>
            <a:xfrm>
              <a:off x="4688573" y="4820645"/>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64" name="rc164"/>
            <p:cNvSpPr/>
            <p:nvPr/>
          </p:nvSpPr>
          <p:spPr>
            <a:xfrm>
              <a:off x="4999625" y="4820645"/>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677" y="4820645"/>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30" y="482064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82" y="482064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8" name="rc168"/>
            <p:cNvSpPr/>
            <p:nvPr/>
          </p:nvSpPr>
          <p:spPr>
            <a:xfrm>
              <a:off x="6243834" y="482064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9" name="rc169"/>
            <p:cNvSpPr/>
            <p:nvPr/>
          </p:nvSpPr>
          <p:spPr>
            <a:xfrm>
              <a:off x="6554887" y="482064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0" name="rc170"/>
            <p:cNvSpPr/>
            <p:nvPr/>
          </p:nvSpPr>
          <p:spPr>
            <a:xfrm>
              <a:off x="6865939" y="482064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1" name="rc171"/>
            <p:cNvSpPr/>
            <p:nvPr/>
          </p:nvSpPr>
          <p:spPr>
            <a:xfrm>
              <a:off x="7176991"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2" name="rc172"/>
            <p:cNvSpPr/>
            <p:nvPr/>
          </p:nvSpPr>
          <p:spPr>
            <a:xfrm>
              <a:off x="7488044" y="482064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3" name="rc173"/>
            <p:cNvSpPr/>
            <p:nvPr/>
          </p:nvSpPr>
          <p:spPr>
            <a:xfrm>
              <a:off x="7799096" y="482064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4" name="rc174"/>
            <p:cNvSpPr/>
            <p:nvPr/>
          </p:nvSpPr>
          <p:spPr>
            <a:xfrm>
              <a:off x="8110148" y="4820645"/>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8421201" y="4820645"/>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6" name="rc176"/>
            <p:cNvSpPr/>
            <p:nvPr/>
          </p:nvSpPr>
          <p:spPr>
            <a:xfrm>
              <a:off x="8732253" y="482064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5342698"/>
              <a:ext cx="311052"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534269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534269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534269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534269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534269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7" name="rc187"/>
            <p:cNvSpPr/>
            <p:nvPr/>
          </p:nvSpPr>
          <p:spPr>
            <a:xfrm>
              <a:off x="4999625" y="3254485"/>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88" name="rc188"/>
            <p:cNvSpPr/>
            <p:nvPr/>
          </p:nvSpPr>
          <p:spPr>
            <a:xfrm>
              <a:off x="531067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5621730"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82"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6243834"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8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6865939"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717699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7488044"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7799096"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7" name="rc197"/>
            <p:cNvSpPr/>
            <p:nvPr/>
          </p:nvSpPr>
          <p:spPr>
            <a:xfrm>
              <a:off x="8110148" y="325448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3254485"/>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55961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55961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3515512"/>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351551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351551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351551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3515512"/>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3515512"/>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351551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5081671"/>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5081671"/>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5081671"/>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2" name="tx222"/>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3" name="tx22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4" name="tx22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25" name="tx225"/>
            <p:cNvSpPr/>
            <p:nvPr/>
          </p:nvSpPr>
          <p:spPr>
            <a:xfrm>
              <a:off x="227429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6" name="tx226"/>
            <p:cNvSpPr/>
            <p:nvPr/>
          </p:nvSpPr>
          <p:spPr>
            <a:xfrm>
              <a:off x="2585350"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27" name="tx227"/>
            <p:cNvSpPr/>
            <p:nvPr/>
          </p:nvSpPr>
          <p:spPr>
            <a:xfrm>
              <a:off x="2896402"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8" name="tx228"/>
            <p:cNvSpPr/>
            <p:nvPr/>
          </p:nvSpPr>
          <p:spPr>
            <a:xfrm>
              <a:off x="3207454"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9" name="tx229"/>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1" name="tx231"/>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3" name="tx23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4" name="tx234"/>
            <p:cNvSpPr/>
            <p:nvPr/>
          </p:nvSpPr>
          <p:spPr>
            <a:xfrm>
              <a:off x="509486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6" name="tx23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7" name="tx23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1" name="tx241"/>
            <p:cNvSpPr/>
            <p:nvPr/>
          </p:nvSpPr>
          <p:spPr>
            <a:xfrm>
              <a:off x="725113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3" name="tx243"/>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4" name="tx244"/>
            <p:cNvSpPr/>
            <p:nvPr/>
          </p:nvSpPr>
          <p:spPr>
            <a:xfrm>
              <a:off x="8827489"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5" name="tx245"/>
            <p:cNvSpPr/>
            <p:nvPr/>
          </p:nvSpPr>
          <p:spPr>
            <a:xfrm>
              <a:off x="1051182"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6" name="tx246"/>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7" name="tx247"/>
            <p:cNvSpPr/>
            <p:nvPr/>
          </p:nvSpPr>
          <p:spPr>
            <a:xfrm>
              <a:off x="1673286"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8" name="tx248"/>
            <p:cNvSpPr/>
            <p:nvPr/>
          </p:nvSpPr>
          <p:spPr>
            <a:xfrm>
              <a:off x="198433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9" name="tx249"/>
            <p:cNvSpPr/>
            <p:nvPr/>
          </p:nvSpPr>
          <p:spPr>
            <a:xfrm>
              <a:off x="227429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0" name="tx250"/>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1" name="tx251"/>
            <p:cNvSpPr/>
            <p:nvPr/>
          </p:nvSpPr>
          <p:spPr>
            <a:xfrm>
              <a:off x="289640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2" name="tx252"/>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5" name="tx255"/>
            <p:cNvSpPr/>
            <p:nvPr/>
          </p:nvSpPr>
          <p:spPr>
            <a:xfrm>
              <a:off x="414061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62903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94008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725113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789433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882748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0" name="tx27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1" name="tx27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2" name="tx27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3" name="tx273"/>
            <p:cNvSpPr/>
            <p:nvPr/>
          </p:nvSpPr>
          <p:spPr>
            <a:xfrm>
              <a:off x="2274297"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4" name="tx27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5" name="tx275"/>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6" name="tx27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7" name="tx27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8" name="tx27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9" name="tx279"/>
            <p:cNvSpPr/>
            <p:nvPr/>
          </p:nvSpPr>
          <p:spPr>
            <a:xfrm>
              <a:off x="414061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4472757"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5094862"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571696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602801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6629030"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6940082"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725113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0" name="tx29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1" name="tx29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2" name="tx292"/>
            <p:cNvSpPr/>
            <p:nvPr/>
          </p:nvSpPr>
          <p:spPr>
            <a:xfrm>
              <a:off x="8827489"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3" name="tx293"/>
            <p:cNvSpPr/>
            <p:nvPr/>
          </p:nvSpPr>
          <p:spPr>
            <a:xfrm>
              <a:off x="289640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4" name="tx294"/>
            <p:cNvSpPr/>
            <p:nvPr/>
          </p:nvSpPr>
          <p:spPr>
            <a:xfrm>
              <a:off x="320745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5" name="tx295"/>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6" name="tx296"/>
            <p:cNvSpPr/>
            <p:nvPr/>
          </p:nvSpPr>
          <p:spPr>
            <a:xfrm>
              <a:off x="3850652"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7" name="tx297"/>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8" name="tx298"/>
            <p:cNvSpPr/>
            <p:nvPr/>
          </p:nvSpPr>
          <p:spPr>
            <a:xfrm>
              <a:off x="4472757"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0" name="tx300"/>
            <p:cNvSpPr/>
            <p:nvPr/>
          </p:nvSpPr>
          <p:spPr>
            <a:xfrm>
              <a:off x="509486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5716966"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602801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6629030"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6940082"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8827489"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1" name="tx311"/>
            <p:cNvSpPr/>
            <p:nvPr/>
          </p:nvSpPr>
          <p:spPr>
            <a:xfrm>
              <a:off x="351850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2" name="tx312"/>
            <p:cNvSpPr/>
            <p:nvPr/>
          </p:nvSpPr>
          <p:spPr>
            <a:xfrm>
              <a:off x="3829559"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3" name="tx313"/>
            <p:cNvSpPr/>
            <p:nvPr/>
          </p:nvSpPr>
          <p:spPr>
            <a:xfrm>
              <a:off x="414061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4" name="tx314"/>
            <p:cNvSpPr/>
            <p:nvPr/>
          </p:nvSpPr>
          <p:spPr>
            <a:xfrm>
              <a:off x="4472757"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5716966"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602801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6629030"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6940082"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4" name="tx32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8827489"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7" name="tx327"/>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9" name="tx329"/>
            <p:cNvSpPr/>
            <p:nvPr/>
          </p:nvSpPr>
          <p:spPr>
            <a:xfrm>
              <a:off x="6629030"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694008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7894332"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5" name="tx335"/>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6" name="tx336"/>
            <p:cNvSpPr/>
            <p:nvPr/>
          </p:nvSpPr>
          <p:spPr>
            <a:xfrm>
              <a:off x="8827489"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7" name="tx337"/>
            <p:cNvSpPr/>
            <p:nvPr/>
          </p:nvSpPr>
          <p:spPr>
            <a:xfrm>
              <a:off x="198433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8" name="tx338"/>
            <p:cNvSpPr/>
            <p:nvPr/>
          </p:nvSpPr>
          <p:spPr>
            <a:xfrm>
              <a:off x="227429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2585350"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0" name="tx340"/>
            <p:cNvSpPr/>
            <p:nvPr/>
          </p:nvSpPr>
          <p:spPr>
            <a:xfrm>
              <a:off x="291749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3207454"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2" name="tx342"/>
            <p:cNvSpPr/>
            <p:nvPr/>
          </p:nvSpPr>
          <p:spPr>
            <a:xfrm>
              <a:off x="351850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3" name="tx343"/>
            <p:cNvSpPr/>
            <p:nvPr/>
          </p:nvSpPr>
          <p:spPr>
            <a:xfrm>
              <a:off x="3829559"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4" name="tx344"/>
            <p:cNvSpPr/>
            <p:nvPr/>
          </p:nvSpPr>
          <p:spPr>
            <a:xfrm>
              <a:off x="414061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447275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6" name="tx346"/>
            <p:cNvSpPr/>
            <p:nvPr/>
          </p:nvSpPr>
          <p:spPr>
            <a:xfrm>
              <a:off x="478380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7" name="tx347"/>
            <p:cNvSpPr/>
            <p:nvPr/>
          </p:nvSpPr>
          <p:spPr>
            <a:xfrm>
              <a:off x="509486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540591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9" name="tx349"/>
            <p:cNvSpPr/>
            <p:nvPr/>
          </p:nvSpPr>
          <p:spPr>
            <a:xfrm>
              <a:off x="571696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602801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633907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665012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3" name="tx353"/>
            <p:cNvSpPr/>
            <p:nvPr/>
          </p:nvSpPr>
          <p:spPr>
            <a:xfrm>
              <a:off x="6940082"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7251134"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5" name="tx355"/>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6" name="tx356"/>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7" name="tx35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8" name="tx358"/>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9" name="tx359"/>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0" name="tx360"/>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6339071"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2" name="tx362"/>
            <p:cNvSpPr/>
            <p:nvPr/>
          </p:nvSpPr>
          <p:spPr>
            <a:xfrm>
              <a:off x="6650123"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3" name="tx363"/>
            <p:cNvSpPr/>
            <p:nvPr/>
          </p:nvSpPr>
          <p:spPr>
            <a:xfrm>
              <a:off x="6940082" y="491103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4" name="tx364"/>
            <p:cNvSpPr/>
            <p:nvPr/>
          </p:nvSpPr>
          <p:spPr>
            <a:xfrm>
              <a:off x="7251134"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5" name="tx365"/>
            <p:cNvSpPr/>
            <p:nvPr/>
          </p:nvSpPr>
          <p:spPr>
            <a:xfrm>
              <a:off x="758328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6" name="tx366"/>
            <p:cNvSpPr/>
            <p:nvPr/>
          </p:nvSpPr>
          <p:spPr>
            <a:xfrm>
              <a:off x="789433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7" name="tx367"/>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8" name="tx368"/>
            <p:cNvSpPr/>
            <p:nvPr/>
          </p:nvSpPr>
          <p:spPr>
            <a:xfrm>
              <a:off x="665012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9" name="tx36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0" name="tx370"/>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1" name="tx371"/>
            <p:cNvSpPr/>
            <p:nvPr/>
          </p:nvSpPr>
          <p:spPr>
            <a:xfrm>
              <a:off x="75832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2" name="tx372"/>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3" name="tx373"/>
            <p:cNvSpPr/>
            <p:nvPr/>
          </p:nvSpPr>
          <p:spPr>
            <a:xfrm>
              <a:off x="8827489"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4" name="tx374"/>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5716966"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602801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6650123"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696117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789433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3" name="tx383"/>
            <p:cNvSpPr/>
            <p:nvPr/>
          </p:nvSpPr>
          <p:spPr>
            <a:xfrm>
              <a:off x="8827489" y="334619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4" name="tx384"/>
            <p:cNvSpPr/>
            <p:nvPr/>
          </p:nvSpPr>
          <p:spPr>
            <a:xfrm>
              <a:off x="4783809"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5" name="tx385"/>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6" name="tx386"/>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6629030"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694008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7251134"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3" name="tx393"/>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4" name="tx394"/>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5" name="tx395"/>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6" name="tx396"/>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7" name="tx397"/>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8" name="tx398"/>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9" name="tx399"/>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00" name="tx400"/>
            <p:cNvSpPr/>
            <p:nvPr/>
          </p:nvSpPr>
          <p:spPr>
            <a:xfrm>
              <a:off x="849534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01" name="tx401"/>
            <p:cNvSpPr/>
            <p:nvPr/>
          </p:nvSpPr>
          <p:spPr>
            <a:xfrm>
              <a:off x="820538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2" name="tx402"/>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03" name="tx40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4" name="tx404"/>
            <p:cNvSpPr/>
            <p:nvPr/>
          </p:nvSpPr>
          <p:spPr>
            <a:xfrm>
              <a:off x="8516437"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05" name="tx405"/>
            <p:cNvSpPr/>
            <p:nvPr/>
          </p:nvSpPr>
          <p:spPr>
            <a:xfrm>
              <a:off x="2585350"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06" name="tx406"/>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7" name="tx407"/>
            <p:cNvSpPr/>
            <p:nvPr/>
          </p:nvSpPr>
          <p:spPr>
            <a:xfrm>
              <a:off x="8516437"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08" name="tx40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9" name="tx409"/>
            <p:cNvSpPr/>
            <p:nvPr/>
          </p:nvSpPr>
          <p:spPr>
            <a:xfrm>
              <a:off x="8516437"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0" name="tx410"/>
            <p:cNvSpPr/>
            <p:nvPr/>
          </p:nvSpPr>
          <p:spPr>
            <a:xfrm>
              <a:off x="6348122" y="386560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1" name="tx411"/>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2" name="tx412"/>
            <p:cNvSpPr/>
            <p:nvPr/>
          </p:nvSpPr>
          <p:spPr>
            <a:xfrm>
              <a:off x="8495344"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3" name="tx413"/>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4" name="tx414"/>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5" name="tx415"/>
            <p:cNvSpPr/>
            <p:nvPr/>
          </p:nvSpPr>
          <p:spPr>
            <a:xfrm>
              <a:off x="8516437"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6" name="tx416"/>
            <p:cNvSpPr/>
            <p:nvPr/>
          </p:nvSpPr>
          <p:spPr>
            <a:xfrm>
              <a:off x="105118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7" name="tx417"/>
            <p:cNvSpPr/>
            <p:nvPr/>
          </p:nvSpPr>
          <p:spPr>
            <a:xfrm>
              <a:off x="136223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8" name="tx418"/>
            <p:cNvSpPr/>
            <p:nvPr/>
          </p:nvSpPr>
          <p:spPr>
            <a:xfrm>
              <a:off x="167328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9" name="tx419"/>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0" name="tx420"/>
            <p:cNvSpPr/>
            <p:nvPr/>
          </p:nvSpPr>
          <p:spPr>
            <a:xfrm>
              <a:off x="8495344"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21" name="tx421"/>
            <p:cNvSpPr/>
            <p:nvPr/>
          </p:nvSpPr>
          <p:spPr>
            <a:xfrm>
              <a:off x="4783809"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2" name="tx422"/>
            <p:cNvSpPr/>
            <p:nvPr/>
          </p:nvSpPr>
          <p:spPr>
            <a:xfrm>
              <a:off x="5094862"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23" name="tx423"/>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24" name="tx424"/>
            <p:cNvSpPr/>
            <p:nvPr/>
          </p:nvSpPr>
          <p:spPr>
            <a:xfrm>
              <a:off x="8495344"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25" name="tx425"/>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6" name="tx426"/>
            <p:cNvSpPr/>
            <p:nvPr/>
          </p:nvSpPr>
          <p:spPr>
            <a:xfrm>
              <a:off x="6028019"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7" name="tx42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8" name="tx428"/>
            <p:cNvSpPr/>
            <p:nvPr/>
          </p:nvSpPr>
          <p:spPr>
            <a:xfrm>
              <a:off x="8495344" y="543176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29" name="tx429"/>
            <p:cNvSpPr/>
            <p:nvPr/>
          </p:nvSpPr>
          <p:spPr>
            <a:xfrm>
              <a:off x="509486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30" name="tx430"/>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1" name="tx431"/>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32" name="tx43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3" name="tx433"/>
            <p:cNvSpPr/>
            <p:nvPr/>
          </p:nvSpPr>
          <p:spPr>
            <a:xfrm>
              <a:off x="8827489"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34" name="tx434"/>
            <p:cNvSpPr/>
            <p:nvPr/>
          </p:nvSpPr>
          <p:spPr>
            <a:xfrm>
              <a:off x="4472757"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35" name="tx435"/>
            <p:cNvSpPr/>
            <p:nvPr/>
          </p:nvSpPr>
          <p:spPr>
            <a:xfrm>
              <a:off x="820538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36" name="tx436"/>
            <p:cNvSpPr/>
            <p:nvPr/>
          </p:nvSpPr>
          <p:spPr>
            <a:xfrm>
              <a:off x="8495344" y="360452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37" name="tx437"/>
            <p:cNvSpPr/>
            <p:nvPr/>
          </p:nvSpPr>
          <p:spPr>
            <a:xfrm>
              <a:off x="7583280"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38" name="tx438"/>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9" name="tx439"/>
            <p:cNvSpPr/>
            <p:nvPr/>
          </p:nvSpPr>
          <p:spPr>
            <a:xfrm>
              <a:off x="8516437" y="51720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0" name="tx44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1" name="tx44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2" name="tx44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3" name="tx44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4" name="tx44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5" name="tx44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6" name="tx44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7" name="tx44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8" name="tx44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9" name="tx44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0" name="tx45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1" name="tx45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2" name="tx45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3" name="tx45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4" name="tx45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5" name="tx45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6" name="tx45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7" name="tx45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8" name="tx45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9" name="tx45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0" name="tx46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1" name="tx46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2" name="tx46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3" name="tx46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4" name="tx46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5" name="tx46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6" name="tx466"/>
            <p:cNvSpPr/>
            <p:nvPr/>
          </p:nvSpPr>
          <p:spPr>
            <a:xfrm>
              <a:off x="508103" y="540969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67" name="tx467"/>
            <p:cNvSpPr/>
            <p:nvPr/>
          </p:nvSpPr>
          <p:spPr>
            <a:xfrm>
              <a:off x="644856"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68" name="tx468"/>
            <p:cNvSpPr/>
            <p:nvPr/>
          </p:nvSpPr>
          <p:spPr>
            <a:xfrm>
              <a:off x="551705"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69" name="tx469"/>
            <p:cNvSpPr/>
            <p:nvPr/>
          </p:nvSpPr>
          <p:spPr>
            <a:xfrm>
              <a:off x="564092"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0" name="tx470"/>
            <p:cNvSpPr/>
            <p:nvPr/>
          </p:nvSpPr>
          <p:spPr>
            <a:xfrm>
              <a:off x="551705"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1" name="tx471"/>
            <p:cNvSpPr/>
            <p:nvPr/>
          </p:nvSpPr>
          <p:spPr>
            <a:xfrm>
              <a:off x="601364"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2" name="tx472"/>
            <p:cNvSpPr/>
            <p:nvPr/>
          </p:nvSpPr>
          <p:spPr>
            <a:xfrm>
              <a:off x="619917"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3" name="tx473"/>
            <p:cNvSpPr/>
            <p:nvPr/>
          </p:nvSpPr>
          <p:spPr>
            <a:xfrm>
              <a:off x="545429"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4" name="tx474"/>
            <p:cNvSpPr/>
            <p:nvPr/>
          </p:nvSpPr>
          <p:spPr>
            <a:xfrm>
              <a:off x="551705"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75" name="tx475"/>
            <p:cNvSpPr/>
            <p:nvPr/>
          </p:nvSpPr>
          <p:spPr>
            <a:xfrm>
              <a:off x="520490"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6" name="tx476"/>
            <p:cNvSpPr/>
            <p:nvPr/>
          </p:nvSpPr>
          <p:spPr>
            <a:xfrm>
              <a:off x="632360"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7" name="tx477"/>
            <p:cNvSpPr/>
            <p:nvPr/>
          </p:nvSpPr>
          <p:spPr>
            <a:xfrm>
              <a:off x="576534"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8" name="tx478"/>
            <p:cNvSpPr/>
            <p:nvPr/>
          </p:nvSpPr>
          <p:spPr>
            <a:xfrm>
              <a:off x="576534"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9" name="tx479"/>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0" name="tx48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1" name="pic481"/>
            <p:cNvPicPr/>
            <p:nvPr/>
          </p:nvPicPr>
          <p:blipFill>
            <a:blip r:embed="rId2" cstate="print"/>
            <a:stretch>
              <a:fillRect/>
            </a:stretch>
          </p:blipFill>
          <p:spPr>
            <a:xfrm>
              <a:off x="4653227" y="5838594"/>
              <a:ext cx="2160000" cy="219455"/>
            </a:xfrm>
            <a:prstGeom prst="rect">
              <a:avLst/>
            </a:prstGeom>
          </p:spPr>
        </p:pic>
        <p:sp>
          <p:nvSpPr>
            <p:cNvPr id="482" name="pl48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tx49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5" name="tx49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6" name="tx49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7" name="tx49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8" name="tx49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9" name="tx49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0" name="tx500"/>
            <p:cNvSpPr/>
            <p:nvPr/>
          </p:nvSpPr>
          <p:spPr>
            <a:xfrm>
              <a:off x="924840" y="1330710"/>
              <a:ext cx="28053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Sudan, 2000-2025</a:t>
              </a:r>
            </a:p>
          </p:txBody>
        </p:sp>
        <p:sp>
          <p:nvSpPr>
            <p:cNvPr id="501" name="tx50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2" name="tx50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3" name="tx50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42% to 83%.
Since 2005, estimates have been made for 10 new vaccines. RCV1 is the newest vaccine reported (2024), which achieved 42% coverage in 2025.
In 2025, Sudan did not report any stockouts of vaccines or supplies.</a:t>
            </a:r>
          </a:p>
        </p:txBody>
      </p:sp>
      <p:sp>
        <p:nvSpPr>
          <p:cNvPr id="5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13 antigens, remained unchanged for none, and declined for one, indicating overall progress in routine immunization performance; none achieved at least 90% coverage.</a:t>
            </a:r>
          </a:p>
        </p:txBody>
      </p:sp>
      <p:grpSp xmlns:pic="http://schemas.openxmlformats.org/drawingml/2006/picture">
        <p:nvGrpSpPr>
          <p:cNvPr id="506" name=""/>
          <p:cNvGrpSpPr/>
          <p:nvPr/>
        </p:nvGrpSpPr>
        <p:grpSpPr>
          <a:xfrm>
            <a:off x="292608" y="1005840"/>
            <a:ext cx="8595360" cy="28575"/>
            <a:chOff x="292608" y="1005840"/>
            <a:chExt cx="8595360" cy="28575"/>
          </a:xfrm>
        </p:grpSpPr>
        <p:sp>
          <p:nvSpPr>
            <p:cNvPr id="5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035038"/>
            </a:xfrm>
            <a:custGeom>
              <a:avLst/>
              <a:pathLst>
                <a:path w="6481656" h="2035038">
                  <a:moveTo>
                    <a:pt x="0" y="957665"/>
                  </a:moveTo>
                  <a:lnTo>
                    <a:pt x="259266" y="798054"/>
                  </a:lnTo>
                  <a:lnTo>
                    <a:pt x="518532" y="957665"/>
                  </a:lnTo>
                  <a:lnTo>
                    <a:pt x="777798" y="638443"/>
                  </a:lnTo>
                  <a:lnTo>
                    <a:pt x="1037065" y="678346"/>
                  </a:lnTo>
                  <a:lnTo>
                    <a:pt x="1296331" y="438929"/>
                  </a:lnTo>
                  <a:lnTo>
                    <a:pt x="1555597" y="319221"/>
                  </a:lnTo>
                  <a:lnTo>
                    <a:pt x="1814863" y="159610"/>
                  </a:lnTo>
                  <a:lnTo>
                    <a:pt x="2074130" y="119708"/>
                  </a:lnTo>
                  <a:lnTo>
                    <a:pt x="2333396" y="279319"/>
                  </a:lnTo>
                  <a:lnTo>
                    <a:pt x="2592662" y="0"/>
                  </a:lnTo>
                  <a:lnTo>
                    <a:pt x="2851928" y="0"/>
                  </a:lnTo>
                  <a:lnTo>
                    <a:pt x="3111195" y="0"/>
                  </a:lnTo>
                  <a:lnTo>
                    <a:pt x="3370461" y="0"/>
                  </a:lnTo>
                  <a:lnTo>
                    <a:pt x="3629727" y="0"/>
                  </a:lnTo>
                  <a:lnTo>
                    <a:pt x="3888994" y="39902"/>
                  </a:lnTo>
                  <a:lnTo>
                    <a:pt x="4148260" y="0"/>
                  </a:lnTo>
                  <a:lnTo>
                    <a:pt x="4407526" y="0"/>
                  </a:lnTo>
                  <a:lnTo>
                    <a:pt x="4666792" y="0"/>
                  </a:lnTo>
                  <a:lnTo>
                    <a:pt x="4926059" y="0"/>
                  </a:lnTo>
                  <a:lnTo>
                    <a:pt x="5185325" y="39902"/>
                  </a:lnTo>
                  <a:lnTo>
                    <a:pt x="5444591" y="239416"/>
                  </a:lnTo>
                  <a:lnTo>
                    <a:pt x="5703857" y="239416"/>
                  </a:lnTo>
                  <a:lnTo>
                    <a:pt x="5963124" y="1675914"/>
                  </a:lnTo>
                  <a:lnTo>
                    <a:pt x="6222390" y="2035038"/>
                  </a:lnTo>
                  <a:lnTo>
                    <a:pt x="6481656" y="63844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2234552"/>
            </a:xfrm>
            <a:custGeom>
              <a:avLst/>
              <a:pathLst>
                <a:path w="6481656" h="2234552">
                  <a:moveTo>
                    <a:pt x="0" y="1316789"/>
                  </a:moveTo>
                  <a:lnTo>
                    <a:pt x="259266" y="1157178"/>
                  </a:lnTo>
                  <a:lnTo>
                    <a:pt x="518532" y="1396595"/>
                  </a:lnTo>
                  <a:lnTo>
                    <a:pt x="777798" y="1037470"/>
                  </a:lnTo>
                  <a:lnTo>
                    <a:pt x="1037065" y="837957"/>
                  </a:lnTo>
                  <a:lnTo>
                    <a:pt x="1296331" y="678346"/>
                  </a:lnTo>
                  <a:lnTo>
                    <a:pt x="1555597" y="678346"/>
                  </a:lnTo>
                  <a:lnTo>
                    <a:pt x="1814863" y="438929"/>
                  </a:lnTo>
                  <a:lnTo>
                    <a:pt x="2074130" y="359124"/>
                  </a:lnTo>
                  <a:lnTo>
                    <a:pt x="2333396" y="558638"/>
                  </a:lnTo>
                  <a:lnTo>
                    <a:pt x="2592662" y="199513"/>
                  </a:lnTo>
                  <a:lnTo>
                    <a:pt x="2851928" y="79805"/>
                  </a:lnTo>
                  <a:lnTo>
                    <a:pt x="3111195" y="119708"/>
                  </a:lnTo>
                  <a:lnTo>
                    <a:pt x="3370461" y="79805"/>
                  </a:lnTo>
                  <a:lnTo>
                    <a:pt x="3629727" y="39902"/>
                  </a:lnTo>
                  <a:lnTo>
                    <a:pt x="3888994" y="79805"/>
                  </a:lnTo>
                  <a:lnTo>
                    <a:pt x="4148260" y="79805"/>
                  </a:lnTo>
                  <a:lnTo>
                    <a:pt x="4407526" y="0"/>
                  </a:lnTo>
                  <a:lnTo>
                    <a:pt x="4666792" y="79805"/>
                  </a:lnTo>
                  <a:lnTo>
                    <a:pt x="4926059" y="79805"/>
                  </a:lnTo>
                  <a:lnTo>
                    <a:pt x="5185325" y="199513"/>
                  </a:lnTo>
                  <a:lnTo>
                    <a:pt x="5444591" y="438929"/>
                  </a:lnTo>
                  <a:lnTo>
                    <a:pt x="5703857" y="438929"/>
                  </a:lnTo>
                  <a:lnTo>
                    <a:pt x="5963124" y="1755719"/>
                  </a:lnTo>
                  <a:lnTo>
                    <a:pt x="6222390" y="2234552"/>
                  </a:lnTo>
                  <a:lnTo>
                    <a:pt x="6481656" y="95766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677737"/>
              <a:ext cx="6481656" cy="1755719"/>
            </a:xfrm>
            <a:custGeom>
              <a:avLst/>
              <a:pathLst>
                <a:path w="6481656" h="1755719">
                  <a:moveTo>
                    <a:pt x="0" y="1276887"/>
                  </a:moveTo>
                  <a:lnTo>
                    <a:pt x="259266" y="1276887"/>
                  </a:lnTo>
                  <a:lnTo>
                    <a:pt x="518532" y="1276887"/>
                  </a:lnTo>
                  <a:lnTo>
                    <a:pt x="777798" y="997568"/>
                  </a:lnTo>
                  <a:lnTo>
                    <a:pt x="1037065" y="917762"/>
                  </a:lnTo>
                  <a:lnTo>
                    <a:pt x="1296331" y="837957"/>
                  </a:lnTo>
                  <a:lnTo>
                    <a:pt x="1555597" y="678346"/>
                  </a:lnTo>
                  <a:lnTo>
                    <a:pt x="1814863" y="438929"/>
                  </a:lnTo>
                  <a:lnTo>
                    <a:pt x="2074130" y="438929"/>
                  </a:lnTo>
                  <a:lnTo>
                    <a:pt x="2333396" y="319221"/>
                  </a:lnTo>
                  <a:lnTo>
                    <a:pt x="2592662" y="0"/>
                  </a:lnTo>
                  <a:lnTo>
                    <a:pt x="2851928" y="119708"/>
                  </a:lnTo>
                  <a:lnTo>
                    <a:pt x="3111195" y="199513"/>
                  </a:lnTo>
                  <a:lnTo>
                    <a:pt x="3370461" y="199513"/>
                  </a:lnTo>
                  <a:lnTo>
                    <a:pt x="3629727" y="159610"/>
                  </a:lnTo>
                  <a:lnTo>
                    <a:pt x="3888994" y="119708"/>
                  </a:lnTo>
                  <a:lnTo>
                    <a:pt x="4148260" y="119708"/>
                  </a:lnTo>
                  <a:lnTo>
                    <a:pt x="4407526" y="0"/>
                  </a:lnTo>
                  <a:lnTo>
                    <a:pt x="4666792" y="79805"/>
                  </a:lnTo>
                  <a:lnTo>
                    <a:pt x="4926059" y="0"/>
                  </a:lnTo>
                  <a:lnTo>
                    <a:pt x="5185325" y="159610"/>
                  </a:lnTo>
                  <a:lnTo>
                    <a:pt x="5444591" y="359124"/>
                  </a:lnTo>
                  <a:lnTo>
                    <a:pt x="5703857" y="399027"/>
                  </a:lnTo>
                  <a:lnTo>
                    <a:pt x="5963124" y="1556206"/>
                  </a:lnTo>
                  <a:lnTo>
                    <a:pt x="6222390" y="1755719"/>
                  </a:lnTo>
                  <a:lnTo>
                    <a:pt x="6481656" y="877859"/>
                  </a:lnTo>
                </a:path>
              </a:pathLst>
            </a:custGeom>
            <a:ln w="27101" cap="flat">
              <a:solidFill>
                <a:srgbClr val="00BFC4">
                  <a:alpha val="100000"/>
                </a:srgbClr>
              </a:solidFill>
              <a:prstDash val="solid"/>
              <a:round/>
            </a:ln>
          </p:spPr>
          <p:txBody>
            <a:bodyPr/>
            <a:lstStyle/>
            <a:p/>
          </p:txBody>
        </p:sp>
        <p:sp>
          <p:nvSpPr>
            <p:cNvPr id="31" name="pl31"/>
            <p:cNvSpPr/>
            <p:nvPr/>
          </p:nvSpPr>
          <p:spPr>
            <a:xfrm>
              <a:off x="4550214" y="2316180"/>
              <a:ext cx="3370461" cy="1995136"/>
            </a:xfrm>
            <a:custGeom>
              <a:avLst/>
              <a:pathLst>
                <a:path w="3370461" h="1995136">
                  <a:moveTo>
                    <a:pt x="0" y="1995136"/>
                  </a:moveTo>
                  <a:lnTo>
                    <a:pt x="259266" y="678346"/>
                  </a:lnTo>
                  <a:lnTo>
                    <a:pt x="518532" y="518735"/>
                  </a:lnTo>
                  <a:lnTo>
                    <a:pt x="777798" y="199513"/>
                  </a:lnTo>
                  <a:lnTo>
                    <a:pt x="1037065" y="199513"/>
                  </a:lnTo>
                  <a:lnTo>
                    <a:pt x="1296331" y="79805"/>
                  </a:lnTo>
                  <a:lnTo>
                    <a:pt x="1555597" y="79805"/>
                  </a:lnTo>
                  <a:lnTo>
                    <a:pt x="1814863" y="0"/>
                  </a:lnTo>
                  <a:lnTo>
                    <a:pt x="2074130" y="239416"/>
                  </a:lnTo>
                  <a:lnTo>
                    <a:pt x="2333396" y="438929"/>
                  </a:lnTo>
                  <a:lnTo>
                    <a:pt x="2592662" y="438929"/>
                  </a:lnTo>
                  <a:lnTo>
                    <a:pt x="2851928" y="1436498"/>
                  </a:lnTo>
                  <a:lnTo>
                    <a:pt x="3111195" y="1516303"/>
                  </a:lnTo>
                  <a:lnTo>
                    <a:pt x="3370461" y="71824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4272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957049"/>
              <a:ext cx="240778" cy="6"/>
            </a:xfrm>
            <a:custGeom>
              <a:avLst/>
              <a:pathLst>
                <a:path w="240778" h="6">
                  <a:moveTo>
                    <a:pt x="240778" y="0"/>
                  </a:moveTo>
                  <a:lnTo>
                    <a:pt x="0" y="6"/>
                  </a:lnTo>
                </a:path>
              </a:pathLst>
            </a:custGeom>
          </p:spPr>
          <p:txBody>
            <a:bodyPr/>
            <a:lstStyle/>
            <a:p/>
          </p:txBody>
        </p:sp>
        <p:sp>
          <p:nvSpPr>
            <p:cNvPr id="42" name="pl42"/>
            <p:cNvSpPr/>
            <p:nvPr/>
          </p:nvSpPr>
          <p:spPr>
            <a:xfrm>
              <a:off x="7937415" y="2364938"/>
              <a:ext cx="242526" cy="66369"/>
            </a:xfrm>
            <a:custGeom>
              <a:avLst/>
              <a:pathLst>
                <a:path w="242526" h="66369">
                  <a:moveTo>
                    <a:pt x="242526" y="0"/>
                  </a:moveTo>
                  <a:lnTo>
                    <a:pt x="0" y="66369"/>
                  </a:lnTo>
                </a:path>
              </a:pathLst>
            </a:custGeom>
          </p:spPr>
          <p:txBody>
            <a:bodyPr/>
            <a:lstStyle/>
            <a:p/>
          </p:txBody>
        </p:sp>
        <p:sp>
          <p:nvSpPr>
            <p:cNvPr id="43" name="pl43"/>
            <p:cNvSpPr/>
            <p:nvPr/>
          </p:nvSpPr>
          <p:spPr>
            <a:xfrm>
              <a:off x="7937577" y="2559971"/>
              <a:ext cx="242364" cy="62725"/>
            </a:xfrm>
            <a:custGeom>
              <a:avLst/>
              <a:pathLst>
                <a:path w="242364" h="62725">
                  <a:moveTo>
                    <a:pt x="242364" y="62725"/>
                  </a:moveTo>
                  <a:lnTo>
                    <a:pt x="0" y="0"/>
                  </a:lnTo>
                </a:path>
              </a:pathLst>
            </a:custGeom>
          </p:spPr>
          <p:txBody>
            <a:bodyPr/>
            <a:lstStyle/>
            <a:p/>
          </p:txBody>
        </p:sp>
        <p:sp>
          <p:nvSpPr>
            <p:cNvPr id="44" name="pl44"/>
            <p:cNvSpPr/>
            <p:nvPr/>
          </p:nvSpPr>
          <p:spPr>
            <a:xfrm>
              <a:off x="7939163" y="3034427"/>
              <a:ext cx="240778" cy="1"/>
            </a:xfrm>
            <a:custGeom>
              <a:avLst/>
              <a:pathLst>
                <a:path w="240778" h="1">
                  <a:moveTo>
                    <a:pt x="240778" y="0"/>
                  </a:moveTo>
                  <a:lnTo>
                    <a:pt x="0" y="1"/>
                  </a:lnTo>
                </a:path>
              </a:pathLst>
            </a:custGeom>
          </p:spPr>
          <p:txBody>
            <a:bodyPr/>
            <a:lstStyle/>
            <a:p/>
          </p:txBody>
        </p:sp>
        <p:sp>
          <p:nvSpPr>
            <p:cNvPr id="45" name="pg45"/>
            <p:cNvSpPr/>
            <p:nvPr/>
          </p:nvSpPr>
          <p:spPr>
            <a:xfrm>
              <a:off x="8111362" y="18660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9069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83%</a:t>
              </a:r>
            </a:p>
          </p:txBody>
        </p:sp>
        <p:sp>
          <p:nvSpPr>
            <p:cNvPr id="47" name="pg47"/>
            <p:cNvSpPr/>
            <p:nvPr/>
          </p:nvSpPr>
          <p:spPr>
            <a:xfrm>
              <a:off x="8111362" y="22645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3054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49" name="pg49"/>
            <p:cNvSpPr/>
            <p:nvPr/>
          </p:nvSpPr>
          <p:spPr>
            <a:xfrm>
              <a:off x="8111362" y="25394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5803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68%</a:t>
              </a:r>
            </a:p>
          </p:txBody>
        </p:sp>
        <p:sp>
          <p:nvSpPr>
            <p:cNvPr id="51" name="pg51"/>
            <p:cNvSpPr/>
            <p:nvPr/>
          </p:nvSpPr>
          <p:spPr>
            <a:xfrm>
              <a:off x="8111362" y="29434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9842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63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Sudan,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2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4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63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765785"/>
              <a:ext cx="1218078" cy="222963"/>
            </a:xfrm>
            <a:prstGeom prst="rect">
              <a:avLst/>
            </a:prstGeom>
            <a:solidFill>
              <a:srgbClr val="D9D9D9">
                <a:alpha val="60000"/>
              </a:srgbClr>
            </a:solidFill>
          </p:spPr>
          <p:txBody>
            <a:bodyPr/>
            <a:lstStyle/>
            <a:p/>
          </p:txBody>
        </p:sp>
        <p:sp>
          <p:nvSpPr>
            <p:cNvPr id="9" name="pl9"/>
            <p:cNvSpPr/>
            <p:nvPr/>
          </p:nvSpPr>
          <p:spPr>
            <a:xfrm>
              <a:off x="131926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87921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5659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020624"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16340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16945"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5263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395418"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413265"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413265"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43111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43111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43111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43111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448960"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448960"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448960"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4489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4489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4489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4489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489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694608"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15863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955099"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057240"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05753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21362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22254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209426"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231659"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213998"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227195"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227195"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249507"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240656"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240617"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271593"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231884"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223033"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245081"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249429"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218078"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6431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0001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357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7140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631576" y="4542822"/>
              <a:ext cx="1218078" cy="222963"/>
            </a:xfrm>
            <a:prstGeom prst="rect">
              <a:avLst/>
            </a:prstGeom>
            <a:solidFill>
              <a:srgbClr val="D9D9D9">
                <a:alpha val="60000"/>
              </a:srgbClr>
            </a:solidFill>
          </p:spPr>
          <p:txBody>
            <a:bodyPr/>
            <a:lstStyle/>
            <a:p/>
          </p:txBody>
        </p:sp>
        <p:sp>
          <p:nvSpPr>
            <p:cNvPr id="57" name="pl57"/>
            <p:cNvSpPr/>
            <p:nvPr/>
          </p:nvSpPr>
          <p:spPr>
            <a:xfrm>
              <a:off x="249984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05979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66578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1897804"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04058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23690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451071"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468918"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576002"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647391"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66523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665239"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683086"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683086"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270093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2718780"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2718780"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271878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271878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271878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27366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27366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80380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03581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178596"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374917"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291366"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28712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38528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447938"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46578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44816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46597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47920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497093"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510477"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510438"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541414"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514863"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514863"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510701"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53709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631576" y="875080"/>
              <a:ext cx="1218078"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29308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287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6447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0016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2919244" y="4765785"/>
              <a:ext cx="1218078" cy="222963"/>
            </a:xfrm>
            <a:prstGeom prst="rect">
              <a:avLst/>
            </a:prstGeom>
            <a:solidFill>
              <a:srgbClr val="D9D9D9">
                <a:alpha val="60000"/>
              </a:srgbClr>
            </a:solidFill>
          </p:spPr>
          <p:txBody>
            <a:bodyPr/>
            <a:lstStyle/>
            <a:p/>
          </p:txBody>
        </p:sp>
        <p:sp>
          <p:nvSpPr>
            <p:cNvPr id="105" name="pl105"/>
            <p:cNvSpPr/>
            <p:nvPr/>
          </p:nvSpPr>
          <p:spPr>
            <a:xfrm>
              <a:off x="38589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418851"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00699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359596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370304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3792281"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3827975"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386367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86367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952906"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8860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006448"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00644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00644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00644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00644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024296"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024296"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024296"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024296"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024296"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02429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145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37339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494740"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3632576"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3632869"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368187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3672950"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373579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3784761"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3829082"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3806995"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3802531"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3806917"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3802531"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3824842"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3815992"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3815953"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3807219"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3798369"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3820417"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2919244" y="875080"/>
              <a:ext cx="1218078"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2185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5754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9324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289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206912" y="4264118"/>
              <a:ext cx="1218078" cy="235349"/>
            </a:xfrm>
            <a:prstGeom prst="rect">
              <a:avLst/>
            </a:prstGeom>
            <a:solidFill>
              <a:srgbClr val="D9D9D9">
                <a:alpha val="60000"/>
              </a:srgbClr>
            </a:solidFill>
          </p:spPr>
          <p:txBody>
            <a:bodyPr/>
            <a:lstStyle/>
            <a:p/>
          </p:txBody>
        </p:sp>
        <p:sp>
          <p:nvSpPr>
            <p:cNvPr id="153" name="pl153"/>
            <p:cNvSpPr/>
            <p:nvPr/>
          </p:nvSpPr>
          <p:spPr>
            <a:xfrm>
              <a:off x="498594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454589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16973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4669460"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4740850"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4740850"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4830086"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062101"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151338"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222727"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240574"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258422"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258422"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258422"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276269"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294116"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294116"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294116"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294116"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311964"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31196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30774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4807474"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4878863"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4878863"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496810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4880310"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4960618"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02327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041121"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041345"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054543"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054504"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072429"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085774"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116750"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090199"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094585"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103660"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086037"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206912" y="875080"/>
              <a:ext cx="1218078"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55061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863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2200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5770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494580" y="4765785"/>
              <a:ext cx="1218078" cy="222963"/>
            </a:xfrm>
            <a:prstGeom prst="rect">
              <a:avLst/>
            </a:prstGeom>
            <a:solidFill>
              <a:srgbClr val="D9D9D9">
                <a:alpha val="60000"/>
              </a:srgbClr>
            </a:solidFill>
          </p:spPr>
          <p:txBody>
            <a:bodyPr/>
            <a:lstStyle/>
            <a:p/>
          </p:txBody>
        </p:sp>
        <p:sp>
          <p:nvSpPr>
            <p:cNvPr id="199" name="pl199"/>
            <p:cNvSpPr/>
            <p:nvPr/>
          </p:nvSpPr>
          <p:spPr>
            <a:xfrm>
              <a:off x="63806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94064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556448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028518"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04636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064212"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171296"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492548"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651039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6528242"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654608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6546089"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656393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6581784"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658178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658178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659963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659963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659963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659963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59963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59963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570250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166531"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184379"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202226"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6309310"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630182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6310942"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6346451"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6346636"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6342250"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6355594"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6364669"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638225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637786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639132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642226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6382555"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637370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639575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6395714"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5494580" y="875080"/>
              <a:ext cx="1218078"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67938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150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5077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8646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6782248" y="4988748"/>
              <a:ext cx="1218078" cy="222963"/>
            </a:xfrm>
            <a:prstGeom prst="rect">
              <a:avLst/>
            </a:prstGeom>
            <a:solidFill>
              <a:srgbClr val="D9D9D9">
                <a:alpha val="60000"/>
              </a:srgbClr>
            </a:solidFill>
          </p:spPr>
          <p:txBody>
            <a:bodyPr/>
            <a:lstStyle/>
            <a:p/>
          </p:txBody>
        </p:sp>
        <p:sp>
          <p:nvSpPr>
            <p:cNvPr id="247" name="pl247"/>
            <p:cNvSpPr/>
            <p:nvPr/>
          </p:nvSpPr>
          <p:spPr>
            <a:xfrm>
              <a:off x="75969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715692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6798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119865"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7155560"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717340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722694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753035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7637437"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7726674"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7762368"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7762368"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783375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160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69452"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69452"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69452"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8729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788729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788729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788729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78872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69366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7257879"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729357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7311421"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7364963"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7668367"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7446717"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7527220"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756291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755845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7625415"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7647765"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7692085"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765237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7652337"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767899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7661373"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7683421"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7683382"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768776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6782248" y="875080"/>
              <a:ext cx="1218078"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80815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4384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954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91523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8069916" y="4396502"/>
              <a:ext cx="1218078" cy="264768"/>
            </a:xfrm>
            <a:prstGeom prst="rect">
              <a:avLst/>
            </a:prstGeom>
            <a:solidFill>
              <a:srgbClr val="D9D9D9">
                <a:alpha val="60000"/>
              </a:srgbClr>
            </a:solidFill>
          </p:spPr>
          <p:txBody>
            <a:bodyPr/>
            <a:lstStyle/>
            <a:p/>
          </p:txBody>
        </p:sp>
        <p:sp>
          <p:nvSpPr>
            <p:cNvPr id="295" name="pl295"/>
            <p:cNvSpPr/>
            <p:nvPr/>
          </p:nvSpPr>
          <p:spPr>
            <a:xfrm>
              <a:off x="838492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794486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810412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8371838"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8603853"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8728784"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878232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8871563"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8871563"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9032189"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9050036"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9103578"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9103578"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9121425"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9121425"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9157120"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9174967"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9174967"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91749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824214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8509852"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8741867"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8866798"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892034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8711858"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8689771"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882827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8859316"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8904125"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8886502"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8917547"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8917586"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8953203"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8966664"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8949041"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8975436"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8069916" y="875080"/>
              <a:ext cx="1218078"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93691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97261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00830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04400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9357584" y="4334723"/>
              <a:ext cx="1218078" cy="282419"/>
            </a:xfrm>
            <a:prstGeom prst="rect">
              <a:avLst/>
            </a:prstGeom>
            <a:solidFill>
              <a:srgbClr val="D9D9D9">
                <a:alpha val="60000"/>
              </a:srgbClr>
            </a:solidFill>
          </p:spPr>
          <p:txBody>
            <a:bodyPr/>
            <a:lstStyle/>
            <a:p/>
          </p:txBody>
        </p:sp>
        <p:sp>
          <p:nvSpPr>
            <p:cNvPr id="337" name="pl337"/>
            <p:cNvSpPr/>
            <p:nvPr/>
          </p:nvSpPr>
          <p:spPr>
            <a:xfrm>
              <a:off x="952981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908975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94096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9713048"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9855827"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9855827"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9945063"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0177078"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017707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0230620"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0266315"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0266315"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0337704"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0355551"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0391246"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0426940"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0444788"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04626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9547658"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9851062"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9993840"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9993840"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0083077"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9960002"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9977547"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0039901"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0106610"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0062397"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0120589"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0156098"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0187367"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0218637"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0240870"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023670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9357584" y="875080"/>
              <a:ext cx="1218078"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656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10137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3707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7276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645252" y="1086895"/>
              <a:ext cx="1218078" cy="4236297"/>
            </a:xfrm>
            <a:prstGeom prst="rect">
              <a:avLst/>
            </a:prstGeom>
            <a:solidFill>
              <a:srgbClr val="D9D9D9">
                <a:alpha val="60000"/>
              </a:srgbClr>
            </a:solidFill>
          </p:spPr>
          <p:txBody>
            <a:bodyPr/>
            <a:lstStyle/>
            <a:p/>
          </p:txBody>
        </p:sp>
        <p:sp>
          <p:nvSpPr>
            <p:cNvPr id="377" name="pl377"/>
            <p:cNvSpPr/>
            <p:nvPr/>
          </p:nvSpPr>
          <p:spPr>
            <a:xfrm>
              <a:off x="1128150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84145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70%</a:t>
              </a:r>
            </a:p>
          </p:txBody>
        </p:sp>
        <p:sp>
          <p:nvSpPr>
            <p:cNvPr id="379" name="pt379"/>
            <p:cNvSpPr/>
            <p:nvPr/>
          </p:nvSpPr>
          <p:spPr>
            <a:xfrm>
              <a:off x="1123273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0" name="tx380"/>
            <p:cNvSpPr/>
            <p:nvPr/>
          </p:nvSpPr>
          <p:spPr>
            <a:xfrm>
              <a:off x="113707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81" name="rc381"/>
            <p:cNvSpPr/>
            <p:nvPr/>
          </p:nvSpPr>
          <p:spPr>
            <a:xfrm>
              <a:off x="10645252" y="875080"/>
              <a:ext cx="1218078" cy="4659927"/>
            </a:xfrm>
            <a:prstGeom prst="rect">
              <a:avLst/>
            </a:prstGeom>
            <a:ln w="13550" cap="rnd">
              <a:solidFill>
                <a:srgbClr val="999999">
                  <a:alpha val="100000"/>
                </a:srgbClr>
              </a:solidFill>
              <a:prstDash val="solid"/>
              <a:round/>
            </a:ln>
          </p:spPr>
          <p:txBody>
            <a:bodyPr/>
            <a:lstStyle/>
            <a:p/>
          </p:txBody>
        </p:sp>
        <p:sp>
          <p:nvSpPr>
            <p:cNvPr id="382" name="rc38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(83%)</a:t>
              </a:r>
            </a:p>
          </p:txBody>
        </p:sp>
        <p:sp>
          <p:nvSpPr>
            <p:cNvPr id="384" name="rc38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(71%)</a:t>
              </a:r>
            </a:p>
          </p:txBody>
        </p:sp>
        <p:sp>
          <p:nvSpPr>
            <p:cNvPr id="386" name="rc38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388" name="rc38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(72%)</a:t>
              </a:r>
            </a:p>
          </p:txBody>
        </p:sp>
        <p:sp>
          <p:nvSpPr>
            <p:cNvPr id="390" name="rc39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(68%)</a:t>
              </a:r>
            </a:p>
          </p:txBody>
        </p:sp>
        <p:sp>
          <p:nvSpPr>
            <p:cNvPr id="392" name="rc39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(56%)</a:t>
              </a:r>
            </a:p>
          </p:txBody>
        </p:sp>
        <p:sp>
          <p:nvSpPr>
            <p:cNvPr id="394" name="rc39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(74%)</a:t>
              </a:r>
            </a:p>
          </p:txBody>
        </p:sp>
        <p:sp>
          <p:nvSpPr>
            <p:cNvPr id="396" name="rc39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(65%)</a:t>
              </a:r>
            </a:p>
          </p:txBody>
        </p:sp>
        <p:sp>
          <p:nvSpPr>
            <p:cNvPr id="398" name="rc39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(70%)</a:t>
              </a:r>
            </a:p>
          </p:txBody>
        </p:sp>
        <p:sp>
          <p:nvSpPr>
            <p:cNvPr id="400" name="pl400"/>
            <p:cNvSpPr/>
            <p:nvPr/>
          </p:nvSpPr>
          <p:spPr>
            <a:xfrm>
              <a:off x="343909"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01" name="pl401"/>
            <p:cNvSpPr/>
            <p:nvPr/>
          </p:nvSpPr>
          <p:spPr>
            <a:xfrm>
              <a:off x="3555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712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10694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14263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29248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6" name="tx406"/>
            <p:cNvSpPr/>
            <p:nvPr/>
          </p:nvSpPr>
          <p:spPr>
            <a:xfrm rot="-5400000">
              <a:off x="65016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7" name="tx407"/>
            <p:cNvSpPr/>
            <p:nvPr/>
          </p:nvSpPr>
          <p:spPr>
            <a:xfrm rot="-5400000">
              <a:off x="1007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8" name="tx408"/>
            <p:cNvSpPr/>
            <p:nvPr/>
          </p:nvSpPr>
          <p:spPr>
            <a:xfrm rot="-5400000">
              <a:off x="13633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9" name="pl409"/>
            <p:cNvSpPr/>
            <p:nvPr/>
          </p:nvSpPr>
          <p:spPr>
            <a:xfrm>
              <a:off x="1631576"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0" name="pl410"/>
            <p:cNvSpPr/>
            <p:nvPr/>
          </p:nvSpPr>
          <p:spPr>
            <a:xfrm>
              <a:off x="16431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20001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2" name="pl412"/>
            <p:cNvSpPr/>
            <p:nvPr/>
          </p:nvSpPr>
          <p:spPr>
            <a:xfrm>
              <a:off x="2357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3" name="pl413"/>
            <p:cNvSpPr/>
            <p:nvPr/>
          </p:nvSpPr>
          <p:spPr>
            <a:xfrm>
              <a:off x="27140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tx414"/>
            <p:cNvSpPr/>
            <p:nvPr/>
          </p:nvSpPr>
          <p:spPr>
            <a:xfrm rot="-5400000">
              <a:off x="158014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5" name="tx415"/>
            <p:cNvSpPr/>
            <p:nvPr/>
          </p:nvSpPr>
          <p:spPr>
            <a:xfrm rot="-5400000">
              <a:off x="193783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6" name="tx416"/>
            <p:cNvSpPr/>
            <p:nvPr/>
          </p:nvSpPr>
          <p:spPr>
            <a:xfrm rot="-5400000">
              <a:off x="22947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7" name="tx417"/>
            <p:cNvSpPr/>
            <p:nvPr/>
          </p:nvSpPr>
          <p:spPr>
            <a:xfrm rot="-5400000">
              <a:off x="26510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8" name="pl418"/>
            <p:cNvSpPr/>
            <p:nvPr/>
          </p:nvSpPr>
          <p:spPr>
            <a:xfrm>
              <a:off x="2919244"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9" name="pl419"/>
            <p:cNvSpPr/>
            <p:nvPr/>
          </p:nvSpPr>
          <p:spPr>
            <a:xfrm>
              <a:off x="29308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3287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36447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40016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3" name="tx423"/>
            <p:cNvSpPr/>
            <p:nvPr/>
          </p:nvSpPr>
          <p:spPr>
            <a:xfrm rot="-5400000">
              <a:off x="28678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4" name="tx424"/>
            <p:cNvSpPr/>
            <p:nvPr/>
          </p:nvSpPr>
          <p:spPr>
            <a:xfrm rot="-5400000">
              <a:off x="322549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5" name="tx425"/>
            <p:cNvSpPr/>
            <p:nvPr/>
          </p:nvSpPr>
          <p:spPr>
            <a:xfrm rot="-5400000">
              <a:off x="358241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6" name="tx426"/>
            <p:cNvSpPr/>
            <p:nvPr/>
          </p:nvSpPr>
          <p:spPr>
            <a:xfrm rot="-5400000">
              <a:off x="39386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7" name="pl427"/>
            <p:cNvSpPr/>
            <p:nvPr/>
          </p:nvSpPr>
          <p:spPr>
            <a:xfrm>
              <a:off x="4206912"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8" name="pl428"/>
            <p:cNvSpPr/>
            <p:nvPr/>
          </p:nvSpPr>
          <p:spPr>
            <a:xfrm>
              <a:off x="42185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5754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49324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5289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tx432"/>
            <p:cNvSpPr/>
            <p:nvPr/>
          </p:nvSpPr>
          <p:spPr>
            <a:xfrm rot="-5400000">
              <a:off x="41554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3" name="tx433"/>
            <p:cNvSpPr/>
            <p:nvPr/>
          </p:nvSpPr>
          <p:spPr>
            <a:xfrm rot="-5400000">
              <a:off x="45131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4" name="tx434"/>
            <p:cNvSpPr/>
            <p:nvPr/>
          </p:nvSpPr>
          <p:spPr>
            <a:xfrm rot="-5400000">
              <a:off x="48700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5" name="tx435"/>
            <p:cNvSpPr/>
            <p:nvPr/>
          </p:nvSpPr>
          <p:spPr>
            <a:xfrm rot="-5400000">
              <a:off x="52263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6" name="pl436"/>
            <p:cNvSpPr/>
            <p:nvPr/>
          </p:nvSpPr>
          <p:spPr>
            <a:xfrm>
              <a:off x="5494580"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37" name="pl437"/>
            <p:cNvSpPr/>
            <p:nvPr/>
          </p:nvSpPr>
          <p:spPr>
            <a:xfrm>
              <a:off x="55061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863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62200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65770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54431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2" name="tx442"/>
            <p:cNvSpPr/>
            <p:nvPr/>
          </p:nvSpPr>
          <p:spPr>
            <a:xfrm rot="-5400000">
              <a:off x="580083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3" name="tx443"/>
            <p:cNvSpPr/>
            <p:nvPr/>
          </p:nvSpPr>
          <p:spPr>
            <a:xfrm rot="-5400000">
              <a:off x="61577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4" name="tx444"/>
            <p:cNvSpPr/>
            <p:nvPr/>
          </p:nvSpPr>
          <p:spPr>
            <a:xfrm rot="-5400000">
              <a:off x="651401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5" name="pl445"/>
            <p:cNvSpPr/>
            <p:nvPr/>
          </p:nvSpPr>
          <p:spPr>
            <a:xfrm>
              <a:off x="6782248"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6" name="pl446"/>
            <p:cNvSpPr/>
            <p:nvPr/>
          </p:nvSpPr>
          <p:spPr>
            <a:xfrm>
              <a:off x="67938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7150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75077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78646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67308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1" name="tx451"/>
            <p:cNvSpPr/>
            <p:nvPr/>
          </p:nvSpPr>
          <p:spPr>
            <a:xfrm rot="-5400000">
              <a:off x="708850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2" name="tx452"/>
            <p:cNvSpPr/>
            <p:nvPr/>
          </p:nvSpPr>
          <p:spPr>
            <a:xfrm rot="-5400000">
              <a:off x="744542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3" name="tx453"/>
            <p:cNvSpPr/>
            <p:nvPr/>
          </p:nvSpPr>
          <p:spPr>
            <a:xfrm rot="-5400000">
              <a:off x="78016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4" name="pl454"/>
            <p:cNvSpPr/>
            <p:nvPr/>
          </p:nvSpPr>
          <p:spPr>
            <a:xfrm>
              <a:off x="8069916"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55" name="pl455"/>
            <p:cNvSpPr/>
            <p:nvPr/>
          </p:nvSpPr>
          <p:spPr>
            <a:xfrm>
              <a:off x="80815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84384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87954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91523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tx459"/>
            <p:cNvSpPr/>
            <p:nvPr/>
          </p:nvSpPr>
          <p:spPr>
            <a:xfrm rot="-5400000">
              <a:off x="80184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0" name="tx460"/>
            <p:cNvSpPr/>
            <p:nvPr/>
          </p:nvSpPr>
          <p:spPr>
            <a:xfrm rot="-5400000">
              <a:off x="837617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1" name="tx461"/>
            <p:cNvSpPr/>
            <p:nvPr/>
          </p:nvSpPr>
          <p:spPr>
            <a:xfrm rot="-5400000">
              <a:off x="873309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2" name="tx462"/>
            <p:cNvSpPr/>
            <p:nvPr/>
          </p:nvSpPr>
          <p:spPr>
            <a:xfrm rot="-5400000">
              <a:off x="908935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3" name="pl463"/>
            <p:cNvSpPr/>
            <p:nvPr/>
          </p:nvSpPr>
          <p:spPr>
            <a:xfrm>
              <a:off x="9357584"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4" name="pl464"/>
            <p:cNvSpPr/>
            <p:nvPr/>
          </p:nvSpPr>
          <p:spPr>
            <a:xfrm>
              <a:off x="93691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97261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100830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104400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930615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9" name="tx469"/>
            <p:cNvSpPr/>
            <p:nvPr/>
          </p:nvSpPr>
          <p:spPr>
            <a:xfrm rot="-5400000">
              <a:off x="966383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0" name="tx470"/>
            <p:cNvSpPr/>
            <p:nvPr/>
          </p:nvSpPr>
          <p:spPr>
            <a:xfrm rot="-5400000">
              <a:off x="100207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1" name="tx471"/>
            <p:cNvSpPr/>
            <p:nvPr/>
          </p:nvSpPr>
          <p:spPr>
            <a:xfrm rot="-5400000">
              <a:off x="103770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2" name="pl472"/>
            <p:cNvSpPr/>
            <p:nvPr/>
          </p:nvSpPr>
          <p:spPr>
            <a:xfrm>
              <a:off x="10645252" y="5535007"/>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3" name="pl473"/>
            <p:cNvSpPr/>
            <p:nvPr/>
          </p:nvSpPr>
          <p:spPr>
            <a:xfrm>
              <a:off x="10656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110137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113707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117276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tx477"/>
            <p:cNvSpPr/>
            <p:nvPr/>
          </p:nvSpPr>
          <p:spPr>
            <a:xfrm rot="-5400000">
              <a:off x="1059382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8" name="tx478"/>
            <p:cNvSpPr/>
            <p:nvPr/>
          </p:nvSpPr>
          <p:spPr>
            <a:xfrm rot="-5400000">
              <a:off x="1095150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9" name="tx479"/>
            <p:cNvSpPr/>
            <p:nvPr/>
          </p:nvSpPr>
          <p:spPr>
            <a:xfrm rot="-5400000">
              <a:off x="1130842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0" name="tx480"/>
            <p:cNvSpPr/>
            <p:nvPr/>
          </p:nvSpPr>
          <p:spPr>
            <a:xfrm rot="-5400000">
              <a:off x="1166468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1" name="tx481"/>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2" name="tx482"/>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3" name="pt483"/>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84" name="pt484"/>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85" name="pt485"/>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86" name="pt486"/>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7" name="pt487"/>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tx489"/>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0" name="tx490"/>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91" name="tx491"/>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92" name="tx492"/>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93" name="tx493"/>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94" name="tx494"/>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95" name="tx495"/>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96" name="tx496"/>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97" name="tx497"/>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sdn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0154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7262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54371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9148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48708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85817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22925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902696"/>
              <a:ext cx="235719" cy="213301"/>
            </a:xfrm>
            <a:prstGeom prst="rect">
              <a:avLst/>
            </a:prstGeom>
            <a:solidFill>
              <a:srgbClr val="1CABE2">
                <a:alpha val="85098"/>
              </a:srgbClr>
            </a:solidFill>
          </p:spPr>
          <p:txBody>
            <a:bodyPr/>
            <a:lstStyle/>
            <a:p/>
          </p:txBody>
        </p:sp>
        <p:sp>
          <p:nvSpPr>
            <p:cNvPr id="25" name="rc25"/>
            <p:cNvSpPr/>
            <p:nvPr/>
          </p:nvSpPr>
          <p:spPr>
            <a:xfrm>
              <a:off x="1684176" y="3932623"/>
              <a:ext cx="235719" cy="183374"/>
            </a:xfrm>
            <a:prstGeom prst="rect">
              <a:avLst/>
            </a:prstGeom>
            <a:solidFill>
              <a:srgbClr val="1CABE2">
                <a:alpha val="85098"/>
              </a:srgbClr>
            </a:solidFill>
          </p:spPr>
          <p:txBody>
            <a:bodyPr/>
            <a:lstStyle/>
            <a:p/>
          </p:txBody>
        </p:sp>
        <p:sp>
          <p:nvSpPr>
            <p:cNvPr id="26" name="rc26"/>
            <p:cNvSpPr/>
            <p:nvPr/>
          </p:nvSpPr>
          <p:spPr>
            <a:xfrm>
              <a:off x="1946086" y="3892771"/>
              <a:ext cx="235719" cy="223226"/>
            </a:xfrm>
            <a:prstGeom prst="rect">
              <a:avLst/>
            </a:prstGeom>
            <a:solidFill>
              <a:srgbClr val="1CABE2">
                <a:alpha val="85098"/>
              </a:srgbClr>
            </a:solidFill>
          </p:spPr>
          <p:txBody>
            <a:bodyPr/>
            <a:lstStyle/>
            <a:p/>
          </p:txBody>
        </p:sp>
        <p:sp>
          <p:nvSpPr>
            <p:cNvPr id="27" name="rc27"/>
            <p:cNvSpPr/>
            <p:nvPr/>
          </p:nvSpPr>
          <p:spPr>
            <a:xfrm>
              <a:off x="2207996" y="3961487"/>
              <a:ext cx="235719" cy="154510"/>
            </a:xfrm>
            <a:prstGeom prst="rect">
              <a:avLst/>
            </a:prstGeom>
            <a:solidFill>
              <a:srgbClr val="1CABE2">
                <a:alpha val="85098"/>
              </a:srgbClr>
            </a:solidFill>
          </p:spPr>
          <p:txBody>
            <a:bodyPr/>
            <a:lstStyle/>
            <a:p/>
          </p:txBody>
        </p:sp>
        <p:sp>
          <p:nvSpPr>
            <p:cNvPr id="28" name="rc28"/>
            <p:cNvSpPr/>
            <p:nvPr/>
          </p:nvSpPr>
          <p:spPr>
            <a:xfrm>
              <a:off x="2469906" y="3949653"/>
              <a:ext cx="235719" cy="166344"/>
            </a:xfrm>
            <a:prstGeom prst="rect">
              <a:avLst/>
            </a:prstGeom>
            <a:solidFill>
              <a:srgbClr val="1CABE2">
                <a:alpha val="85098"/>
              </a:srgbClr>
            </a:solidFill>
          </p:spPr>
          <p:txBody>
            <a:bodyPr/>
            <a:lstStyle/>
            <a:p/>
          </p:txBody>
        </p:sp>
        <p:sp>
          <p:nvSpPr>
            <p:cNvPr id="29" name="rc29"/>
            <p:cNvSpPr/>
            <p:nvPr/>
          </p:nvSpPr>
          <p:spPr>
            <a:xfrm>
              <a:off x="2731817" y="4003243"/>
              <a:ext cx="235719" cy="112754"/>
            </a:xfrm>
            <a:prstGeom prst="rect">
              <a:avLst/>
            </a:prstGeom>
            <a:solidFill>
              <a:srgbClr val="1CABE2">
                <a:alpha val="85098"/>
              </a:srgbClr>
            </a:solidFill>
          </p:spPr>
          <p:txBody>
            <a:bodyPr/>
            <a:lstStyle/>
            <a:p/>
          </p:txBody>
        </p:sp>
        <p:sp>
          <p:nvSpPr>
            <p:cNvPr id="30" name="rc30"/>
            <p:cNvSpPr/>
            <p:nvPr/>
          </p:nvSpPr>
          <p:spPr>
            <a:xfrm>
              <a:off x="2993727" y="4029919"/>
              <a:ext cx="235719" cy="86078"/>
            </a:xfrm>
            <a:prstGeom prst="rect">
              <a:avLst/>
            </a:prstGeom>
            <a:solidFill>
              <a:srgbClr val="1CABE2">
                <a:alpha val="85098"/>
              </a:srgbClr>
            </a:solidFill>
          </p:spPr>
          <p:txBody>
            <a:bodyPr/>
            <a:lstStyle/>
            <a:p/>
          </p:txBody>
        </p:sp>
        <p:sp>
          <p:nvSpPr>
            <p:cNvPr id="31" name="rc31"/>
            <p:cNvSpPr/>
            <p:nvPr/>
          </p:nvSpPr>
          <p:spPr>
            <a:xfrm>
              <a:off x="3255637" y="4067194"/>
              <a:ext cx="235719" cy="48803"/>
            </a:xfrm>
            <a:prstGeom prst="rect">
              <a:avLst/>
            </a:prstGeom>
            <a:solidFill>
              <a:srgbClr val="1CABE2">
                <a:alpha val="85098"/>
              </a:srgbClr>
            </a:solidFill>
          </p:spPr>
          <p:txBody>
            <a:bodyPr/>
            <a:lstStyle/>
            <a:p/>
          </p:txBody>
        </p:sp>
        <p:sp>
          <p:nvSpPr>
            <p:cNvPr id="32" name="rc32"/>
            <p:cNvSpPr/>
            <p:nvPr/>
          </p:nvSpPr>
          <p:spPr>
            <a:xfrm>
              <a:off x="3517547" y="4076217"/>
              <a:ext cx="235719" cy="39780"/>
            </a:xfrm>
            <a:prstGeom prst="rect">
              <a:avLst/>
            </a:prstGeom>
            <a:solidFill>
              <a:srgbClr val="1CABE2">
                <a:alpha val="85098"/>
              </a:srgbClr>
            </a:solidFill>
          </p:spPr>
          <p:txBody>
            <a:bodyPr/>
            <a:lstStyle/>
            <a:p/>
          </p:txBody>
        </p:sp>
        <p:sp>
          <p:nvSpPr>
            <p:cNvPr id="33" name="rc33"/>
            <p:cNvSpPr/>
            <p:nvPr/>
          </p:nvSpPr>
          <p:spPr>
            <a:xfrm>
              <a:off x="3779457" y="4034482"/>
              <a:ext cx="235719" cy="81515"/>
            </a:xfrm>
            <a:prstGeom prst="rect">
              <a:avLst/>
            </a:prstGeom>
            <a:solidFill>
              <a:srgbClr val="1CABE2">
                <a:alpha val="85098"/>
              </a:srgbClr>
            </a:solidFill>
          </p:spPr>
          <p:txBody>
            <a:bodyPr/>
            <a:lstStyle/>
            <a:p/>
          </p:txBody>
        </p:sp>
        <p:sp>
          <p:nvSpPr>
            <p:cNvPr id="34" name="rc34"/>
            <p:cNvSpPr/>
            <p:nvPr/>
          </p:nvSpPr>
          <p:spPr>
            <a:xfrm>
              <a:off x="4041368" y="4105568"/>
              <a:ext cx="235719" cy="10429"/>
            </a:xfrm>
            <a:prstGeom prst="rect">
              <a:avLst/>
            </a:prstGeom>
            <a:solidFill>
              <a:srgbClr val="1CABE2">
                <a:alpha val="85098"/>
              </a:srgbClr>
            </a:solidFill>
          </p:spPr>
          <p:txBody>
            <a:bodyPr/>
            <a:lstStyle/>
            <a:p/>
          </p:txBody>
        </p:sp>
        <p:sp>
          <p:nvSpPr>
            <p:cNvPr id="35" name="rc35"/>
            <p:cNvSpPr/>
            <p:nvPr/>
          </p:nvSpPr>
          <p:spPr>
            <a:xfrm>
              <a:off x="4303278" y="4107854"/>
              <a:ext cx="235719" cy="8143"/>
            </a:xfrm>
            <a:prstGeom prst="rect">
              <a:avLst/>
            </a:prstGeom>
            <a:solidFill>
              <a:srgbClr val="1CABE2">
                <a:alpha val="85098"/>
              </a:srgbClr>
            </a:solidFill>
          </p:spPr>
          <p:txBody>
            <a:bodyPr/>
            <a:lstStyle/>
            <a:p/>
          </p:txBody>
        </p:sp>
        <p:sp>
          <p:nvSpPr>
            <p:cNvPr id="36" name="rc36"/>
            <p:cNvSpPr/>
            <p:nvPr/>
          </p:nvSpPr>
          <p:spPr>
            <a:xfrm>
              <a:off x="4565188" y="4107833"/>
              <a:ext cx="235719" cy="8163"/>
            </a:xfrm>
            <a:prstGeom prst="rect">
              <a:avLst/>
            </a:prstGeom>
            <a:solidFill>
              <a:srgbClr val="1CABE2">
                <a:alpha val="85098"/>
              </a:srgbClr>
            </a:solidFill>
          </p:spPr>
          <p:txBody>
            <a:bodyPr/>
            <a:lstStyle/>
            <a:p/>
          </p:txBody>
        </p:sp>
        <p:sp>
          <p:nvSpPr>
            <p:cNvPr id="37" name="rc37"/>
            <p:cNvSpPr/>
            <p:nvPr/>
          </p:nvSpPr>
          <p:spPr>
            <a:xfrm>
              <a:off x="4827098" y="4107768"/>
              <a:ext cx="235719" cy="8229"/>
            </a:xfrm>
            <a:prstGeom prst="rect">
              <a:avLst/>
            </a:prstGeom>
            <a:solidFill>
              <a:srgbClr val="1CABE2">
                <a:alpha val="85098"/>
              </a:srgbClr>
            </a:solidFill>
          </p:spPr>
          <p:txBody>
            <a:bodyPr/>
            <a:lstStyle/>
            <a:p/>
          </p:txBody>
        </p:sp>
        <p:sp>
          <p:nvSpPr>
            <p:cNvPr id="38" name="rc38"/>
            <p:cNvSpPr/>
            <p:nvPr/>
          </p:nvSpPr>
          <p:spPr>
            <a:xfrm>
              <a:off x="5089008" y="4107658"/>
              <a:ext cx="235719" cy="8338"/>
            </a:xfrm>
            <a:prstGeom prst="rect">
              <a:avLst/>
            </a:prstGeom>
            <a:solidFill>
              <a:srgbClr val="1CABE2">
                <a:alpha val="85098"/>
              </a:srgbClr>
            </a:solidFill>
          </p:spPr>
          <p:txBody>
            <a:bodyPr/>
            <a:lstStyle/>
            <a:p/>
          </p:txBody>
        </p:sp>
        <p:sp>
          <p:nvSpPr>
            <p:cNvPr id="39" name="rc39"/>
            <p:cNvSpPr/>
            <p:nvPr/>
          </p:nvSpPr>
          <p:spPr>
            <a:xfrm>
              <a:off x="5350919" y="4098697"/>
              <a:ext cx="235719" cy="17300"/>
            </a:xfrm>
            <a:prstGeom prst="rect">
              <a:avLst/>
            </a:prstGeom>
            <a:solidFill>
              <a:srgbClr val="1CABE2">
                <a:alpha val="85098"/>
              </a:srgbClr>
            </a:solidFill>
          </p:spPr>
          <p:txBody>
            <a:bodyPr/>
            <a:lstStyle/>
            <a:p/>
          </p:txBody>
        </p:sp>
        <p:sp>
          <p:nvSpPr>
            <p:cNvPr id="40" name="rc40"/>
            <p:cNvSpPr/>
            <p:nvPr/>
          </p:nvSpPr>
          <p:spPr>
            <a:xfrm>
              <a:off x="5612829" y="4107141"/>
              <a:ext cx="235719" cy="8856"/>
            </a:xfrm>
            <a:prstGeom prst="rect">
              <a:avLst/>
            </a:prstGeom>
            <a:solidFill>
              <a:srgbClr val="1CABE2">
                <a:alpha val="85098"/>
              </a:srgbClr>
            </a:solidFill>
          </p:spPr>
          <p:txBody>
            <a:bodyPr/>
            <a:lstStyle/>
            <a:p/>
          </p:txBody>
        </p:sp>
        <p:sp>
          <p:nvSpPr>
            <p:cNvPr id="41" name="rc41"/>
            <p:cNvSpPr/>
            <p:nvPr/>
          </p:nvSpPr>
          <p:spPr>
            <a:xfrm>
              <a:off x="5874739" y="4106922"/>
              <a:ext cx="235719" cy="9075"/>
            </a:xfrm>
            <a:prstGeom prst="rect">
              <a:avLst/>
            </a:prstGeom>
            <a:solidFill>
              <a:srgbClr val="1CABE2">
                <a:alpha val="85098"/>
              </a:srgbClr>
            </a:solidFill>
          </p:spPr>
          <p:txBody>
            <a:bodyPr/>
            <a:lstStyle/>
            <a:p/>
          </p:txBody>
        </p:sp>
        <p:sp>
          <p:nvSpPr>
            <p:cNvPr id="42" name="rc42"/>
            <p:cNvSpPr/>
            <p:nvPr/>
          </p:nvSpPr>
          <p:spPr>
            <a:xfrm>
              <a:off x="6136649" y="4106579"/>
              <a:ext cx="235719" cy="9418"/>
            </a:xfrm>
            <a:prstGeom prst="rect">
              <a:avLst/>
            </a:prstGeom>
            <a:solidFill>
              <a:srgbClr val="1CABE2">
                <a:alpha val="85098"/>
              </a:srgbClr>
            </a:solidFill>
          </p:spPr>
          <p:txBody>
            <a:bodyPr/>
            <a:lstStyle/>
            <a:p/>
          </p:txBody>
        </p:sp>
        <p:sp>
          <p:nvSpPr>
            <p:cNvPr id="43" name="rc43"/>
            <p:cNvSpPr/>
            <p:nvPr/>
          </p:nvSpPr>
          <p:spPr>
            <a:xfrm>
              <a:off x="6398559" y="4106336"/>
              <a:ext cx="235719" cy="9661"/>
            </a:xfrm>
            <a:prstGeom prst="rect">
              <a:avLst/>
            </a:prstGeom>
            <a:solidFill>
              <a:srgbClr val="1CABE2">
                <a:alpha val="85098"/>
              </a:srgbClr>
            </a:solidFill>
          </p:spPr>
          <p:txBody>
            <a:bodyPr/>
            <a:lstStyle/>
            <a:p/>
          </p:txBody>
        </p:sp>
        <p:sp>
          <p:nvSpPr>
            <p:cNvPr id="44" name="rc44"/>
            <p:cNvSpPr/>
            <p:nvPr/>
          </p:nvSpPr>
          <p:spPr>
            <a:xfrm>
              <a:off x="6660470" y="4096376"/>
              <a:ext cx="235719" cy="19621"/>
            </a:xfrm>
            <a:prstGeom prst="rect">
              <a:avLst/>
            </a:prstGeom>
            <a:solidFill>
              <a:srgbClr val="1CABE2">
                <a:alpha val="85098"/>
              </a:srgbClr>
            </a:solidFill>
          </p:spPr>
          <p:txBody>
            <a:bodyPr/>
            <a:lstStyle/>
            <a:p/>
          </p:txBody>
        </p:sp>
        <p:sp>
          <p:nvSpPr>
            <p:cNvPr id="45" name="rc45"/>
            <p:cNvSpPr/>
            <p:nvPr/>
          </p:nvSpPr>
          <p:spPr>
            <a:xfrm>
              <a:off x="6922380" y="4046551"/>
              <a:ext cx="235719" cy="69445"/>
            </a:xfrm>
            <a:prstGeom prst="rect">
              <a:avLst/>
            </a:prstGeom>
            <a:solidFill>
              <a:srgbClr val="1CABE2">
                <a:alpha val="85098"/>
              </a:srgbClr>
            </a:solidFill>
          </p:spPr>
          <p:txBody>
            <a:bodyPr/>
            <a:lstStyle/>
            <a:p/>
          </p:txBody>
        </p:sp>
        <p:sp>
          <p:nvSpPr>
            <p:cNvPr id="46" name="rc46"/>
            <p:cNvSpPr/>
            <p:nvPr/>
          </p:nvSpPr>
          <p:spPr>
            <a:xfrm>
              <a:off x="7184290" y="4045391"/>
              <a:ext cx="235719" cy="70606"/>
            </a:xfrm>
            <a:prstGeom prst="rect">
              <a:avLst/>
            </a:prstGeom>
            <a:solidFill>
              <a:srgbClr val="1CABE2">
                <a:alpha val="85098"/>
              </a:srgbClr>
            </a:solidFill>
          </p:spPr>
          <p:txBody>
            <a:bodyPr/>
            <a:lstStyle/>
            <a:p/>
          </p:txBody>
        </p:sp>
        <p:sp>
          <p:nvSpPr>
            <p:cNvPr id="47" name="rc47"/>
            <p:cNvSpPr/>
            <p:nvPr/>
          </p:nvSpPr>
          <p:spPr>
            <a:xfrm>
              <a:off x="7446200" y="3675177"/>
              <a:ext cx="235719" cy="440820"/>
            </a:xfrm>
            <a:prstGeom prst="rect">
              <a:avLst/>
            </a:prstGeom>
            <a:solidFill>
              <a:srgbClr val="1CABE2">
                <a:alpha val="85098"/>
              </a:srgbClr>
            </a:solidFill>
          </p:spPr>
          <p:txBody>
            <a:bodyPr/>
            <a:lstStyle/>
            <a:p/>
          </p:txBody>
        </p:sp>
        <p:sp>
          <p:nvSpPr>
            <p:cNvPr id="48" name="rc48"/>
            <p:cNvSpPr/>
            <p:nvPr/>
          </p:nvSpPr>
          <p:spPr>
            <a:xfrm>
              <a:off x="7708110" y="3588876"/>
              <a:ext cx="235719" cy="527121"/>
            </a:xfrm>
            <a:prstGeom prst="rect">
              <a:avLst/>
            </a:prstGeom>
            <a:solidFill>
              <a:srgbClr val="1CABE2">
                <a:alpha val="85098"/>
              </a:srgbClr>
            </a:solidFill>
          </p:spPr>
          <p:txBody>
            <a:bodyPr/>
            <a:lstStyle/>
            <a:p/>
          </p:txBody>
        </p:sp>
        <p:sp>
          <p:nvSpPr>
            <p:cNvPr id="49" name="rc49"/>
            <p:cNvSpPr/>
            <p:nvPr/>
          </p:nvSpPr>
          <p:spPr>
            <a:xfrm>
              <a:off x="7970021" y="3944431"/>
              <a:ext cx="235719" cy="171566"/>
            </a:xfrm>
            <a:prstGeom prst="rect">
              <a:avLst/>
            </a:prstGeom>
            <a:solidFill>
              <a:srgbClr val="1CABE2">
                <a:alpha val="85098"/>
              </a:srgbClr>
            </a:solidFill>
          </p:spPr>
          <p:txBody>
            <a:bodyPr/>
            <a:lstStyle/>
            <a:p/>
          </p:txBody>
        </p:sp>
        <p:sp>
          <p:nvSpPr>
            <p:cNvPr id="50" name="rc50"/>
            <p:cNvSpPr/>
            <p:nvPr/>
          </p:nvSpPr>
          <p:spPr>
            <a:xfrm>
              <a:off x="1422266" y="3791779"/>
              <a:ext cx="235719" cy="110916"/>
            </a:xfrm>
            <a:prstGeom prst="rect">
              <a:avLst/>
            </a:prstGeom>
            <a:solidFill>
              <a:srgbClr val="B3B3B3">
                <a:alpha val="85098"/>
              </a:srgbClr>
            </a:solidFill>
          </p:spPr>
          <p:txBody>
            <a:bodyPr/>
            <a:lstStyle/>
            <a:p/>
          </p:txBody>
        </p:sp>
        <p:sp>
          <p:nvSpPr>
            <p:cNvPr id="51" name="rc51"/>
            <p:cNvSpPr/>
            <p:nvPr/>
          </p:nvSpPr>
          <p:spPr>
            <a:xfrm>
              <a:off x="1684176" y="3819106"/>
              <a:ext cx="235719" cy="113517"/>
            </a:xfrm>
            <a:prstGeom prst="rect">
              <a:avLst/>
            </a:prstGeom>
            <a:solidFill>
              <a:srgbClr val="B3B3B3">
                <a:alpha val="85098"/>
              </a:srgbClr>
            </a:solidFill>
          </p:spPr>
          <p:txBody>
            <a:bodyPr/>
            <a:lstStyle/>
            <a:p/>
          </p:txBody>
        </p:sp>
        <p:sp>
          <p:nvSpPr>
            <p:cNvPr id="52" name="rc52"/>
            <p:cNvSpPr/>
            <p:nvPr/>
          </p:nvSpPr>
          <p:spPr>
            <a:xfrm>
              <a:off x="1946086" y="3758835"/>
              <a:ext cx="235719" cy="133935"/>
            </a:xfrm>
            <a:prstGeom prst="rect">
              <a:avLst/>
            </a:prstGeom>
            <a:solidFill>
              <a:srgbClr val="B3B3B3">
                <a:alpha val="85098"/>
              </a:srgbClr>
            </a:solidFill>
          </p:spPr>
          <p:txBody>
            <a:bodyPr/>
            <a:lstStyle/>
            <a:p/>
          </p:txBody>
        </p:sp>
        <p:sp>
          <p:nvSpPr>
            <p:cNvPr id="53" name="rc53"/>
            <p:cNvSpPr/>
            <p:nvPr/>
          </p:nvSpPr>
          <p:spPr>
            <a:xfrm>
              <a:off x="2207996" y="3834244"/>
              <a:ext cx="235719" cy="127243"/>
            </a:xfrm>
            <a:prstGeom prst="rect">
              <a:avLst/>
            </a:prstGeom>
            <a:solidFill>
              <a:srgbClr val="B3B3B3">
                <a:alpha val="85098"/>
              </a:srgbClr>
            </a:solidFill>
          </p:spPr>
          <p:txBody>
            <a:bodyPr/>
            <a:lstStyle/>
            <a:p/>
          </p:txBody>
        </p:sp>
        <p:sp>
          <p:nvSpPr>
            <p:cNvPr id="54" name="rc54"/>
            <p:cNvSpPr/>
            <p:nvPr/>
          </p:nvSpPr>
          <p:spPr>
            <a:xfrm>
              <a:off x="2469906" y="3875722"/>
              <a:ext cx="235719" cy="73931"/>
            </a:xfrm>
            <a:prstGeom prst="rect">
              <a:avLst/>
            </a:prstGeom>
            <a:solidFill>
              <a:srgbClr val="B3B3B3">
                <a:alpha val="85098"/>
              </a:srgbClr>
            </a:solidFill>
          </p:spPr>
          <p:txBody>
            <a:bodyPr/>
            <a:lstStyle/>
            <a:p/>
          </p:txBody>
        </p:sp>
        <p:sp>
          <p:nvSpPr>
            <p:cNvPr id="55" name="rc55"/>
            <p:cNvSpPr/>
            <p:nvPr/>
          </p:nvSpPr>
          <p:spPr>
            <a:xfrm>
              <a:off x="2731817" y="3909280"/>
              <a:ext cx="235719" cy="93962"/>
            </a:xfrm>
            <a:prstGeom prst="rect">
              <a:avLst/>
            </a:prstGeom>
            <a:solidFill>
              <a:srgbClr val="B3B3B3">
                <a:alpha val="85098"/>
              </a:srgbClr>
            </a:solidFill>
          </p:spPr>
          <p:txBody>
            <a:bodyPr/>
            <a:lstStyle/>
            <a:p/>
          </p:txBody>
        </p:sp>
        <p:sp>
          <p:nvSpPr>
            <p:cNvPr id="56" name="rc56"/>
            <p:cNvSpPr/>
            <p:nvPr/>
          </p:nvSpPr>
          <p:spPr>
            <a:xfrm>
              <a:off x="2993727" y="3905585"/>
              <a:ext cx="235719" cy="124334"/>
            </a:xfrm>
            <a:prstGeom prst="rect">
              <a:avLst/>
            </a:prstGeom>
            <a:solidFill>
              <a:srgbClr val="B3B3B3">
                <a:alpha val="85098"/>
              </a:srgbClr>
            </a:solidFill>
          </p:spPr>
          <p:txBody>
            <a:bodyPr/>
            <a:lstStyle/>
            <a:p/>
          </p:txBody>
        </p:sp>
        <p:sp>
          <p:nvSpPr>
            <p:cNvPr id="57" name="rc57"/>
            <p:cNvSpPr/>
            <p:nvPr/>
          </p:nvSpPr>
          <p:spPr>
            <a:xfrm>
              <a:off x="3255637" y="3959827"/>
              <a:ext cx="235719" cy="107367"/>
            </a:xfrm>
            <a:prstGeom prst="rect">
              <a:avLst/>
            </a:prstGeom>
            <a:solidFill>
              <a:srgbClr val="B3B3B3">
                <a:alpha val="85098"/>
              </a:srgbClr>
            </a:solidFill>
          </p:spPr>
          <p:txBody>
            <a:bodyPr/>
            <a:lstStyle/>
            <a:p/>
          </p:txBody>
        </p:sp>
        <p:sp>
          <p:nvSpPr>
            <p:cNvPr id="58" name="rc58"/>
            <p:cNvSpPr/>
            <p:nvPr/>
          </p:nvSpPr>
          <p:spPr>
            <a:xfrm>
              <a:off x="3517547" y="3976764"/>
              <a:ext cx="235719" cy="99452"/>
            </a:xfrm>
            <a:prstGeom prst="rect">
              <a:avLst/>
            </a:prstGeom>
            <a:solidFill>
              <a:srgbClr val="B3B3B3">
                <a:alpha val="85098"/>
              </a:srgbClr>
            </a:solidFill>
          </p:spPr>
          <p:txBody>
            <a:bodyPr/>
            <a:lstStyle/>
            <a:p/>
          </p:txBody>
        </p:sp>
        <p:sp>
          <p:nvSpPr>
            <p:cNvPr id="59" name="rc59"/>
            <p:cNvSpPr/>
            <p:nvPr/>
          </p:nvSpPr>
          <p:spPr>
            <a:xfrm>
              <a:off x="3779457" y="3922398"/>
              <a:ext cx="235719" cy="112083"/>
            </a:xfrm>
            <a:prstGeom prst="rect">
              <a:avLst/>
            </a:prstGeom>
            <a:solidFill>
              <a:srgbClr val="B3B3B3">
                <a:alpha val="85098"/>
              </a:srgbClr>
            </a:solidFill>
          </p:spPr>
          <p:txBody>
            <a:bodyPr/>
            <a:lstStyle/>
            <a:p/>
          </p:txBody>
        </p:sp>
        <p:sp>
          <p:nvSpPr>
            <p:cNvPr id="60" name="rc60"/>
            <p:cNvSpPr/>
            <p:nvPr/>
          </p:nvSpPr>
          <p:spPr>
            <a:xfrm>
              <a:off x="4041368" y="4011706"/>
              <a:ext cx="235719" cy="93861"/>
            </a:xfrm>
            <a:prstGeom prst="rect">
              <a:avLst/>
            </a:prstGeom>
            <a:solidFill>
              <a:srgbClr val="B3B3B3">
                <a:alpha val="85098"/>
              </a:srgbClr>
            </a:solidFill>
          </p:spPr>
          <p:txBody>
            <a:bodyPr/>
            <a:lstStyle/>
            <a:p/>
          </p:txBody>
        </p:sp>
        <p:sp>
          <p:nvSpPr>
            <p:cNvPr id="61" name="rc61"/>
            <p:cNvSpPr/>
            <p:nvPr/>
          </p:nvSpPr>
          <p:spPr>
            <a:xfrm>
              <a:off x="4303278" y="4058996"/>
              <a:ext cx="235719" cy="48857"/>
            </a:xfrm>
            <a:prstGeom prst="rect">
              <a:avLst/>
            </a:prstGeom>
            <a:solidFill>
              <a:srgbClr val="B3B3B3">
                <a:alpha val="85098"/>
              </a:srgbClr>
            </a:solidFill>
          </p:spPr>
          <p:txBody>
            <a:bodyPr/>
            <a:lstStyle/>
            <a:p/>
          </p:txBody>
        </p:sp>
        <p:sp>
          <p:nvSpPr>
            <p:cNvPr id="62" name="rc62"/>
            <p:cNvSpPr/>
            <p:nvPr/>
          </p:nvSpPr>
          <p:spPr>
            <a:xfrm>
              <a:off x="4565188" y="4050688"/>
              <a:ext cx="235719" cy="57144"/>
            </a:xfrm>
            <a:prstGeom prst="rect">
              <a:avLst/>
            </a:prstGeom>
            <a:solidFill>
              <a:srgbClr val="B3B3B3">
                <a:alpha val="85098"/>
              </a:srgbClr>
            </a:solidFill>
          </p:spPr>
          <p:txBody>
            <a:bodyPr/>
            <a:lstStyle/>
            <a:p/>
          </p:txBody>
        </p:sp>
        <p:sp>
          <p:nvSpPr>
            <p:cNvPr id="63" name="rc63"/>
            <p:cNvSpPr/>
            <p:nvPr/>
          </p:nvSpPr>
          <p:spPr>
            <a:xfrm>
              <a:off x="4827098" y="4058393"/>
              <a:ext cx="235719" cy="49374"/>
            </a:xfrm>
            <a:prstGeom prst="rect">
              <a:avLst/>
            </a:prstGeom>
            <a:solidFill>
              <a:srgbClr val="B3B3B3">
                <a:alpha val="85098"/>
              </a:srgbClr>
            </a:solidFill>
          </p:spPr>
          <p:txBody>
            <a:bodyPr/>
            <a:lstStyle/>
            <a:p/>
          </p:txBody>
        </p:sp>
        <p:sp>
          <p:nvSpPr>
            <p:cNvPr id="64" name="rc64"/>
            <p:cNvSpPr/>
            <p:nvPr/>
          </p:nvSpPr>
          <p:spPr>
            <a:xfrm>
              <a:off x="5089008" y="4065965"/>
              <a:ext cx="235719" cy="41693"/>
            </a:xfrm>
            <a:prstGeom prst="rect">
              <a:avLst/>
            </a:prstGeom>
            <a:solidFill>
              <a:srgbClr val="B3B3B3">
                <a:alpha val="85098"/>
              </a:srgbClr>
            </a:solidFill>
          </p:spPr>
          <p:txBody>
            <a:bodyPr/>
            <a:lstStyle/>
            <a:p/>
          </p:txBody>
        </p:sp>
        <p:sp>
          <p:nvSpPr>
            <p:cNvPr id="65" name="rc65"/>
            <p:cNvSpPr/>
            <p:nvPr/>
          </p:nvSpPr>
          <p:spPr>
            <a:xfrm>
              <a:off x="5350919" y="4055446"/>
              <a:ext cx="235719" cy="43250"/>
            </a:xfrm>
            <a:prstGeom prst="rect">
              <a:avLst/>
            </a:prstGeom>
            <a:solidFill>
              <a:srgbClr val="B3B3B3">
                <a:alpha val="85098"/>
              </a:srgbClr>
            </a:solidFill>
          </p:spPr>
          <p:txBody>
            <a:bodyPr/>
            <a:lstStyle/>
            <a:p/>
          </p:txBody>
        </p:sp>
        <p:sp>
          <p:nvSpPr>
            <p:cNvPr id="66" name="rc66"/>
            <p:cNvSpPr/>
            <p:nvPr/>
          </p:nvSpPr>
          <p:spPr>
            <a:xfrm>
              <a:off x="5612829" y="4054003"/>
              <a:ext cx="235719" cy="53137"/>
            </a:xfrm>
            <a:prstGeom prst="rect">
              <a:avLst/>
            </a:prstGeom>
            <a:solidFill>
              <a:srgbClr val="B3B3B3">
                <a:alpha val="85098"/>
              </a:srgbClr>
            </a:solidFill>
          </p:spPr>
          <p:txBody>
            <a:bodyPr/>
            <a:lstStyle/>
            <a:p/>
          </p:txBody>
        </p:sp>
        <p:sp>
          <p:nvSpPr>
            <p:cNvPr id="67" name="rc67"/>
            <p:cNvSpPr/>
            <p:nvPr/>
          </p:nvSpPr>
          <p:spPr>
            <a:xfrm>
              <a:off x="5874739" y="4070622"/>
              <a:ext cx="235719" cy="36299"/>
            </a:xfrm>
            <a:prstGeom prst="rect">
              <a:avLst/>
            </a:prstGeom>
            <a:solidFill>
              <a:srgbClr val="B3B3B3">
                <a:alpha val="85098"/>
              </a:srgbClr>
            </a:solidFill>
          </p:spPr>
          <p:txBody>
            <a:bodyPr/>
            <a:lstStyle/>
            <a:p/>
          </p:txBody>
        </p:sp>
        <p:sp>
          <p:nvSpPr>
            <p:cNvPr id="68" name="rc68"/>
            <p:cNvSpPr/>
            <p:nvPr/>
          </p:nvSpPr>
          <p:spPr>
            <a:xfrm>
              <a:off x="6136649" y="4050066"/>
              <a:ext cx="235719" cy="56512"/>
            </a:xfrm>
            <a:prstGeom prst="rect">
              <a:avLst/>
            </a:prstGeom>
            <a:solidFill>
              <a:srgbClr val="B3B3B3">
                <a:alpha val="85098"/>
              </a:srgbClr>
            </a:solidFill>
          </p:spPr>
          <p:txBody>
            <a:bodyPr/>
            <a:lstStyle/>
            <a:p/>
          </p:txBody>
        </p:sp>
        <p:sp>
          <p:nvSpPr>
            <p:cNvPr id="69" name="rc69"/>
            <p:cNvSpPr/>
            <p:nvPr/>
          </p:nvSpPr>
          <p:spPr>
            <a:xfrm>
              <a:off x="6398559" y="4048368"/>
              <a:ext cx="235719" cy="57968"/>
            </a:xfrm>
            <a:prstGeom prst="rect">
              <a:avLst/>
            </a:prstGeom>
            <a:solidFill>
              <a:srgbClr val="B3B3B3">
                <a:alpha val="85098"/>
              </a:srgbClr>
            </a:solidFill>
          </p:spPr>
          <p:txBody>
            <a:bodyPr/>
            <a:lstStyle/>
            <a:p/>
          </p:txBody>
        </p:sp>
        <p:sp>
          <p:nvSpPr>
            <p:cNvPr id="70" name="rc70"/>
            <p:cNvSpPr/>
            <p:nvPr/>
          </p:nvSpPr>
          <p:spPr>
            <a:xfrm>
              <a:off x="6660470" y="4017889"/>
              <a:ext cx="235719" cy="78486"/>
            </a:xfrm>
            <a:prstGeom prst="rect">
              <a:avLst/>
            </a:prstGeom>
            <a:solidFill>
              <a:srgbClr val="B3B3B3">
                <a:alpha val="85098"/>
              </a:srgbClr>
            </a:solidFill>
          </p:spPr>
          <p:txBody>
            <a:bodyPr/>
            <a:lstStyle/>
            <a:p/>
          </p:txBody>
        </p:sp>
        <p:sp>
          <p:nvSpPr>
            <p:cNvPr id="71" name="rc71"/>
            <p:cNvSpPr/>
            <p:nvPr/>
          </p:nvSpPr>
          <p:spPr>
            <a:xfrm>
              <a:off x="6922380" y="3957263"/>
              <a:ext cx="235719" cy="89288"/>
            </a:xfrm>
            <a:prstGeom prst="rect">
              <a:avLst/>
            </a:prstGeom>
            <a:solidFill>
              <a:srgbClr val="B3B3B3">
                <a:alpha val="85098"/>
              </a:srgbClr>
            </a:solidFill>
          </p:spPr>
          <p:txBody>
            <a:bodyPr/>
            <a:lstStyle/>
            <a:p/>
          </p:txBody>
        </p:sp>
        <p:sp>
          <p:nvSpPr>
            <p:cNvPr id="72" name="rc72"/>
            <p:cNvSpPr/>
            <p:nvPr/>
          </p:nvSpPr>
          <p:spPr>
            <a:xfrm>
              <a:off x="7184290" y="3954612"/>
              <a:ext cx="235719" cy="90779"/>
            </a:xfrm>
            <a:prstGeom prst="rect">
              <a:avLst/>
            </a:prstGeom>
            <a:solidFill>
              <a:srgbClr val="B3B3B3">
                <a:alpha val="85098"/>
              </a:srgbClr>
            </a:solidFill>
          </p:spPr>
          <p:txBody>
            <a:bodyPr/>
            <a:lstStyle/>
            <a:p/>
          </p:txBody>
        </p:sp>
        <p:sp>
          <p:nvSpPr>
            <p:cNvPr id="73" name="rc73"/>
            <p:cNvSpPr/>
            <p:nvPr/>
          </p:nvSpPr>
          <p:spPr>
            <a:xfrm>
              <a:off x="7446200" y="3613667"/>
              <a:ext cx="235719" cy="61509"/>
            </a:xfrm>
            <a:prstGeom prst="rect">
              <a:avLst/>
            </a:prstGeom>
            <a:solidFill>
              <a:srgbClr val="B3B3B3">
                <a:alpha val="85098"/>
              </a:srgbClr>
            </a:solidFill>
          </p:spPr>
          <p:txBody>
            <a:bodyPr/>
            <a:lstStyle/>
            <a:p/>
          </p:txBody>
        </p:sp>
        <p:sp>
          <p:nvSpPr>
            <p:cNvPr id="74" name="rc74"/>
            <p:cNvSpPr/>
            <p:nvPr/>
          </p:nvSpPr>
          <p:spPr>
            <a:xfrm>
              <a:off x="7708110" y="3497643"/>
              <a:ext cx="235719" cy="91232"/>
            </a:xfrm>
            <a:prstGeom prst="rect">
              <a:avLst/>
            </a:prstGeom>
            <a:solidFill>
              <a:srgbClr val="B3B3B3">
                <a:alpha val="85098"/>
              </a:srgbClr>
            </a:solidFill>
          </p:spPr>
          <p:txBody>
            <a:bodyPr/>
            <a:lstStyle/>
            <a:p/>
          </p:txBody>
        </p:sp>
        <p:sp>
          <p:nvSpPr>
            <p:cNvPr id="75" name="rc75"/>
            <p:cNvSpPr/>
            <p:nvPr/>
          </p:nvSpPr>
          <p:spPr>
            <a:xfrm>
              <a:off x="7970021" y="3823326"/>
              <a:ext cx="235719" cy="121105"/>
            </a:xfrm>
            <a:prstGeom prst="rect">
              <a:avLst/>
            </a:prstGeom>
            <a:solidFill>
              <a:srgbClr val="B3B3B3">
                <a:alpha val="85098"/>
              </a:srgbClr>
            </a:solidFill>
          </p:spPr>
          <p:txBody>
            <a:bodyPr/>
            <a:lstStyle/>
            <a:p/>
          </p:txBody>
        </p:sp>
        <p:sp>
          <p:nvSpPr>
            <p:cNvPr id="76" name="pl76"/>
            <p:cNvSpPr/>
            <p:nvPr/>
          </p:nvSpPr>
          <p:spPr>
            <a:xfrm>
              <a:off x="1540125" y="2075428"/>
              <a:ext cx="6547754" cy="1051202"/>
            </a:xfrm>
            <a:custGeom>
              <a:avLst/>
              <a:pathLst>
                <a:path w="6547754" h="1051202">
                  <a:moveTo>
                    <a:pt x="0" y="494683"/>
                  </a:moveTo>
                  <a:lnTo>
                    <a:pt x="261910" y="412236"/>
                  </a:lnTo>
                  <a:lnTo>
                    <a:pt x="523820" y="494683"/>
                  </a:lnTo>
                  <a:lnTo>
                    <a:pt x="785730" y="329788"/>
                  </a:lnTo>
                  <a:lnTo>
                    <a:pt x="1047640" y="350400"/>
                  </a:lnTo>
                  <a:lnTo>
                    <a:pt x="1309550" y="226729"/>
                  </a:lnTo>
                  <a:lnTo>
                    <a:pt x="1571461" y="164894"/>
                  </a:lnTo>
                  <a:lnTo>
                    <a:pt x="1833371" y="82447"/>
                  </a:lnTo>
                  <a:lnTo>
                    <a:pt x="2095281" y="61835"/>
                  </a:lnTo>
                  <a:lnTo>
                    <a:pt x="2357191" y="144282"/>
                  </a:lnTo>
                  <a:lnTo>
                    <a:pt x="2619101" y="0"/>
                  </a:lnTo>
                  <a:lnTo>
                    <a:pt x="2881012" y="0"/>
                  </a:lnTo>
                  <a:lnTo>
                    <a:pt x="3142922" y="0"/>
                  </a:lnTo>
                  <a:lnTo>
                    <a:pt x="3404832" y="0"/>
                  </a:lnTo>
                  <a:lnTo>
                    <a:pt x="3666742" y="0"/>
                  </a:lnTo>
                  <a:lnTo>
                    <a:pt x="3928652" y="20611"/>
                  </a:lnTo>
                  <a:lnTo>
                    <a:pt x="4190563" y="0"/>
                  </a:lnTo>
                  <a:lnTo>
                    <a:pt x="4452473" y="0"/>
                  </a:lnTo>
                  <a:lnTo>
                    <a:pt x="4714383" y="0"/>
                  </a:lnTo>
                  <a:lnTo>
                    <a:pt x="4976293" y="0"/>
                  </a:lnTo>
                  <a:lnTo>
                    <a:pt x="5238203" y="20611"/>
                  </a:lnTo>
                  <a:lnTo>
                    <a:pt x="5500114" y="123670"/>
                  </a:lnTo>
                  <a:lnTo>
                    <a:pt x="5762024" y="123670"/>
                  </a:lnTo>
                  <a:lnTo>
                    <a:pt x="6023934" y="865695"/>
                  </a:lnTo>
                  <a:lnTo>
                    <a:pt x="6285844" y="1051202"/>
                  </a:lnTo>
                  <a:lnTo>
                    <a:pt x="6547754" y="329788"/>
                  </a:lnTo>
                </a:path>
              </a:pathLst>
            </a:custGeom>
            <a:ln w="27101" cap="flat">
              <a:solidFill>
                <a:srgbClr val="0058AB">
                  <a:alpha val="100000"/>
                </a:srgbClr>
              </a:solidFill>
              <a:prstDash val="solid"/>
              <a:round/>
            </a:ln>
          </p:spPr>
          <p:txBody>
            <a:bodyPr/>
            <a:lstStyle/>
            <a:p/>
          </p:txBody>
        </p:sp>
        <p:sp>
          <p:nvSpPr>
            <p:cNvPr id="77" name="pl77"/>
            <p:cNvSpPr/>
            <p:nvPr/>
          </p:nvSpPr>
          <p:spPr>
            <a:xfrm>
              <a:off x="1540125" y="2157876"/>
              <a:ext cx="6547754" cy="1154261"/>
            </a:xfrm>
            <a:custGeom>
              <a:avLst/>
              <a:pathLst>
                <a:path w="6547754" h="1154261">
                  <a:moveTo>
                    <a:pt x="0" y="680189"/>
                  </a:moveTo>
                  <a:lnTo>
                    <a:pt x="261910" y="597742"/>
                  </a:lnTo>
                  <a:lnTo>
                    <a:pt x="523820" y="721413"/>
                  </a:lnTo>
                  <a:lnTo>
                    <a:pt x="785730" y="535906"/>
                  </a:lnTo>
                  <a:lnTo>
                    <a:pt x="1047640" y="432847"/>
                  </a:lnTo>
                  <a:lnTo>
                    <a:pt x="1309550" y="350400"/>
                  </a:lnTo>
                  <a:lnTo>
                    <a:pt x="1571461" y="350400"/>
                  </a:lnTo>
                  <a:lnTo>
                    <a:pt x="1833371" y="226729"/>
                  </a:lnTo>
                  <a:lnTo>
                    <a:pt x="2095281" y="185506"/>
                  </a:lnTo>
                  <a:lnTo>
                    <a:pt x="2357191" y="288565"/>
                  </a:lnTo>
                  <a:lnTo>
                    <a:pt x="2619101" y="103059"/>
                  </a:lnTo>
                  <a:lnTo>
                    <a:pt x="2881012" y="41223"/>
                  </a:lnTo>
                  <a:lnTo>
                    <a:pt x="3142922" y="61835"/>
                  </a:lnTo>
                  <a:lnTo>
                    <a:pt x="3404832" y="41223"/>
                  </a:lnTo>
                  <a:lnTo>
                    <a:pt x="3666742" y="20611"/>
                  </a:lnTo>
                  <a:lnTo>
                    <a:pt x="3928652" y="41223"/>
                  </a:lnTo>
                  <a:lnTo>
                    <a:pt x="4190563" y="41223"/>
                  </a:lnTo>
                  <a:lnTo>
                    <a:pt x="4452473" y="0"/>
                  </a:lnTo>
                  <a:lnTo>
                    <a:pt x="4714383" y="41223"/>
                  </a:lnTo>
                  <a:lnTo>
                    <a:pt x="4976293" y="41223"/>
                  </a:lnTo>
                  <a:lnTo>
                    <a:pt x="5238203" y="103059"/>
                  </a:lnTo>
                  <a:lnTo>
                    <a:pt x="5500114" y="226729"/>
                  </a:lnTo>
                  <a:lnTo>
                    <a:pt x="5762024" y="226729"/>
                  </a:lnTo>
                  <a:lnTo>
                    <a:pt x="6023934" y="906919"/>
                  </a:lnTo>
                  <a:lnTo>
                    <a:pt x="6285844" y="1154261"/>
                  </a:lnTo>
                  <a:lnTo>
                    <a:pt x="6547754" y="494683"/>
                  </a:lnTo>
                </a:path>
              </a:pathLst>
            </a:custGeom>
            <a:ln w="27101" cap="flat">
              <a:solidFill>
                <a:srgbClr val="F26A21">
                  <a:alpha val="100000"/>
                </a:srgbClr>
              </a:solidFill>
              <a:prstDash val="solid"/>
              <a:round/>
            </a:ln>
          </p:spPr>
          <p:txBody>
            <a:bodyPr/>
            <a:lstStyle/>
            <a:p/>
          </p:txBody>
        </p:sp>
        <p:sp>
          <p:nvSpPr>
            <p:cNvPr id="78" name="tx78"/>
            <p:cNvSpPr/>
            <p:nvPr/>
          </p:nvSpPr>
          <p:spPr>
            <a:xfrm>
              <a:off x="147983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278938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9893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40848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5612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71803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7995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418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503770"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7" name="tx87"/>
            <p:cNvSpPr/>
            <p:nvPr/>
          </p:nvSpPr>
          <p:spPr>
            <a:xfrm>
              <a:off x="7765680" y="296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8" name="tx88"/>
            <p:cNvSpPr/>
            <p:nvPr/>
          </p:nvSpPr>
          <p:spPr>
            <a:xfrm>
              <a:off x="802759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9" name="tx89"/>
            <p:cNvSpPr/>
            <p:nvPr/>
          </p:nvSpPr>
          <p:spPr>
            <a:xfrm>
              <a:off x="1479836"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0" name="tx90"/>
            <p:cNvSpPr/>
            <p:nvPr/>
          </p:nvSpPr>
          <p:spPr>
            <a:xfrm>
              <a:off x="2789387"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1" name="tx91"/>
            <p:cNvSpPr/>
            <p:nvPr/>
          </p:nvSpPr>
          <p:spPr>
            <a:xfrm>
              <a:off x="409893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2" name="tx92"/>
            <p:cNvSpPr/>
            <p:nvPr/>
          </p:nvSpPr>
          <p:spPr>
            <a:xfrm>
              <a:off x="5408489"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6456129"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718039"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697995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24186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7503770"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98" name="tx98"/>
            <p:cNvSpPr/>
            <p:nvPr/>
          </p:nvSpPr>
          <p:spPr>
            <a:xfrm>
              <a:off x="7765680" y="33647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39</a:t>
              </a:r>
            </a:p>
          </p:txBody>
        </p:sp>
        <p:sp>
          <p:nvSpPr>
            <p:cNvPr id="99" name="tx99"/>
            <p:cNvSpPr/>
            <p:nvPr/>
          </p:nvSpPr>
          <p:spPr>
            <a:xfrm>
              <a:off x="802759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100" name="tx100"/>
            <p:cNvSpPr/>
            <p:nvPr/>
          </p:nvSpPr>
          <p:spPr>
            <a:xfrm>
              <a:off x="1449691" y="396885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01" name="tx101"/>
            <p:cNvSpPr/>
            <p:nvPr/>
          </p:nvSpPr>
          <p:spPr>
            <a:xfrm>
              <a:off x="2759242" y="40191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2" name="tx102"/>
            <p:cNvSpPr/>
            <p:nvPr/>
          </p:nvSpPr>
          <p:spPr>
            <a:xfrm>
              <a:off x="4098938" y="40716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5408489" y="40669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4" name="tx104"/>
            <p:cNvSpPr/>
            <p:nvPr/>
          </p:nvSpPr>
          <p:spPr>
            <a:xfrm>
              <a:off x="6456129" y="4070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6718039" y="40656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6" name="tx106"/>
            <p:cNvSpPr/>
            <p:nvPr/>
          </p:nvSpPr>
          <p:spPr>
            <a:xfrm>
              <a:off x="6949805" y="40408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07" name="tx107"/>
            <p:cNvSpPr/>
            <p:nvPr/>
          </p:nvSpPr>
          <p:spPr>
            <a:xfrm>
              <a:off x="7211715" y="404157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8" name="tx108"/>
            <p:cNvSpPr/>
            <p:nvPr/>
          </p:nvSpPr>
          <p:spPr>
            <a:xfrm>
              <a:off x="7473625" y="38551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701</a:t>
              </a:r>
            </a:p>
          </p:txBody>
        </p:sp>
        <p:sp>
          <p:nvSpPr>
            <p:cNvPr id="109" name="tx109"/>
            <p:cNvSpPr/>
            <p:nvPr/>
          </p:nvSpPr>
          <p:spPr>
            <a:xfrm>
              <a:off x="7735535" y="38119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10" name="tx110"/>
            <p:cNvSpPr/>
            <p:nvPr/>
          </p:nvSpPr>
          <p:spPr>
            <a:xfrm>
              <a:off x="7997446" y="39897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11" name="tx111"/>
            <p:cNvSpPr/>
            <p:nvPr/>
          </p:nvSpPr>
          <p:spPr>
            <a:xfrm>
              <a:off x="1449691" y="38067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12" name="tx112"/>
            <p:cNvSpPr/>
            <p:nvPr/>
          </p:nvSpPr>
          <p:spPr>
            <a:xfrm>
              <a:off x="2759242" y="39158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3" name="tx113"/>
            <p:cNvSpPr/>
            <p:nvPr/>
          </p:nvSpPr>
          <p:spPr>
            <a:xfrm>
              <a:off x="4068793" y="40181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4" name="tx114"/>
            <p:cNvSpPr/>
            <p:nvPr/>
          </p:nvSpPr>
          <p:spPr>
            <a:xfrm>
              <a:off x="5408489" y="4036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5" name="tx115"/>
            <p:cNvSpPr/>
            <p:nvPr/>
          </p:nvSpPr>
          <p:spPr>
            <a:xfrm>
              <a:off x="6456129" y="40369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16" name="tx116"/>
            <p:cNvSpPr/>
            <p:nvPr/>
          </p:nvSpPr>
          <p:spPr>
            <a:xfrm>
              <a:off x="6687895" y="40166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17" name="tx117"/>
            <p:cNvSpPr/>
            <p:nvPr/>
          </p:nvSpPr>
          <p:spPr>
            <a:xfrm>
              <a:off x="6949805" y="39627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18" name="tx118"/>
            <p:cNvSpPr/>
            <p:nvPr/>
          </p:nvSpPr>
          <p:spPr>
            <a:xfrm>
              <a:off x="7211715" y="39608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19" name="tx119"/>
            <p:cNvSpPr/>
            <p:nvPr/>
          </p:nvSpPr>
          <p:spPr>
            <a:xfrm>
              <a:off x="7503770" y="36039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20" name="tx120"/>
            <p:cNvSpPr/>
            <p:nvPr/>
          </p:nvSpPr>
          <p:spPr>
            <a:xfrm>
              <a:off x="7735535" y="35028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21" name="tx121"/>
            <p:cNvSpPr/>
            <p:nvPr/>
          </p:nvSpPr>
          <p:spPr>
            <a:xfrm>
              <a:off x="7997446" y="384338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22" name="tx122"/>
            <p:cNvSpPr/>
            <p:nvPr/>
          </p:nvSpPr>
          <p:spPr>
            <a:xfrm>
              <a:off x="1449691" y="36737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516</a:t>
              </a:r>
            </a:p>
          </p:txBody>
        </p:sp>
        <p:sp>
          <p:nvSpPr>
            <p:cNvPr id="123" name="tx123"/>
            <p:cNvSpPr/>
            <p:nvPr/>
          </p:nvSpPr>
          <p:spPr>
            <a:xfrm>
              <a:off x="2759242" y="37911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a:t>
              </a:r>
            </a:p>
          </p:txBody>
        </p:sp>
        <p:sp>
          <p:nvSpPr>
            <p:cNvPr id="124" name="tx124"/>
            <p:cNvSpPr/>
            <p:nvPr/>
          </p:nvSpPr>
          <p:spPr>
            <a:xfrm>
              <a:off x="4068793" y="38936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25" name="tx125"/>
            <p:cNvSpPr/>
            <p:nvPr/>
          </p:nvSpPr>
          <p:spPr>
            <a:xfrm>
              <a:off x="5408489" y="3937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6" name="tx126"/>
            <p:cNvSpPr/>
            <p:nvPr/>
          </p:nvSpPr>
          <p:spPr>
            <a:xfrm>
              <a:off x="6425984" y="39303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27" name="tx127"/>
            <p:cNvSpPr/>
            <p:nvPr/>
          </p:nvSpPr>
          <p:spPr>
            <a:xfrm>
              <a:off x="6687895" y="38998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28" name="tx128"/>
            <p:cNvSpPr/>
            <p:nvPr/>
          </p:nvSpPr>
          <p:spPr>
            <a:xfrm>
              <a:off x="6949805" y="3839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9" name="tx129"/>
            <p:cNvSpPr/>
            <p:nvPr/>
          </p:nvSpPr>
          <p:spPr>
            <a:xfrm>
              <a:off x="7211715" y="38365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30" name="tx130"/>
            <p:cNvSpPr/>
            <p:nvPr/>
          </p:nvSpPr>
          <p:spPr>
            <a:xfrm>
              <a:off x="7473625" y="34956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799</a:t>
              </a:r>
            </a:p>
          </p:txBody>
        </p:sp>
        <p:sp>
          <p:nvSpPr>
            <p:cNvPr id="131" name="tx131"/>
            <p:cNvSpPr/>
            <p:nvPr/>
          </p:nvSpPr>
          <p:spPr>
            <a:xfrm>
              <a:off x="7735535" y="33795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983</a:t>
              </a:r>
            </a:p>
          </p:txBody>
        </p:sp>
        <p:sp>
          <p:nvSpPr>
            <p:cNvPr id="132" name="tx132"/>
            <p:cNvSpPr/>
            <p:nvPr/>
          </p:nvSpPr>
          <p:spPr>
            <a:xfrm>
              <a:off x="7997446" y="37052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465</a:t>
              </a:r>
            </a:p>
          </p:txBody>
        </p:sp>
        <p:sp>
          <p:nvSpPr>
            <p:cNvPr id="133" name="tx133"/>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3497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5" name="tx135"/>
            <p:cNvSpPr/>
            <p:nvPr/>
          </p:nvSpPr>
          <p:spPr>
            <a:xfrm>
              <a:off x="577692" y="280605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36" name="tx136"/>
            <p:cNvSpPr/>
            <p:nvPr/>
          </p:nvSpPr>
          <p:spPr>
            <a:xfrm>
              <a:off x="577692" y="2177075"/>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729166" y="4979579"/>
              <a:ext cx="201456" cy="201456"/>
            </a:xfrm>
            <a:prstGeom prst="rect">
              <a:avLst/>
            </a:prstGeom>
            <a:solidFill>
              <a:srgbClr val="B3B3B3">
                <a:alpha val="85098"/>
              </a:srgbClr>
            </a:solidFill>
          </p:spPr>
          <p:txBody>
            <a:bodyPr/>
            <a:lstStyle/>
            <a:p/>
          </p:txBody>
        </p:sp>
        <p:sp>
          <p:nvSpPr>
            <p:cNvPr id="160" name="rc160"/>
            <p:cNvSpPr/>
            <p:nvPr/>
          </p:nvSpPr>
          <p:spPr>
            <a:xfrm>
              <a:off x="5631320" y="4979579"/>
              <a:ext cx="201456" cy="201456"/>
            </a:xfrm>
            <a:prstGeom prst="rect">
              <a:avLst/>
            </a:prstGeom>
            <a:solidFill>
              <a:srgbClr val="1CABE2">
                <a:alpha val="85098"/>
              </a:srgbClr>
            </a:solidFill>
          </p:spPr>
          <p:txBody>
            <a:bodyPr/>
            <a:lstStyle/>
            <a:p/>
          </p:txBody>
        </p:sp>
        <p:sp>
          <p:nvSpPr>
            <p:cNvPr id="161" name="tx161"/>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1083092" y="1592892"/>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2000-2025</a:t>
              </a:r>
            </a:p>
          </p:txBody>
        </p:sp>
        <p:sp>
          <p:nvSpPr>
            <p:cNvPr id="165" name="pl165"/>
            <p:cNvSpPr/>
            <p:nvPr/>
          </p:nvSpPr>
          <p:spPr>
            <a:xfrm>
              <a:off x="22846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5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7343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591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1" name="pl171"/>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4709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7191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5967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2157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422266" y="5726143"/>
              <a:ext cx="105987" cy="119033"/>
            </a:xfrm>
            <a:prstGeom prst="rect">
              <a:avLst/>
            </a:prstGeom>
            <a:solidFill>
              <a:srgbClr val="1CABE2">
                <a:alpha val="85098"/>
              </a:srgbClr>
            </a:solidFill>
          </p:spPr>
          <p:txBody>
            <a:bodyPr/>
            <a:lstStyle/>
            <a:p/>
          </p:txBody>
        </p:sp>
        <p:sp>
          <p:nvSpPr>
            <p:cNvPr id="178" name="rc178"/>
            <p:cNvSpPr/>
            <p:nvPr/>
          </p:nvSpPr>
          <p:spPr>
            <a:xfrm>
              <a:off x="1422266" y="5577352"/>
              <a:ext cx="5782633" cy="119033"/>
            </a:xfrm>
            <a:prstGeom prst="rect">
              <a:avLst/>
            </a:prstGeom>
            <a:solidFill>
              <a:srgbClr val="1CABE2">
                <a:alpha val="85098"/>
              </a:srgbClr>
            </a:solidFill>
          </p:spPr>
          <p:txBody>
            <a:bodyPr/>
            <a:lstStyle/>
            <a:p/>
          </p:txBody>
        </p:sp>
        <p:sp>
          <p:nvSpPr>
            <p:cNvPr id="179" name="rc179"/>
            <p:cNvSpPr/>
            <p:nvPr/>
          </p:nvSpPr>
          <p:spPr>
            <a:xfrm>
              <a:off x="1422266" y="5428560"/>
              <a:ext cx="1882117" cy="119033"/>
            </a:xfrm>
            <a:prstGeom prst="rect">
              <a:avLst/>
            </a:prstGeom>
            <a:solidFill>
              <a:srgbClr val="1CABE2">
                <a:alpha val="85098"/>
              </a:srgbClr>
            </a:solidFill>
          </p:spPr>
          <p:txBody>
            <a:bodyPr/>
            <a:lstStyle/>
            <a:p/>
          </p:txBody>
        </p:sp>
        <p:sp>
          <p:nvSpPr>
            <p:cNvPr id="180" name="rc180"/>
            <p:cNvSpPr/>
            <p:nvPr/>
          </p:nvSpPr>
          <p:spPr>
            <a:xfrm>
              <a:off x="1528253" y="5726143"/>
              <a:ext cx="635922" cy="119033"/>
            </a:xfrm>
            <a:prstGeom prst="rect">
              <a:avLst/>
            </a:prstGeom>
            <a:solidFill>
              <a:srgbClr val="B3B3B3">
                <a:alpha val="85098"/>
              </a:srgbClr>
            </a:solidFill>
          </p:spPr>
          <p:txBody>
            <a:bodyPr/>
            <a:lstStyle/>
            <a:p/>
          </p:txBody>
        </p:sp>
        <p:sp>
          <p:nvSpPr>
            <p:cNvPr id="181" name="rc181"/>
            <p:cNvSpPr/>
            <p:nvPr/>
          </p:nvSpPr>
          <p:spPr>
            <a:xfrm>
              <a:off x="7204899" y="5577352"/>
              <a:ext cx="1000841" cy="119033"/>
            </a:xfrm>
            <a:prstGeom prst="rect">
              <a:avLst/>
            </a:prstGeom>
            <a:solidFill>
              <a:srgbClr val="B3B3B3">
                <a:alpha val="85098"/>
              </a:srgbClr>
            </a:solidFill>
          </p:spPr>
          <p:txBody>
            <a:bodyPr/>
            <a:lstStyle/>
            <a:p/>
          </p:txBody>
        </p:sp>
        <p:sp>
          <p:nvSpPr>
            <p:cNvPr id="182" name="rc182"/>
            <p:cNvSpPr/>
            <p:nvPr/>
          </p:nvSpPr>
          <p:spPr>
            <a:xfrm>
              <a:off x="3304383" y="5428560"/>
              <a:ext cx="1328551" cy="119033"/>
            </a:xfrm>
            <a:prstGeom prst="rect">
              <a:avLst/>
            </a:prstGeom>
            <a:solidFill>
              <a:srgbClr val="B3B3B3">
                <a:alpha val="85098"/>
              </a:srgbClr>
            </a:solidFill>
          </p:spPr>
          <p:txBody>
            <a:bodyPr/>
            <a:lstStyle/>
            <a:p/>
          </p:txBody>
        </p:sp>
        <p:sp>
          <p:nvSpPr>
            <p:cNvPr id="183" name="tx183"/>
            <p:cNvSpPr/>
            <p:nvPr/>
          </p:nvSpPr>
          <p:spPr>
            <a:xfrm>
              <a:off x="2308857"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107.5</a:t>
              </a:r>
            </a:p>
          </p:txBody>
        </p:sp>
        <p:sp>
          <p:nvSpPr>
            <p:cNvPr id="184" name="tx184"/>
            <p:cNvSpPr/>
            <p:nvPr/>
          </p:nvSpPr>
          <p:spPr>
            <a:xfrm>
              <a:off x="8350421"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983.2</a:t>
              </a:r>
            </a:p>
          </p:txBody>
        </p:sp>
        <p:sp>
          <p:nvSpPr>
            <p:cNvPr id="185" name="tx185"/>
            <p:cNvSpPr/>
            <p:nvPr/>
          </p:nvSpPr>
          <p:spPr>
            <a:xfrm>
              <a:off x="477761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465.4</a:t>
              </a:r>
            </a:p>
          </p:txBody>
        </p:sp>
        <p:sp>
          <p:nvSpPr>
            <p:cNvPr id="186" name="tx186"/>
            <p:cNvSpPr/>
            <p:nvPr/>
          </p:nvSpPr>
          <p:spPr>
            <a:xfrm>
              <a:off x="1362733"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87" name="tx187"/>
            <p:cNvSpPr/>
            <p:nvPr/>
          </p:nvSpPr>
          <p:spPr>
            <a:xfrm>
              <a:off x="4168901"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838.1</a:t>
              </a:r>
            </a:p>
          </p:txBody>
        </p:sp>
        <p:sp>
          <p:nvSpPr>
            <p:cNvPr id="188" name="tx188"/>
            <p:cNvSpPr/>
            <p:nvPr/>
          </p:nvSpPr>
          <p:spPr>
            <a:xfrm>
              <a:off x="2218643"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272.8</a:t>
              </a:r>
            </a:p>
          </p:txBody>
        </p:sp>
        <p:sp>
          <p:nvSpPr>
            <p:cNvPr id="189" name="tx189"/>
            <p:cNvSpPr/>
            <p:nvPr/>
          </p:nvSpPr>
          <p:spPr>
            <a:xfrm>
              <a:off x="173368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92.2</a:t>
              </a:r>
            </a:p>
          </p:txBody>
        </p:sp>
        <p:sp>
          <p:nvSpPr>
            <p:cNvPr id="190" name="tx190"/>
            <p:cNvSpPr/>
            <p:nvPr/>
          </p:nvSpPr>
          <p:spPr>
            <a:xfrm>
              <a:off x="7560638"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145.1</a:t>
              </a:r>
            </a:p>
          </p:txBody>
        </p:sp>
        <p:sp>
          <p:nvSpPr>
            <p:cNvPr id="191" name="tx191"/>
            <p:cNvSpPr/>
            <p:nvPr/>
          </p:nvSpPr>
          <p:spPr>
            <a:xfrm>
              <a:off x="3823977"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192.6</a:t>
              </a:r>
            </a:p>
          </p:txBody>
        </p:sp>
        <p:sp>
          <p:nvSpPr>
            <p:cNvPr id="192" name="tx192"/>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8396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97" name="tx197"/>
            <p:cNvSpPr/>
            <p:nvPr/>
          </p:nvSpPr>
          <p:spPr>
            <a:xfrm>
              <a:off x="470878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98" name="tx198"/>
            <p:cNvSpPr/>
            <p:nvPr/>
          </p:nvSpPr>
          <p:spPr>
            <a:xfrm>
              <a:off x="6433614"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99" name="tx199"/>
            <p:cNvSpPr/>
            <p:nvPr/>
          </p:nvSpPr>
          <p:spPr>
            <a:xfrm>
              <a:off x="8100187" y="593545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200" name="tx200"/>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Sudan.
In 2025, DTP1 coverage in Sudan increased to 83%. The number of children missing out on any DTP vaccination (zero-dose children) improved from 838,000 in 2024 to 273,000 in 2025.
DTP3 coverage increased to 71% in 2025, leaving 465,000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83% and DTP3 was 71%, leaving 465,000 children un- or under-vaccinated, including 273,000 zero-dose and 193,000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115438"/>
            </a:xfrm>
            <a:custGeom>
              <a:avLst/>
              <a:pathLst>
                <a:path w="3397293" h="1115438">
                  <a:moveTo>
                    <a:pt x="0" y="524912"/>
                  </a:moveTo>
                  <a:lnTo>
                    <a:pt x="135891" y="437426"/>
                  </a:lnTo>
                  <a:lnTo>
                    <a:pt x="271783" y="524912"/>
                  </a:lnTo>
                  <a:lnTo>
                    <a:pt x="407675" y="349941"/>
                  </a:lnTo>
                  <a:lnTo>
                    <a:pt x="543566" y="371812"/>
                  </a:lnTo>
                  <a:lnTo>
                    <a:pt x="679458" y="240584"/>
                  </a:lnTo>
                  <a:lnTo>
                    <a:pt x="815350" y="174970"/>
                  </a:lnTo>
                  <a:lnTo>
                    <a:pt x="951242" y="87485"/>
                  </a:lnTo>
                  <a:lnTo>
                    <a:pt x="1087133" y="65614"/>
                  </a:lnTo>
                  <a:lnTo>
                    <a:pt x="1223025" y="153099"/>
                  </a:lnTo>
                  <a:lnTo>
                    <a:pt x="1358917" y="0"/>
                  </a:lnTo>
                  <a:lnTo>
                    <a:pt x="1494809" y="0"/>
                  </a:lnTo>
                  <a:lnTo>
                    <a:pt x="1630700" y="0"/>
                  </a:lnTo>
                  <a:lnTo>
                    <a:pt x="1766592" y="0"/>
                  </a:lnTo>
                  <a:lnTo>
                    <a:pt x="1902484" y="0"/>
                  </a:lnTo>
                  <a:lnTo>
                    <a:pt x="2038375" y="21871"/>
                  </a:lnTo>
                  <a:lnTo>
                    <a:pt x="2174267" y="0"/>
                  </a:lnTo>
                  <a:lnTo>
                    <a:pt x="2310159" y="0"/>
                  </a:lnTo>
                  <a:lnTo>
                    <a:pt x="2446051" y="0"/>
                  </a:lnTo>
                  <a:lnTo>
                    <a:pt x="2581942" y="0"/>
                  </a:lnTo>
                  <a:lnTo>
                    <a:pt x="2717834" y="21871"/>
                  </a:lnTo>
                  <a:lnTo>
                    <a:pt x="2853726" y="131228"/>
                  </a:lnTo>
                  <a:lnTo>
                    <a:pt x="2989618" y="131228"/>
                  </a:lnTo>
                  <a:lnTo>
                    <a:pt x="3125509" y="918596"/>
                  </a:lnTo>
                  <a:lnTo>
                    <a:pt x="3261401" y="1115438"/>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115438"/>
            </a:xfrm>
            <a:custGeom>
              <a:avLst/>
              <a:pathLst>
                <a:path w="3397293" h="1115438">
                  <a:moveTo>
                    <a:pt x="0" y="524912"/>
                  </a:moveTo>
                  <a:lnTo>
                    <a:pt x="135891" y="437426"/>
                  </a:lnTo>
                  <a:lnTo>
                    <a:pt x="271783" y="524912"/>
                  </a:lnTo>
                  <a:lnTo>
                    <a:pt x="407675" y="349941"/>
                  </a:lnTo>
                  <a:lnTo>
                    <a:pt x="543566" y="371812"/>
                  </a:lnTo>
                  <a:lnTo>
                    <a:pt x="679458" y="240584"/>
                  </a:lnTo>
                  <a:lnTo>
                    <a:pt x="815350" y="174970"/>
                  </a:lnTo>
                  <a:lnTo>
                    <a:pt x="951242" y="87485"/>
                  </a:lnTo>
                  <a:lnTo>
                    <a:pt x="1087133" y="65614"/>
                  </a:lnTo>
                  <a:lnTo>
                    <a:pt x="1223025" y="153099"/>
                  </a:lnTo>
                  <a:lnTo>
                    <a:pt x="1358917" y="0"/>
                  </a:lnTo>
                  <a:lnTo>
                    <a:pt x="1494809" y="0"/>
                  </a:lnTo>
                  <a:lnTo>
                    <a:pt x="1630700" y="0"/>
                  </a:lnTo>
                  <a:lnTo>
                    <a:pt x="1766592" y="0"/>
                  </a:lnTo>
                  <a:lnTo>
                    <a:pt x="1902484" y="0"/>
                  </a:lnTo>
                  <a:lnTo>
                    <a:pt x="2038375" y="21871"/>
                  </a:lnTo>
                  <a:lnTo>
                    <a:pt x="2174267" y="0"/>
                  </a:lnTo>
                  <a:lnTo>
                    <a:pt x="2310159" y="0"/>
                  </a:lnTo>
                  <a:lnTo>
                    <a:pt x="2446051" y="0"/>
                  </a:lnTo>
                  <a:lnTo>
                    <a:pt x="2581942" y="0"/>
                  </a:lnTo>
                  <a:lnTo>
                    <a:pt x="2717834" y="21871"/>
                  </a:lnTo>
                  <a:lnTo>
                    <a:pt x="2853726" y="131228"/>
                  </a:lnTo>
                  <a:lnTo>
                    <a:pt x="2989618" y="131228"/>
                  </a:lnTo>
                  <a:lnTo>
                    <a:pt x="3125509" y="918596"/>
                  </a:lnTo>
                  <a:lnTo>
                    <a:pt x="3261401" y="1115438"/>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115438"/>
            </a:xfrm>
            <a:custGeom>
              <a:avLst/>
              <a:pathLst>
                <a:path w="3397293" h="1115438">
                  <a:moveTo>
                    <a:pt x="0" y="524912"/>
                  </a:moveTo>
                  <a:lnTo>
                    <a:pt x="135891" y="437426"/>
                  </a:lnTo>
                  <a:lnTo>
                    <a:pt x="271783" y="524912"/>
                  </a:lnTo>
                  <a:lnTo>
                    <a:pt x="407675" y="349941"/>
                  </a:lnTo>
                  <a:lnTo>
                    <a:pt x="543566" y="371812"/>
                  </a:lnTo>
                  <a:lnTo>
                    <a:pt x="679458" y="240584"/>
                  </a:lnTo>
                  <a:lnTo>
                    <a:pt x="815350" y="174970"/>
                  </a:lnTo>
                  <a:lnTo>
                    <a:pt x="951242" y="87485"/>
                  </a:lnTo>
                  <a:lnTo>
                    <a:pt x="1087133" y="65614"/>
                  </a:lnTo>
                  <a:lnTo>
                    <a:pt x="1223025" y="153099"/>
                  </a:lnTo>
                  <a:lnTo>
                    <a:pt x="1358917" y="0"/>
                  </a:lnTo>
                  <a:lnTo>
                    <a:pt x="1494809" y="0"/>
                  </a:lnTo>
                  <a:lnTo>
                    <a:pt x="1630700" y="0"/>
                  </a:lnTo>
                  <a:lnTo>
                    <a:pt x="1766592" y="0"/>
                  </a:lnTo>
                  <a:lnTo>
                    <a:pt x="1902484" y="0"/>
                  </a:lnTo>
                  <a:lnTo>
                    <a:pt x="2038375" y="21871"/>
                  </a:lnTo>
                  <a:lnTo>
                    <a:pt x="2174267" y="0"/>
                  </a:lnTo>
                  <a:lnTo>
                    <a:pt x="2310159" y="0"/>
                  </a:lnTo>
                  <a:lnTo>
                    <a:pt x="2446051" y="0"/>
                  </a:lnTo>
                  <a:lnTo>
                    <a:pt x="2581942" y="0"/>
                  </a:lnTo>
                  <a:lnTo>
                    <a:pt x="2717834" y="21871"/>
                  </a:lnTo>
                  <a:lnTo>
                    <a:pt x="2853726" y="131228"/>
                  </a:lnTo>
                  <a:lnTo>
                    <a:pt x="2989618" y="131228"/>
                  </a:lnTo>
                  <a:lnTo>
                    <a:pt x="3125509" y="918596"/>
                  </a:lnTo>
                  <a:lnTo>
                    <a:pt x="3261401" y="1115438"/>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7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03" y="4988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0" name="tx60"/>
            <p:cNvSpPr/>
            <p:nvPr/>
          </p:nvSpPr>
          <p:spPr>
            <a:xfrm>
              <a:off x="27623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849"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0764" y="1403693"/>
              <a:ext cx="23976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Sudan, 2000-2025</a:t>
              </a:r>
            </a:p>
          </p:txBody>
        </p:sp>
        <p:sp>
          <p:nvSpPr>
            <p:cNvPr id="63" name="pl63"/>
            <p:cNvSpPr/>
            <p:nvPr/>
          </p:nvSpPr>
          <p:spPr>
            <a:xfrm>
              <a:off x="5267799" y="40238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61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8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708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49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473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96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29678"/>
              <a:ext cx="3397293" cy="1830016"/>
            </a:xfrm>
            <a:custGeom>
              <a:avLst/>
              <a:pathLst>
                <a:path w="3397293" h="1830016">
                  <a:moveTo>
                    <a:pt x="0" y="861184"/>
                  </a:moveTo>
                  <a:lnTo>
                    <a:pt x="135891" y="717653"/>
                  </a:lnTo>
                  <a:lnTo>
                    <a:pt x="271783" y="861184"/>
                  </a:lnTo>
                  <a:lnTo>
                    <a:pt x="407675" y="574122"/>
                  </a:lnTo>
                  <a:lnTo>
                    <a:pt x="543566" y="610005"/>
                  </a:lnTo>
                  <a:lnTo>
                    <a:pt x="679458" y="394709"/>
                  </a:lnTo>
                  <a:lnTo>
                    <a:pt x="815350" y="287061"/>
                  </a:lnTo>
                  <a:lnTo>
                    <a:pt x="951242" y="143530"/>
                  </a:lnTo>
                  <a:lnTo>
                    <a:pt x="1087133" y="107648"/>
                  </a:lnTo>
                  <a:lnTo>
                    <a:pt x="1223025" y="251178"/>
                  </a:lnTo>
                  <a:lnTo>
                    <a:pt x="1358917" y="0"/>
                  </a:lnTo>
                  <a:lnTo>
                    <a:pt x="1494809" y="0"/>
                  </a:lnTo>
                  <a:lnTo>
                    <a:pt x="1630700" y="0"/>
                  </a:lnTo>
                  <a:lnTo>
                    <a:pt x="1766592" y="0"/>
                  </a:lnTo>
                  <a:lnTo>
                    <a:pt x="1902484" y="0"/>
                  </a:lnTo>
                  <a:lnTo>
                    <a:pt x="2038375" y="35882"/>
                  </a:lnTo>
                  <a:lnTo>
                    <a:pt x="2174267" y="0"/>
                  </a:lnTo>
                  <a:lnTo>
                    <a:pt x="2310159" y="0"/>
                  </a:lnTo>
                  <a:lnTo>
                    <a:pt x="2446051" y="0"/>
                  </a:lnTo>
                  <a:lnTo>
                    <a:pt x="2581942" y="0"/>
                  </a:lnTo>
                  <a:lnTo>
                    <a:pt x="2717834" y="35882"/>
                  </a:lnTo>
                  <a:lnTo>
                    <a:pt x="2853726" y="215296"/>
                  </a:lnTo>
                  <a:lnTo>
                    <a:pt x="2989618" y="215296"/>
                  </a:lnTo>
                  <a:lnTo>
                    <a:pt x="3125509" y="1507072"/>
                  </a:lnTo>
                  <a:lnTo>
                    <a:pt x="3261401" y="1830016"/>
                  </a:lnTo>
                  <a:lnTo>
                    <a:pt x="3397293" y="57412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29678"/>
              <a:ext cx="3397293" cy="322944"/>
            </a:xfrm>
            <a:custGeom>
              <a:avLst/>
              <a:pathLst>
                <a:path w="3397293" h="322944">
                  <a:moveTo>
                    <a:pt x="0" y="322944"/>
                  </a:moveTo>
                  <a:lnTo>
                    <a:pt x="135891" y="287061"/>
                  </a:lnTo>
                  <a:lnTo>
                    <a:pt x="271783" y="287061"/>
                  </a:lnTo>
                  <a:lnTo>
                    <a:pt x="407675" y="251178"/>
                  </a:lnTo>
                  <a:lnTo>
                    <a:pt x="543566" y="215296"/>
                  </a:lnTo>
                  <a:lnTo>
                    <a:pt x="679458" y="179413"/>
                  </a:lnTo>
                  <a:lnTo>
                    <a:pt x="815350" y="143530"/>
                  </a:lnTo>
                  <a:lnTo>
                    <a:pt x="951242" y="143530"/>
                  </a:lnTo>
                  <a:lnTo>
                    <a:pt x="1087133" y="107648"/>
                  </a:lnTo>
                  <a:lnTo>
                    <a:pt x="1223025" y="71765"/>
                  </a:lnTo>
                  <a:lnTo>
                    <a:pt x="1358917" y="71765"/>
                  </a:lnTo>
                  <a:lnTo>
                    <a:pt x="1494809" y="35882"/>
                  </a:lnTo>
                  <a:lnTo>
                    <a:pt x="1630700" y="71765"/>
                  </a:lnTo>
                  <a:lnTo>
                    <a:pt x="1766592" y="71765"/>
                  </a:lnTo>
                  <a:lnTo>
                    <a:pt x="1902484" y="71765"/>
                  </a:lnTo>
                  <a:lnTo>
                    <a:pt x="2038375" y="71765"/>
                  </a:lnTo>
                  <a:lnTo>
                    <a:pt x="2174267" y="35882"/>
                  </a:lnTo>
                  <a:lnTo>
                    <a:pt x="2310159" y="35882"/>
                  </a:lnTo>
                  <a:lnTo>
                    <a:pt x="2446051" y="35882"/>
                  </a:lnTo>
                  <a:lnTo>
                    <a:pt x="2581942" y="0"/>
                  </a:lnTo>
                  <a:lnTo>
                    <a:pt x="2717834" y="107648"/>
                  </a:lnTo>
                  <a:lnTo>
                    <a:pt x="2853726" y="179413"/>
                  </a:lnTo>
                  <a:lnTo>
                    <a:pt x="2989618" y="71765"/>
                  </a:lnTo>
                  <a:lnTo>
                    <a:pt x="3125509" y="71765"/>
                  </a:lnTo>
                  <a:lnTo>
                    <a:pt x="3261401" y="71765"/>
                  </a:lnTo>
                  <a:lnTo>
                    <a:pt x="3397293" y="35882"/>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22030"/>
              <a:ext cx="3397293" cy="358826"/>
            </a:xfrm>
            <a:custGeom>
              <a:avLst/>
              <a:pathLst>
                <a:path w="3397293" h="358826">
                  <a:moveTo>
                    <a:pt x="0" y="107648"/>
                  </a:moveTo>
                  <a:lnTo>
                    <a:pt x="135891" y="71765"/>
                  </a:lnTo>
                  <a:lnTo>
                    <a:pt x="271783" y="143530"/>
                  </a:lnTo>
                  <a:lnTo>
                    <a:pt x="407675" y="107648"/>
                  </a:lnTo>
                  <a:lnTo>
                    <a:pt x="543566" y="71765"/>
                  </a:lnTo>
                  <a:lnTo>
                    <a:pt x="679458" y="35882"/>
                  </a:lnTo>
                  <a:lnTo>
                    <a:pt x="815350" y="35882"/>
                  </a:lnTo>
                  <a:lnTo>
                    <a:pt x="951242" y="35882"/>
                  </a:lnTo>
                  <a:lnTo>
                    <a:pt x="1087133" y="0"/>
                  </a:lnTo>
                  <a:lnTo>
                    <a:pt x="1223025" y="0"/>
                  </a:lnTo>
                  <a:lnTo>
                    <a:pt x="1358917" y="0"/>
                  </a:lnTo>
                  <a:lnTo>
                    <a:pt x="1494809" y="0"/>
                  </a:lnTo>
                  <a:lnTo>
                    <a:pt x="1630700" y="35882"/>
                  </a:lnTo>
                  <a:lnTo>
                    <a:pt x="1766592" y="71765"/>
                  </a:lnTo>
                  <a:lnTo>
                    <a:pt x="1902484" y="71765"/>
                  </a:lnTo>
                  <a:lnTo>
                    <a:pt x="2038375" y="107648"/>
                  </a:lnTo>
                  <a:lnTo>
                    <a:pt x="2174267" y="143530"/>
                  </a:lnTo>
                  <a:lnTo>
                    <a:pt x="2310159" y="107648"/>
                  </a:lnTo>
                  <a:lnTo>
                    <a:pt x="2446051" y="107648"/>
                  </a:lnTo>
                  <a:lnTo>
                    <a:pt x="2581942" y="107648"/>
                  </a:lnTo>
                  <a:lnTo>
                    <a:pt x="2717834" y="179413"/>
                  </a:lnTo>
                  <a:lnTo>
                    <a:pt x="2853726" y="179413"/>
                  </a:lnTo>
                  <a:lnTo>
                    <a:pt x="2989618" y="107648"/>
                  </a:lnTo>
                  <a:lnTo>
                    <a:pt x="3125509" y="358826"/>
                  </a:lnTo>
                  <a:lnTo>
                    <a:pt x="3261401" y="358826"/>
                  </a:lnTo>
                  <a:lnTo>
                    <a:pt x="3397293" y="21529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296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29678"/>
              <a:ext cx="3397293" cy="1830016"/>
            </a:xfrm>
            <a:custGeom>
              <a:avLst/>
              <a:pathLst>
                <a:path w="3397293" h="1830016">
                  <a:moveTo>
                    <a:pt x="0" y="861184"/>
                  </a:moveTo>
                  <a:lnTo>
                    <a:pt x="135891" y="717653"/>
                  </a:lnTo>
                  <a:lnTo>
                    <a:pt x="271783" y="861184"/>
                  </a:lnTo>
                  <a:lnTo>
                    <a:pt x="407675" y="574122"/>
                  </a:lnTo>
                  <a:lnTo>
                    <a:pt x="543566" y="610005"/>
                  </a:lnTo>
                  <a:lnTo>
                    <a:pt x="679458" y="394709"/>
                  </a:lnTo>
                  <a:lnTo>
                    <a:pt x="815350" y="287061"/>
                  </a:lnTo>
                  <a:lnTo>
                    <a:pt x="951242" y="143530"/>
                  </a:lnTo>
                  <a:lnTo>
                    <a:pt x="1087133" y="107648"/>
                  </a:lnTo>
                  <a:lnTo>
                    <a:pt x="1223025" y="251178"/>
                  </a:lnTo>
                  <a:lnTo>
                    <a:pt x="1358917" y="0"/>
                  </a:lnTo>
                  <a:lnTo>
                    <a:pt x="1494809" y="0"/>
                  </a:lnTo>
                  <a:lnTo>
                    <a:pt x="1630700" y="0"/>
                  </a:lnTo>
                  <a:lnTo>
                    <a:pt x="1766592" y="0"/>
                  </a:lnTo>
                  <a:lnTo>
                    <a:pt x="1902484" y="0"/>
                  </a:lnTo>
                  <a:lnTo>
                    <a:pt x="2038375" y="35882"/>
                  </a:lnTo>
                  <a:lnTo>
                    <a:pt x="2174267" y="0"/>
                  </a:lnTo>
                  <a:lnTo>
                    <a:pt x="2310159" y="0"/>
                  </a:lnTo>
                  <a:lnTo>
                    <a:pt x="2446051" y="0"/>
                  </a:lnTo>
                  <a:lnTo>
                    <a:pt x="2581942" y="0"/>
                  </a:lnTo>
                  <a:lnTo>
                    <a:pt x="2717834" y="35882"/>
                  </a:lnTo>
                  <a:lnTo>
                    <a:pt x="2853726" y="215296"/>
                  </a:lnTo>
                  <a:lnTo>
                    <a:pt x="2989618" y="215296"/>
                  </a:lnTo>
                  <a:lnTo>
                    <a:pt x="3125509" y="1507072"/>
                  </a:lnTo>
                  <a:lnTo>
                    <a:pt x="3261401" y="1830016"/>
                  </a:lnTo>
                  <a:lnTo>
                    <a:pt x="3397293" y="574122"/>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28735"/>
              <a:ext cx="0" cy="1062127"/>
            </a:xfrm>
            <a:custGeom>
              <a:avLst/>
              <a:pathLst>
                <a:path w="0" h="1062127">
                  <a:moveTo>
                    <a:pt x="0" y="10621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28735"/>
              <a:ext cx="0" cy="595652"/>
            </a:xfrm>
            <a:custGeom>
              <a:avLst/>
              <a:pathLst>
                <a:path w="0" h="595652">
                  <a:moveTo>
                    <a:pt x="0" y="59565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28735"/>
              <a:ext cx="0" cy="200943"/>
            </a:xfrm>
            <a:custGeom>
              <a:avLst/>
              <a:pathLst>
                <a:path w="0" h="200943">
                  <a:moveTo>
                    <a:pt x="0" y="2009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28735"/>
              <a:ext cx="0" cy="236825"/>
            </a:xfrm>
            <a:custGeom>
              <a:avLst/>
              <a:pathLst>
                <a:path w="0" h="236825">
                  <a:moveTo>
                    <a:pt x="0" y="23682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28735"/>
              <a:ext cx="0" cy="200943"/>
            </a:xfrm>
            <a:custGeom>
              <a:avLst/>
              <a:pathLst>
                <a:path w="0" h="200943">
                  <a:moveTo>
                    <a:pt x="0" y="2009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28735"/>
              <a:ext cx="0" cy="2030959"/>
            </a:xfrm>
            <a:custGeom>
              <a:avLst/>
              <a:pathLst>
                <a:path w="0" h="2030959">
                  <a:moveTo>
                    <a:pt x="0" y="20309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28735"/>
              <a:ext cx="0" cy="775065"/>
            </a:xfrm>
            <a:custGeom>
              <a:avLst/>
              <a:pathLst>
                <a:path w="0" h="775065">
                  <a:moveTo>
                    <a:pt x="0" y="7750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29678"/>
              <a:ext cx="3397293" cy="1830016"/>
            </a:xfrm>
            <a:custGeom>
              <a:avLst/>
              <a:pathLst>
                <a:path w="3397293" h="1830016">
                  <a:moveTo>
                    <a:pt x="0" y="861184"/>
                  </a:moveTo>
                  <a:lnTo>
                    <a:pt x="135891" y="717653"/>
                  </a:lnTo>
                  <a:lnTo>
                    <a:pt x="271783" y="861184"/>
                  </a:lnTo>
                  <a:lnTo>
                    <a:pt x="407675" y="574122"/>
                  </a:lnTo>
                  <a:lnTo>
                    <a:pt x="543566" y="610005"/>
                  </a:lnTo>
                  <a:lnTo>
                    <a:pt x="679458" y="394709"/>
                  </a:lnTo>
                  <a:lnTo>
                    <a:pt x="815350" y="287061"/>
                  </a:lnTo>
                  <a:lnTo>
                    <a:pt x="951242" y="143530"/>
                  </a:lnTo>
                  <a:lnTo>
                    <a:pt x="1087133" y="107648"/>
                  </a:lnTo>
                  <a:lnTo>
                    <a:pt x="1223025" y="251178"/>
                  </a:lnTo>
                  <a:lnTo>
                    <a:pt x="1358917" y="0"/>
                  </a:lnTo>
                  <a:lnTo>
                    <a:pt x="1494809" y="0"/>
                  </a:lnTo>
                  <a:lnTo>
                    <a:pt x="1630700" y="0"/>
                  </a:lnTo>
                  <a:lnTo>
                    <a:pt x="1766592" y="0"/>
                  </a:lnTo>
                  <a:lnTo>
                    <a:pt x="1902484" y="0"/>
                  </a:lnTo>
                  <a:lnTo>
                    <a:pt x="2038375" y="35882"/>
                  </a:lnTo>
                  <a:lnTo>
                    <a:pt x="2174267" y="0"/>
                  </a:lnTo>
                  <a:lnTo>
                    <a:pt x="2310159" y="0"/>
                  </a:lnTo>
                  <a:lnTo>
                    <a:pt x="2446051" y="0"/>
                  </a:lnTo>
                  <a:lnTo>
                    <a:pt x="2581942" y="0"/>
                  </a:lnTo>
                  <a:lnTo>
                    <a:pt x="2717834" y="35882"/>
                  </a:lnTo>
                  <a:lnTo>
                    <a:pt x="2853726" y="215296"/>
                  </a:lnTo>
                  <a:lnTo>
                    <a:pt x="2989618" y="215296"/>
                  </a:lnTo>
                  <a:lnTo>
                    <a:pt x="3125509" y="1507072"/>
                  </a:lnTo>
                  <a:lnTo>
                    <a:pt x="3261401" y="1830016"/>
                  </a:lnTo>
                  <a:lnTo>
                    <a:pt x="3397293" y="574122"/>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7526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1" name="tx91"/>
            <p:cNvSpPr/>
            <p:nvPr/>
          </p:nvSpPr>
          <p:spPr>
            <a:xfrm>
              <a:off x="6038783" y="197526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66436" y="19739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19752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19739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197394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96" name="tx96"/>
            <p:cNvSpPr/>
            <p:nvPr/>
          </p:nvSpPr>
          <p:spPr>
            <a:xfrm>
              <a:off x="8756617" y="197394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8902429" y="2226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2968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28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952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775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94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94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19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744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16502" y="4988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15" name="tx115"/>
            <p:cNvSpPr/>
            <p:nvPr/>
          </p:nvSpPr>
          <p:spPr>
            <a:xfrm>
              <a:off x="70790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154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907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37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848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319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642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113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584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055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134193"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2383004" cy="114824"/>
            </a:xfrm>
            <a:prstGeom prst="rect">
              <a:avLst/>
            </a:prstGeom>
            <a:solidFill>
              <a:srgbClr val="1CABE2">
                <a:alpha val="80000"/>
              </a:srgbClr>
            </a:solidFill>
          </p:spPr>
          <p:txBody>
            <a:bodyPr/>
            <a:lstStyle/>
            <a:p/>
          </p:txBody>
        </p:sp>
        <p:sp>
          <p:nvSpPr>
            <p:cNvPr id="133" name="tx133"/>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838,000</a:t>
              </a:r>
            </a:p>
          </p:txBody>
        </p:sp>
        <p:sp>
          <p:nvSpPr>
            <p:cNvPr id="134" name="tx134"/>
            <p:cNvSpPr/>
            <p:nvPr/>
          </p:nvSpPr>
          <p:spPr>
            <a:xfrm>
              <a:off x="3190769"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273,000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592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30636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05344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780053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Sudan (83%) was 7 percentage points lower than the global average (90%) and 6 percentage points lower than the average across all MENA countries (89%).
National DTP1 coverage was 16 percentage points lower than in 2019 (99%).
This equates to 273,000 zero-dose children in 2025 compared to 15,000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DTP1 coverage was 83% - this is 16 percentage points lower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Sudan ranked number 3 out of 20 countries for lowest DTP1 coverage (based on tied ranks).
Sudan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was among the countries with the lowest coverage and was in the top 3 countries with the highest number of zero-dose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Sudan was not in the top 20 zero-dose countries globally in 2021 but was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Sudan was not in the top 20 zero-dose countries globally in 2021 but was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F26A21">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Sudan ranked number 4 out of 20 countries with 110,000 zero-dose children.
In 2025, Sudan ranked number 2 out of 20 countries with 273,000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9662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1908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4155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6402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078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13032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3527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031392"/>
              <a:ext cx="200644" cy="653994"/>
            </a:xfrm>
            <a:prstGeom prst="rect">
              <a:avLst/>
            </a:prstGeom>
            <a:solidFill>
              <a:srgbClr val="80BD41">
                <a:alpha val="100000"/>
              </a:srgbClr>
            </a:solidFill>
          </p:spPr>
          <p:txBody>
            <a:bodyPr/>
            <a:lstStyle/>
            <a:p/>
          </p:txBody>
        </p:sp>
        <p:sp>
          <p:nvSpPr>
            <p:cNvPr id="27" name="rc27"/>
            <p:cNvSpPr/>
            <p:nvPr/>
          </p:nvSpPr>
          <p:spPr>
            <a:xfrm>
              <a:off x="1423662" y="3630558"/>
              <a:ext cx="200644" cy="263706"/>
            </a:xfrm>
            <a:prstGeom prst="rect">
              <a:avLst/>
            </a:prstGeom>
            <a:solidFill>
              <a:srgbClr val="0058AB">
                <a:alpha val="100000"/>
              </a:srgbClr>
            </a:solidFill>
          </p:spPr>
          <p:txBody>
            <a:bodyPr/>
            <a:lstStyle/>
            <a:p/>
          </p:txBody>
        </p:sp>
        <p:sp>
          <p:nvSpPr>
            <p:cNvPr id="28" name="rc28"/>
            <p:cNvSpPr/>
            <p:nvPr/>
          </p:nvSpPr>
          <p:spPr>
            <a:xfrm>
              <a:off x="1423662" y="3894264"/>
              <a:ext cx="200644" cy="137127"/>
            </a:xfrm>
            <a:prstGeom prst="rect">
              <a:avLst/>
            </a:prstGeom>
            <a:solidFill>
              <a:srgbClr val="1CABE2">
                <a:alpha val="100000"/>
              </a:srgbClr>
            </a:solidFill>
          </p:spPr>
          <p:txBody>
            <a:bodyPr/>
            <a:lstStyle/>
            <a:p/>
          </p:txBody>
        </p:sp>
        <p:sp>
          <p:nvSpPr>
            <p:cNvPr id="29" name="rc29"/>
            <p:cNvSpPr/>
            <p:nvPr/>
          </p:nvSpPr>
          <p:spPr>
            <a:xfrm>
              <a:off x="1646600" y="3972878"/>
              <a:ext cx="200644" cy="712509"/>
            </a:xfrm>
            <a:prstGeom prst="rect">
              <a:avLst/>
            </a:prstGeom>
            <a:solidFill>
              <a:srgbClr val="80BD41">
                <a:alpha val="100000"/>
              </a:srgbClr>
            </a:solidFill>
          </p:spPr>
          <p:txBody>
            <a:bodyPr/>
            <a:lstStyle/>
            <a:p/>
          </p:txBody>
        </p:sp>
        <p:sp>
          <p:nvSpPr>
            <p:cNvPr id="30" name="rc30"/>
            <p:cNvSpPr/>
            <p:nvPr/>
          </p:nvSpPr>
          <p:spPr>
            <a:xfrm>
              <a:off x="1646600" y="3605827"/>
              <a:ext cx="200644" cy="226707"/>
            </a:xfrm>
            <a:prstGeom prst="rect">
              <a:avLst/>
            </a:prstGeom>
            <a:solidFill>
              <a:srgbClr val="0058AB">
                <a:alpha val="100000"/>
              </a:srgbClr>
            </a:solidFill>
          </p:spPr>
          <p:txBody>
            <a:bodyPr/>
            <a:lstStyle/>
            <a:p/>
          </p:txBody>
        </p:sp>
        <p:sp>
          <p:nvSpPr>
            <p:cNvPr id="31" name="rc31"/>
            <p:cNvSpPr/>
            <p:nvPr/>
          </p:nvSpPr>
          <p:spPr>
            <a:xfrm>
              <a:off x="1646600" y="3832535"/>
              <a:ext cx="200644" cy="140342"/>
            </a:xfrm>
            <a:prstGeom prst="rect">
              <a:avLst/>
            </a:prstGeom>
            <a:solidFill>
              <a:srgbClr val="1CABE2">
                <a:alpha val="100000"/>
              </a:srgbClr>
            </a:solidFill>
          </p:spPr>
          <p:txBody>
            <a:bodyPr/>
            <a:lstStyle/>
            <a:p/>
          </p:txBody>
        </p:sp>
        <p:sp>
          <p:nvSpPr>
            <p:cNvPr id="32" name="rc32"/>
            <p:cNvSpPr/>
            <p:nvPr/>
          </p:nvSpPr>
          <p:spPr>
            <a:xfrm>
              <a:off x="1869538" y="4023042"/>
              <a:ext cx="200644" cy="662345"/>
            </a:xfrm>
            <a:prstGeom prst="rect">
              <a:avLst/>
            </a:prstGeom>
            <a:solidFill>
              <a:srgbClr val="80BD41">
                <a:alpha val="100000"/>
              </a:srgbClr>
            </a:solidFill>
          </p:spPr>
          <p:txBody>
            <a:bodyPr/>
            <a:lstStyle/>
            <a:p/>
          </p:txBody>
        </p:sp>
        <p:sp>
          <p:nvSpPr>
            <p:cNvPr id="33" name="rc33"/>
            <p:cNvSpPr/>
            <p:nvPr/>
          </p:nvSpPr>
          <p:spPr>
            <a:xfrm>
              <a:off x="1869538" y="3581478"/>
              <a:ext cx="200644" cy="275977"/>
            </a:xfrm>
            <a:prstGeom prst="rect">
              <a:avLst/>
            </a:prstGeom>
            <a:solidFill>
              <a:srgbClr val="0058AB">
                <a:alpha val="100000"/>
              </a:srgbClr>
            </a:solidFill>
          </p:spPr>
          <p:txBody>
            <a:bodyPr/>
            <a:lstStyle/>
            <a:p/>
          </p:txBody>
        </p:sp>
        <p:sp>
          <p:nvSpPr>
            <p:cNvPr id="34" name="rc34"/>
            <p:cNvSpPr/>
            <p:nvPr/>
          </p:nvSpPr>
          <p:spPr>
            <a:xfrm>
              <a:off x="1869538" y="3857455"/>
              <a:ext cx="200644" cy="165586"/>
            </a:xfrm>
            <a:prstGeom prst="rect">
              <a:avLst/>
            </a:prstGeom>
            <a:solidFill>
              <a:srgbClr val="1CABE2">
                <a:alpha val="100000"/>
              </a:srgbClr>
            </a:solidFill>
          </p:spPr>
          <p:txBody>
            <a:bodyPr/>
            <a:lstStyle/>
            <a:p/>
          </p:txBody>
        </p:sp>
        <p:sp>
          <p:nvSpPr>
            <p:cNvPr id="35" name="rc35"/>
            <p:cNvSpPr/>
            <p:nvPr/>
          </p:nvSpPr>
          <p:spPr>
            <a:xfrm>
              <a:off x="2092476" y="3910059"/>
              <a:ext cx="200644" cy="775327"/>
            </a:xfrm>
            <a:prstGeom prst="rect">
              <a:avLst/>
            </a:prstGeom>
            <a:solidFill>
              <a:srgbClr val="80BD41">
                <a:alpha val="100000"/>
              </a:srgbClr>
            </a:solidFill>
          </p:spPr>
          <p:txBody>
            <a:bodyPr/>
            <a:lstStyle/>
            <a:p/>
          </p:txBody>
        </p:sp>
        <p:sp>
          <p:nvSpPr>
            <p:cNvPr id="36" name="rc36"/>
            <p:cNvSpPr/>
            <p:nvPr/>
          </p:nvSpPr>
          <p:spPr>
            <a:xfrm>
              <a:off x="2092476" y="3561724"/>
              <a:ext cx="200644" cy="191022"/>
            </a:xfrm>
            <a:prstGeom prst="rect">
              <a:avLst/>
            </a:prstGeom>
            <a:solidFill>
              <a:srgbClr val="0058AB">
                <a:alpha val="100000"/>
              </a:srgbClr>
            </a:solidFill>
          </p:spPr>
          <p:txBody>
            <a:bodyPr/>
            <a:lstStyle/>
            <a:p/>
          </p:txBody>
        </p:sp>
        <p:sp>
          <p:nvSpPr>
            <p:cNvPr id="37" name="rc37"/>
            <p:cNvSpPr/>
            <p:nvPr/>
          </p:nvSpPr>
          <p:spPr>
            <a:xfrm>
              <a:off x="2092476" y="3752747"/>
              <a:ext cx="200644" cy="157312"/>
            </a:xfrm>
            <a:prstGeom prst="rect">
              <a:avLst/>
            </a:prstGeom>
            <a:solidFill>
              <a:srgbClr val="1CABE2">
                <a:alpha val="100000"/>
              </a:srgbClr>
            </a:solidFill>
          </p:spPr>
          <p:txBody>
            <a:bodyPr/>
            <a:lstStyle/>
            <a:p/>
          </p:txBody>
        </p:sp>
        <p:sp>
          <p:nvSpPr>
            <p:cNvPr id="38" name="rc38"/>
            <p:cNvSpPr/>
            <p:nvPr/>
          </p:nvSpPr>
          <p:spPr>
            <a:xfrm>
              <a:off x="2315413" y="3839923"/>
              <a:ext cx="200644" cy="845463"/>
            </a:xfrm>
            <a:prstGeom prst="rect">
              <a:avLst/>
            </a:prstGeom>
            <a:solidFill>
              <a:srgbClr val="80BD41">
                <a:alpha val="100000"/>
              </a:srgbClr>
            </a:solidFill>
          </p:spPr>
          <p:txBody>
            <a:bodyPr/>
            <a:lstStyle/>
            <a:p/>
          </p:txBody>
        </p:sp>
        <p:sp>
          <p:nvSpPr>
            <p:cNvPr id="39" name="rc39"/>
            <p:cNvSpPr/>
            <p:nvPr/>
          </p:nvSpPr>
          <p:spPr>
            <a:xfrm>
              <a:off x="2315413" y="3542868"/>
              <a:ext cx="200644" cy="205653"/>
            </a:xfrm>
            <a:prstGeom prst="rect">
              <a:avLst/>
            </a:prstGeom>
            <a:solidFill>
              <a:srgbClr val="0058AB">
                <a:alpha val="100000"/>
              </a:srgbClr>
            </a:solidFill>
          </p:spPr>
          <p:txBody>
            <a:bodyPr/>
            <a:lstStyle/>
            <a:p/>
          </p:txBody>
        </p:sp>
        <p:sp>
          <p:nvSpPr>
            <p:cNvPr id="40" name="rc40"/>
            <p:cNvSpPr/>
            <p:nvPr/>
          </p:nvSpPr>
          <p:spPr>
            <a:xfrm>
              <a:off x="2315413" y="3748521"/>
              <a:ext cx="200644" cy="91401"/>
            </a:xfrm>
            <a:prstGeom prst="rect">
              <a:avLst/>
            </a:prstGeom>
            <a:solidFill>
              <a:srgbClr val="1CABE2">
                <a:alpha val="100000"/>
              </a:srgbClr>
            </a:solidFill>
          </p:spPr>
          <p:txBody>
            <a:bodyPr/>
            <a:lstStyle/>
            <a:p/>
          </p:txBody>
        </p:sp>
        <p:sp>
          <p:nvSpPr>
            <p:cNvPr id="41" name="rc41"/>
            <p:cNvSpPr/>
            <p:nvPr/>
          </p:nvSpPr>
          <p:spPr>
            <a:xfrm>
              <a:off x="2538351" y="3779288"/>
              <a:ext cx="200644" cy="906098"/>
            </a:xfrm>
            <a:prstGeom prst="rect">
              <a:avLst/>
            </a:prstGeom>
            <a:solidFill>
              <a:srgbClr val="80BD41">
                <a:alpha val="100000"/>
              </a:srgbClr>
            </a:solidFill>
          </p:spPr>
          <p:txBody>
            <a:bodyPr/>
            <a:lstStyle/>
            <a:p/>
          </p:txBody>
        </p:sp>
        <p:sp>
          <p:nvSpPr>
            <p:cNvPr id="42" name="rc42"/>
            <p:cNvSpPr/>
            <p:nvPr/>
          </p:nvSpPr>
          <p:spPr>
            <a:xfrm>
              <a:off x="2538351" y="3523722"/>
              <a:ext cx="200644" cy="139399"/>
            </a:xfrm>
            <a:prstGeom prst="rect">
              <a:avLst/>
            </a:prstGeom>
            <a:solidFill>
              <a:srgbClr val="0058AB">
                <a:alpha val="100000"/>
              </a:srgbClr>
            </a:solidFill>
          </p:spPr>
          <p:txBody>
            <a:bodyPr/>
            <a:lstStyle/>
            <a:p/>
          </p:txBody>
        </p:sp>
        <p:sp>
          <p:nvSpPr>
            <p:cNvPr id="43" name="rc43"/>
            <p:cNvSpPr/>
            <p:nvPr/>
          </p:nvSpPr>
          <p:spPr>
            <a:xfrm>
              <a:off x="2538351" y="3663121"/>
              <a:ext cx="200644" cy="116166"/>
            </a:xfrm>
            <a:prstGeom prst="rect">
              <a:avLst/>
            </a:prstGeom>
            <a:solidFill>
              <a:srgbClr val="1CABE2">
                <a:alpha val="100000"/>
              </a:srgbClr>
            </a:solidFill>
          </p:spPr>
          <p:txBody>
            <a:bodyPr/>
            <a:lstStyle/>
            <a:p/>
          </p:txBody>
        </p:sp>
        <p:sp>
          <p:nvSpPr>
            <p:cNvPr id="44" name="rc44"/>
            <p:cNvSpPr/>
            <p:nvPr/>
          </p:nvSpPr>
          <p:spPr>
            <a:xfrm>
              <a:off x="2761289" y="3763089"/>
              <a:ext cx="200644" cy="922297"/>
            </a:xfrm>
            <a:prstGeom prst="rect">
              <a:avLst/>
            </a:prstGeom>
            <a:solidFill>
              <a:srgbClr val="80BD41">
                <a:alpha val="100000"/>
              </a:srgbClr>
            </a:solidFill>
          </p:spPr>
          <p:txBody>
            <a:bodyPr/>
            <a:lstStyle/>
            <a:p/>
          </p:txBody>
        </p:sp>
        <p:sp>
          <p:nvSpPr>
            <p:cNvPr id="45" name="rc45"/>
            <p:cNvSpPr/>
            <p:nvPr/>
          </p:nvSpPr>
          <p:spPr>
            <a:xfrm>
              <a:off x="2761289" y="3502954"/>
              <a:ext cx="200644" cy="106419"/>
            </a:xfrm>
            <a:prstGeom prst="rect">
              <a:avLst/>
            </a:prstGeom>
            <a:solidFill>
              <a:srgbClr val="0058AB">
                <a:alpha val="100000"/>
              </a:srgbClr>
            </a:solidFill>
          </p:spPr>
          <p:txBody>
            <a:bodyPr/>
            <a:lstStyle/>
            <a:p/>
          </p:txBody>
        </p:sp>
        <p:sp>
          <p:nvSpPr>
            <p:cNvPr id="46" name="rc46"/>
            <p:cNvSpPr/>
            <p:nvPr/>
          </p:nvSpPr>
          <p:spPr>
            <a:xfrm>
              <a:off x="2761289" y="3609374"/>
              <a:ext cx="200644" cy="153715"/>
            </a:xfrm>
            <a:prstGeom prst="rect">
              <a:avLst/>
            </a:prstGeom>
            <a:solidFill>
              <a:srgbClr val="1CABE2">
                <a:alpha val="100000"/>
              </a:srgbClr>
            </a:solidFill>
          </p:spPr>
          <p:txBody>
            <a:bodyPr/>
            <a:lstStyle/>
            <a:p/>
          </p:txBody>
        </p:sp>
        <p:sp>
          <p:nvSpPr>
            <p:cNvPr id="47" name="rc47"/>
            <p:cNvSpPr/>
            <p:nvPr/>
          </p:nvSpPr>
          <p:spPr>
            <a:xfrm>
              <a:off x="2984227" y="3671743"/>
              <a:ext cx="200644" cy="1013643"/>
            </a:xfrm>
            <a:prstGeom prst="rect">
              <a:avLst/>
            </a:prstGeom>
            <a:solidFill>
              <a:srgbClr val="80BD41">
                <a:alpha val="100000"/>
              </a:srgbClr>
            </a:solidFill>
          </p:spPr>
          <p:txBody>
            <a:bodyPr/>
            <a:lstStyle/>
            <a:p/>
          </p:txBody>
        </p:sp>
        <p:sp>
          <p:nvSpPr>
            <p:cNvPr id="48" name="rc48"/>
            <p:cNvSpPr/>
            <p:nvPr/>
          </p:nvSpPr>
          <p:spPr>
            <a:xfrm>
              <a:off x="2984227" y="3478668"/>
              <a:ext cx="200644" cy="60335"/>
            </a:xfrm>
            <a:prstGeom prst="rect">
              <a:avLst/>
            </a:prstGeom>
            <a:solidFill>
              <a:srgbClr val="0058AB">
                <a:alpha val="100000"/>
              </a:srgbClr>
            </a:solidFill>
          </p:spPr>
          <p:txBody>
            <a:bodyPr/>
            <a:lstStyle/>
            <a:p/>
          </p:txBody>
        </p:sp>
        <p:sp>
          <p:nvSpPr>
            <p:cNvPr id="49" name="rc49"/>
            <p:cNvSpPr/>
            <p:nvPr/>
          </p:nvSpPr>
          <p:spPr>
            <a:xfrm>
              <a:off x="2984227" y="3539004"/>
              <a:ext cx="200644" cy="132739"/>
            </a:xfrm>
            <a:prstGeom prst="rect">
              <a:avLst/>
            </a:prstGeom>
            <a:solidFill>
              <a:srgbClr val="1CABE2">
                <a:alpha val="100000"/>
              </a:srgbClr>
            </a:solidFill>
          </p:spPr>
          <p:txBody>
            <a:bodyPr/>
            <a:lstStyle/>
            <a:p/>
          </p:txBody>
        </p:sp>
        <p:sp>
          <p:nvSpPr>
            <p:cNvPr id="50" name="rc50"/>
            <p:cNvSpPr/>
            <p:nvPr/>
          </p:nvSpPr>
          <p:spPr>
            <a:xfrm>
              <a:off x="3207165" y="3627984"/>
              <a:ext cx="200644" cy="1057402"/>
            </a:xfrm>
            <a:prstGeom prst="rect">
              <a:avLst/>
            </a:prstGeom>
            <a:solidFill>
              <a:srgbClr val="80BD41">
                <a:alpha val="100000"/>
              </a:srgbClr>
            </a:solidFill>
          </p:spPr>
          <p:txBody>
            <a:bodyPr/>
            <a:lstStyle/>
            <a:p/>
          </p:txBody>
        </p:sp>
        <p:sp>
          <p:nvSpPr>
            <p:cNvPr id="51" name="rc51"/>
            <p:cNvSpPr/>
            <p:nvPr/>
          </p:nvSpPr>
          <p:spPr>
            <a:xfrm>
              <a:off x="3207165" y="3455849"/>
              <a:ext cx="200644" cy="49181"/>
            </a:xfrm>
            <a:prstGeom prst="rect">
              <a:avLst/>
            </a:prstGeom>
            <a:solidFill>
              <a:srgbClr val="0058AB">
                <a:alpha val="100000"/>
              </a:srgbClr>
            </a:solidFill>
          </p:spPr>
          <p:txBody>
            <a:bodyPr/>
            <a:lstStyle/>
            <a:p/>
          </p:txBody>
        </p:sp>
        <p:sp>
          <p:nvSpPr>
            <p:cNvPr id="52" name="rc52"/>
            <p:cNvSpPr/>
            <p:nvPr/>
          </p:nvSpPr>
          <p:spPr>
            <a:xfrm>
              <a:off x="3207165" y="3505030"/>
              <a:ext cx="200644" cy="122954"/>
            </a:xfrm>
            <a:prstGeom prst="rect">
              <a:avLst/>
            </a:prstGeom>
            <a:solidFill>
              <a:srgbClr val="1CABE2">
                <a:alpha val="100000"/>
              </a:srgbClr>
            </a:solidFill>
          </p:spPr>
          <p:txBody>
            <a:bodyPr/>
            <a:lstStyle/>
            <a:p/>
          </p:txBody>
        </p:sp>
        <p:sp>
          <p:nvSpPr>
            <p:cNvPr id="53" name="rc53"/>
            <p:cNvSpPr/>
            <p:nvPr/>
          </p:nvSpPr>
          <p:spPr>
            <a:xfrm>
              <a:off x="3430103" y="3665008"/>
              <a:ext cx="200644" cy="1020378"/>
            </a:xfrm>
            <a:prstGeom prst="rect">
              <a:avLst/>
            </a:prstGeom>
            <a:solidFill>
              <a:srgbClr val="80BD41">
                <a:alpha val="100000"/>
              </a:srgbClr>
            </a:solidFill>
          </p:spPr>
          <p:txBody>
            <a:bodyPr/>
            <a:lstStyle/>
            <a:p/>
          </p:txBody>
        </p:sp>
        <p:sp>
          <p:nvSpPr>
            <p:cNvPr id="54" name="rc54"/>
            <p:cNvSpPr/>
            <p:nvPr/>
          </p:nvSpPr>
          <p:spPr>
            <a:xfrm>
              <a:off x="3430103" y="3425660"/>
              <a:ext cx="200644" cy="100778"/>
            </a:xfrm>
            <a:prstGeom prst="rect">
              <a:avLst/>
            </a:prstGeom>
            <a:solidFill>
              <a:srgbClr val="0058AB">
                <a:alpha val="100000"/>
              </a:srgbClr>
            </a:solidFill>
          </p:spPr>
          <p:txBody>
            <a:bodyPr/>
            <a:lstStyle/>
            <a:p/>
          </p:txBody>
        </p:sp>
        <p:sp>
          <p:nvSpPr>
            <p:cNvPr id="55" name="rc55"/>
            <p:cNvSpPr/>
            <p:nvPr/>
          </p:nvSpPr>
          <p:spPr>
            <a:xfrm>
              <a:off x="3430103" y="3526438"/>
              <a:ext cx="200644" cy="138570"/>
            </a:xfrm>
            <a:prstGeom prst="rect">
              <a:avLst/>
            </a:prstGeom>
            <a:solidFill>
              <a:srgbClr val="1CABE2">
                <a:alpha val="100000"/>
              </a:srgbClr>
            </a:solidFill>
          </p:spPr>
          <p:txBody>
            <a:bodyPr/>
            <a:lstStyle/>
            <a:p/>
          </p:txBody>
        </p:sp>
        <p:sp>
          <p:nvSpPr>
            <p:cNvPr id="56" name="rc56"/>
            <p:cNvSpPr/>
            <p:nvPr/>
          </p:nvSpPr>
          <p:spPr>
            <a:xfrm>
              <a:off x="3653041" y="3524961"/>
              <a:ext cx="200644" cy="1160425"/>
            </a:xfrm>
            <a:prstGeom prst="rect">
              <a:avLst/>
            </a:prstGeom>
            <a:solidFill>
              <a:srgbClr val="80BD41">
                <a:alpha val="100000"/>
              </a:srgbClr>
            </a:solidFill>
          </p:spPr>
          <p:txBody>
            <a:bodyPr/>
            <a:lstStyle/>
            <a:p/>
          </p:txBody>
        </p:sp>
        <p:sp>
          <p:nvSpPr>
            <p:cNvPr id="57" name="rc57"/>
            <p:cNvSpPr/>
            <p:nvPr/>
          </p:nvSpPr>
          <p:spPr>
            <a:xfrm>
              <a:off x="3653041" y="3396025"/>
              <a:ext cx="200644" cy="12893"/>
            </a:xfrm>
            <a:prstGeom prst="rect">
              <a:avLst/>
            </a:prstGeom>
            <a:solidFill>
              <a:srgbClr val="0058AB">
                <a:alpha val="100000"/>
              </a:srgbClr>
            </a:solidFill>
          </p:spPr>
          <p:txBody>
            <a:bodyPr/>
            <a:lstStyle/>
            <a:p/>
          </p:txBody>
        </p:sp>
        <p:sp>
          <p:nvSpPr>
            <p:cNvPr id="58" name="rc58"/>
            <p:cNvSpPr/>
            <p:nvPr/>
          </p:nvSpPr>
          <p:spPr>
            <a:xfrm>
              <a:off x="3653041" y="3408919"/>
              <a:ext cx="200644" cy="116041"/>
            </a:xfrm>
            <a:prstGeom prst="rect">
              <a:avLst/>
            </a:prstGeom>
            <a:solidFill>
              <a:srgbClr val="1CABE2">
                <a:alpha val="100000"/>
              </a:srgbClr>
            </a:solidFill>
          </p:spPr>
          <p:txBody>
            <a:bodyPr/>
            <a:lstStyle/>
            <a:p/>
          </p:txBody>
        </p:sp>
        <p:sp>
          <p:nvSpPr>
            <p:cNvPr id="59" name="rc59"/>
            <p:cNvSpPr/>
            <p:nvPr/>
          </p:nvSpPr>
          <p:spPr>
            <a:xfrm>
              <a:off x="3875979" y="3749129"/>
              <a:ext cx="200644" cy="936257"/>
            </a:xfrm>
            <a:prstGeom prst="rect">
              <a:avLst/>
            </a:prstGeom>
            <a:solidFill>
              <a:srgbClr val="80BD41">
                <a:alpha val="100000"/>
              </a:srgbClr>
            </a:solidFill>
          </p:spPr>
          <p:txBody>
            <a:bodyPr/>
            <a:lstStyle/>
            <a:p/>
          </p:txBody>
        </p:sp>
        <p:sp>
          <p:nvSpPr>
            <p:cNvPr id="60" name="rc60"/>
            <p:cNvSpPr/>
            <p:nvPr/>
          </p:nvSpPr>
          <p:spPr>
            <a:xfrm>
              <a:off x="3875979" y="3678658"/>
              <a:ext cx="200644" cy="10067"/>
            </a:xfrm>
            <a:prstGeom prst="rect">
              <a:avLst/>
            </a:prstGeom>
            <a:solidFill>
              <a:srgbClr val="0058AB">
                <a:alpha val="100000"/>
              </a:srgbClr>
            </a:solidFill>
          </p:spPr>
          <p:txBody>
            <a:bodyPr/>
            <a:lstStyle/>
            <a:p/>
          </p:txBody>
        </p:sp>
        <p:sp>
          <p:nvSpPr>
            <p:cNvPr id="61" name="rc61"/>
            <p:cNvSpPr/>
            <p:nvPr/>
          </p:nvSpPr>
          <p:spPr>
            <a:xfrm>
              <a:off x="3875979" y="3688725"/>
              <a:ext cx="200644" cy="60403"/>
            </a:xfrm>
            <a:prstGeom prst="rect">
              <a:avLst/>
            </a:prstGeom>
            <a:solidFill>
              <a:srgbClr val="1CABE2">
                <a:alpha val="100000"/>
              </a:srgbClr>
            </a:solidFill>
          </p:spPr>
          <p:txBody>
            <a:bodyPr/>
            <a:lstStyle/>
            <a:p/>
          </p:txBody>
        </p:sp>
        <p:sp>
          <p:nvSpPr>
            <p:cNvPr id="62" name="rc62"/>
            <p:cNvSpPr/>
            <p:nvPr/>
          </p:nvSpPr>
          <p:spPr>
            <a:xfrm>
              <a:off x="4098916" y="3756851"/>
              <a:ext cx="200644" cy="928535"/>
            </a:xfrm>
            <a:prstGeom prst="rect">
              <a:avLst/>
            </a:prstGeom>
            <a:solidFill>
              <a:srgbClr val="80BD41">
                <a:alpha val="100000"/>
              </a:srgbClr>
            </a:solidFill>
          </p:spPr>
          <p:txBody>
            <a:bodyPr/>
            <a:lstStyle/>
            <a:p/>
          </p:txBody>
        </p:sp>
        <p:sp>
          <p:nvSpPr>
            <p:cNvPr id="63" name="rc63"/>
            <p:cNvSpPr/>
            <p:nvPr/>
          </p:nvSpPr>
          <p:spPr>
            <a:xfrm>
              <a:off x="4098916" y="3676109"/>
              <a:ext cx="200644" cy="10093"/>
            </a:xfrm>
            <a:prstGeom prst="rect">
              <a:avLst/>
            </a:prstGeom>
            <a:solidFill>
              <a:srgbClr val="0058AB">
                <a:alpha val="100000"/>
              </a:srgbClr>
            </a:solidFill>
          </p:spPr>
          <p:txBody>
            <a:bodyPr/>
            <a:lstStyle/>
            <a:p/>
          </p:txBody>
        </p:sp>
        <p:sp>
          <p:nvSpPr>
            <p:cNvPr id="64" name="rc64"/>
            <p:cNvSpPr/>
            <p:nvPr/>
          </p:nvSpPr>
          <p:spPr>
            <a:xfrm>
              <a:off x="4098916" y="3686202"/>
              <a:ext cx="200644" cy="70648"/>
            </a:xfrm>
            <a:prstGeom prst="rect">
              <a:avLst/>
            </a:prstGeom>
            <a:solidFill>
              <a:srgbClr val="1CABE2">
                <a:alpha val="100000"/>
              </a:srgbClr>
            </a:solidFill>
          </p:spPr>
          <p:txBody>
            <a:bodyPr/>
            <a:lstStyle/>
            <a:p/>
          </p:txBody>
        </p:sp>
        <p:sp>
          <p:nvSpPr>
            <p:cNvPr id="65" name="rc65"/>
            <p:cNvSpPr/>
            <p:nvPr/>
          </p:nvSpPr>
          <p:spPr>
            <a:xfrm>
              <a:off x="4321854" y="3739221"/>
              <a:ext cx="200644" cy="946165"/>
            </a:xfrm>
            <a:prstGeom prst="rect">
              <a:avLst/>
            </a:prstGeom>
            <a:solidFill>
              <a:srgbClr val="80BD41">
                <a:alpha val="100000"/>
              </a:srgbClr>
            </a:solidFill>
          </p:spPr>
          <p:txBody>
            <a:bodyPr/>
            <a:lstStyle/>
            <a:p/>
          </p:txBody>
        </p:sp>
        <p:sp>
          <p:nvSpPr>
            <p:cNvPr id="66" name="rc66"/>
            <p:cNvSpPr/>
            <p:nvPr/>
          </p:nvSpPr>
          <p:spPr>
            <a:xfrm>
              <a:off x="4321854" y="3668004"/>
              <a:ext cx="200644" cy="10174"/>
            </a:xfrm>
            <a:prstGeom prst="rect">
              <a:avLst/>
            </a:prstGeom>
            <a:solidFill>
              <a:srgbClr val="0058AB">
                <a:alpha val="100000"/>
              </a:srgbClr>
            </a:solidFill>
          </p:spPr>
          <p:txBody>
            <a:bodyPr/>
            <a:lstStyle/>
            <a:p/>
          </p:txBody>
        </p:sp>
        <p:sp>
          <p:nvSpPr>
            <p:cNvPr id="67" name="rc67"/>
            <p:cNvSpPr/>
            <p:nvPr/>
          </p:nvSpPr>
          <p:spPr>
            <a:xfrm>
              <a:off x="4321854" y="3678178"/>
              <a:ext cx="200644" cy="61042"/>
            </a:xfrm>
            <a:prstGeom prst="rect">
              <a:avLst/>
            </a:prstGeom>
            <a:solidFill>
              <a:srgbClr val="1CABE2">
                <a:alpha val="100000"/>
              </a:srgbClr>
            </a:solidFill>
          </p:spPr>
          <p:txBody>
            <a:bodyPr/>
            <a:lstStyle/>
            <a:p/>
          </p:txBody>
        </p:sp>
        <p:sp>
          <p:nvSpPr>
            <p:cNvPr id="68" name="rc68"/>
            <p:cNvSpPr/>
            <p:nvPr/>
          </p:nvSpPr>
          <p:spPr>
            <a:xfrm>
              <a:off x="4544792" y="3716319"/>
              <a:ext cx="200644" cy="969068"/>
            </a:xfrm>
            <a:prstGeom prst="rect">
              <a:avLst/>
            </a:prstGeom>
            <a:solidFill>
              <a:srgbClr val="80BD41">
                <a:alpha val="100000"/>
              </a:srgbClr>
            </a:solidFill>
          </p:spPr>
          <p:txBody>
            <a:bodyPr/>
            <a:lstStyle/>
            <a:p/>
          </p:txBody>
        </p:sp>
        <p:sp>
          <p:nvSpPr>
            <p:cNvPr id="69" name="rc69"/>
            <p:cNvSpPr/>
            <p:nvPr/>
          </p:nvSpPr>
          <p:spPr>
            <a:xfrm>
              <a:off x="4544792" y="3654463"/>
              <a:ext cx="200644" cy="10309"/>
            </a:xfrm>
            <a:prstGeom prst="rect">
              <a:avLst/>
            </a:prstGeom>
            <a:solidFill>
              <a:srgbClr val="0058AB">
                <a:alpha val="100000"/>
              </a:srgbClr>
            </a:solidFill>
          </p:spPr>
          <p:txBody>
            <a:bodyPr/>
            <a:lstStyle/>
            <a:p/>
          </p:txBody>
        </p:sp>
        <p:sp>
          <p:nvSpPr>
            <p:cNvPr id="70" name="rc70"/>
            <p:cNvSpPr/>
            <p:nvPr/>
          </p:nvSpPr>
          <p:spPr>
            <a:xfrm>
              <a:off x="4544792" y="3664772"/>
              <a:ext cx="200644" cy="51546"/>
            </a:xfrm>
            <a:prstGeom prst="rect">
              <a:avLst/>
            </a:prstGeom>
            <a:solidFill>
              <a:srgbClr val="1CABE2">
                <a:alpha val="100000"/>
              </a:srgbClr>
            </a:solidFill>
          </p:spPr>
          <p:txBody>
            <a:bodyPr/>
            <a:lstStyle/>
            <a:p/>
          </p:txBody>
        </p:sp>
        <p:sp>
          <p:nvSpPr>
            <p:cNvPr id="71" name="rc71"/>
            <p:cNvSpPr/>
            <p:nvPr/>
          </p:nvSpPr>
          <p:spPr>
            <a:xfrm>
              <a:off x="4767730" y="3690818"/>
              <a:ext cx="200644" cy="994568"/>
            </a:xfrm>
            <a:prstGeom prst="rect">
              <a:avLst/>
            </a:prstGeom>
            <a:solidFill>
              <a:srgbClr val="80BD41">
                <a:alpha val="100000"/>
              </a:srgbClr>
            </a:solidFill>
          </p:spPr>
          <p:txBody>
            <a:bodyPr/>
            <a:lstStyle/>
            <a:p/>
          </p:txBody>
        </p:sp>
        <p:sp>
          <p:nvSpPr>
            <p:cNvPr id="72" name="rc72"/>
            <p:cNvSpPr/>
            <p:nvPr/>
          </p:nvSpPr>
          <p:spPr>
            <a:xfrm>
              <a:off x="4767730" y="3615958"/>
              <a:ext cx="200644" cy="21388"/>
            </a:xfrm>
            <a:prstGeom prst="rect">
              <a:avLst/>
            </a:prstGeom>
            <a:solidFill>
              <a:srgbClr val="0058AB">
                <a:alpha val="100000"/>
              </a:srgbClr>
            </a:solidFill>
          </p:spPr>
          <p:txBody>
            <a:bodyPr/>
            <a:lstStyle/>
            <a:p/>
          </p:txBody>
        </p:sp>
        <p:sp>
          <p:nvSpPr>
            <p:cNvPr id="73" name="rc73"/>
            <p:cNvSpPr/>
            <p:nvPr/>
          </p:nvSpPr>
          <p:spPr>
            <a:xfrm>
              <a:off x="4767730" y="3637346"/>
              <a:ext cx="200644" cy="53471"/>
            </a:xfrm>
            <a:prstGeom prst="rect">
              <a:avLst/>
            </a:prstGeom>
            <a:solidFill>
              <a:srgbClr val="1CABE2">
                <a:alpha val="100000"/>
              </a:srgbClr>
            </a:solidFill>
          </p:spPr>
          <p:txBody>
            <a:bodyPr/>
            <a:lstStyle/>
            <a:p/>
          </p:txBody>
        </p:sp>
        <p:sp>
          <p:nvSpPr>
            <p:cNvPr id="74" name="rc74"/>
            <p:cNvSpPr/>
            <p:nvPr/>
          </p:nvSpPr>
          <p:spPr>
            <a:xfrm>
              <a:off x="4990668" y="3667123"/>
              <a:ext cx="200644" cy="1018264"/>
            </a:xfrm>
            <a:prstGeom prst="rect">
              <a:avLst/>
            </a:prstGeom>
            <a:solidFill>
              <a:srgbClr val="80BD41">
                <a:alpha val="100000"/>
              </a:srgbClr>
            </a:solidFill>
          </p:spPr>
          <p:txBody>
            <a:bodyPr/>
            <a:lstStyle/>
            <a:p/>
          </p:txBody>
        </p:sp>
        <p:sp>
          <p:nvSpPr>
            <p:cNvPr id="75" name="rc75"/>
            <p:cNvSpPr/>
            <p:nvPr/>
          </p:nvSpPr>
          <p:spPr>
            <a:xfrm>
              <a:off x="4990668" y="3590479"/>
              <a:ext cx="200644" cy="10949"/>
            </a:xfrm>
            <a:prstGeom prst="rect">
              <a:avLst/>
            </a:prstGeom>
            <a:solidFill>
              <a:srgbClr val="0058AB">
                <a:alpha val="100000"/>
              </a:srgbClr>
            </a:solidFill>
          </p:spPr>
          <p:txBody>
            <a:bodyPr/>
            <a:lstStyle/>
            <a:p/>
          </p:txBody>
        </p:sp>
        <p:sp>
          <p:nvSpPr>
            <p:cNvPr id="76" name="rc76"/>
            <p:cNvSpPr/>
            <p:nvPr/>
          </p:nvSpPr>
          <p:spPr>
            <a:xfrm>
              <a:off x="4990668" y="3601428"/>
              <a:ext cx="200644" cy="65694"/>
            </a:xfrm>
            <a:prstGeom prst="rect">
              <a:avLst/>
            </a:prstGeom>
            <a:solidFill>
              <a:srgbClr val="1CABE2">
                <a:alpha val="100000"/>
              </a:srgbClr>
            </a:solidFill>
          </p:spPr>
          <p:txBody>
            <a:bodyPr/>
            <a:lstStyle/>
            <a:p/>
          </p:txBody>
        </p:sp>
        <p:sp>
          <p:nvSpPr>
            <p:cNvPr id="77" name="rc77"/>
            <p:cNvSpPr/>
            <p:nvPr/>
          </p:nvSpPr>
          <p:spPr>
            <a:xfrm>
              <a:off x="5213606" y="3619529"/>
              <a:ext cx="200644" cy="1065857"/>
            </a:xfrm>
            <a:prstGeom prst="rect">
              <a:avLst/>
            </a:prstGeom>
            <a:solidFill>
              <a:srgbClr val="80BD41">
                <a:alpha val="100000"/>
              </a:srgbClr>
            </a:solidFill>
          </p:spPr>
          <p:txBody>
            <a:bodyPr/>
            <a:lstStyle/>
            <a:p/>
          </p:txBody>
        </p:sp>
        <p:sp>
          <p:nvSpPr>
            <p:cNvPr id="78" name="rc78"/>
            <p:cNvSpPr/>
            <p:nvPr/>
          </p:nvSpPr>
          <p:spPr>
            <a:xfrm>
              <a:off x="5213606" y="3563432"/>
              <a:ext cx="200644" cy="11219"/>
            </a:xfrm>
            <a:prstGeom prst="rect">
              <a:avLst/>
            </a:prstGeom>
            <a:solidFill>
              <a:srgbClr val="0058AB">
                <a:alpha val="100000"/>
              </a:srgbClr>
            </a:solidFill>
          </p:spPr>
          <p:txBody>
            <a:bodyPr/>
            <a:lstStyle/>
            <a:p/>
          </p:txBody>
        </p:sp>
        <p:sp>
          <p:nvSpPr>
            <p:cNvPr id="79" name="rc79"/>
            <p:cNvSpPr/>
            <p:nvPr/>
          </p:nvSpPr>
          <p:spPr>
            <a:xfrm>
              <a:off x="5213606" y="3574651"/>
              <a:ext cx="200644" cy="44877"/>
            </a:xfrm>
            <a:prstGeom prst="rect">
              <a:avLst/>
            </a:prstGeom>
            <a:solidFill>
              <a:srgbClr val="1CABE2">
                <a:alpha val="100000"/>
              </a:srgbClr>
            </a:solidFill>
          </p:spPr>
          <p:txBody>
            <a:bodyPr/>
            <a:lstStyle/>
            <a:p/>
          </p:txBody>
        </p:sp>
        <p:sp>
          <p:nvSpPr>
            <p:cNvPr id="80" name="rc80"/>
            <p:cNvSpPr/>
            <p:nvPr/>
          </p:nvSpPr>
          <p:spPr>
            <a:xfrm>
              <a:off x="5436544" y="3602460"/>
              <a:ext cx="200644" cy="1082926"/>
            </a:xfrm>
            <a:prstGeom prst="rect">
              <a:avLst/>
            </a:prstGeom>
            <a:solidFill>
              <a:srgbClr val="80BD41">
                <a:alpha val="100000"/>
              </a:srgbClr>
            </a:solidFill>
          </p:spPr>
          <p:txBody>
            <a:bodyPr/>
            <a:lstStyle/>
            <a:p/>
          </p:txBody>
        </p:sp>
        <p:sp>
          <p:nvSpPr>
            <p:cNvPr id="81" name="rc81"/>
            <p:cNvSpPr/>
            <p:nvPr/>
          </p:nvSpPr>
          <p:spPr>
            <a:xfrm>
              <a:off x="5436544" y="3520949"/>
              <a:ext cx="200644" cy="11644"/>
            </a:xfrm>
            <a:prstGeom prst="rect">
              <a:avLst/>
            </a:prstGeom>
            <a:solidFill>
              <a:srgbClr val="0058AB">
                <a:alpha val="100000"/>
              </a:srgbClr>
            </a:solidFill>
          </p:spPr>
          <p:txBody>
            <a:bodyPr/>
            <a:lstStyle/>
            <a:p/>
          </p:txBody>
        </p:sp>
        <p:sp>
          <p:nvSpPr>
            <p:cNvPr id="82" name="rc82"/>
            <p:cNvSpPr/>
            <p:nvPr/>
          </p:nvSpPr>
          <p:spPr>
            <a:xfrm>
              <a:off x="5436544" y="3532593"/>
              <a:ext cx="200644" cy="69866"/>
            </a:xfrm>
            <a:prstGeom prst="rect">
              <a:avLst/>
            </a:prstGeom>
            <a:solidFill>
              <a:srgbClr val="1CABE2">
                <a:alpha val="100000"/>
              </a:srgbClr>
            </a:solidFill>
          </p:spPr>
          <p:txBody>
            <a:bodyPr/>
            <a:lstStyle/>
            <a:p/>
          </p:txBody>
        </p:sp>
        <p:sp>
          <p:nvSpPr>
            <p:cNvPr id="83" name="rc83"/>
            <p:cNvSpPr/>
            <p:nvPr/>
          </p:nvSpPr>
          <p:spPr>
            <a:xfrm>
              <a:off x="5659482" y="3574552"/>
              <a:ext cx="200644" cy="1110834"/>
            </a:xfrm>
            <a:prstGeom prst="rect">
              <a:avLst/>
            </a:prstGeom>
            <a:solidFill>
              <a:srgbClr val="80BD41">
                <a:alpha val="100000"/>
              </a:srgbClr>
            </a:solidFill>
          </p:spPr>
          <p:txBody>
            <a:bodyPr/>
            <a:lstStyle/>
            <a:p/>
          </p:txBody>
        </p:sp>
        <p:sp>
          <p:nvSpPr>
            <p:cNvPr id="84" name="rc84"/>
            <p:cNvSpPr/>
            <p:nvPr/>
          </p:nvSpPr>
          <p:spPr>
            <a:xfrm>
              <a:off x="5659482" y="3490941"/>
              <a:ext cx="200644" cy="11944"/>
            </a:xfrm>
            <a:prstGeom prst="rect">
              <a:avLst/>
            </a:prstGeom>
            <a:solidFill>
              <a:srgbClr val="0058AB">
                <a:alpha val="100000"/>
              </a:srgbClr>
            </a:solidFill>
          </p:spPr>
          <p:txBody>
            <a:bodyPr/>
            <a:lstStyle/>
            <a:p/>
          </p:txBody>
        </p:sp>
        <p:sp>
          <p:nvSpPr>
            <p:cNvPr id="85" name="rc85"/>
            <p:cNvSpPr/>
            <p:nvPr/>
          </p:nvSpPr>
          <p:spPr>
            <a:xfrm>
              <a:off x="5659482" y="3502885"/>
              <a:ext cx="200644" cy="71666"/>
            </a:xfrm>
            <a:prstGeom prst="rect">
              <a:avLst/>
            </a:prstGeom>
            <a:solidFill>
              <a:srgbClr val="1CABE2">
                <a:alpha val="100000"/>
              </a:srgbClr>
            </a:solidFill>
          </p:spPr>
          <p:txBody>
            <a:bodyPr/>
            <a:lstStyle/>
            <a:p/>
          </p:txBody>
        </p:sp>
        <p:sp>
          <p:nvSpPr>
            <p:cNvPr id="86" name="rc86"/>
            <p:cNvSpPr/>
            <p:nvPr/>
          </p:nvSpPr>
          <p:spPr>
            <a:xfrm>
              <a:off x="5882419" y="3593760"/>
              <a:ext cx="200644" cy="1091626"/>
            </a:xfrm>
            <a:prstGeom prst="rect">
              <a:avLst/>
            </a:prstGeom>
            <a:solidFill>
              <a:srgbClr val="80BD41">
                <a:alpha val="100000"/>
              </a:srgbClr>
            </a:solidFill>
          </p:spPr>
          <p:txBody>
            <a:bodyPr/>
            <a:lstStyle/>
            <a:p/>
          </p:txBody>
        </p:sp>
        <p:sp>
          <p:nvSpPr>
            <p:cNvPr id="87" name="rc87"/>
            <p:cNvSpPr/>
            <p:nvPr/>
          </p:nvSpPr>
          <p:spPr>
            <a:xfrm>
              <a:off x="5882419" y="3472468"/>
              <a:ext cx="200644" cy="24258"/>
            </a:xfrm>
            <a:prstGeom prst="rect">
              <a:avLst/>
            </a:prstGeom>
            <a:solidFill>
              <a:srgbClr val="0058AB">
                <a:alpha val="100000"/>
              </a:srgbClr>
            </a:solidFill>
          </p:spPr>
          <p:txBody>
            <a:bodyPr/>
            <a:lstStyle/>
            <a:p/>
          </p:txBody>
        </p:sp>
        <p:sp>
          <p:nvSpPr>
            <p:cNvPr id="88" name="rc88"/>
            <p:cNvSpPr/>
            <p:nvPr/>
          </p:nvSpPr>
          <p:spPr>
            <a:xfrm>
              <a:off x="5882419" y="3496726"/>
              <a:ext cx="200644" cy="97033"/>
            </a:xfrm>
            <a:prstGeom prst="rect">
              <a:avLst/>
            </a:prstGeom>
            <a:solidFill>
              <a:srgbClr val="1CABE2">
                <a:alpha val="100000"/>
              </a:srgbClr>
            </a:solidFill>
          </p:spPr>
          <p:txBody>
            <a:bodyPr/>
            <a:lstStyle/>
            <a:p/>
          </p:txBody>
        </p:sp>
        <p:sp>
          <p:nvSpPr>
            <p:cNvPr id="89" name="rc89"/>
            <p:cNvSpPr/>
            <p:nvPr/>
          </p:nvSpPr>
          <p:spPr>
            <a:xfrm>
              <a:off x="6105357" y="3655105"/>
              <a:ext cx="200644" cy="1030281"/>
            </a:xfrm>
            <a:prstGeom prst="rect">
              <a:avLst/>
            </a:prstGeom>
            <a:solidFill>
              <a:srgbClr val="80BD41">
                <a:alpha val="100000"/>
              </a:srgbClr>
            </a:solidFill>
          </p:spPr>
          <p:txBody>
            <a:bodyPr/>
            <a:lstStyle/>
            <a:p/>
          </p:txBody>
        </p:sp>
        <p:sp>
          <p:nvSpPr>
            <p:cNvPr id="90" name="rc90"/>
            <p:cNvSpPr/>
            <p:nvPr/>
          </p:nvSpPr>
          <p:spPr>
            <a:xfrm>
              <a:off x="6105357" y="3458861"/>
              <a:ext cx="200644" cy="85856"/>
            </a:xfrm>
            <a:prstGeom prst="rect">
              <a:avLst/>
            </a:prstGeom>
            <a:solidFill>
              <a:srgbClr val="0058AB">
                <a:alpha val="100000"/>
              </a:srgbClr>
            </a:solidFill>
          </p:spPr>
          <p:txBody>
            <a:bodyPr/>
            <a:lstStyle/>
            <a:p/>
          </p:txBody>
        </p:sp>
        <p:sp>
          <p:nvSpPr>
            <p:cNvPr id="91" name="rc91"/>
            <p:cNvSpPr/>
            <p:nvPr/>
          </p:nvSpPr>
          <p:spPr>
            <a:xfrm>
              <a:off x="6105357" y="3544717"/>
              <a:ext cx="200644" cy="110387"/>
            </a:xfrm>
            <a:prstGeom prst="rect">
              <a:avLst/>
            </a:prstGeom>
            <a:solidFill>
              <a:srgbClr val="1CABE2">
                <a:alpha val="100000"/>
              </a:srgbClr>
            </a:solidFill>
          </p:spPr>
          <p:txBody>
            <a:bodyPr/>
            <a:lstStyle/>
            <a:p/>
          </p:txBody>
        </p:sp>
        <p:sp>
          <p:nvSpPr>
            <p:cNvPr id="92" name="rc92"/>
            <p:cNvSpPr/>
            <p:nvPr/>
          </p:nvSpPr>
          <p:spPr>
            <a:xfrm>
              <a:off x="6328295" y="3637893"/>
              <a:ext cx="200644" cy="1047493"/>
            </a:xfrm>
            <a:prstGeom prst="rect">
              <a:avLst/>
            </a:prstGeom>
            <a:solidFill>
              <a:srgbClr val="80BD41">
                <a:alpha val="100000"/>
              </a:srgbClr>
            </a:solidFill>
          </p:spPr>
          <p:txBody>
            <a:bodyPr/>
            <a:lstStyle/>
            <a:p/>
          </p:txBody>
        </p:sp>
        <p:sp>
          <p:nvSpPr>
            <p:cNvPr id="93" name="rc93"/>
            <p:cNvSpPr/>
            <p:nvPr/>
          </p:nvSpPr>
          <p:spPr>
            <a:xfrm>
              <a:off x="6328295" y="3438370"/>
              <a:ext cx="200644" cy="87291"/>
            </a:xfrm>
            <a:prstGeom prst="rect">
              <a:avLst/>
            </a:prstGeom>
            <a:solidFill>
              <a:srgbClr val="0058AB">
                <a:alpha val="100000"/>
              </a:srgbClr>
            </a:solidFill>
          </p:spPr>
          <p:txBody>
            <a:bodyPr/>
            <a:lstStyle/>
            <a:p/>
          </p:txBody>
        </p:sp>
        <p:sp>
          <p:nvSpPr>
            <p:cNvPr id="94" name="rc94"/>
            <p:cNvSpPr/>
            <p:nvPr/>
          </p:nvSpPr>
          <p:spPr>
            <a:xfrm>
              <a:off x="6328295" y="3525662"/>
              <a:ext cx="200644" cy="112231"/>
            </a:xfrm>
            <a:prstGeom prst="rect">
              <a:avLst/>
            </a:prstGeom>
            <a:solidFill>
              <a:srgbClr val="1CABE2">
                <a:alpha val="100000"/>
              </a:srgbClr>
            </a:solidFill>
          </p:spPr>
          <p:txBody>
            <a:bodyPr/>
            <a:lstStyle/>
            <a:p/>
          </p:txBody>
        </p:sp>
        <p:sp>
          <p:nvSpPr>
            <p:cNvPr id="95" name="rc95"/>
            <p:cNvSpPr/>
            <p:nvPr/>
          </p:nvSpPr>
          <p:spPr>
            <a:xfrm>
              <a:off x="6551233" y="4039002"/>
              <a:ext cx="200644" cy="646384"/>
            </a:xfrm>
            <a:prstGeom prst="rect">
              <a:avLst/>
            </a:prstGeom>
            <a:solidFill>
              <a:srgbClr val="80BD41">
                <a:alpha val="100000"/>
              </a:srgbClr>
            </a:solidFill>
          </p:spPr>
          <p:txBody>
            <a:bodyPr/>
            <a:lstStyle/>
            <a:p/>
          </p:txBody>
        </p:sp>
        <p:sp>
          <p:nvSpPr>
            <p:cNvPr id="96" name="rc96"/>
            <p:cNvSpPr/>
            <p:nvPr/>
          </p:nvSpPr>
          <p:spPr>
            <a:xfrm>
              <a:off x="6551233" y="3417966"/>
              <a:ext cx="200644" cy="544990"/>
            </a:xfrm>
            <a:prstGeom prst="rect">
              <a:avLst/>
            </a:prstGeom>
            <a:solidFill>
              <a:srgbClr val="0058AB">
                <a:alpha val="100000"/>
              </a:srgbClr>
            </a:solidFill>
          </p:spPr>
          <p:txBody>
            <a:bodyPr/>
            <a:lstStyle/>
            <a:p/>
          </p:txBody>
        </p:sp>
        <p:sp>
          <p:nvSpPr>
            <p:cNvPr id="97" name="rc97"/>
            <p:cNvSpPr/>
            <p:nvPr/>
          </p:nvSpPr>
          <p:spPr>
            <a:xfrm>
              <a:off x="6551233" y="3962957"/>
              <a:ext cx="200644" cy="76044"/>
            </a:xfrm>
            <a:prstGeom prst="rect">
              <a:avLst/>
            </a:prstGeom>
            <a:solidFill>
              <a:srgbClr val="1CABE2">
                <a:alpha val="100000"/>
              </a:srgbClr>
            </a:solidFill>
          </p:spPr>
          <p:txBody>
            <a:bodyPr/>
            <a:lstStyle/>
            <a:p/>
          </p:txBody>
        </p:sp>
        <p:sp>
          <p:nvSpPr>
            <p:cNvPr id="98" name="rc98"/>
            <p:cNvSpPr/>
            <p:nvPr/>
          </p:nvSpPr>
          <p:spPr>
            <a:xfrm>
              <a:off x="6774171" y="4196622"/>
              <a:ext cx="200644" cy="488764"/>
            </a:xfrm>
            <a:prstGeom prst="rect">
              <a:avLst/>
            </a:prstGeom>
            <a:solidFill>
              <a:srgbClr val="80BD41">
                <a:alpha val="100000"/>
              </a:srgbClr>
            </a:solidFill>
          </p:spPr>
          <p:txBody>
            <a:bodyPr/>
            <a:lstStyle/>
            <a:p/>
          </p:txBody>
        </p:sp>
        <p:sp>
          <p:nvSpPr>
            <p:cNvPr id="99" name="rc99"/>
            <p:cNvSpPr/>
            <p:nvPr/>
          </p:nvSpPr>
          <p:spPr>
            <a:xfrm>
              <a:off x="6774171" y="3432145"/>
              <a:ext cx="200644" cy="651685"/>
            </a:xfrm>
            <a:prstGeom prst="rect">
              <a:avLst/>
            </a:prstGeom>
            <a:solidFill>
              <a:srgbClr val="0058AB">
                <a:alpha val="100000"/>
              </a:srgbClr>
            </a:solidFill>
          </p:spPr>
          <p:txBody>
            <a:bodyPr/>
            <a:lstStyle/>
            <a:p/>
          </p:txBody>
        </p:sp>
        <p:sp>
          <p:nvSpPr>
            <p:cNvPr id="100" name="rc100"/>
            <p:cNvSpPr/>
            <p:nvPr/>
          </p:nvSpPr>
          <p:spPr>
            <a:xfrm>
              <a:off x="6774171" y="4083831"/>
              <a:ext cx="200644" cy="112791"/>
            </a:xfrm>
            <a:prstGeom prst="rect">
              <a:avLst/>
            </a:prstGeom>
            <a:solidFill>
              <a:srgbClr val="1CABE2">
                <a:alpha val="100000"/>
              </a:srgbClr>
            </a:solidFill>
          </p:spPr>
          <p:txBody>
            <a:bodyPr/>
            <a:lstStyle/>
            <a:p/>
          </p:txBody>
        </p:sp>
        <p:sp>
          <p:nvSpPr>
            <p:cNvPr id="101" name="rc101"/>
            <p:cNvSpPr/>
            <p:nvPr/>
          </p:nvSpPr>
          <p:spPr>
            <a:xfrm>
              <a:off x="6997109" y="3799521"/>
              <a:ext cx="200644" cy="885866"/>
            </a:xfrm>
            <a:prstGeom prst="rect">
              <a:avLst/>
            </a:prstGeom>
            <a:solidFill>
              <a:srgbClr val="80BD41">
                <a:alpha val="100000"/>
              </a:srgbClr>
            </a:solidFill>
          </p:spPr>
          <p:txBody>
            <a:bodyPr/>
            <a:lstStyle/>
            <a:p/>
          </p:txBody>
        </p:sp>
        <p:sp>
          <p:nvSpPr>
            <p:cNvPr id="102" name="rc102"/>
            <p:cNvSpPr/>
            <p:nvPr/>
          </p:nvSpPr>
          <p:spPr>
            <a:xfrm>
              <a:off x="6997109" y="3437688"/>
              <a:ext cx="200644" cy="212109"/>
            </a:xfrm>
            <a:prstGeom prst="rect">
              <a:avLst/>
            </a:prstGeom>
            <a:solidFill>
              <a:srgbClr val="0058AB">
                <a:alpha val="100000"/>
              </a:srgbClr>
            </a:solidFill>
          </p:spPr>
          <p:txBody>
            <a:bodyPr/>
            <a:lstStyle/>
            <a:p/>
          </p:txBody>
        </p:sp>
        <p:sp>
          <p:nvSpPr>
            <p:cNvPr id="103" name="rc103"/>
            <p:cNvSpPr/>
            <p:nvPr/>
          </p:nvSpPr>
          <p:spPr>
            <a:xfrm>
              <a:off x="6997109" y="3649797"/>
              <a:ext cx="200644" cy="149723"/>
            </a:xfrm>
            <a:prstGeom prst="rect">
              <a:avLst/>
            </a:prstGeom>
            <a:solidFill>
              <a:srgbClr val="1CABE2">
                <a:alpha val="100000"/>
              </a:srgbClr>
            </a:solidFill>
          </p:spPr>
          <p:txBody>
            <a:bodyPr/>
            <a:lstStyle/>
            <a:p/>
          </p:txBody>
        </p:sp>
        <p:sp>
          <p:nvSpPr>
            <p:cNvPr id="104" name="rc104"/>
            <p:cNvSpPr/>
            <p:nvPr/>
          </p:nvSpPr>
          <p:spPr>
            <a:xfrm>
              <a:off x="7220047" y="3408693"/>
              <a:ext cx="200644" cy="103866"/>
            </a:xfrm>
            <a:prstGeom prst="rect">
              <a:avLst/>
            </a:prstGeom>
            <a:solidFill>
              <a:srgbClr val="F26A21">
                <a:alpha val="100000"/>
              </a:srgbClr>
            </a:solidFill>
          </p:spPr>
          <p:txBody>
            <a:bodyPr/>
            <a:lstStyle/>
            <a:p/>
          </p:txBody>
        </p:sp>
        <p:sp>
          <p:nvSpPr>
            <p:cNvPr id="105" name="rc105"/>
            <p:cNvSpPr/>
            <p:nvPr/>
          </p:nvSpPr>
          <p:spPr>
            <a:xfrm>
              <a:off x="7220047" y="3512559"/>
              <a:ext cx="200644" cy="1172827"/>
            </a:xfrm>
            <a:prstGeom prst="rect">
              <a:avLst/>
            </a:prstGeom>
            <a:solidFill>
              <a:srgbClr val="FFC20E">
                <a:alpha val="100000"/>
              </a:srgbClr>
            </a:solidFill>
          </p:spPr>
          <p:txBody>
            <a:bodyPr/>
            <a:lstStyle/>
            <a:p/>
          </p:txBody>
        </p:sp>
        <p:sp>
          <p:nvSpPr>
            <p:cNvPr id="106" name="rc106"/>
            <p:cNvSpPr/>
            <p:nvPr/>
          </p:nvSpPr>
          <p:spPr>
            <a:xfrm>
              <a:off x="7442985" y="3385018"/>
              <a:ext cx="200644" cy="50861"/>
            </a:xfrm>
            <a:prstGeom prst="rect">
              <a:avLst/>
            </a:prstGeom>
            <a:solidFill>
              <a:srgbClr val="F26A21">
                <a:alpha val="100000"/>
              </a:srgbClr>
            </a:solidFill>
          </p:spPr>
          <p:txBody>
            <a:bodyPr/>
            <a:lstStyle/>
            <a:p/>
          </p:txBody>
        </p:sp>
        <p:sp>
          <p:nvSpPr>
            <p:cNvPr id="107" name="rc107"/>
            <p:cNvSpPr/>
            <p:nvPr/>
          </p:nvSpPr>
          <p:spPr>
            <a:xfrm>
              <a:off x="7442985" y="3435879"/>
              <a:ext cx="200644" cy="1249507"/>
            </a:xfrm>
            <a:prstGeom prst="rect">
              <a:avLst/>
            </a:prstGeom>
            <a:solidFill>
              <a:srgbClr val="FFC20E">
                <a:alpha val="100000"/>
              </a:srgbClr>
            </a:solidFill>
          </p:spPr>
          <p:txBody>
            <a:bodyPr/>
            <a:lstStyle/>
            <a:p/>
          </p:txBody>
        </p:sp>
        <p:sp>
          <p:nvSpPr>
            <p:cNvPr id="108" name="rc108"/>
            <p:cNvSpPr/>
            <p:nvPr/>
          </p:nvSpPr>
          <p:spPr>
            <a:xfrm>
              <a:off x="7665922" y="3375182"/>
              <a:ext cx="200644" cy="24906"/>
            </a:xfrm>
            <a:prstGeom prst="rect">
              <a:avLst/>
            </a:prstGeom>
            <a:solidFill>
              <a:srgbClr val="F26A21">
                <a:alpha val="100000"/>
              </a:srgbClr>
            </a:solidFill>
          </p:spPr>
          <p:txBody>
            <a:bodyPr/>
            <a:lstStyle/>
            <a:p/>
          </p:txBody>
        </p:sp>
        <p:sp>
          <p:nvSpPr>
            <p:cNvPr id="109" name="rc109"/>
            <p:cNvSpPr/>
            <p:nvPr/>
          </p:nvSpPr>
          <p:spPr>
            <a:xfrm>
              <a:off x="7665922" y="3400088"/>
              <a:ext cx="200644" cy="1285298"/>
            </a:xfrm>
            <a:prstGeom prst="rect">
              <a:avLst/>
            </a:prstGeom>
            <a:solidFill>
              <a:srgbClr val="FFC20E">
                <a:alpha val="100000"/>
              </a:srgbClr>
            </a:solidFill>
          </p:spPr>
          <p:txBody>
            <a:bodyPr/>
            <a:lstStyle/>
            <a:p/>
          </p:txBody>
        </p:sp>
        <p:sp>
          <p:nvSpPr>
            <p:cNvPr id="110" name="rc110"/>
            <p:cNvSpPr/>
            <p:nvPr/>
          </p:nvSpPr>
          <p:spPr>
            <a:xfrm>
              <a:off x="7888860" y="3364851"/>
              <a:ext cx="200644" cy="12196"/>
            </a:xfrm>
            <a:prstGeom prst="rect">
              <a:avLst/>
            </a:prstGeom>
            <a:solidFill>
              <a:srgbClr val="F26A21">
                <a:alpha val="100000"/>
              </a:srgbClr>
            </a:solidFill>
          </p:spPr>
          <p:txBody>
            <a:bodyPr/>
            <a:lstStyle/>
            <a:p/>
          </p:txBody>
        </p:sp>
        <p:sp>
          <p:nvSpPr>
            <p:cNvPr id="111" name="rc111"/>
            <p:cNvSpPr/>
            <p:nvPr/>
          </p:nvSpPr>
          <p:spPr>
            <a:xfrm>
              <a:off x="7888860" y="3377047"/>
              <a:ext cx="200644" cy="1308339"/>
            </a:xfrm>
            <a:prstGeom prst="rect">
              <a:avLst/>
            </a:prstGeom>
            <a:solidFill>
              <a:srgbClr val="FFC20E">
                <a:alpha val="100000"/>
              </a:srgbClr>
            </a:solidFill>
          </p:spPr>
          <p:txBody>
            <a:bodyPr/>
            <a:lstStyle/>
            <a:p/>
          </p:txBody>
        </p:sp>
        <p:sp>
          <p:nvSpPr>
            <p:cNvPr id="112" name="rc112"/>
            <p:cNvSpPr/>
            <p:nvPr/>
          </p:nvSpPr>
          <p:spPr>
            <a:xfrm>
              <a:off x="8111798" y="3359038"/>
              <a:ext cx="200644" cy="5972"/>
            </a:xfrm>
            <a:prstGeom prst="rect">
              <a:avLst/>
            </a:prstGeom>
            <a:solidFill>
              <a:srgbClr val="F26A21">
                <a:alpha val="100000"/>
              </a:srgbClr>
            </a:solidFill>
          </p:spPr>
          <p:txBody>
            <a:bodyPr/>
            <a:lstStyle/>
            <a:p/>
          </p:txBody>
        </p:sp>
        <p:sp>
          <p:nvSpPr>
            <p:cNvPr id="113" name="rc113"/>
            <p:cNvSpPr/>
            <p:nvPr/>
          </p:nvSpPr>
          <p:spPr>
            <a:xfrm>
              <a:off x="8111798" y="3365010"/>
              <a:ext cx="200644" cy="1320376"/>
            </a:xfrm>
            <a:prstGeom prst="rect">
              <a:avLst/>
            </a:prstGeom>
            <a:solidFill>
              <a:srgbClr val="FFC20E">
                <a:alpha val="100000"/>
              </a:srgbClr>
            </a:solidFill>
          </p:spPr>
          <p:txBody>
            <a:bodyPr/>
            <a:lstStyle/>
            <a:p/>
          </p:txBody>
        </p:sp>
        <p:sp>
          <p:nvSpPr>
            <p:cNvPr id="114" name="pl114"/>
            <p:cNvSpPr/>
            <p:nvPr/>
          </p:nvSpPr>
          <p:spPr>
            <a:xfrm>
              <a:off x="1523984" y="2071041"/>
              <a:ext cx="5573446" cy="1346783"/>
            </a:xfrm>
            <a:custGeom>
              <a:avLst/>
              <a:pathLst>
                <a:path w="5573446" h="1346783">
                  <a:moveTo>
                    <a:pt x="0" y="633780"/>
                  </a:moveTo>
                  <a:lnTo>
                    <a:pt x="222937" y="528150"/>
                  </a:lnTo>
                  <a:lnTo>
                    <a:pt x="445875" y="633780"/>
                  </a:lnTo>
                  <a:lnTo>
                    <a:pt x="668813" y="422520"/>
                  </a:lnTo>
                  <a:lnTo>
                    <a:pt x="891751" y="448927"/>
                  </a:lnTo>
                  <a:lnTo>
                    <a:pt x="1114689" y="290482"/>
                  </a:lnTo>
                  <a:lnTo>
                    <a:pt x="1337627" y="211260"/>
                  </a:lnTo>
                  <a:lnTo>
                    <a:pt x="1560565" y="105630"/>
                  </a:lnTo>
                  <a:lnTo>
                    <a:pt x="1783502" y="79222"/>
                  </a:lnTo>
                  <a:lnTo>
                    <a:pt x="2006440" y="184852"/>
                  </a:lnTo>
                  <a:lnTo>
                    <a:pt x="2229378" y="0"/>
                  </a:lnTo>
                  <a:lnTo>
                    <a:pt x="2452316" y="0"/>
                  </a:lnTo>
                  <a:lnTo>
                    <a:pt x="2675254" y="0"/>
                  </a:lnTo>
                  <a:lnTo>
                    <a:pt x="2898192" y="0"/>
                  </a:lnTo>
                  <a:lnTo>
                    <a:pt x="3121130" y="0"/>
                  </a:lnTo>
                  <a:lnTo>
                    <a:pt x="3344068" y="26407"/>
                  </a:lnTo>
                  <a:lnTo>
                    <a:pt x="3567005" y="0"/>
                  </a:lnTo>
                  <a:lnTo>
                    <a:pt x="3789943" y="0"/>
                  </a:lnTo>
                  <a:lnTo>
                    <a:pt x="4012881" y="0"/>
                  </a:lnTo>
                  <a:lnTo>
                    <a:pt x="4235819" y="0"/>
                  </a:lnTo>
                  <a:lnTo>
                    <a:pt x="4458757" y="26407"/>
                  </a:lnTo>
                  <a:lnTo>
                    <a:pt x="4681695" y="158445"/>
                  </a:lnTo>
                  <a:lnTo>
                    <a:pt x="4904633" y="158445"/>
                  </a:lnTo>
                  <a:lnTo>
                    <a:pt x="5127571" y="1109116"/>
                  </a:lnTo>
                  <a:lnTo>
                    <a:pt x="5350508" y="1346783"/>
                  </a:lnTo>
                  <a:lnTo>
                    <a:pt x="5573446" y="42252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176671"/>
              <a:ext cx="5573446" cy="1478821"/>
            </a:xfrm>
            <a:custGeom>
              <a:avLst/>
              <a:pathLst>
                <a:path w="5573446" h="1478821">
                  <a:moveTo>
                    <a:pt x="0" y="871448"/>
                  </a:moveTo>
                  <a:lnTo>
                    <a:pt x="222937" y="765818"/>
                  </a:lnTo>
                  <a:lnTo>
                    <a:pt x="445875" y="924263"/>
                  </a:lnTo>
                  <a:lnTo>
                    <a:pt x="668813" y="686595"/>
                  </a:lnTo>
                  <a:lnTo>
                    <a:pt x="891751" y="554558"/>
                  </a:lnTo>
                  <a:lnTo>
                    <a:pt x="1114689" y="448927"/>
                  </a:lnTo>
                  <a:lnTo>
                    <a:pt x="1337627" y="448927"/>
                  </a:lnTo>
                  <a:lnTo>
                    <a:pt x="1560565" y="290482"/>
                  </a:lnTo>
                  <a:lnTo>
                    <a:pt x="1783502" y="237667"/>
                  </a:lnTo>
                  <a:lnTo>
                    <a:pt x="2006440" y="369705"/>
                  </a:lnTo>
                  <a:lnTo>
                    <a:pt x="2229378" y="132037"/>
                  </a:lnTo>
                  <a:lnTo>
                    <a:pt x="2452316" y="52815"/>
                  </a:lnTo>
                  <a:lnTo>
                    <a:pt x="2675254" y="79222"/>
                  </a:lnTo>
                  <a:lnTo>
                    <a:pt x="2898192" y="52815"/>
                  </a:lnTo>
                  <a:lnTo>
                    <a:pt x="3121130" y="26407"/>
                  </a:lnTo>
                  <a:lnTo>
                    <a:pt x="3344068" y="52815"/>
                  </a:lnTo>
                  <a:lnTo>
                    <a:pt x="3567005" y="52815"/>
                  </a:lnTo>
                  <a:lnTo>
                    <a:pt x="3789943" y="0"/>
                  </a:lnTo>
                  <a:lnTo>
                    <a:pt x="4012881" y="52815"/>
                  </a:lnTo>
                  <a:lnTo>
                    <a:pt x="4235819" y="52815"/>
                  </a:lnTo>
                  <a:lnTo>
                    <a:pt x="4458757" y="132037"/>
                  </a:lnTo>
                  <a:lnTo>
                    <a:pt x="4681695" y="290482"/>
                  </a:lnTo>
                  <a:lnTo>
                    <a:pt x="4904633" y="290482"/>
                  </a:lnTo>
                  <a:lnTo>
                    <a:pt x="5127571" y="1161931"/>
                  </a:lnTo>
                  <a:lnTo>
                    <a:pt x="5350508" y="1478821"/>
                  </a:lnTo>
                  <a:lnTo>
                    <a:pt x="5573446" y="63378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7" name="tx117"/>
            <p:cNvSpPr/>
            <p:nvPr/>
          </p:nvSpPr>
          <p:spPr>
            <a:xfrm>
              <a:off x="257034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91441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13735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83227"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5" name="tx125"/>
            <p:cNvSpPr/>
            <p:nvPr/>
          </p:nvSpPr>
          <p:spPr>
            <a:xfrm>
              <a:off x="6806165" y="3213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26" name="tx126"/>
            <p:cNvSpPr/>
            <p:nvPr/>
          </p:nvSpPr>
          <p:spPr>
            <a:xfrm>
              <a:off x="7029103"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7" name="tx127"/>
            <p:cNvSpPr/>
            <p:nvPr/>
          </p:nvSpPr>
          <p:spPr>
            <a:xfrm>
              <a:off x="1455656"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8" name="tx128"/>
            <p:cNvSpPr/>
            <p:nvPr/>
          </p:nvSpPr>
          <p:spPr>
            <a:xfrm>
              <a:off x="2570345"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9" name="tx129"/>
            <p:cNvSpPr/>
            <p:nvPr/>
          </p:nvSpPr>
          <p:spPr>
            <a:xfrm>
              <a:off x="368503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479972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569147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591441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137351"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36028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583227"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6" name="tx136"/>
            <p:cNvSpPr/>
            <p:nvPr/>
          </p:nvSpPr>
          <p:spPr>
            <a:xfrm>
              <a:off x="6806165" y="372392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39</a:t>
              </a:r>
            </a:p>
          </p:txBody>
        </p:sp>
        <p:sp>
          <p:nvSpPr>
            <p:cNvPr id="137" name="tx137"/>
            <p:cNvSpPr/>
            <p:nvPr/>
          </p:nvSpPr>
          <p:spPr>
            <a:xfrm>
              <a:off x="702910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04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30728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508103" y="229536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1762"/>
              <a:ext cx="41568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Sudan</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Sudan is projected to have a  large increase (&gt;=50,000) in the number of surviving infants by 2030. Maintaining current coverage requires vaccinating an increasing number of children.
To achieve the IA2030 ZD target, more (~4.98%) children need to be vaccinated with DTP1 each year.
To improve coverage and reach the 2030 ZD target will require substantial increases in immunization programme and health system capacity.
</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Sudan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5771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87192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0861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30033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26481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4790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9323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0743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3718066"/>
              <a:ext cx="214223" cy="1332545"/>
            </a:xfrm>
            <a:prstGeom prst="rect">
              <a:avLst/>
            </a:prstGeom>
            <a:solidFill>
              <a:srgbClr val="0058AB">
                <a:alpha val="100000"/>
              </a:srgbClr>
            </a:solidFill>
          </p:spPr>
          <p:txBody>
            <a:bodyPr/>
            <a:lstStyle/>
            <a:p/>
          </p:txBody>
        </p:sp>
        <p:sp>
          <p:nvSpPr>
            <p:cNvPr id="42" name="rc42"/>
            <p:cNvSpPr/>
            <p:nvPr/>
          </p:nvSpPr>
          <p:spPr>
            <a:xfrm>
              <a:off x="1589675" y="3905030"/>
              <a:ext cx="214223" cy="1145581"/>
            </a:xfrm>
            <a:prstGeom prst="rect">
              <a:avLst/>
            </a:prstGeom>
            <a:solidFill>
              <a:srgbClr val="0058AB">
                <a:alpha val="100000"/>
              </a:srgbClr>
            </a:solidFill>
          </p:spPr>
          <p:txBody>
            <a:bodyPr/>
            <a:lstStyle/>
            <a:p/>
          </p:txBody>
        </p:sp>
        <p:sp>
          <p:nvSpPr>
            <p:cNvPr id="43" name="rc43"/>
            <p:cNvSpPr/>
            <p:nvPr/>
          </p:nvSpPr>
          <p:spPr>
            <a:xfrm>
              <a:off x="1827702" y="3656063"/>
              <a:ext cx="214223" cy="1394548"/>
            </a:xfrm>
            <a:prstGeom prst="rect">
              <a:avLst/>
            </a:prstGeom>
            <a:solidFill>
              <a:srgbClr val="0058AB">
                <a:alpha val="100000"/>
              </a:srgbClr>
            </a:solidFill>
          </p:spPr>
          <p:txBody>
            <a:bodyPr/>
            <a:lstStyle/>
            <a:p/>
          </p:txBody>
        </p:sp>
        <p:sp>
          <p:nvSpPr>
            <p:cNvPr id="44" name="rc44"/>
            <p:cNvSpPr/>
            <p:nvPr/>
          </p:nvSpPr>
          <p:spPr>
            <a:xfrm>
              <a:off x="2065728" y="4085350"/>
              <a:ext cx="214223" cy="965261"/>
            </a:xfrm>
            <a:prstGeom prst="rect">
              <a:avLst/>
            </a:prstGeom>
            <a:solidFill>
              <a:srgbClr val="0058AB">
                <a:alpha val="100000"/>
              </a:srgbClr>
            </a:solidFill>
          </p:spPr>
          <p:txBody>
            <a:bodyPr/>
            <a:lstStyle/>
            <a:p/>
          </p:txBody>
        </p:sp>
        <p:sp>
          <p:nvSpPr>
            <p:cNvPr id="45" name="rc45"/>
            <p:cNvSpPr/>
            <p:nvPr/>
          </p:nvSpPr>
          <p:spPr>
            <a:xfrm>
              <a:off x="2303754" y="4011419"/>
              <a:ext cx="214223" cy="1039192"/>
            </a:xfrm>
            <a:prstGeom prst="rect">
              <a:avLst/>
            </a:prstGeom>
            <a:solidFill>
              <a:srgbClr val="0058AB">
                <a:alpha val="100000"/>
              </a:srgbClr>
            </a:solidFill>
          </p:spPr>
          <p:txBody>
            <a:bodyPr/>
            <a:lstStyle/>
            <a:p/>
          </p:txBody>
        </p:sp>
        <p:sp>
          <p:nvSpPr>
            <p:cNvPr id="46" name="rc46"/>
            <p:cNvSpPr/>
            <p:nvPr/>
          </p:nvSpPr>
          <p:spPr>
            <a:xfrm>
              <a:off x="2541780" y="4346206"/>
              <a:ext cx="214223" cy="704405"/>
            </a:xfrm>
            <a:prstGeom prst="rect">
              <a:avLst/>
            </a:prstGeom>
            <a:solidFill>
              <a:srgbClr val="0058AB">
                <a:alpha val="100000"/>
              </a:srgbClr>
            </a:solidFill>
          </p:spPr>
          <p:txBody>
            <a:bodyPr/>
            <a:lstStyle/>
            <a:p/>
          </p:txBody>
        </p:sp>
        <p:sp>
          <p:nvSpPr>
            <p:cNvPr id="47" name="rc47"/>
            <p:cNvSpPr/>
            <p:nvPr/>
          </p:nvSpPr>
          <p:spPr>
            <a:xfrm>
              <a:off x="2779807" y="4512861"/>
              <a:ext cx="214223" cy="537750"/>
            </a:xfrm>
            <a:prstGeom prst="rect">
              <a:avLst/>
            </a:prstGeom>
            <a:solidFill>
              <a:srgbClr val="0058AB">
                <a:alpha val="100000"/>
              </a:srgbClr>
            </a:solidFill>
          </p:spPr>
          <p:txBody>
            <a:bodyPr/>
            <a:lstStyle/>
            <a:p/>
          </p:txBody>
        </p:sp>
        <p:sp>
          <p:nvSpPr>
            <p:cNvPr id="48" name="rc48"/>
            <p:cNvSpPr/>
            <p:nvPr/>
          </p:nvSpPr>
          <p:spPr>
            <a:xfrm>
              <a:off x="3017833" y="4745727"/>
              <a:ext cx="214223" cy="304884"/>
            </a:xfrm>
            <a:prstGeom prst="rect">
              <a:avLst/>
            </a:prstGeom>
            <a:solidFill>
              <a:srgbClr val="0058AB">
                <a:alpha val="100000"/>
              </a:srgbClr>
            </a:solidFill>
          </p:spPr>
          <p:txBody>
            <a:bodyPr/>
            <a:lstStyle/>
            <a:p/>
          </p:txBody>
        </p:sp>
        <p:sp>
          <p:nvSpPr>
            <p:cNvPr id="49" name="rc49"/>
            <p:cNvSpPr/>
            <p:nvPr/>
          </p:nvSpPr>
          <p:spPr>
            <a:xfrm>
              <a:off x="3255859" y="4802092"/>
              <a:ext cx="214223" cy="248519"/>
            </a:xfrm>
            <a:prstGeom prst="rect">
              <a:avLst/>
            </a:prstGeom>
            <a:solidFill>
              <a:srgbClr val="0058AB">
                <a:alpha val="100000"/>
              </a:srgbClr>
            </a:solidFill>
          </p:spPr>
          <p:txBody>
            <a:bodyPr/>
            <a:lstStyle/>
            <a:p/>
          </p:txBody>
        </p:sp>
        <p:sp>
          <p:nvSpPr>
            <p:cNvPr id="50" name="rc50"/>
            <p:cNvSpPr/>
            <p:nvPr/>
          </p:nvSpPr>
          <p:spPr>
            <a:xfrm>
              <a:off x="3493885" y="4541366"/>
              <a:ext cx="214223" cy="509245"/>
            </a:xfrm>
            <a:prstGeom prst="rect">
              <a:avLst/>
            </a:prstGeom>
            <a:solidFill>
              <a:srgbClr val="0058AB">
                <a:alpha val="100000"/>
              </a:srgbClr>
            </a:solidFill>
          </p:spPr>
          <p:txBody>
            <a:bodyPr/>
            <a:lstStyle/>
            <a:p/>
          </p:txBody>
        </p:sp>
        <p:sp>
          <p:nvSpPr>
            <p:cNvPr id="51" name="rc51"/>
            <p:cNvSpPr/>
            <p:nvPr/>
          </p:nvSpPr>
          <p:spPr>
            <a:xfrm>
              <a:off x="3731911" y="4985457"/>
              <a:ext cx="214223" cy="65154"/>
            </a:xfrm>
            <a:prstGeom prst="rect">
              <a:avLst/>
            </a:prstGeom>
            <a:solidFill>
              <a:srgbClr val="0058AB">
                <a:alpha val="100000"/>
              </a:srgbClr>
            </a:solidFill>
          </p:spPr>
          <p:txBody>
            <a:bodyPr/>
            <a:lstStyle/>
            <a:p/>
          </p:txBody>
        </p:sp>
        <p:sp>
          <p:nvSpPr>
            <p:cNvPr id="52" name="rc52"/>
            <p:cNvSpPr/>
            <p:nvPr/>
          </p:nvSpPr>
          <p:spPr>
            <a:xfrm>
              <a:off x="3969938" y="4999739"/>
              <a:ext cx="214223" cy="50872"/>
            </a:xfrm>
            <a:prstGeom prst="rect">
              <a:avLst/>
            </a:prstGeom>
            <a:solidFill>
              <a:srgbClr val="0058AB">
                <a:alpha val="100000"/>
              </a:srgbClr>
            </a:solidFill>
          </p:spPr>
          <p:txBody>
            <a:bodyPr/>
            <a:lstStyle/>
            <a:p/>
          </p:txBody>
        </p:sp>
        <p:sp>
          <p:nvSpPr>
            <p:cNvPr id="53" name="rc53"/>
            <p:cNvSpPr/>
            <p:nvPr/>
          </p:nvSpPr>
          <p:spPr>
            <a:xfrm>
              <a:off x="4207964" y="4999609"/>
              <a:ext cx="214223" cy="51001"/>
            </a:xfrm>
            <a:prstGeom prst="rect">
              <a:avLst/>
            </a:prstGeom>
            <a:solidFill>
              <a:srgbClr val="0058AB">
                <a:alpha val="100000"/>
              </a:srgbClr>
            </a:solidFill>
          </p:spPr>
          <p:txBody>
            <a:bodyPr/>
            <a:lstStyle/>
            <a:p/>
          </p:txBody>
        </p:sp>
        <p:sp>
          <p:nvSpPr>
            <p:cNvPr id="54" name="rc54"/>
            <p:cNvSpPr/>
            <p:nvPr/>
          </p:nvSpPr>
          <p:spPr>
            <a:xfrm>
              <a:off x="4445990" y="4999201"/>
              <a:ext cx="214223" cy="51410"/>
            </a:xfrm>
            <a:prstGeom prst="rect">
              <a:avLst/>
            </a:prstGeom>
            <a:solidFill>
              <a:srgbClr val="0058AB">
                <a:alpha val="100000"/>
              </a:srgbClr>
            </a:solidFill>
          </p:spPr>
          <p:txBody>
            <a:bodyPr/>
            <a:lstStyle/>
            <a:p/>
          </p:txBody>
        </p:sp>
        <p:sp>
          <p:nvSpPr>
            <p:cNvPr id="55" name="rc55"/>
            <p:cNvSpPr/>
            <p:nvPr/>
          </p:nvSpPr>
          <p:spPr>
            <a:xfrm>
              <a:off x="4684016" y="4998517"/>
              <a:ext cx="214223" cy="52094"/>
            </a:xfrm>
            <a:prstGeom prst="rect">
              <a:avLst/>
            </a:prstGeom>
            <a:solidFill>
              <a:srgbClr val="0058AB">
                <a:alpha val="100000"/>
              </a:srgbClr>
            </a:solidFill>
          </p:spPr>
          <p:txBody>
            <a:bodyPr/>
            <a:lstStyle/>
            <a:p/>
          </p:txBody>
        </p:sp>
        <p:sp>
          <p:nvSpPr>
            <p:cNvPr id="56" name="rc56"/>
            <p:cNvSpPr/>
            <p:nvPr/>
          </p:nvSpPr>
          <p:spPr>
            <a:xfrm>
              <a:off x="4922043" y="4942533"/>
              <a:ext cx="214223" cy="108078"/>
            </a:xfrm>
            <a:prstGeom prst="rect">
              <a:avLst/>
            </a:prstGeom>
            <a:solidFill>
              <a:srgbClr val="0058AB">
                <a:alpha val="100000"/>
              </a:srgbClr>
            </a:solidFill>
          </p:spPr>
          <p:txBody>
            <a:bodyPr/>
            <a:lstStyle/>
            <a:p/>
          </p:txBody>
        </p:sp>
        <p:sp>
          <p:nvSpPr>
            <p:cNvPr id="57" name="rc57"/>
            <p:cNvSpPr/>
            <p:nvPr/>
          </p:nvSpPr>
          <p:spPr>
            <a:xfrm>
              <a:off x="5160069" y="4995283"/>
              <a:ext cx="214223" cy="55327"/>
            </a:xfrm>
            <a:prstGeom prst="rect">
              <a:avLst/>
            </a:prstGeom>
            <a:solidFill>
              <a:srgbClr val="0058AB">
                <a:alpha val="100000"/>
              </a:srgbClr>
            </a:solidFill>
          </p:spPr>
          <p:txBody>
            <a:bodyPr/>
            <a:lstStyle/>
            <a:p/>
          </p:txBody>
        </p:sp>
        <p:sp>
          <p:nvSpPr>
            <p:cNvPr id="58" name="rc58"/>
            <p:cNvSpPr/>
            <p:nvPr/>
          </p:nvSpPr>
          <p:spPr>
            <a:xfrm>
              <a:off x="5398095" y="4993916"/>
              <a:ext cx="214223" cy="56695"/>
            </a:xfrm>
            <a:prstGeom prst="rect">
              <a:avLst/>
            </a:prstGeom>
            <a:solidFill>
              <a:srgbClr val="0058AB">
                <a:alpha val="100000"/>
              </a:srgbClr>
            </a:solidFill>
          </p:spPr>
          <p:txBody>
            <a:bodyPr/>
            <a:lstStyle/>
            <a:p/>
          </p:txBody>
        </p:sp>
        <p:sp>
          <p:nvSpPr>
            <p:cNvPr id="59" name="rc59"/>
            <p:cNvSpPr/>
            <p:nvPr/>
          </p:nvSpPr>
          <p:spPr>
            <a:xfrm>
              <a:off x="5636121" y="4991771"/>
              <a:ext cx="214223" cy="58840"/>
            </a:xfrm>
            <a:prstGeom prst="rect">
              <a:avLst/>
            </a:prstGeom>
            <a:solidFill>
              <a:srgbClr val="0058AB">
                <a:alpha val="100000"/>
              </a:srgbClr>
            </a:solidFill>
          </p:spPr>
          <p:txBody>
            <a:bodyPr/>
            <a:lstStyle/>
            <a:p/>
          </p:txBody>
        </p:sp>
        <p:sp>
          <p:nvSpPr>
            <p:cNvPr id="60" name="rc60"/>
            <p:cNvSpPr/>
            <p:nvPr/>
          </p:nvSpPr>
          <p:spPr>
            <a:xfrm>
              <a:off x="5874148" y="4990254"/>
              <a:ext cx="214223" cy="60356"/>
            </a:xfrm>
            <a:prstGeom prst="rect">
              <a:avLst/>
            </a:prstGeom>
            <a:solidFill>
              <a:srgbClr val="0058AB">
                <a:alpha val="100000"/>
              </a:srgbClr>
            </a:solidFill>
          </p:spPr>
          <p:txBody>
            <a:bodyPr/>
            <a:lstStyle/>
            <a:p/>
          </p:txBody>
        </p:sp>
        <p:sp>
          <p:nvSpPr>
            <p:cNvPr id="61" name="rc61"/>
            <p:cNvSpPr/>
            <p:nvPr/>
          </p:nvSpPr>
          <p:spPr>
            <a:xfrm>
              <a:off x="6112174" y="4928031"/>
              <a:ext cx="214223" cy="122579"/>
            </a:xfrm>
            <a:prstGeom prst="rect">
              <a:avLst/>
            </a:prstGeom>
            <a:solidFill>
              <a:srgbClr val="0058AB">
                <a:alpha val="100000"/>
              </a:srgbClr>
            </a:solidFill>
          </p:spPr>
          <p:txBody>
            <a:bodyPr/>
            <a:lstStyle/>
            <a:p/>
          </p:txBody>
        </p:sp>
        <p:sp>
          <p:nvSpPr>
            <p:cNvPr id="62" name="rc62"/>
            <p:cNvSpPr/>
            <p:nvPr/>
          </p:nvSpPr>
          <p:spPr>
            <a:xfrm>
              <a:off x="6350200" y="4616767"/>
              <a:ext cx="214223" cy="433844"/>
            </a:xfrm>
            <a:prstGeom prst="rect">
              <a:avLst/>
            </a:prstGeom>
            <a:solidFill>
              <a:srgbClr val="0058AB">
                <a:alpha val="100000"/>
              </a:srgbClr>
            </a:solidFill>
          </p:spPr>
          <p:txBody>
            <a:bodyPr/>
            <a:lstStyle/>
            <a:p/>
          </p:txBody>
        </p:sp>
        <p:sp>
          <p:nvSpPr>
            <p:cNvPr id="63" name="rc63"/>
            <p:cNvSpPr/>
            <p:nvPr/>
          </p:nvSpPr>
          <p:spPr>
            <a:xfrm>
              <a:off x="6588226" y="4609518"/>
              <a:ext cx="214223" cy="441093"/>
            </a:xfrm>
            <a:prstGeom prst="rect">
              <a:avLst/>
            </a:prstGeom>
            <a:solidFill>
              <a:srgbClr val="0058AB">
                <a:alpha val="100000"/>
              </a:srgbClr>
            </a:solidFill>
          </p:spPr>
          <p:txBody>
            <a:bodyPr/>
            <a:lstStyle/>
            <a:p/>
          </p:txBody>
        </p:sp>
        <p:sp>
          <p:nvSpPr>
            <p:cNvPr id="64" name="rc64"/>
            <p:cNvSpPr/>
            <p:nvPr/>
          </p:nvSpPr>
          <p:spPr>
            <a:xfrm>
              <a:off x="6826253" y="2296703"/>
              <a:ext cx="214223" cy="2753908"/>
            </a:xfrm>
            <a:prstGeom prst="rect">
              <a:avLst/>
            </a:prstGeom>
            <a:solidFill>
              <a:srgbClr val="0058AB">
                <a:alpha val="100000"/>
              </a:srgbClr>
            </a:solidFill>
          </p:spPr>
          <p:txBody>
            <a:bodyPr/>
            <a:lstStyle/>
            <a:p/>
          </p:txBody>
        </p:sp>
        <p:sp>
          <p:nvSpPr>
            <p:cNvPr id="65" name="rc65"/>
            <p:cNvSpPr/>
            <p:nvPr/>
          </p:nvSpPr>
          <p:spPr>
            <a:xfrm>
              <a:off x="7064279" y="1757558"/>
              <a:ext cx="214223" cy="3293053"/>
            </a:xfrm>
            <a:prstGeom prst="rect">
              <a:avLst/>
            </a:prstGeom>
            <a:solidFill>
              <a:srgbClr val="0058AB">
                <a:alpha val="100000"/>
              </a:srgbClr>
            </a:solidFill>
          </p:spPr>
          <p:txBody>
            <a:bodyPr/>
            <a:lstStyle/>
            <a:p/>
          </p:txBody>
        </p:sp>
        <p:sp>
          <p:nvSpPr>
            <p:cNvPr id="66" name="rc66"/>
            <p:cNvSpPr/>
            <p:nvPr/>
          </p:nvSpPr>
          <p:spPr>
            <a:xfrm>
              <a:off x="7302305" y="3978796"/>
              <a:ext cx="214223" cy="1071814"/>
            </a:xfrm>
            <a:prstGeom prst="rect">
              <a:avLst/>
            </a:prstGeom>
            <a:solidFill>
              <a:srgbClr val="0058AB">
                <a:alpha val="100000"/>
              </a:srgbClr>
            </a:solidFill>
          </p:spPr>
          <p:txBody>
            <a:bodyPr/>
            <a:lstStyle/>
            <a:p/>
          </p:txBody>
        </p:sp>
        <p:sp>
          <p:nvSpPr>
            <p:cNvPr id="67" name="rc67"/>
            <p:cNvSpPr/>
            <p:nvPr/>
          </p:nvSpPr>
          <p:spPr>
            <a:xfrm>
              <a:off x="8492436" y="5020433"/>
              <a:ext cx="214223" cy="30178"/>
            </a:xfrm>
            <a:prstGeom prst="rect">
              <a:avLst/>
            </a:prstGeom>
            <a:solidFill>
              <a:srgbClr val="69DBFF">
                <a:alpha val="100000"/>
              </a:srgbClr>
            </a:solidFill>
          </p:spPr>
          <p:txBody>
            <a:bodyPr/>
            <a:lstStyle/>
            <a:p/>
          </p:txBody>
        </p:sp>
        <p:sp>
          <p:nvSpPr>
            <p:cNvPr id="68" name="pl68"/>
            <p:cNvSpPr/>
            <p:nvPr/>
          </p:nvSpPr>
          <p:spPr>
            <a:xfrm>
              <a:off x="6219286" y="4990254"/>
              <a:ext cx="2380262" cy="30178"/>
            </a:xfrm>
            <a:custGeom>
              <a:avLst/>
              <a:pathLst>
                <a:path w="2380262" h="30178">
                  <a:moveTo>
                    <a:pt x="0" y="0"/>
                  </a:moveTo>
                  <a:lnTo>
                    <a:pt x="238026" y="3017"/>
                  </a:lnTo>
                  <a:lnTo>
                    <a:pt x="476052" y="6035"/>
                  </a:lnTo>
                  <a:lnTo>
                    <a:pt x="714078" y="9053"/>
                  </a:lnTo>
                  <a:lnTo>
                    <a:pt x="952104" y="12071"/>
                  </a:lnTo>
                  <a:lnTo>
                    <a:pt x="1190131" y="15089"/>
                  </a:lnTo>
                  <a:lnTo>
                    <a:pt x="1428157" y="18107"/>
                  </a:lnTo>
                  <a:lnTo>
                    <a:pt x="1666183" y="21124"/>
                  </a:lnTo>
                  <a:lnTo>
                    <a:pt x="1904209" y="24142"/>
                  </a:lnTo>
                  <a:lnTo>
                    <a:pt x="2142236" y="27160"/>
                  </a:lnTo>
                  <a:lnTo>
                    <a:pt x="2380262" y="30178"/>
                  </a:lnTo>
                </a:path>
              </a:pathLst>
            </a:custGeom>
            <a:ln w="13550" cap="flat">
              <a:solidFill>
                <a:srgbClr val="000000">
                  <a:alpha val="100000"/>
                </a:srgbClr>
              </a:solidFill>
              <a:prstDash val="solid"/>
              <a:round/>
            </a:ln>
          </p:spPr>
          <p:txBody>
            <a:bodyPr/>
            <a:lstStyle/>
            <a:p/>
          </p:txBody>
        </p:sp>
        <p:sp>
          <p:nvSpPr>
            <p:cNvPr id="69" name="pt69"/>
            <p:cNvSpPr/>
            <p:nvPr/>
          </p:nvSpPr>
          <p:spPr>
            <a:xfrm>
              <a:off x="6194460" y="4965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4968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4971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4974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49775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4980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49835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4986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4989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4992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4995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073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2" name="tx82"/>
            <p:cNvSpPr/>
            <p:nvPr/>
          </p:nvSpPr>
          <p:spPr>
            <a:xfrm>
              <a:off x="508103" y="34215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3" name="tx83"/>
            <p:cNvSpPr/>
            <p:nvPr/>
          </p:nvSpPr>
          <p:spPr>
            <a:xfrm>
              <a:off x="508103" y="26358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4" name="tx84"/>
            <p:cNvSpPr/>
            <p:nvPr/>
          </p:nvSpPr>
          <p:spPr>
            <a:xfrm>
              <a:off x="508103" y="18500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85" name="tx85"/>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900002"/>
              <a:ext cx="201456" cy="201456"/>
            </a:xfrm>
            <a:prstGeom prst="rect">
              <a:avLst/>
            </a:prstGeom>
            <a:solidFill>
              <a:srgbClr val="0058AB">
                <a:alpha val="100000"/>
              </a:srgbClr>
            </a:solidFill>
          </p:spPr>
          <p:txBody>
            <a:bodyPr/>
            <a:lstStyle/>
            <a:p/>
          </p:txBody>
        </p:sp>
        <p:sp>
          <p:nvSpPr>
            <p:cNvPr id="115" name="rc115"/>
            <p:cNvSpPr/>
            <p:nvPr/>
          </p:nvSpPr>
          <p:spPr>
            <a:xfrm>
              <a:off x="4595254" y="5900002"/>
              <a:ext cx="201456" cy="201456"/>
            </a:xfrm>
            <a:prstGeom prst="rect">
              <a:avLst/>
            </a:prstGeom>
            <a:solidFill>
              <a:srgbClr val="69DBFF">
                <a:alpha val="100000"/>
              </a:srgbClr>
            </a:solidFill>
          </p:spPr>
          <p:txBody>
            <a:bodyPr/>
            <a:lstStyle/>
            <a:p/>
          </p:txBody>
        </p:sp>
        <p:sp>
          <p:nvSpPr>
            <p:cNvPr id="116" name="tx116"/>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84240" y="1330710"/>
              <a:ext cx="58898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Sudan</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2268%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2268%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10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70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9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40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0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6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22241"/>
              <a:ext cx="239888" cy="685780"/>
            </a:xfrm>
            <a:prstGeom prst="rect">
              <a:avLst/>
            </a:prstGeom>
            <a:solidFill>
              <a:srgbClr val="80BD41">
                <a:alpha val="100000"/>
              </a:srgbClr>
            </a:solidFill>
          </p:spPr>
          <p:txBody>
            <a:bodyPr/>
            <a:lstStyle/>
            <a:p/>
          </p:txBody>
        </p:sp>
        <p:sp>
          <p:nvSpPr>
            <p:cNvPr id="25" name="rc25"/>
            <p:cNvSpPr/>
            <p:nvPr/>
          </p:nvSpPr>
          <p:spPr>
            <a:xfrm>
              <a:off x="1296273" y="3393648"/>
              <a:ext cx="239888" cy="228592"/>
            </a:xfrm>
            <a:prstGeom prst="rect">
              <a:avLst/>
            </a:prstGeom>
            <a:solidFill>
              <a:srgbClr val="1CABE2">
                <a:alpha val="100000"/>
              </a:srgbClr>
            </a:solidFill>
          </p:spPr>
          <p:txBody>
            <a:bodyPr/>
            <a:lstStyle/>
            <a:p/>
          </p:txBody>
        </p:sp>
        <p:sp>
          <p:nvSpPr>
            <p:cNvPr id="26" name="rc26"/>
            <p:cNvSpPr/>
            <p:nvPr/>
          </p:nvSpPr>
          <p:spPr>
            <a:xfrm>
              <a:off x="1562816" y="3568731"/>
              <a:ext cx="239888" cy="739290"/>
            </a:xfrm>
            <a:prstGeom prst="rect">
              <a:avLst/>
            </a:prstGeom>
            <a:solidFill>
              <a:srgbClr val="80BD41">
                <a:alpha val="100000"/>
              </a:srgbClr>
            </a:solidFill>
          </p:spPr>
          <p:txBody>
            <a:bodyPr/>
            <a:lstStyle/>
            <a:p/>
          </p:txBody>
        </p:sp>
        <p:sp>
          <p:nvSpPr>
            <p:cNvPr id="27" name="rc27"/>
            <p:cNvSpPr/>
            <p:nvPr/>
          </p:nvSpPr>
          <p:spPr>
            <a:xfrm>
              <a:off x="1562816" y="3372211"/>
              <a:ext cx="239888" cy="196519"/>
            </a:xfrm>
            <a:prstGeom prst="rect">
              <a:avLst/>
            </a:prstGeom>
            <a:solidFill>
              <a:srgbClr val="1CABE2">
                <a:alpha val="100000"/>
              </a:srgbClr>
            </a:solidFill>
          </p:spPr>
          <p:txBody>
            <a:bodyPr/>
            <a:lstStyle/>
            <a:p/>
          </p:txBody>
        </p:sp>
        <p:sp>
          <p:nvSpPr>
            <p:cNvPr id="28" name="rc28"/>
            <p:cNvSpPr/>
            <p:nvPr/>
          </p:nvSpPr>
          <p:spPr>
            <a:xfrm>
              <a:off x="1829360" y="3590333"/>
              <a:ext cx="239888" cy="717687"/>
            </a:xfrm>
            <a:prstGeom prst="rect">
              <a:avLst/>
            </a:prstGeom>
            <a:solidFill>
              <a:srgbClr val="80BD41">
                <a:alpha val="100000"/>
              </a:srgbClr>
            </a:solidFill>
          </p:spPr>
          <p:txBody>
            <a:bodyPr/>
            <a:lstStyle/>
            <a:p/>
          </p:txBody>
        </p:sp>
        <p:sp>
          <p:nvSpPr>
            <p:cNvPr id="29" name="rc29"/>
            <p:cNvSpPr/>
            <p:nvPr/>
          </p:nvSpPr>
          <p:spPr>
            <a:xfrm>
              <a:off x="1829360" y="3351104"/>
              <a:ext cx="239888" cy="239229"/>
            </a:xfrm>
            <a:prstGeom prst="rect">
              <a:avLst/>
            </a:prstGeom>
            <a:solidFill>
              <a:srgbClr val="1CABE2">
                <a:alpha val="100000"/>
              </a:srgbClr>
            </a:solidFill>
          </p:spPr>
          <p:txBody>
            <a:bodyPr/>
            <a:lstStyle/>
            <a:p/>
          </p:txBody>
        </p:sp>
        <p:sp>
          <p:nvSpPr>
            <p:cNvPr id="30" name="rc30"/>
            <p:cNvSpPr/>
            <p:nvPr/>
          </p:nvSpPr>
          <p:spPr>
            <a:xfrm>
              <a:off x="2095903" y="3499567"/>
              <a:ext cx="239888" cy="808453"/>
            </a:xfrm>
            <a:prstGeom prst="rect">
              <a:avLst/>
            </a:prstGeom>
            <a:solidFill>
              <a:srgbClr val="80BD41">
                <a:alpha val="100000"/>
              </a:srgbClr>
            </a:solidFill>
          </p:spPr>
          <p:txBody>
            <a:bodyPr/>
            <a:lstStyle/>
            <a:p/>
          </p:txBody>
        </p:sp>
        <p:sp>
          <p:nvSpPr>
            <p:cNvPr id="31" name="rc31"/>
            <p:cNvSpPr/>
            <p:nvPr/>
          </p:nvSpPr>
          <p:spPr>
            <a:xfrm>
              <a:off x="2095903" y="3333980"/>
              <a:ext cx="239888" cy="165586"/>
            </a:xfrm>
            <a:prstGeom prst="rect">
              <a:avLst/>
            </a:prstGeom>
            <a:solidFill>
              <a:srgbClr val="1CABE2">
                <a:alpha val="100000"/>
              </a:srgbClr>
            </a:solidFill>
          </p:spPr>
          <p:txBody>
            <a:bodyPr/>
            <a:lstStyle/>
            <a:p/>
          </p:txBody>
        </p:sp>
        <p:sp>
          <p:nvSpPr>
            <p:cNvPr id="32" name="rc32"/>
            <p:cNvSpPr/>
            <p:nvPr/>
          </p:nvSpPr>
          <p:spPr>
            <a:xfrm>
              <a:off x="2362446" y="3495904"/>
              <a:ext cx="239888" cy="812117"/>
            </a:xfrm>
            <a:prstGeom prst="rect">
              <a:avLst/>
            </a:prstGeom>
            <a:solidFill>
              <a:srgbClr val="80BD41">
                <a:alpha val="100000"/>
              </a:srgbClr>
            </a:solidFill>
          </p:spPr>
          <p:txBody>
            <a:bodyPr/>
            <a:lstStyle/>
            <a:p/>
          </p:txBody>
        </p:sp>
        <p:sp>
          <p:nvSpPr>
            <p:cNvPr id="33" name="rc33"/>
            <p:cNvSpPr/>
            <p:nvPr/>
          </p:nvSpPr>
          <p:spPr>
            <a:xfrm>
              <a:off x="2362446" y="3317635"/>
              <a:ext cx="239888" cy="178269"/>
            </a:xfrm>
            <a:prstGeom prst="rect">
              <a:avLst/>
            </a:prstGeom>
            <a:solidFill>
              <a:srgbClr val="1CABE2">
                <a:alpha val="100000"/>
              </a:srgbClr>
            </a:solidFill>
          </p:spPr>
          <p:txBody>
            <a:bodyPr/>
            <a:lstStyle/>
            <a:p/>
          </p:txBody>
        </p:sp>
        <p:sp>
          <p:nvSpPr>
            <p:cNvPr id="34" name="rc34"/>
            <p:cNvSpPr/>
            <p:nvPr/>
          </p:nvSpPr>
          <p:spPr>
            <a:xfrm>
              <a:off x="2628989" y="3421876"/>
              <a:ext cx="239888" cy="886145"/>
            </a:xfrm>
            <a:prstGeom prst="rect">
              <a:avLst/>
            </a:prstGeom>
            <a:solidFill>
              <a:srgbClr val="80BD41">
                <a:alpha val="100000"/>
              </a:srgbClr>
            </a:solidFill>
          </p:spPr>
          <p:txBody>
            <a:bodyPr/>
            <a:lstStyle/>
            <a:p/>
          </p:txBody>
        </p:sp>
        <p:sp>
          <p:nvSpPr>
            <p:cNvPr id="35" name="rc35"/>
            <p:cNvSpPr/>
            <p:nvPr/>
          </p:nvSpPr>
          <p:spPr>
            <a:xfrm>
              <a:off x="2628989" y="3301038"/>
              <a:ext cx="239888" cy="120837"/>
            </a:xfrm>
            <a:prstGeom prst="rect">
              <a:avLst/>
            </a:prstGeom>
            <a:solidFill>
              <a:srgbClr val="1CABE2">
                <a:alpha val="100000"/>
              </a:srgbClr>
            </a:solidFill>
          </p:spPr>
          <p:txBody>
            <a:bodyPr/>
            <a:lstStyle/>
            <a:p/>
          </p:txBody>
        </p:sp>
        <p:sp>
          <p:nvSpPr>
            <p:cNvPr id="36" name="rc36"/>
            <p:cNvSpPr/>
            <p:nvPr/>
          </p:nvSpPr>
          <p:spPr>
            <a:xfrm>
              <a:off x="2895532" y="3375285"/>
              <a:ext cx="239888" cy="932735"/>
            </a:xfrm>
            <a:prstGeom prst="rect">
              <a:avLst/>
            </a:prstGeom>
            <a:solidFill>
              <a:srgbClr val="80BD41">
                <a:alpha val="100000"/>
              </a:srgbClr>
            </a:solidFill>
          </p:spPr>
          <p:txBody>
            <a:bodyPr/>
            <a:lstStyle/>
            <a:p/>
          </p:txBody>
        </p:sp>
        <p:sp>
          <p:nvSpPr>
            <p:cNvPr id="37" name="rc37"/>
            <p:cNvSpPr/>
            <p:nvPr/>
          </p:nvSpPr>
          <p:spPr>
            <a:xfrm>
              <a:off x="2895532" y="3283036"/>
              <a:ext cx="239888" cy="92248"/>
            </a:xfrm>
            <a:prstGeom prst="rect">
              <a:avLst/>
            </a:prstGeom>
            <a:solidFill>
              <a:srgbClr val="1CABE2">
                <a:alpha val="100000"/>
              </a:srgbClr>
            </a:solidFill>
          </p:spPr>
          <p:txBody>
            <a:bodyPr/>
            <a:lstStyle/>
            <a:p/>
          </p:txBody>
        </p:sp>
        <p:sp>
          <p:nvSpPr>
            <p:cNvPr id="38" name="rc38"/>
            <p:cNvSpPr/>
            <p:nvPr/>
          </p:nvSpPr>
          <p:spPr>
            <a:xfrm>
              <a:off x="3162075" y="3314286"/>
              <a:ext cx="239888" cy="993735"/>
            </a:xfrm>
            <a:prstGeom prst="rect">
              <a:avLst/>
            </a:prstGeom>
            <a:solidFill>
              <a:srgbClr val="80BD41">
                <a:alpha val="100000"/>
              </a:srgbClr>
            </a:solidFill>
          </p:spPr>
          <p:txBody>
            <a:bodyPr/>
            <a:lstStyle/>
            <a:p/>
          </p:txBody>
        </p:sp>
        <p:sp>
          <p:nvSpPr>
            <p:cNvPr id="39" name="rc39"/>
            <p:cNvSpPr/>
            <p:nvPr/>
          </p:nvSpPr>
          <p:spPr>
            <a:xfrm>
              <a:off x="3162075" y="3261984"/>
              <a:ext cx="239888" cy="52301"/>
            </a:xfrm>
            <a:prstGeom prst="rect">
              <a:avLst/>
            </a:prstGeom>
            <a:solidFill>
              <a:srgbClr val="1CABE2">
                <a:alpha val="100000"/>
              </a:srgbClr>
            </a:solidFill>
          </p:spPr>
          <p:txBody>
            <a:bodyPr/>
            <a:lstStyle/>
            <a:p/>
          </p:txBody>
        </p:sp>
        <p:sp>
          <p:nvSpPr>
            <p:cNvPr id="40" name="rc40"/>
            <p:cNvSpPr/>
            <p:nvPr/>
          </p:nvSpPr>
          <p:spPr>
            <a:xfrm>
              <a:off x="3428618" y="3284835"/>
              <a:ext cx="239888" cy="1023186"/>
            </a:xfrm>
            <a:prstGeom prst="rect">
              <a:avLst/>
            </a:prstGeom>
            <a:solidFill>
              <a:srgbClr val="80BD41">
                <a:alpha val="100000"/>
              </a:srgbClr>
            </a:solidFill>
          </p:spPr>
          <p:txBody>
            <a:bodyPr/>
            <a:lstStyle/>
            <a:p/>
          </p:txBody>
        </p:sp>
        <p:sp>
          <p:nvSpPr>
            <p:cNvPr id="41" name="rc41"/>
            <p:cNvSpPr/>
            <p:nvPr/>
          </p:nvSpPr>
          <p:spPr>
            <a:xfrm>
              <a:off x="3428618" y="3242203"/>
              <a:ext cx="239888" cy="42632"/>
            </a:xfrm>
            <a:prstGeom prst="rect">
              <a:avLst/>
            </a:prstGeom>
            <a:solidFill>
              <a:srgbClr val="1CABE2">
                <a:alpha val="100000"/>
              </a:srgbClr>
            </a:solidFill>
          </p:spPr>
          <p:txBody>
            <a:bodyPr/>
            <a:lstStyle/>
            <a:p/>
          </p:txBody>
        </p:sp>
        <p:sp>
          <p:nvSpPr>
            <p:cNvPr id="42" name="rc42"/>
            <p:cNvSpPr/>
            <p:nvPr/>
          </p:nvSpPr>
          <p:spPr>
            <a:xfrm>
              <a:off x="3695161" y="3303393"/>
              <a:ext cx="239888" cy="1004628"/>
            </a:xfrm>
            <a:prstGeom prst="rect">
              <a:avLst/>
            </a:prstGeom>
            <a:solidFill>
              <a:srgbClr val="80BD41">
                <a:alpha val="100000"/>
              </a:srgbClr>
            </a:solidFill>
          </p:spPr>
          <p:txBody>
            <a:bodyPr/>
            <a:lstStyle/>
            <a:p/>
          </p:txBody>
        </p:sp>
        <p:sp>
          <p:nvSpPr>
            <p:cNvPr id="43" name="rc43"/>
            <p:cNvSpPr/>
            <p:nvPr/>
          </p:nvSpPr>
          <p:spPr>
            <a:xfrm>
              <a:off x="3695161" y="3216034"/>
              <a:ext cx="239888" cy="87359"/>
            </a:xfrm>
            <a:prstGeom prst="rect">
              <a:avLst/>
            </a:prstGeom>
            <a:solidFill>
              <a:srgbClr val="1CABE2">
                <a:alpha val="100000"/>
              </a:srgbClr>
            </a:solidFill>
          </p:spPr>
          <p:txBody>
            <a:bodyPr/>
            <a:lstStyle/>
            <a:p/>
          </p:txBody>
        </p:sp>
        <p:sp>
          <p:nvSpPr>
            <p:cNvPr id="44" name="rc44"/>
            <p:cNvSpPr/>
            <p:nvPr/>
          </p:nvSpPr>
          <p:spPr>
            <a:xfrm>
              <a:off x="3961705" y="3201522"/>
              <a:ext cx="239888" cy="1106499"/>
            </a:xfrm>
            <a:prstGeom prst="rect">
              <a:avLst/>
            </a:prstGeom>
            <a:solidFill>
              <a:srgbClr val="80BD41">
                <a:alpha val="100000"/>
              </a:srgbClr>
            </a:solidFill>
          </p:spPr>
          <p:txBody>
            <a:bodyPr/>
            <a:lstStyle/>
            <a:p/>
          </p:txBody>
        </p:sp>
        <p:sp>
          <p:nvSpPr>
            <p:cNvPr id="45" name="rc45"/>
            <p:cNvSpPr/>
            <p:nvPr/>
          </p:nvSpPr>
          <p:spPr>
            <a:xfrm>
              <a:off x="3961705" y="3190345"/>
              <a:ext cx="239888" cy="11176"/>
            </a:xfrm>
            <a:prstGeom prst="rect">
              <a:avLst/>
            </a:prstGeom>
            <a:solidFill>
              <a:srgbClr val="1CABE2">
                <a:alpha val="100000"/>
              </a:srgbClr>
            </a:solidFill>
          </p:spPr>
          <p:txBody>
            <a:bodyPr/>
            <a:lstStyle/>
            <a:p/>
          </p:txBody>
        </p:sp>
        <p:sp>
          <p:nvSpPr>
            <p:cNvPr id="46" name="rc46"/>
            <p:cNvSpPr/>
            <p:nvPr/>
          </p:nvSpPr>
          <p:spPr>
            <a:xfrm>
              <a:off x="4228248" y="3444071"/>
              <a:ext cx="239888" cy="863950"/>
            </a:xfrm>
            <a:prstGeom prst="rect">
              <a:avLst/>
            </a:prstGeom>
            <a:solidFill>
              <a:srgbClr val="80BD41">
                <a:alpha val="100000"/>
              </a:srgbClr>
            </a:solidFill>
          </p:spPr>
          <p:txBody>
            <a:bodyPr/>
            <a:lstStyle/>
            <a:p/>
          </p:txBody>
        </p:sp>
        <p:sp>
          <p:nvSpPr>
            <p:cNvPr id="47" name="rc47"/>
            <p:cNvSpPr/>
            <p:nvPr/>
          </p:nvSpPr>
          <p:spPr>
            <a:xfrm>
              <a:off x="4228248" y="3435344"/>
              <a:ext cx="239888" cy="8726"/>
            </a:xfrm>
            <a:prstGeom prst="rect">
              <a:avLst/>
            </a:prstGeom>
            <a:solidFill>
              <a:srgbClr val="1CABE2">
                <a:alpha val="100000"/>
              </a:srgbClr>
            </a:solidFill>
          </p:spPr>
          <p:txBody>
            <a:bodyPr/>
            <a:lstStyle/>
            <a:p/>
          </p:txBody>
        </p:sp>
        <p:sp>
          <p:nvSpPr>
            <p:cNvPr id="48" name="rc48"/>
            <p:cNvSpPr/>
            <p:nvPr/>
          </p:nvSpPr>
          <p:spPr>
            <a:xfrm>
              <a:off x="4494791" y="3441884"/>
              <a:ext cx="239888" cy="866137"/>
            </a:xfrm>
            <a:prstGeom prst="rect">
              <a:avLst/>
            </a:prstGeom>
            <a:solidFill>
              <a:srgbClr val="80BD41">
                <a:alpha val="100000"/>
              </a:srgbClr>
            </a:solidFill>
          </p:spPr>
          <p:txBody>
            <a:bodyPr/>
            <a:lstStyle/>
            <a:p/>
          </p:txBody>
        </p:sp>
        <p:sp>
          <p:nvSpPr>
            <p:cNvPr id="49" name="rc49"/>
            <p:cNvSpPr/>
            <p:nvPr/>
          </p:nvSpPr>
          <p:spPr>
            <a:xfrm>
              <a:off x="4494791" y="3433135"/>
              <a:ext cx="239888" cy="8749"/>
            </a:xfrm>
            <a:prstGeom prst="rect">
              <a:avLst/>
            </a:prstGeom>
            <a:solidFill>
              <a:srgbClr val="1CABE2">
                <a:alpha val="100000"/>
              </a:srgbClr>
            </a:solidFill>
          </p:spPr>
          <p:txBody>
            <a:bodyPr/>
            <a:lstStyle/>
            <a:p/>
          </p:txBody>
        </p:sp>
        <p:sp>
          <p:nvSpPr>
            <p:cNvPr id="50" name="rc50"/>
            <p:cNvSpPr/>
            <p:nvPr/>
          </p:nvSpPr>
          <p:spPr>
            <a:xfrm>
              <a:off x="4761334" y="3434928"/>
              <a:ext cx="239888" cy="873093"/>
            </a:xfrm>
            <a:prstGeom prst="rect">
              <a:avLst/>
            </a:prstGeom>
            <a:solidFill>
              <a:srgbClr val="80BD41">
                <a:alpha val="100000"/>
              </a:srgbClr>
            </a:solidFill>
          </p:spPr>
          <p:txBody>
            <a:bodyPr/>
            <a:lstStyle/>
            <a:p/>
          </p:txBody>
        </p:sp>
        <p:sp>
          <p:nvSpPr>
            <p:cNvPr id="51" name="rc51"/>
            <p:cNvSpPr/>
            <p:nvPr/>
          </p:nvSpPr>
          <p:spPr>
            <a:xfrm>
              <a:off x="4761334" y="3426109"/>
              <a:ext cx="239888" cy="8819"/>
            </a:xfrm>
            <a:prstGeom prst="rect">
              <a:avLst/>
            </a:prstGeom>
            <a:solidFill>
              <a:srgbClr val="1CABE2">
                <a:alpha val="100000"/>
              </a:srgbClr>
            </a:solidFill>
          </p:spPr>
          <p:txBody>
            <a:bodyPr/>
            <a:lstStyle/>
            <a:p/>
          </p:txBody>
        </p:sp>
        <p:sp>
          <p:nvSpPr>
            <p:cNvPr id="52" name="rc52"/>
            <p:cNvSpPr/>
            <p:nvPr/>
          </p:nvSpPr>
          <p:spPr>
            <a:xfrm>
              <a:off x="5027877" y="3423307"/>
              <a:ext cx="239888" cy="884714"/>
            </a:xfrm>
            <a:prstGeom prst="rect">
              <a:avLst/>
            </a:prstGeom>
            <a:solidFill>
              <a:srgbClr val="80BD41">
                <a:alpha val="100000"/>
              </a:srgbClr>
            </a:solidFill>
          </p:spPr>
          <p:txBody>
            <a:bodyPr/>
            <a:lstStyle/>
            <a:p/>
          </p:txBody>
        </p:sp>
        <p:sp>
          <p:nvSpPr>
            <p:cNvPr id="53" name="rc53"/>
            <p:cNvSpPr/>
            <p:nvPr/>
          </p:nvSpPr>
          <p:spPr>
            <a:xfrm>
              <a:off x="5027877" y="3414370"/>
              <a:ext cx="239888" cy="8936"/>
            </a:xfrm>
            <a:prstGeom prst="rect">
              <a:avLst/>
            </a:prstGeom>
            <a:solidFill>
              <a:srgbClr val="1CABE2">
                <a:alpha val="100000"/>
              </a:srgbClr>
            </a:solidFill>
          </p:spPr>
          <p:txBody>
            <a:bodyPr/>
            <a:lstStyle/>
            <a:p/>
          </p:txBody>
        </p:sp>
        <p:sp>
          <p:nvSpPr>
            <p:cNvPr id="54" name="rc54"/>
            <p:cNvSpPr/>
            <p:nvPr/>
          </p:nvSpPr>
          <p:spPr>
            <a:xfrm>
              <a:off x="5294420" y="3399533"/>
              <a:ext cx="239888" cy="908488"/>
            </a:xfrm>
            <a:prstGeom prst="rect">
              <a:avLst/>
            </a:prstGeom>
            <a:solidFill>
              <a:srgbClr val="80BD41">
                <a:alpha val="100000"/>
              </a:srgbClr>
            </a:solidFill>
          </p:spPr>
          <p:txBody>
            <a:bodyPr/>
            <a:lstStyle/>
            <a:p/>
          </p:txBody>
        </p:sp>
        <p:sp>
          <p:nvSpPr>
            <p:cNvPr id="55" name="rc55"/>
            <p:cNvSpPr/>
            <p:nvPr/>
          </p:nvSpPr>
          <p:spPr>
            <a:xfrm>
              <a:off x="5294420" y="3380993"/>
              <a:ext cx="239888" cy="18540"/>
            </a:xfrm>
            <a:prstGeom prst="rect">
              <a:avLst/>
            </a:prstGeom>
            <a:solidFill>
              <a:srgbClr val="1CABE2">
                <a:alpha val="100000"/>
              </a:srgbClr>
            </a:solidFill>
          </p:spPr>
          <p:txBody>
            <a:bodyPr/>
            <a:lstStyle/>
            <a:p/>
          </p:txBody>
        </p:sp>
        <p:sp>
          <p:nvSpPr>
            <p:cNvPr id="56" name="rc56"/>
            <p:cNvSpPr/>
            <p:nvPr/>
          </p:nvSpPr>
          <p:spPr>
            <a:xfrm>
              <a:off x="5560963" y="3368398"/>
              <a:ext cx="239888" cy="939623"/>
            </a:xfrm>
            <a:prstGeom prst="rect">
              <a:avLst/>
            </a:prstGeom>
            <a:solidFill>
              <a:srgbClr val="80BD41">
                <a:alpha val="100000"/>
              </a:srgbClr>
            </a:solidFill>
          </p:spPr>
          <p:txBody>
            <a:bodyPr/>
            <a:lstStyle/>
            <a:p/>
          </p:txBody>
        </p:sp>
        <p:sp>
          <p:nvSpPr>
            <p:cNvPr id="57" name="rc57"/>
            <p:cNvSpPr/>
            <p:nvPr/>
          </p:nvSpPr>
          <p:spPr>
            <a:xfrm>
              <a:off x="5560963" y="3358906"/>
              <a:ext cx="239888" cy="9491"/>
            </a:xfrm>
            <a:prstGeom prst="rect">
              <a:avLst/>
            </a:prstGeom>
            <a:solidFill>
              <a:srgbClr val="1CABE2">
                <a:alpha val="100000"/>
              </a:srgbClr>
            </a:solidFill>
          </p:spPr>
          <p:txBody>
            <a:bodyPr/>
            <a:lstStyle/>
            <a:p/>
          </p:txBody>
        </p:sp>
        <p:sp>
          <p:nvSpPr>
            <p:cNvPr id="58" name="rc58"/>
            <p:cNvSpPr/>
            <p:nvPr/>
          </p:nvSpPr>
          <p:spPr>
            <a:xfrm>
              <a:off x="5827506" y="3345186"/>
              <a:ext cx="239888" cy="962834"/>
            </a:xfrm>
            <a:prstGeom prst="rect">
              <a:avLst/>
            </a:prstGeom>
            <a:solidFill>
              <a:srgbClr val="80BD41">
                <a:alpha val="100000"/>
              </a:srgbClr>
            </a:solidFill>
          </p:spPr>
          <p:txBody>
            <a:bodyPr/>
            <a:lstStyle/>
            <a:p/>
          </p:txBody>
        </p:sp>
        <p:sp>
          <p:nvSpPr>
            <p:cNvPr id="59" name="rc59"/>
            <p:cNvSpPr/>
            <p:nvPr/>
          </p:nvSpPr>
          <p:spPr>
            <a:xfrm>
              <a:off x="5827506" y="3335461"/>
              <a:ext cx="239888" cy="9725"/>
            </a:xfrm>
            <a:prstGeom prst="rect">
              <a:avLst/>
            </a:prstGeom>
            <a:solidFill>
              <a:srgbClr val="1CABE2">
                <a:alpha val="100000"/>
              </a:srgbClr>
            </a:solidFill>
          </p:spPr>
          <p:txBody>
            <a:bodyPr/>
            <a:lstStyle/>
            <a:p/>
          </p:txBody>
        </p:sp>
        <p:sp>
          <p:nvSpPr>
            <p:cNvPr id="60" name="rc60"/>
            <p:cNvSpPr/>
            <p:nvPr/>
          </p:nvSpPr>
          <p:spPr>
            <a:xfrm>
              <a:off x="6094049" y="3308728"/>
              <a:ext cx="239888" cy="999292"/>
            </a:xfrm>
            <a:prstGeom prst="rect">
              <a:avLst/>
            </a:prstGeom>
            <a:solidFill>
              <a:srgbClr val="80BD41">
                <a:alpha val="100000"/>
              </a:srgbClr>
            </a:solidFill>
          </p:spPr>
          <p:txBody>
            <a:bodyPr/>
            <a:lstStyle/>
            <a:p/>
          </p:txBody>
        </p:sp>
        <p:sp>
          <p:nvSpPr>
            <p:cNvPr id="61" name="rc61"/>
            <p:cNvSpPr/>
            <p:nvPr/>
          </p:nvSpPr>
          <p:spPr>
            <a:xfrm>
              <a:off x="6094049" y="3298635"/>
              <a:ext cx="239888" cy="10093"/>
            </a:xfrm>
            <a:prstGeom prst="rect">
              <a:avLst/>
            </a:prstGeom>
            <a:solidFill>
              <a:srgbClr val="1CABE2">
                <a:alpha val="100000"/>
              </a:srgbClr>
            </a:solidFill>
          </p:spPr>
          <p:txBody>
            <a:bodyPr/>
            <a:lstStyle/>
            <a:p/>
          </p:txBody>
        </p:sp>
        <p:sp>
          <p:nvSpPr>
            <p:cNvPr id="62" name="rc62"/>
            <p:cNvSpPr/>
            <p:nvPr/>
          </p:nvSpPr>
          <p:spPr>
            <a:xfrm>
              <a:off x="6360593" y="3282976"/>
              <a:ext cx="239888" cy="1025044"/>
            </a:xfrm>
            <a:prstGeom prst="rect">
              <a:avLst/>
            </a:prstGeom>
            <a:solidFill>
              <a:srgbClr val="80BD41">
                <a:alpha val="100000"/>
              </a:srgbClr>
            </a:solidFill>
          </p:spPr>
          <p:txBody>
            <a:bodyPr/>
            <a:lstStyle/>
            <a:p/>
          </p:txBody>
        </p:sp>
        <p:sp>
          <p:nvSpPr>
            <p:cNvPr id="63" name="rc63"/>
            <p:cNvSpPr/>
            <p:nvPr/>
          </p:nvSpPr>
          <p:spPr>
            <a:xfrm>
              <a:off x="6360593" y="3272622"/>
              <a:ext cx="239888" cy="10353"/>
            </a:xfrm>
            <a:prstGeom prst="rect">
              <a:avLst/>
            </a:prstGeom>
            <a:solidFill>
              <a:srgbClr val="1CABE2">
                <a:alpha val="100000"/>
              </a:srgbClr>
            </a:solidFill>
          </p:spPr>
          <p:txBody>
            <a:bodyPr/>
            <a:lstStyle/>
            <a:p/>
          </p:txBody>
        </p:sp>
        <p:sp>
          <p:nvSpPr>
            <p:cNvPr id="64" name="rc64"/>
            <p:cNvSpPr/>
            <p:nvPr/>
          </p:nvSpPr>
          <p:spPr>
            <a:xfrm>
              <a:off x="6627136" y="3277638"/>
              <a:ext cx="239888" cy="1030383"/>
            </a:xfrm>
            <a:prstGeom prst="rect">
              <a:avLst/>
            </a:prstGeom>
            <a:solidFill>
              <a:srgbClr val="80BD41">
                <a:alpha val="100000"/>
              </a:srgbClr>
            </a:solidFill>
          </p:spPr>
          <p:txBody>
            <a:bodyPr/>
            <a:lstStyle/>
            <a:p/>
          </p:txBody>
        </p:sp>
        <p:sp>
          <p:nvSpPr>
            <p:cNvPr id="65" name="rc65"/>
            <p:cNvSpPr/>
            <p:nvPr/>
          </p:nvSpPr>
          <p:spPr>
            <a:xfrm>
              <a:off x="6627136" y="3256609"/>
              <a:ext cx="239888" cy="21028"/>
            </a:xfrm>
            <a:prstGeom prst="rect">
              <a:avLst/>
            </a:prstGeom>
            <a:solidFill>
              <a:srgbClr val="1CABE2">
                <a:alpha val="100000"/>
              </a:srgbClr>
            </a:solidFill>
          </p:spPr>
          <p:txBody>
            <a:bodyPr/>
            <a:lstStyle/>
            <a:p/>
          </p:txBody>
        </p:sp>
        <p:sp>
          <p:nvSpPr>
            <p:cNvPr id="66" name="rc66"/>
            <p:cNvSpPr/>
            <p:nvPr/>
          </p:nvSpPr>
          <p:spPr>
            <a:xfrm>
              <a:off x="6893679" y="3319238"/>
              <a:ext cx="239888" cy="988783"/>
            </a:xfrm>
            <a:prstGeom prst="rect">
              <a:avLst/>
            </a:prstGeom>
            <a:solidFill>
              <a:srgbClr val="80BD41">
                <a:alpha val="100000"/>
              </a:srgbClr>
            </a:solidFill>
          </p:spPr>
          <p:txBody>
            <a:bodyPr/>
            <a:lstStyle/>
            <a:p/>
          </p:txBody>
        </p:sp>
        <p:sp>
          <p:nvSpPr>
            <p:cNvPr id="67" name="rc67"/>
            <p:cNvSpPr/>
            <p:nvPr/>
          </p:nvSpPr>
          <p:spPr>
            <a:xfrm>
              <a:off x="6893679" y="3244814"/>
              <a:ext cx="239888" cy="74424"/>
            </a:xfrm>
            <a:prstGeom prst="rect">
              <a:avLst/>
            </a:prstGeom>
            <a:solidFill>
              <a:srgbClr val="1CABE2">
                <a:alpha val="100000"/>
              </a:srgbClr>
            </a:solidFill>
          </p:spPr>
          <p:txBody>
            <a:bodyPr/>
            <a:lstStyle/>
            <a:p/>
          </p:txBody>
        </p:sp>
        <p:sp>
          <p:nvSpPr>
            <p:cNvPr id="68" name="rc68"/>
            <p:cNvSpPr/>
            <p:nvPr/>
          </p:nvSpPr>
          <p:spPr>
            <a:xfrm>
              <a:off x="7160222" y="3302720"/>
              <a:ext cx="239888" cy="1005301"/>
            </a:xfrm>
            <a:prstGeom prst="rect">
              <a:avLst/>
            </a:prstGeom>
            <a:solidFill>
              <a:srgbClr val="80BD41">
                <a:alpha val="100000"/>
              </a:srgbClr>
            </a:solidFill>
          </p:spPr>
          <p:txBody>
            <a:bodyPr/>
            <a:lstStyle/>
            <a:p/>
          </p:txBody>
        </p:sp>
        <p:sp>
          <p:nvSpPr>
            <p:cNvPr id="69" name="rc69"/>
            <p:cNvSpPr/>
            <p:nvPr/>
          </p:nvSpPr>
          <p:spPr>
            <a:xfrm>
              <a:off x="7160222" y="3227052"/>
              <a:ext cx="239888" cy="75667"/>
            </a:xfrm>
            <a:prstGeom prst="rect">
              <a:avLst/>
            </a:prstGeom>
            <a:solidFill>
              <a:srgbClr val="1CABE2">
                <a:alpha val="100000"/>
              </a:srgbClr>
            </a:solidFill>
          </p:spPr>
          <p:txBody>
            <a:bodyPr/>
            <a:lstStyle/>
            <a:p/>
          </p:txBody>
        </p:sp>
        <p:sp>
          <p:nvSpPr>
            <p:cNvPr id="70" name="rc70"/>
            <p:cNvSpPr/>
            <p:nvPr/>
          </p:nvSpPr>
          <p:spPr>
            <a:xfrm>
              <a:off x="7426765" y="3681787"/>
              <a:ext cx="239888" cy="626234"/>
            </a:xfrm>
            <a:prstGeom prst="rect">
              <a:avLst/>
            </a:prstGeom>
            <a:solidFill>
              <a:srgbClr val="80BD41">
                <a:alpha val="100000"/>
              </a:srgbClr>
            </a:solidFill>
          </p:spPr>
          <p:txBody>
            <a:bodyPr/>
            <a:lstStyle/>
            <a:p/>
          </p:txBody>
        </p:sp>
        <p:sp>
          <p:nvSpPr>
            <p:cNvPr id="71" name="rc71"/>
            <p:cNvSpPr/>
            <p:nvPr/>
          </p:nvSpPr>
          <p:spPr>
            <a:xfrm>
              <a:off x="7426765" y="3209365"/>
              <a:ext cx="239888" cy="472422"/>
            </a:xfrm>
            <a:prstGeom prst="rect">
              <a:avLst/>
            </a:prstGeom>
            <a:solidFill>
              <a:srgbClr val="1CABE2">
                <a:alpha val="100000"/>
              </a:srgbClr>
            </a:solidFill>
          </p:spPr>
          <p:txBody>
            <a:bodyPr/>
            <a:lstStyle/>
            <a:p/>
          </p:txBody>
        </p:sp>
        <p:sp>
          <p:nvSpPr>
            <p:cNvPr id="72" name="rc72"/>
            <p:cNvSpPr/>
            <p:nvPr/>
          </p:nvSpPr>
          <p:spPr>
            <a:xfrm>
              <a:off x="7693308" y="3786566"/>
              <a:ext cx="239888" cy="521455"/>
            </a:xfrm>
            <a:prstGeom prst="rect">
              <a:avLst/>
            </a:prstGeom>
            <a:solidFill>
              <a:srgbClr val="80BD41">
                <a:alpha val="100000"/>
              </a:srgbClr>
            </a:solidFill>
          </p:spPr>
          <p:txBody>
            <a:bodyPr/>
            <a:lstStyle/>
            <a:p/>
          </p:txBody>
        </p:sp>
        <p:sp>
          <p:nvSpPr>
            <p:cNvPr id="73" name="rc73"/>
            <p:cNvSpPr/>
            <p:nvPr/>
          </p:nvSpPr>
          <p:spPr>
            <a:xfrm>
              <a:off x="7693308" y="3221655"/>
              <a:ext cx="239888" cy="564910"/>
            </a:xfrm>
            <a:prstGeom prst="rect">
              <a:avLst/>
            </a:prstGeom>
            <a:solidFill>
              <a:srgbClr val="1CABE2">
                <a:alpha val="100000"/>
              </a:srgbClr>
            </a:solidFill>
          </p:spPr>
          <p:txBody>
            <a:bodyPr/>
            <a:lstStyle/>
            <a:p/>
          </p:txBody>
        </p:sp>
        <p:sp>
          <p:nvSpPr>
            <p:cNvPr id="74" name="rc74"/>
            <p:cNvSpPr/>
            <p:nvPr/>
          </p:nvSpPr>
          <p:spPr>
            <a:xfrm>
              <a:off x="7959851" y="3410326"/>
              <a:ext cx="239888" cy="897695"/>
            </a:xfrm>
            <a:prstGeom prst="rect">
              <a:avLst/>
            </a:prstGeom>
            <a:solidFill>
              <a:srgbClr val="80BD41">
                <a:alpha val="100000"/>
              </a:srgbClr>
            </a:solidFill>
          </p:spPr>
          <p:txBody>
            <a:bodyPr/>
            <a:lstStyle/>
            <a:p/>
          </p:txBody>
        </p:sp>
        <p:sp>
          <p:nvSpPr>
            <p:cNvPr id="75" name="rc75"/>
            <p:cNvSpPr/>
            <p:nvPr/>
          </p:nvSpPr>
          <p:spPr>
            <a:xfrm>
              <a:off x="7959851" y="3226460"/>
              <a:ext cx="239888" cy="183865"/>
            </a:xfrm>
            <a:prstGeom prst="rect">
              <a:avLst/>
            </a:prstGeom>
            <a:solidFill>
              <a:srgbClr val="1CABE2">
                <a:alpha val="100000"/>
              </a:srgbClr>
            </a:solidFill>
          </p:spPr>
          <p:txBody>
            <a:bodyPr/>
            <a:lstStyle/>
            <a:p/>
          </p:txBody>
        </p:sp>
        <p:sp>
          <p:nvSpPr>
            <p:cNvPr id="76" name="pl76"/>
            <p:cNvSpPr/>
            <p:nvPr/>
          </p:nvSpPr>
          <p:spPr>
            <a:xfrm>
              <a:off x="1416218" y="2095023"/>
              <a:ext cx="6663577" cy="1140029"/>
            </a:xfrm>
            <a:custGeom>
              <a:avLst/>
              <a:pathLst>
                <a:path w="6663577" h="1140029">
                  <a:moveTo>
                    <a:pt x="0" y="536484"/>
                  </a:moveTo>
                  <a:lnTo>
                    <a:pt x="266543" y="447070"/>
                  </a:lnTo>
                  <a:lnTo>
                    <a:pt x="533086" y="536484"/>
                  </a:lnTo>
                  <a:lnTo>
                    <a:pt x="799629" y="357656"/>
                  </a:lnTo>
                  <a:lnTo>
                    <a:pt x="1066172" y="380009"/>
                  </a:lnTo>
                  <a:lnTo>
                    <a:pt x="1332715" y="245888"/>
                  </a:lnTo>
                  <a:lnTo>
                    <a:pt x="1599258" y="178828"/>
                  </a:lnTo>
                  <a:lnTo>
                    <a:pt x="1865801" y="89414"/>
                  </a:lnTo>
                  <a:lnTo>
                    <a:pt x="2132344" y="67060"/>
                  </a:lnTo>
                  <a:lnTo>
                    <a:pt x="2398888" y="156474"/>
                  </a:lnTo>
                  <a:lnTo>
                    <a:pt x="2665431" y="0"/>
                  </a:lnTo>
                  <a:lnTo>
                    <a:pt x="2931974" y="0"/>
                  </a:lnTo>
                  <a:lnTo>
                    <a:pt x="3198517" y="0"/>
                  </a:lnTo>
                  <a:lnTo>
                    <a:pt x="3465060" y="0"/>
                  </a:lnTo>
                  <a:lnTo>
                    <a:pt x="3731603" y="0"/>
                  </a:lnTo>
                  <a:lnTo>
                    <a:pt x="3998146" y="22353"/>
                  </a:lnTo>
                  <a:lnTo>
                    <a:pt x="4264689" y="0"/>
                  </a:lnTo>
                  <a:lnTo>
                    <a:pt x="4531233" y="0"/>
                  </a:lnTo>
                  <a:lnTo>
                    <a:pt x="4797776" y="0"/>
                  </a:lnTo>
                  <a:lnTo>
                    <a:pt x="5064319" y="0"/>
                  </a:lnTo>
                  <a:lnTo>
                    <a:pt x="5330862" y="22353"/>
                  </a:lnTo>
                  <a:lnTo>
                    <a:pt x="5597405" y="134121"/>
                  </a:lnTo>
                  <a:lnTo>
                    <a:pt x="5863948" y="134121"/>
                  </a:lnTo>
                  <a:lnTo>
                    <a:pt x="6130491" y="938847"/>
                  </a:lnTo>
                  <a:lnTo>
                    <a:pt x="6397034" y="1140029"/>
                  </a:lnTo>
                  <a:lnTo>
                    <a:pt x="6663577" y="357656"/>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7" name="tx87"/>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1324790" y="3257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9" name="tx89"/>
            <p:cNvSpPr/>
            <p:nvPr/>
          </p:nvSpPr>
          <p:spPr>
            <a:xfrm>
              <a:off x="2657505" y="3165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0" name="tx90"/>
            <p:cNvSpPr/>
            <p:nvPr/>
          </p:nvSpPr>
          <p:spPr>
            <a:xfrm>
              <a:off x="3990221" y="3054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1" name="tx91"/>
            <p:cNvSpPr/>
            <p:nvPr/>
          </p:nvSpPr>
          <p:spPr>
            <a:xfrm>
              <a:off x="5322937" y="32450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2" name="tx92"/>
            <p:cNvSpPr/>
            <p:nvPr/>
          </p:nvSpPr>
          <p:spPr>
            <a:xfrm>
              <a:off x="6389109" y="3136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93" name="tx93"/>
            <p:cNvSpPr/>
            <p:nvPr/>
          </p:nvSpPr>
          <p:spPr>
            <a:xfrm>
              <a:off x="6655652" y="3120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a:t>
              </a:r>
            </a:p>
          </p:txBody>
        </p:sp>
        <p:sp>
          <p:nvSpPr>
            <p:cNvPr id="94" name="tx94"/>
            <p:cNvSpPr/>
            <p:nvPr/>
          </p:nvSpPr>
          <p:spPr>
            <a:xfrm>
              <a:off x="6922195" y="3108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95" name="tx95"/>
            <p:cNvSpPr/>
            <p:nvPr/>
          </p:nvSpPr>
          <p:spPr>
            <a:xfrm>
              <a:off x="7214864" y="30911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6" name="tx96"/>
            <p:cNvSpPr/>
            <p:nvPr/>
          </p:nvSpPr>
          <p:spPr>
            <a:xfrm>
              <a:off x="7455282" y="3073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7" name="tx97"/>
            <p:cNvSpPr/>
            <p:nvPr/>
          </p:nvSpPr>
          <p:spPr>
            <a:xfrm>
              <a:off x="7721825" y="3085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8" name="tx98"/>
            <p:cNvSpPr/>
            <p:nvPr/>
          </p:nvSpPr>
          <p:spPr>
            <a:xfrm>
              <a:off x="8014493" y="3090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9" name="pl99"/>
            <p:cNvSpPr/>
            <p:nvPr/>
          </p:nvSpPr>
          <p:spPr>
            <a:xfrm>
              <a:off x="1416218"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930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1" name="tx111"/>
            <p:cNvSpPr/>
            <p:nvPr/>
          </p:nvSpPr>
          <p:spPr>
            <a:xfrm>
              <a:off x="1324790" y="34728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2" name="tx112"/>
            <p:cNvSpPr/>
            <p:nvPr/>
          </p:nvSpPr>
          <p:spPr>
            <a:xfrm>
              <a:off x="2657505" y="3829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3" name="tx113"/>
            <p:cNvSpPr/>
            <p:nvPr/>
          </p:nvSpPr>
          <p:spPr>
            <a:xfrm>
              <a:off x="2657505" y="3326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4" name="tx114"/>
            <p:cNvSpPr/>
            <p:nvPr/>
          </p:nvSpPr>
          <p:spPr>
            <a:xfrm>
              <a:off x="3990221" y="3719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5" name="tx115"/>
            <p:cNvSpPr/>
            <p:nvPr/>
          </p:nvSpPr>
          <p:spPr>
            <a:xfrm>
              <a:off x="3990221" y="3160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6" name="tx116"/>
            <p:cNvSpPr/>
            <p:nvPr/>
          </p:nvSpPr>
          <p:spPr>
            <a:xfrm>
              <a:off x="5322937" y="38186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7" name="tx117"/>
            <p:cNvSpPr/>
            <p:nvPr/>
          </p:nvSpPr>
          <p:spPr>
            <a:xfrm>
              <a:off x="5322937" y="3355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8" name="tx118"/>
            <p:cNvSpPr/>
            <p:nvPr/>
          </p:nvSpPr>
          <p:spPr>
            <a:xfrm>
              <a:off x="6389109" y="3760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9" name="tx119"/>
            <p:cNvSpPr/>
            <p:nvPr/>
          </p:nvSpPr>
          <p:spPr>
            <a:xfrm>
              <a:off x="6389109" y="3242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0" name="tx120"/>
            <p:cNvSpPr/>
            <p:nvPr/>
          </p:nvSpPr>
          <p:spPr>
            <a:xfrm>
              <a:off x="6655652" y="37577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1" name="tx121"/>
            <p:cNvSpPr/>
            <p:nvPr/>
          </p:nvSpPr>
          <p:spPr>
            <a:xfrm>
              <a:off x="6655652" y="32320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2" name="tx122"/>
            <p:cNvSpPr/>
            <p:nvPr/>
          </p:nvSpPr>
          <p:spPr>
            <a:xfrm>
              <a:off x="6922195" y="377972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23" name="tx123"/>
            <p:cNvSpPr/>
            <p:nvPr/>
          </p:nvSpPr>
          <p:spPr>
            <a:xfrm>
              <a:off x="6922195" y="3246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4" name="tx124"/>
            <p:cNvSpPr/>
            <p:nvPr/>
          </p:nvSpPr>
          <p:spPr>
            <a:xfrm>
              <a:off x="7188738" y="3770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5" name="tx125"/>
            <p:cNvSpPr/>
            <p:nvPr/>
          </p:nvSpPr>
          <p:spPr>
            <a:xfrm>
              <a:off x="7188738" y="3229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6" name="tx126"/>
            <p:cNvSpPr/>
            <p:nvPr/>
          </p:nvSpPr>
          <p:spPr>
            <a:xfrm>
              <a:off x="7455282" y="39598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27" name="tx127"/>
            <p:cNvSpPr/>
            <p:nvPr/>
          </p:nvSpPr>
          <p:spPr>
            <a:xfrm>
              <a:off x="7481407" y="34105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28" name="tx128"/>
            <p:cNvSpPr/>
            <p:nvPr/>
          </p:nvSpPr>
          <p:spPr>
            <a:xfrm>
              <a:off x="7721825" y="4012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9" name="tx129"/>
            <p:cNvSpPr/>
            <p:nvPr/>
          </p:nvSpPr>
          <p:spPr>
            <a:xfrm>
              <a:off x="7721825" y="3469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30" name="tx130"/>
            <p:cNvSpPr/>
            <p:nvPr/>
          </p:nvSpPr>
          <p:spPr>
            <a:xfrm>
              <a:off x="7988368" y="38240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31" name="tx131"/>
            <p:cNvSpPr/>
            <p:nvPr/>
          </p:nvSpPr>
          <p:spPr>
            <a:xfrm>
              <a:off x="7988368" y="3283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58361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90961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23384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2000-2025</a:t>
              </a:r>
            </a:p>
          </p:txBody>
        </p:sp>
        <p:sp>
          <p:nvSpPr>
            <p:cNvPr id="162" name="pl162"/>
            <p:cNvSpPr/>
            <p:nvPr/>
          </p:nvSpPr>
          <p:spPr>
            <a:xfrm>
              <a:off x="23160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55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3951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4346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358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37534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148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203612" cy="129091"/>
            </a:xfrm>
            <a:prstGeom prst="rect">
              <a:avLst/>
            </a:prstGeom>
            <a:solidFill>
              <a:srgbClr val="80BD41">
                <a:alpha val="100000"/>
              </a:srgbClr>
            </a:solidFill>
          </p:spPr>
          <p:txBody>
            <a:bodyPr/>
            <a:lstStyle/>
            <a:p/>
          </p:txBody>
        </p:sp>
        <p:sp>
          <p:nvSpPr>
            <p:cNvPr id="174" name="rc174"/>
            <p:cNvSpPr/>
            <p:nvPr/>
          </p:nvSpPr>
          <p:spPr>
            <a:xfrm>
              <a:off x="7499886" y="5954972"/>
              <a:ext cx="62662" cy="129091"/>
            </a:xfrm>
            <a:prstGeom prst="rect">
              <a:avLst/>
            </a:prstGeom>
            <a:solidFill>
              <a:srgbClr val="1CABE2">
                <a:alpha val="100000"/>
              </a:srgbClr>
            </a:solidFill>
          </p:spPr>
          <p:txBody>
            <a:bodyPr/>
            <a:lstStyle/>
            <a:p/>
          </p:txBody>
        </p:sp>
        <p:sp>
          <p:nvSpPr>
            <p:cNvPr id="175" name="rc175"/>
            <p:cNvSpPr/>
            <p:nvPr/>
          </p:nvSpPr>
          <p:spPr>
            <a:xfrm>
              <a:off x="1296273" y="5793607"/>
              <a:ext cx="3155870" cy="129091"/>
            </a:xfrm>
            <a:prstGeom prst="rect">
              <a:avLst/>
            </a:prstGeom>
            <a:solidFill>
              <a:srgbClr val="80BD41">
                <a:alpha val="100000"/>
              </a:srgbClr>
            </a:solidFill>
          </p:spPr>
          <p:txBody>
            <a:bodyPr/>
            <a:lstStyle/>
            <a:p/>
          </p:txBody>
        </p:sp>
        <p:sp>
          <p:nvSpPr>
            <p:cNvPr id="176" name="rc176"/>
            <p:cNvSpPr/>
            <p:nvPr/>
          </p:nvSpPr>
          <p:spPr>
            <a:xfrm>
              <a:off x="4452144" y="5793607"/>
              <a:ext cx="3418860" cy="129091"/>
            </a:xfrm>
            <a:prstGeom prst="rect">
              <a:avLst/>
            </a:prstGeom>
            <a:solidFill>
              <a:srgbClr val="1CABE2">
                <a:alpha val="100000"/>
              </a:srgbClr>
            </a:solidFill>
          </p:spPr>
          <p:txBody>
            <a:bodyPr/>
            <a:lstStyle/>
            <a:p/>
          </p:txBody>
        </p:sp>
        <p:sp>
          <p:nvSpPr>
            <p:cNvPr id="177" name="rc177"/>
            <p:cNvSpPr/>
            <p:nvPr/>
          </p:nvSpPr>
          <p:spPr>
            <a:xfrm>
              <a:off x="1296273" y="5632243"/>
              <a:ext cx="5432888" cy="129091"/>
            </a:xfrm>
            <a:prstGeom prst="rect">
              <a:avLst/>
            </a:prstGeom>
            <a:solidFill>
              <a:srgbClr val="80BD41">
                <a:alpha val="100000"/>
              </a:srgbClr>
            </a:solidFill>
          </p:spPr>
          <p:txBody>
            <a:bodyPr/>
            <a:lstStyle/>
            <a:p/>
          </p:txBody>
        </p:sp>
        <p:sp>
          <p:nvSpPr>
            <p:cNvPr id="178" name="rc178"/>
            <p:cNvSpPr/>
            <p:nvPr/>
          </p:nvSpPr>
          <p:spPr>
            <a:xfrm>
              <a:off x="6729162" y="5632243"/>
              <a:ext cx="1112762" cy="129091"/>
            </a:xfrm>
            <a:prstGeom prst="rect">
              <a:avLst/>
            </a:prstGeom>
            <a:solidFill>
              <a:srgbClr val="1CABE2">
                <a:alpha val="100000"/>
              </a:srgbClr>
            </a:solidFill>
          </p:spPr>
          <p:txBody>
            <a:bodyPr/>
            <a:lstStyle/>
            <a:p/>
          </p:txBody>
        </p:sp>
        <p:sp>
          <p:nvSpPr>
            <p:cNvPr id="179" name="tx179"/>
            <p:cNvSpPr/>
            <p:nvPr/>
          </p:nvSpPr>
          <p:spPr>
            <a:xfrm>
              <a:off x="776333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80" name="tx180"/>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81" name="tx181"/>
            <p:cNvSpPr/>
            <p:nvPr/>
          </p:nvSpPr>
          <p:spPr>
            <a:xfrm>
              <a:off x="8088834"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82" name="tx182"/>
            <p:cNvSpPr/>
            <p:nvPr/>
          </p:nvSpPr>
          <p:spPr>
            <a:xfrm>
              <a:off x="429258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83" name="tx183"/>
            <p:cNvSpPr/>
            <p:nvPr/>
          </p:nvSpPr>
          <p:spPr>
            <a:xfrm>
              <a:off x="742572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4" name="tx184"/>
            <p:cNvSpPr/>
            <p:nvPr/>
          </p:nvSpPr>
          <p:spPr>
            <a:xfrm>
              <a:off x="276871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85" name="tx185"/>
            <p:cNvSpPr/>
            <p:nvPr/>
          </p:nvSpPr>
          <p:spPr>
            <a:xfrm>
              <a:off x="605608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0.84</a:t>
              </a:r>
            </a:p>
          </p:txBody>
        </p:sp>
        <p:sp>
          <p:nvSpPr>
            <p:cNvPr id="186" name="tx186"/>
            <p:cNvSpPr/>
            <p:nvPr/>
          </p:nvSpPr>
          <p:spPr>
            <a:xfrm>
              <a:off x="390722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87" name="tx187"/>
            <p:cNvSpPr/>
            <p:nvPr/>
          </p:nvSpPr>
          <p:spPr>
            <a:xfrm>
              <a:off x="718004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0.27</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2" name="tx192"/>
            <p:cNvSpPr/>
            <p:nvPr/>
          </p:nvSpPr>
          <p:spPr>
            <a:xfrm>
              <a:off x="316111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3" name="tx193"/>
            <p:cNvSpPr/>
            <p:nvPr/>
          </p:nvSpPr>
          <p:spPr>
            <a:xfrm>
              <a:off x="520065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4" name="tx194"/>
            <p:cNvSpPr/>
            <p:nvPr/>
          </p:nvSpPr>
          <p:spPr>
            <a:xfrm>
              <a:off x="724018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5" name="tx195"/>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(83%) was lower than in 2019 (99%).
The number of children vaccinated with DTP1 decreased 12% compared to in 2019.
The number of surviving infants increased approximately 4% compared to in 2019.
In 2025, 200,000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224795"/>
            </a:xfrm>
            <a:custGeom>
              <a:avLst/>
              <a:pathLst>
                <a:path w="3397293" h="1224795">
                  <a:moveTo>
                    <a:pt x="0" y="721754"/>
                  </a:moveTo>
                  <a:lnTo>
                    <a:pt x="135891" y="634269"/>
                  </a:lnTo>
                  <a:lnTo>
                    <a:pt x="271783" y="765497"/>
                  </a:lnTo>
                  <a:lnTo>
                    <a:pt x="407675" y="568655"/>
                  </a:lnTo>
                  <a:lnTo>
                    <a:pt x="543566" y="459298"/>
                  </a:lnTo>
                  <a:lnTo>
                    <a:pt x="679458" y="371812"/>
                  </a:lnTo>
                  <a:lnTo>
                    <a:pt x="815350" y="371812"/>
                  </a:lnTo>
                  <a:lnTo>
                    <a:pt x="951242" y="240584"/>
                  </a:lnTo>
                  <a:lnTo>
                    <a:pt x="1087133" y="196842"/>
                  </a:lnTo>
                  <a:lnTo>
                    <a:pt x="1223025" y="306198"/>
                  </a:lnTo>
                  <a:lnTo>
                    <a:pt x="1358917" y="109356"/>
                  </a:lnTo>
                  <a:lnTo>
                    <a:pt x="1494809" y="43742"/>
                  </a:lnTo>
                  <a:lnTo>
                    <a:pt x="1630700" y="65614"/>
                  </a:lnTo>
                  <a:lnTo>
                    <a:pt x="1766592" y="43742"/>
                  </a:lnTo>
                  <a:lnTo>
                    <a:pt x="1902484" y="21871"/>
                  </a:lnTo>
                  <a:lnTo>
                    <a:pt x="2038375" y="43742"/>
                  </a:lnTo>
                  <a:lnTo>
                    <a:pt x="2174267" y="43742"/>
                  </a:lnTo>
                  <a:lnTo>
                    <a:pt x="2310159" y="0"/>
                  </a:lnTo>
                  <a:lnTo>
                    <a:pt x="2446051" y="43742"/>
                  </a:lnTo>
                  <a:lnTo>
                    <a:pt x="2581942" y="43742"/>
                  </a:lnTo>
                  <a:lnTo>
                    <a:pt x="2717834" y="109356"/>
                  </a:lnTo>
                  <a:lnTo>
                    <a:pt x="2853726" y="240584"/>
                  </a:lnTo>
                  <a:lnTo>
                    <a:pt x="2989618" y="240584"/>
                  </a:lnTo>
                  <a:lnTo>
                    <a:pt x="3125509" y="962339"/>
                  </a:lnTo>
                  <a:lnTo>
                    <a:pt x="3261401" y="1224795"/>
                  </a:lnTo>
                  <a:lnTo>
                    <a:pt x="3397293" y="5249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224795"/>
            </a:xfrm>
            <a:custGeom>
              <a:avLst/>
              <a:pathLst>
                <a:path w="3397293" h="1224795">
                  <a:moveTo>
                    <a:pt x="0" y="721754"/>
                  </a:moveTo>
                  <a:lnTo>
                    <a:pt x="135891" y="634269"/>
                  </a:lnTo>
                  <a:lnTo>
                    <a:pt x="271783" y="765497"/>
                  </a:lnTo>
                  <a:lnTo>
                    <a:pt x="407675" y="568655"/>
                  </a:lnTo>
                  <a:lnTo>
                    <a:pt x="543566" y="459298"/>
                  </a:lnTo>
                  <a:lnTo>
                    <a:pt x="679458" y="371812"/>
                  </a:lnTo>
                  <a:lnTo>
                    <a:pt x="815350" y="371812"/>
                  </a:lnTo>
                  <a:lnTo>
                    <a:pt x="951242" y="240584"/>
                  </a:lnTo>
                  <a:lnTo>
                    <a:pt x="1087133" y="196842"/>
                  </a:lnTo>
                  <a:lnTo>
                    <a:pt x="1223025" y="306198"/>
                  </a:lnTo>
                  <a:lnTo>
                    <a:pt x="1358917" y="109356"/>
                  </a:lnTo>
                  <a:lnTo>
                    <a:pt x="1494809" y="43742"/>
                  </a:lnTo>
                  <a:lnTo>
                    <a:pt x="1630700" y="65614"/>
                  </a:lnTo>
                  <a:lnTo>
                    <a:pt x="1766592" y="43742"/>
                  </a:lnTo>
                  <a:lnTo>
                    <a:pt x="1902484" y="21871"/>
                  </a:lnTo>
                  <a:lnTo>
                    <a:pt x="2038375" y="43742"/>
                  </a:lnTo>
                  <a:lnTo>
                    <a:pt x="2174267" y="43742"/>
                  </a:lnTo>
                  <a:lnTo>
                    <a:pt x="2310159" y="0"/>
                  </a:lnTo>
                  <a:lnTo>
                    <a:pt x="2446051" y="43742"/>
                  </a:lnTo>
                  <a:lnTo>
                    <a:pt x="2581942" y="43742"/>
                  </a:lnTo>
                  <a:lnTo>
                    <a:pt x="2717834" y="109356"/>
                  </a:lnTo>
                  <a:lnTo>
                    <a:pt x="2853726" y="240584"/>
                  </a:lnTo>
                  <a:lnTo>
                    <a:pt x="2989618" y="240584"/>
                  </a:lnTo>
                  <a:lnTo>
                    <a:pt x="3125509" y="962339"/>
                  </a:lnTo>
                  <a:lnTo>
                    <a:pt x="3261401" y="1224795"/>
                  </a:lnTo>
                  <a:lnTo>
                    <a:pt x="3397293" y="5249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77895"/>
            </a:xfrm>
            <a:custGeom>
              <a:avLst/>
              <a:pathLst>
                <a:path w="0" h="1377895">
                  <a:moveTo>
                    <a:pt x="0" y="0"/>
                  </a:moveTo>
                  <a:lnTo>
                    <a:pt x="0" y="137789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224795"/>
            </a:xfrm>
            <a:custGeom>
              <a:avLst/>
              <a:pathLst>
                <a:path w="3397293" h="1224795">
                  <a:moveTo>
                    <a:pt x="0" y="721754"/>
                  </a:moveTo>
                  <a:lnTo>
                    <a:pt x="135891" y="634269"/>
                  </a:lnTo>
                  <a:lnTo>
                    <a:pt x="271783" y="765497"/>
                  </a:lnTo>
                  <a:lnTo>
                    <a:pt x="407675" y="568655"/>
                  </a:lnTo>
                  <a:lnTo>
                    <a:pt x="543566" y="459298"/>
                  </a:lnTo>
                  <a:lnTo>
                    <a:pt x="679458" y="371812"/>
                  </a:lnTo>
                  <a:lnTo>
                    <a:pt x="815350" y="371812"/>
                  </a:lnTo>
                  <a:lnTo>
                    <a:pt x="951242" y="240584"/>
                  </a:lnTo>
                  <a:lnTo>
                    <a:pt x="1087133" y="196842"/>
                  </a:lnTo>
                  <a:lnTo>
                    <a:pt x="1223025" y="306198"/>
                  </a:lnTo>
                  <a:lnTo>
                    <a:pt x="1358917" y="109356"/>
                  </a:lnTo>
                  <a:lnTo>
                    <a:pt x="1494809" y="43742"/>
                  </a:lnTo>
                  <a:lnTo>
                    <a:pt x="1630700" y="65614"/>
                  </a:lnTo>
                  <a:lnTo>
                    <a:pt x="1766592" y="43742"/>
                  </a:lnTo>
                  <a:lnTo>
                    <a:pt x="1902484" y="21871"/>
                  </a:lnTo>
                  <a:lnTo>
                    <a:pt x="2038375" y="43742"/>
                  </a:lnTo>
                  <a:lnTo>
                    <a:pt x="2174267" y="43742"/>
                  </a:lnTo>
                  <a:lnTo>
                    <a:pt x="2310159" y="0"/>
                  </a:lnTo>
                  <a:lnTo>
                    <a:pt x="2446051" y="43742"/>
                  </a:lnTo>
                  <a:lnTo>
                    <a:pt x="2581942" y="43742"/>
                  </a:lnTo>
                  <a:lnTo>
                    <a:pt x="2717834" y="109356"/>
                  </a:lnTo>
                  <a:lnTo>
                    <a:pt x="2853726" y="240584"/>
                  </a:lnTo>
                  <a:lnTo>
                    <a:pt x="2989618" y="240584"/>
                  </a:lnTo>
                  <a:lnTo>
                    <a:pt x="3125509" y="962339"/>
                  </a:lnTo>
                  <a:lnTo>
                    <a:pt x="3261401" y="1224795"/>
                  </a:lnTo>
                  <a:lnTo>
                    <a:pt x="3397293" y="5249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7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03" y="4988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0" name="tx60"/>
            <p:cNvSpPr/>
            <p:nvPr/>
          </p:nvSpPr>
          <p:spPr>
            <a:xfrm>
              <a:off x="27623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849"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0764" y="1403693"/>
              <a:ext cx="23976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Sudan, 2000-2025</a:t>
              </a:r>
            </a:p>
          </p:txBody>
        </p:sp>
        <p:sp>
          <p:nvSpPr>
            <p:cNvPr id="63" name="pl63"/>
            <p:cNvSpPr/>
            <p:nvPr/>
          </p:nvSpPr>
          <p:spPr>
            <a:xfrm>
              <a:off x="5267799" y="3920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4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2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72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6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8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1156"/>
              <a:ext cx="3397293" cy="1948538"/>
            </a:xfrm>
            <a:custGeom>
              <a:avLst/>
              <a:pathLst>
                <a:path w="3397293" h="1948538">
                  <a:moveTo>
                    <a:pt x="0" y="1148245"/>
                  </a:moveTo>
                  <a:lnTo>
                    <a:pt x="135891" y="1009064"/>
                  </a:lnTo>
                  <a:lnTo>
                    <a:pt x="271783" y="1217836"/>
                  </a:lnTo>
                  <a:lnTo>
                    <a:pt x="407675" y="904678"/>
                  </a:lnTo>
                  <a:lnTo>
                    <a:pt x="543566" y="730701"/>
                  </a:lnTo>
                  <a:lnTo>
                    <a:pt x="679458" y="591520"/>
                  </a:lnTo>
                  <a:lnTo>
                    <a:pt x="815350" y="591520"/>
                  </a:lnTo>
                  <a:lnTo>
                    <a:pt x="951242" y="382748"/>
                  </a:lnTo>
                  <a:lnTo>
                    <a:pt x="1087133" y="313157"/>
                  </a:lnTo>
                  <a:lnTo>
                    <a:pt x="1223025" y="487134"/>
                  </a:lnTo>
                  <a:lnTo>
                    <a:pt x="1358917" y="173976"/>
                  </a:lnTo>
                  <a:lnTo>
                    <a:pt x="1494809" y="69590"/>
                  </a:lnTo>
                  <a:lnTo>
                    <a:pt x="1630700" y="104385"/>
                  </a:lnTo>
                  <a:lnTo>
                    <a:pt x="1766592" y="69590"/>
                  </a:lnTo>
                  <a:lnTo>
                    <a:pt x="1902484" y="34795"/>
                  </a:lnTo>
                  <a:lnTo>
                    <a:pt x="2038375" y="69590"/>
                  </a:lnTo>
                  <a:lnTo>
                    <a:pt x="2174267" y="69590"/>
                  </a:lnTo>
                  <a:lnTo>
                    <a:pt x="2310159" y="0"/>
                  </a:lnTo>
                  <a:lnTo>
                    <a:pt x="2446051" y="69590"/>
                  </a:lnTo>
                  <a:lnTo>
                    <a:pt x="2581942" y="69590"/>
                  </a:lnTo>
                  <a:lnTo>
                    <a:pt x="2717834" y="173976"/>
                  </a:lnTo>
                  <a:lnTo>
                    <a:pt x="2853726" y="382748"/>
                  </a:lnTo>
                  <a:lnTo>
                    <a:pt x="2989618" y="382748"/>
                  </a:lnTo>
                  <a:lnTo>
                    <a:pt x="3125509" y="1530994"/>
                  </a:lnTo>
                  <a:lnTo>
                    <a:pt x="3261401" y="1948538"/>
                  </a:lnTo>
                  <a:lnTo>
                    <a:pt x="3397293" y="83508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180747"/>
              <a:ext cx="3397293" cy="487134"/>
            </a:xfrm>
            <a:custGeom>
              <a:avLst/>
              <a:pathLst>
                <a:path w="3397293" h="487134">
                  <a:moveTo>
                    <a:pt x="0" y="487134"/>
                  </a:moveTo>
                  <a:lnTo>
                    <a:pt x="135891" y="487134"/>
                  </a:lnTo>
                  <a:lnTo>
                    <a:pt x="271783" y="487134"/>
                  </a:lnTo>
                  <a:lnTo>
                    <a:pt x="407675" y="417543"/>
                  </a:lnTo>
                  <a:lnTo>
                    <a:pt x="543566" y="347953"/>
                  </a:lnTo>
                  <a:lnTo>
                    <a:pt x="679458" y="313157"/>
                  </a:lnTo>
                  <a:lnTo>
                    <a:pt x="815350" y="278362"/>
                  </a:lnTo>
                  <a:lnTo>
                    <a:pt x="951242" y="278362"/>
                  </a:lnTo>
                  <a:lnTo>
                    <a:pt x="1087133" y="173976"/>
                  </a:lnTo>
                  <a:lnTo>
                    <a:pt x="1223025" y="104385"/>
                  </a:lnTo>
                  <a:lnTo>
                    <a:pt x="1358917" y="104385"/>
                  </a:lnTo>
                  <a:lnTo>
                    <a:pt x="1494809" y="69590"/>
                  </a:lnTo>
                  <a:lnTo>
                    <a:pt x="1630700" y="69590"/>
                  </a:lnTo>
                  <a:lnTo>
                    <a:pt x="1766592" y="69590"/>
                  </a:lnTo>
                  <a:lnTo>
                    <a:pt x="1902484" y="69590"/>
                  </a:lnTo>
                  <a:lnTo>
                    <a:pt x="2038375" y="34795"/>
                  </a:lnTo>
                  <a:lnTo>
                    <a:pt x="2174267" y="0"/>
                  </a:lnTo>
                  <a:lnTo>
                    <a:pt x="2310159" y="0"/>
                  </a:lnTo>
                  <a:lnTo>
                    <a:pt x="2446051" y="0"/>
                  </a:lnTo>
                  <a:lnTo>
                    <a:pt x="2581942" y="0"/>
                  </a:lnTo>
                  <a:lnTo>
                    <a:pt x="2717834" y="104385"/>
                  </a:lnTo>
                  <a:lnTo>
                    <a:pt x="2853726" y="173976"/>
                  </a:lnTo>
                  <a:lnTo>
                    <a:pt x="2989618" y="34795"/>
                  </a:lnTo>
                  <a:lnTo>
                    <a:pt x="3125509" y="69590"/>
                  </a:lnTo>
                  <a:lnTo>
                    <a:pt x="3261401" y="69590"/>
                  </a:lnTo>
                  <a:lnTo>
                    <a:pt x="3397293" y="347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11156"/>
              <a:ext cx="3397293" cy="417543"/>
            </a:xfrm>
            <a:custGeom>
              <a:avLst/>
              <a:pathLst>
                <a:path w="3397293" h="417543">
                  <a:moveTo>
                    <a:pt x="0" y="173976"/>
                  </a:moveTo>
                  <a:lnTo>
                    <a:pt x="135891" y="139181"/>
                  </a:lnTo>
                  <a:lnTo>
                    <a:pt x="271783" y="208771"/>
                  </a:lnTo>
                  <a:lnTo>
                    <a:pt x="407675" y="173976"/>
                  </a:lnTo>
                  <a:lnTo>
                    <a:pt x="543566" y="139181"/>
                  </a:lnTo>
                  <a:lnTo>
                    <a:pt x="679458" y="104385"/>
                  </a:lnTo>
                  <a:lnTo>
                    <a:pt x="815350" y="104385"/>
                  </a:lnTo>
                  <a:lnTo>
                    <a:pt x="951242" y="69590"/>
                  </a:lnTo>
                  <a:lnTo>
                    <a:pt x="1087133" y="34795"/>
                  </a:lnTo>
                  <a:lnTo>
                    <a:pt x="1223025" y="34795"/>
                  </a:lnTo>
                  <a:lnTo>
                    <a:pt x="1358917" y="0"/>
                  </a:lnTo>
                  <a:lnTo>
                    <a:pt x="1494809" y="0"/>
                  </a:lnTo>
                  <a:lnTo>
                    <a:pt x="1630700" y="104385"/>
                  </a:lnTo>
                  <a:lnTo>
                    <a:pt x="1766592" y="34795"/>
                  </a:lnTo>
                  <a:lnTo>
                    <a:pt x="1902484" y="34795"/>
                  </a:lnTo>
                  <a:lnTo>
                    <a:pt x="2038375" y="104385"/>
                  </a:lnTo>
                  <a:lnTo>
                    <a:pt x="2174267" y="69590"/>
                  </a:lnTo>
                  <a:lnTo>
                    <a:pt x="2310159" y="34795"/>
                  </a:lnTo>
                  <a:lnTo>
                    <a:pt x="2446051" y="69590"/>
                  </a:lnTo>
                  <a:lnTo>
                    <a:pt x="2581942" y="69590"/>
                  </a:lnTo>
                  <a:lnTo>
                    <a:pt x="2717834" y="208771"/>
                  </a:lnTo>
                  <a:lnTo>
                    <a:pt x="2853726" y="208771"/>
                  </a:lnTo>
                  <a:lnTo>
                    <a:pt x="2989618" y="173976"/>
                  </a:lnTo>
                  <a:lnTo>
                    <a:pt x="3125509" y="347953"/>
                  </a:lnTo>
                  <a:lnTo>
                    <a:pt x="3261401" y="417543"/>
                  </a:lnTo>
                  <a:lnTo>
                    <a:pt x="3397293" y="27836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18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1156"/>
              <a:ext cx="3397293" cy="1948538"/>
            </a:xfrm>
            <a:custGeom>
              <a:avLst/>
              <a:pathLst>
                <a:path w="3397293" h="1948538">
                  <a:moveTo>
                    <a:pt x="0" y="1148245"/>
                  </a:moveTo>
                  <a:lnTo>
                    <a:pt x="135891" y="1009064"/>
                  </a:lnTo>
                  <a:lnTo>
                    <a:pt x="271783" y="1217836"/>
                  </a:lnTo>
                  <a:lnTo>
                    <a:pt x="407675" y="904678"/>
                  </a:lnTo>
                  <a:lnTo>
                    <a:pt x="543566" y="730701"/>
                  </a:lnTo>
                  <a:lnTo>
                    <a:pt x="679458" y="591520"/>
                  </a:lnTo>
                  <a:lnTo>
                    <a:pt x="815350" y="591520"/>
                  </a:lnTo>
                  <a:lnTo>
                    <a:pt x="951242" y="382748"/>
                  </a:lnTo>
                  <a:lnTo>
                    <a:pt x="1087133" y="313157"/>
                  </a:lnTo>
                  <a:lnTo>
                    <a:pt x="1223025" y="487134"/>
                  </a:lnTo>
                  <a:lnTo>
                    <a:pt x="1358917" y="173976"/>
                  </a:lnTo>
                  <a:lnTo>
                    <a:pt x="1494809" y="69590"/>
                  </a:lnTo>
                  <a:lnTo>
                    <a:pt x="1630700" y="104385"/>
                  </a:lnTo>
                  <a:lnTo>
                    <a:pt x="1766592" y="69590"/>
                  </a:lnTo>
                  <a:lnTo>
                    <a:pt x="1902484" y="34795"/>
                  </a:lnTo>
                  <a:lnTo>
                    <a:pt x="2038375" y="69590"/>
                  </a:lnTo>
                  <a:lnTo>
                    <a:pt x="2174267" y="69590"/>
                  </a:lnTo>
                  <a:lnTo>
                    <a:pt x="2310159" y="0"/>
                  </a:lnTo>
                  <a:lnTo>
                    <a:pt x="2446051" y="69590"/>
                  </a:lnTo>
                  <a:lnTo>
                    <a:pt x="2581942" y="69590"/>
                  </a:lnTo>
                  <a:lnTo>
                    <a:pt x="2717834" y="173976"/>
                  </a:lnTo>
                  <a:lnTo>
                    <a:pt x="2853726" y="382748"/>
                  </a:lnTo>
                  <a:lnTo>
                    <a:pt x="2989618" y="382748"/>
                  </a:lnTo>
                  <a:lnTo>
                    <a:pt x="3125509" y="1530994"/>
                  </a:lnTo>
                  <a:lnTo>
                    <a:pt x="3261401" y="1948538"/>
                  </a:lnTo>
                  <a:lnTo>
                    <a:pt x="3397293" y="835087"/>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85893"/>
              <a:ext cx="0" cy="1273509"/>
            </a:xfrm>
            <a:custGeom>
              <a:avLst/>
              <a:pathLst>
                <a:path w="0" h="1273509">
                  <a:moveTo>
                    <a:pt x="0" y="127350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1985893"/>
              <a:ext cx="0" cy="716783"/>
            </a:xfrm>
            <a:custGeom>
              <a:avLst/>
              <a:pathLst>
                <a:path w="0" h="716783">
                  <a:moveTo>
                    <a:pt x="0" y="71678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1985893"/>
              <a:ext cx="0" cy="299239"/>
            </a:xfrm>
            <a:custGeom>
              <a:avLst/>
              <a:pathLst>
                <a:path w="0" h="299239">
                  <a:moveTo>
                    <a:pt x="0" y="2992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1985893"/>
              <a:ext cx="0" cy="194853"/>
            </a:xfrm>
            <a:custGeom>
              <a:avLst/>
              <a:pathLst>
                <a:path w="0" h="194853">
                  <a:moveTo>
                    <a:pt x="0" y="1948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1985893"/>
              <a:ext cx="0" cy="194853"/>
            </a:xfrm>
            <a:custGeom>
              <a:avLst/>
              <a:pathLst>
                <a:path w="0" h="194853">
                  <a:moveTo>
                    <a:pt x="0" y="1948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1985893"/>
              <a:ext cx="0" cy="2073801"/>
            </a:xfrm>
            <a:custGeom>
              <a:avLst/>
              <a:pathLst>
                <a:path w="0" h="2073801">
                  <a:moveTo>
                    <a:pt x="0" y="20738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85893"/>
              <a:ext cx="0" cy="960351"/>
            </a:xfrm>
            <a:custGeom>
              <a:avLst/>
              <a:pathLst>
                <a:path w="0" h="960351">
                  <a:moveTo>
                    <a:pt x="0" y="9603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11156"/>
              <a:ext cx="3397293" cy="1948538"/>
            </a:xfrm>
            <a:custGeom>
              <a:avLst/>
              <a:pathLst>
                <a:path w="3397293" h="1948538">
                  <a:moveTo>
                    <a:pt x="0" y="1148245"/>
                  </a:moveTo>
                  <a:lnTo>
                    <a:pt x="135891" y="1009064"/>
                  </a:lnTo>
                  <a:lnTo>
                    <a:pt x="271783" y="1217836"/>
                  </a:lnTo>
                  <a:lnTo>
                    <a:pt x="407675" y="904678"/>
                  </a:lnTo>
                  <a:lnTo>
                    <a:pt x="543566" y="730701"/>
                  </a:lnTo>
                  <a:lnTo>
                    <a:pt x="679458" y="591520"/>
                  </a:lnTo>
                  <a:lnTo>
                    <a:pt x="815350" y="591520"/>
                  </a:lnTo>
                  <a:lnTo>
                    <a:pt x="951242" y="382748"/>
                  </a:lnTo>
                  <a:lnTo>
                    <a:pt x="1087133" y="313157"/>
                  </a:lnTo>
                  <a:lnTo>
                    <a:pt x="1223025" y="487134"/>
                  </a:lnTo>
                  <a:lnTo>
                    <a:pt x="1358917" y="173976"/>
                  </a:lnTo>
                  <a:lnTo>
                    <a:pt x="1494809" y="69590"/>
                  </a:lnTo>
                  <a:lnTo>
                    <a:pt x="1630700" y="104385"/>
                  </a:lnTo>
                  <a:lnTo>
                    <a:pt x="1766592" y="69590"/>
                  </a:lnTo>
                  <a:lnTo>
                    <a:pt x="1902484" y="34795"/>
                  </a:lnTo>
                  <a:lnTo>
                    <a:pt x="2038375" y="69590"/>
                  </a:lnTo>
                  <a:lnTo>
                    <a:pt x="2174267" y="69590"/>
                  </a:lnTo>
                  <a:lnTo>
                    <a:pt x="2310159" y="0"/>
                  </a:lnTo>
                  <a:lnTo>
                    <a:pt x="2446051" y="69590"/>
                  </a:lnTo>
                  <a:lnTo>
                    <a:pt x="2581942" y="69590"/>
                  </a:lnTo>
                  <a:lnTo>
                    <a:pt x="2717834" y="173976"/>
                  </a:lnTo>
                  <a:lnTo>
                    <a:pt x="2853726" y="382748"/>
                  </a:lnTo>
                  <a:lnTo>
                    <a:pt x="2989618" y="382748"/>
                  </a:lnTo>
                  <a:lnTo>
                    <a:pt x="3125509" y="1530994"/>
                  </a:lnTo>
                  <a:lnTo>
                    <a:pt x="3261401" y="1948538"/>
                  </a:lnTo>
                  <a:lnTo>
                    <a:pt x="3397293" y="835087"/>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3148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91" name="tx91"/>
            <p:cNvSpPr/>
            <p:nvPr/>
          </p:nvSpPr>
          <p:spPr>
            <a:xfrm>
              <a:off x="6038783" y="193153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2" name="tx92"/>
            <p:cNvSpPr/>
            <p:nvPr/>
          </p:nvSpPr>
          <p:spPr>
            <a:xfrm>
              <a:off x="6748386" y="1931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1931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1931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1931852"/>
              <a:ext cx="1566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96" name="tx96"/>
            <p:cNvSpPr/>
            <p:nvPr/>
          </p:nvSpPr>
          <p:spPr>
            <a:xfrm>
              <a:off x="8756617" y="19328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8902429" y="21764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490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5204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245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2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94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94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19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744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16502" y="4988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15" name="tx115"/>
            <p:cNvSpPr/>
            <p:nvPr/>
          </p:nvSpPr>
          <p:spPr>
            <a:xfrm>
              <a:off x="70790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154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80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96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71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329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88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404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021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637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800761"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3465350" cy="114824"/>
            </a:xfrm>
            <a:prstGeom prst="rect">
              <a:avLst/>
            </a:prstGeom>
            <a:solidFill>
              <a:srgbClr val="1CABE2">
                <a:alpha val="80000"/>
              </a:srgbClr>
            </a:solidFill>
          </p:spPr>
          <p:txBody>
            <a:bodyPr/>
            <a:lstStyle/>
            <a:p/>
          </p:txBody>
        </p:sp>
        <p:sp>
          <p:nvSpPr>
            <p:cNvPr id="133" name="tx133"/>
            <p:cNvSpPr/>
            <p:nvPr/>
          </p:nvSpPr>
          <p:spPr>
            <a:xfrm>
              <a:off x="160852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108,000</a:t>
              </a:r>
            </a:p>
          </p:txBody>
        </p:sp>
        <p:sp>
          <p:nvSpPr>
            <p:cNvPr id="134" name="tx134"/>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983,000</a:t>
              </a:r>
            </a:p>
          </p:txBody>
        </p:sp>
        <p:sp>
          <p:nvSpPr>
            <p:cNvPr id="135" name="tx135"/>
            <p:cNvSpPr/>
            <p:nvPr/>
          </p:nvSpPr>
          <p:spPr>
            <a:xfrm>
              <a:off x="4273115"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465,000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738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1" name="tx141"/>
            <p:cNvSpPr/>
            <p:nvPr/>
          </p:nvSpPr>
          <p:spPr>
            <a:xfrm>
              <a:off x="453549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2" name="tx142"/>
            <p:cNvSpPr/>
            <p:nvPr/>
          </p:nvSpPr>
          <p:spPr>
            <a:xfrm>
              <a:off x="639713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3" name="tx143"/>
            <p:cNvSpPr/>
            <p:nvPr/>
          </p:nvSpPr>
          <p:spPr>
            <a:xfrm>
              <a:off x="8142276"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Sudan (71%) was 14 percentage points lower than the global average (85%) and 12 percentage points lower than the average across all MENA countries (83%).
National DTP3 coverage was 22 percentage points lower than in 2019 (93%).
This equates to 465,000 un- and undervaccinated children in 2025 compared to 108,000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DTP3 coverage was 71% - this is 22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Sudan ranked number 4 out of 20 countries for lowest DTP3 coverage (based on tied ranks).
Sudan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8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0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2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4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42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65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68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67184"/>
              <a:ext cx="239888" cy="544825"/>
            </a:xfrm>
            <a:prstGeom prst="rect">
              <a:avLst/>
            </a:prstGeom>
            <a:solidFill>
              <a:srgbClr val="80BD41">
                <a:alpha val="100000"/>
              </a:srgbClr>
            </a:solidFill>
          </p:spPr>
          <p:txBody>
            <a:bodyPr/>
            <a:lstStyle/>
            <a:p/>
          </p:txBody>
        </p:sp>
        <p:sp>
          <p:nvSpPr>
            <p:cNvPr id="25" name="rc25"/>
            <p:cNvSpPr/>
            <p:nvPr/>
          </p:nvSpPr>
          <p:spPr>
            <a:xfrm>
              <a:off x="1296273" y="3333259"/>
              <a:ext cx="239888" cy="333924"/>
            </a:xfrm>
            <a:prstGeom prst="rect">
              <a:avLst/>
            </a:prstGeom>
            <a:solidFill>
              <a:srgbClr val="1CABE2">
                <a:alpha val="100000"/>
              </a:srgbClr>
            </a:solidFill>
          </p:spPr>
          <p:txBody>
            <a:bodyPr/>
            <a:lstStyle/>
            <a:p/>
          </p:txBody>
        </p:sp>
        <p:sp>
          <p:nvSpPr>
            <p:cNvPr id="26" name="rc26"/>
            <p:cNvSpPr/>
            <p:nvPr/>
          </p:nvSpPr>
          <p:spPr>
            <a:xfrm>
              <a:off x="1562816" y="3618437"/>
              <a:ext cx="239888" cy="593572"/>
            </a:xfrm>
            <a:prstGeom prst="rect">
              <a:avLst/>
            </a:prstGeom>
            <a:solidFill>
              <a:srgbClr val="80BD41">
                <a:alpha val="100000"/>
              </a:srgbClr>
            </a:solidFill>
          </p:spPr>
          <p:txBody>
            <a:bodyPr/>
            <a:lstStyle/>
            <a:p/>
          </p:txBody>
        </p:sp>
        <p:sp>
          <p:nvSpPr>
            <p:cNvPr id="27" name="rc27"/>
            <p:cNvSpPr/>
            <p:nvPr/>
          </p:nvSpPr>
          <p:spPr>
            <a:xfrm>
              <a:off x="1562816" y="3312657"/>
              <a:ext cx="239888" cy="305779"/>
            </a:xfrm>
            <a:prstGeom prst="rect">
              <a:avLst/>
            </a:prstGeom>
            <a:solidFill>
              <a:srgbClr val="1CABE2">
                <a:alpha val="100000"/>
              </a:srgbClr>
            </a:solidFill>
          </p:spPr>
          <p:txBody>
            <a:bodyPr/>
            <a:lstStyle/>
            <a:p/>
          </p:txBody>
        </p:sp>
        <p:sp>
          <p:nvSpPr>
            <p:cNvPr id="28" name="rc28"/>
            <p:cNvSpPr/>
            <p:nvPr/>
          </p:nvSpPr>
          <p:spPr>
            <a:xfrm>
              <a:off x="1829360" y="3660227"/>
              <a:ext cx="239888" cy="551782"/>
            </a:xfrm>
            <a:prstGeom prst="rect">
              <a:avLst/>
            </a:prstGeom>
            <a:solidFill>
              <a:srgbClr val="80BD41">
                <a:alpha val="100000"/>
              </a:srgbClr>
            </a:solidFill>
          </p:spPr>
          <p:txBody>
            <a:bodyPr/>
            <a:lstStyle/>
            <a:p/>
          </p:txBody>
        </p:sp>
        <p:sp>
          <p:nvSpPr>
            <p:cNvPr id="29" name="rc29"/>
            <p:cNvSpPr/>
            <p:nvPr/>
          </p:nvSpPr>
          <p:spPr>
            <a:xfrm>
              <a:off x="1829360" y="3292372"/>
              <a:ext cx="239888" cy="367854"/>
            </a:xfrm>
            <a:prstGeom prst="rect">
              <a:avLst/>
            </a:prstGeom>
            <a:solidFill>
              <a:srgbClr val="1CABE2">
                <a:alpha val="100000"/>
              </a:srgbClr>
            </a:solidFill>
          </p:spPr>
          <p:txBody>
            <a:bodyPr/>
            <a:lstStyle/>
            <a:p/>
          </p:txBody>
        </p:sp>
        <p:sp>
          <p:nvSpPr>
            <p:cNvPr id="30" name="rc30"/>
            <p:cNvSpPr/>
            <p:nvPr/>
          </p:nvSpPr>
          <p:spPr>
            <a:xfrm>
              <a:off x="2095903" y="3566104"/>
              <a:ext cx="239888" cy="645904"/>
            </a:xfrm>
            <a:prstGeom prst="rect">
              <a:avLst/>
            </a:prstGeom>
            <a:solidFill>
              <a:srgbClr val="80BD41">
                <a:alpha val="100000"/>
              </a:srgbClr>
            </a:solidFill>
          </p:spPr>
          <p:txBody>
            <a:bodyPr/>
            <a:lstStyle/>
            <a:p/>
          </p:txBody>
        </p:sp>
        <p:sp>
          <p:nvSpPr>
            <p:cNvPr id="31" name="rc31"/>
            <p:cNvSpPr/>
            <p:nvPr/>
          </p:nvSpPr>
          <p:spPr>
            <a:xfrm>
              <a:off x="2095903" y="3275916"/>
              <a:ext cx="239888" cy="290188"/>
            </a:xfrm>
            <a:prstGeom prst="rect">
              <a:avLst/>
            </a:prstGeom>
            <a:solidFill>
              <a:srgbClr val="1CABE2">
                <a:alpha val="100000"/>
              </a:srgbClr>
            </a:solidFill>
          </p:spPr>
          <p:txBody>
            <a:bodyPr/>
            <a:lstStyle/>
            <a:p/>
          </p:txBody>
        </p:sp>
        <p:sp>
          <p:nvSpPr>
            <p:cNvPr id="32" name="rc32"/>
            <p:cNvSpPr/>
            <p:nvPr/>
          </p:nvSpPr>
          <p:spPr>
            <a:xfrm>
              <a:off x="2362446" y="3507675"/>
              <a:ext cx="239888" cy="704333"/>
            </a:xfrm>
            <a:prstGeom prst="rect">
              <a:avLst/>
            </a:prstGeom>
            <a:solidFill>
              <a:srgbClr val="80BD41">
                <a:alpha val="100000"/>
              </a:srgbClr>
            </a:solidFill>
          </p:spPr>
          <p:txBody>
            <a:bodyPr/>
            <a:lstStyle/>
            <a:p/>
          </p:txBody>
        </p:sp>
        <p:sp>
          <p:nvSpPr>
            <p:cNvPr id="33" name="rc33"/>
            <p:cNvSpPr/>
            <p:nvPr/>
          </p:nvSpPr>
          <p:spPr>
            <a:xfrm>
              <a:off x="2362446" y="3260207"/>
              <a:ext cx="239888" cy="247468"/>
            </a:xfrm>
            <a:prstGeom prst="rect">
              <a:avLst/>
            </a:prstGeom>
            <a:solidFill>
              <a:srgbClr val="1CABE2">
                <a:alpha val="100000"/>
              </a:srgbClr>
            </a:solidFill>
          </p:spPr>
          <p:txBody>
            <a:bodyPr/>
            <a:lstStyle/>
            <a:p/>
          </p:txBody>
        </p:sp>
        <p:sp>
          <p:nvSpPr>
            <p:cNvPr id="34" name="rc34"/>
            <p:cNvSpPr/>
            <p:nvPr/>
          </p:nvSpPr>
          <p:spPr>
            <a:xfrm>
              <a:off x="2628989" y="3457162"/>
              <a:ext cx="239888" cy="754847"/>
            </a:xfrm>
            <a:prstGeom prst="rect">
              <a:avLst/>
            </a:prstGeom>
            <a:solidFill>
              <a:srgbClr val="80BD41">
                <a:alpha val="100000"/>
              </a:srgbClr>
            </a:solidFill>
          </p:spPr>
          <p:txBody>
            <a:bodyPr/>
            <a:lstStyle/>
            <a:p/>
          </p:txBody>
        </p:sp>
        <p:sp>
          <p:nvSpPr>
            <p:cNvPr id="35" name="rc35"/>
            <p:cNvSpPr/>
            <p:nvPr/>
          </p:nvSpPr>
          <p:spPr>
            <a:xfrm>
              <a:off x="2628989" y="3244257"/>
              <a:ext cx="239888" cy="212905"/>
            </a:xfrm>
            <a:prstGeom prst="rect">
              <a:avLst/>
            </a:prstGeom>
            <a:solidFill>
              <a:srgbClr val="1CABE2">
                <a:alpha val="100000"/>
              </a:srgbClr>
            </a:solidFill>
          </p:spPr>
          <p:txBody>
            <a:bodyPr/>
            <a:lstStyle/>
            <a:p/>
          </p:txBody>
        </p:sp>
        <p:sp>
          <p:nvSpPr>
            <p:cNvPr id="36" name="rc36"/>
            <p:cNvSpPr/>
            <p:nvPr/>
          </p:nvSpPr>
          <p:spPr>
            <a:xfrm>
              <a:off x="2895532" y="3443668"/>
              <a:ext cx="239888" cy="768341"/>
            </a:xfrm>
            <a:prstGeom prst="rect">
              <a:avLst/>
            </a:prstGeom>
            <a:solidFill>
              <a:srgbClr val="80BD41">
                <a:alpha val="100000"/>
              </a:srgbClr>
            </a:solidFill>
          </p:spPr>
          <p:txBody>
            <a:bodyPr/>
            <a:lstStyle/>
            <a:p/>
          </p:txBody>
        </p:sp>
        <p:sp>
          <p:nvSpPr>
            <p:cNvPr id="37" name="rc37"/>
            <p:cNvSpPr/>
            <p:nvPr/>
          </p:nvSpPr>
          <p:spPr>
            <a:xfrm>
              <a:off x="2895532" y="3226956"/>
              <a:ext cx="239888" cy="216711"/>
            </a:xfrm>
            <a:prstGeom prst="rect">
              <a:avLst/>
            </a:prstGeom>
            <a:solidFill>
              <a:srgbClr val="1CABE2">
                <a:alpha val="100000"/>
              </a:srgbClr>
            </a:solidFill>
          </p:spPr>
          <p:txBody>
            <a:bodyPr/>
            <a:lstStyle/>
            <a:p/>
          </p:txBody>
        </p:sp>
        <p:sp>
          <p:nvSpPr>
            <p:cNvPr id="38" name="rc38"/>
            <p:cNvSpPr/>
            <p:nvPr/>
          </p:nvSpPr>
          <p:spPr>
            <a:xfrm>
              <a:off x="3162075" y="3367570"/>
              <a:ext cx="239888" cy="844439"/>
            </a:xfrm>
            <a:prstGeom prst="rect">
              <a:avLst/>
            </a:prstGeom>
            <a:solidFill>
              <a:srgbClr val="80BD41">
                <a:alpha val="100000"/>
              </a:srgbClr>
            </a:solidFill>
          </p:spPr>
          <p:txBody>
            <a:bodyPr/>
            <a:lstStyle/>
            <a:p/>
          </p:txBody>
        </p:sp>
        <p:sp>
          <p:nvSpPr>
            <p:cNvPr id="39" name="rc39"/>
            <p:cNvSpPr/>
            <p:nvPr/>
          </p:nvSpPr>
          <p:spPr>
            <a:xfrm>
              <a:off x="3162075" y="3206724"/>
              <a:ext cx="239888" cy="160845"/>
            </a:xfrm>
            <a:prstGeom prst="rect">
              <a:avLst/>
            </a:prstGeom>
            <a:solidFill>
              <a:srgbClr val="1CABE2">
                <a:alpha val="100000"/>
              </a:srgbClr>
            </a:solidFill>
          </p:spPr>
          <p:txBody>
            <a:bodyPr/>
            <a:lstStyle/>
            <a:p/>
          </p:txBody>
        </p:sp>
        <p:sp>
          <p:nvSpPr>
            <p:cNvPr id="40" name="rc40"/>
            <p:cNvSpPr/>
            <p:nvPr/>
          </p:nvSpPr>
          <p:spPr>
            <a:xfrm>
              <a:off x="3428618" y="3331115"/>
              <a:ext cx="239888" cy="880894"/>
            </a:xfrm>
            <a:prstGeom prst="rect">
              <a:avLst/>
            </a:prstGeom>
            <a:solidFill>
              <a:srgbClr val="80BD41">
                <a:alpha val="100000"/>
              </a:srgbClr>
            </a:solidFill>
          </p:spPr>
          <p:txBody>
            <a:bodyPr/>
            <a:lstStyle/>
            <a:p/>
          </p:txBody>
        </p:sp>
        <p:sp>
          <p:nvSpPr>
            <p:cNvPr id="41" name="rc41"/>
            <p:cNvSpPr/>
            <p:nvPr/>
          </p:nvSpPr>
          <p:spPr>
            <a:xfrm>
              <a:off x="3428618" y="3187713"/>
              <a:ext cx="239888" cy="143401"/>
            </a:xfrm>
            <a:prstGeom prst="rect">
              <a:avLst/>
            </a:prstGeom>
            <a:solidFill>
              <a:srgbClr val="1CABE2">
                <a:alpha val="100000"/>
              </a:srgbClr>
            </a:solidFill>
          </p:spPr>
          <p:txBody>
            <a:bodyPr/>
            <a:lstStyle/>
            <a:p/>
          </p:txBody>
        </p:sp>
        <p:sp>
          <p:nvSpPr>
            <p:cNvPr id="42" name="rc42"/>
            <p:cNvSpPr/>
            <p:nvPr/>
          </p:nvSpPr>
          <p:spPr>
            <a:xfrm>
              <a:off x="3695161" y="3361959"/>
              <a:ext cx="239888" cy="850050"/>
            </a:xfrm>
            <a:prstGeom prst="rect">
              <a:avLst/>
            </a:prstGeom>
            <a:solidFill>
              <a:srgbClr val="80BD41">
                <a:alpha val="100000"/>
              </a:srgbClr>
            </a:solidFill>
          </p:spPr>
          <p:txBody>
            <a:bodyPr/>
            <a:lstStyle/>
            <a:p/>
          </p:txBody>
        </p:sp>
        <p:sp>
          <p:nvSpPr>
            <p:cNvPr id="43" name="rc43"/>
            <p:cNvSpPr/>
            <p:nvPr/>
          </p:nvSpPr>
          <p:spPr>
            <a:xfrm>
              <a:off x="3695161" y="3162564"/>
              <a:ext cx="239888" cy="199394"/>
            </a:xfrm>
            <a:prstGeom prst="rect">
              <a:avLst/>
            </a:prstGeom>
            <a:solidFill>
              <a:srgbClr val="1CABE2">
                <a:alpha val="100000"/>
              </a:srgbClr>
            </a:solidFill>
          </p:spPr>
          <p:txBody>
            <a:bodyPr/>
            <a:lstStyle/>
            <a:p/>
          </p:txBody>
        </p:sp>
        <p:sp>
          <p:nvSpPr>
            <p:cNvPr id="44" name="rc44"/>
            <p:cNvSpPr/>
            <p:nvPr/>
          </p:nvSpPr>
          <p:spPr>
            <a:xfrm>
              <a:off x="3961705" y="3245289"/>
              <a:ext cx="239888" cy="966720"/>
            </a:xfrm>
            <a:prstGeom prst="rect">
              <a:avLst/>
            </a:prstGeom>
            <a:solidFill>
              <a:srgbClr val="80BD41">
                <a:alpha val="100000"/>
              </a:srgbClr>
            </a:solidFill>
          </p:spPr>
          <p:txBody>
            <a:bodyPr/>
            <a:lstStyle/>
            <a:p/>
          </p:txBody>
        </p:sp>
        <p:sp>
          <p:nvSpPr>
            <p:cNvPr id="45" name="rc45"/>
            <p:cNvSpPr/>
            <p:nvPr/>
          </p:nvSpPr>
          <p:spPr>
            <a:xfrm>
              <a:off x="3961705" y="3137876"/>
              <a:ext cx="239888" cy="107412"/>
            </a:xfrm>
            <a:prstGeom prst="rect">
              <a:avLst/>
            </a:prstGeom>
            <a:solidFill>
              <a:srgbClr val="1CABE2">
                <a:alpha val="100000"/>
              </a:srgbClr>
            </a:solidFill>
          </p:spPr>
          <p:txBody>
            <a:bodyPr/>
            <a:lstStyle/>
            <a:p/>
          </p:txBody>
        </p:sp>
        <p:sp>
          <p:nvSpPr>
            <p:cNvPr id="46" name="rc46"/>
            <p:cNvSpPr/>
            <p:nvPr/>
          </p:nvSpPr>
          <p:spPr>
            <a:xfrm>
              <a:off x="4228248" y="3432037"/>
              <a:ext cx="239888" cy="779971"/>
            </a:xfrm>
            <a:prstGeom prst="rect">
              <a:avLst/>
            </a:prstGeom>
            <a:solidFill>
              <a:srgbClr val="80BD41">
                <a:alpha val="100000"/>
              </a:srgbClr>
            </a:solidFill>
          </p:spPr>
          <p:txBody>
            <a:bodyPr/>
            <a:lstStyle/>
            <a:p/>
          </p:txBody>
        </p:sp>
        <p:sp>
          <p:nvSpPr>
            <p:cNvPr id="47" name="rc47"/>
            <p:cNvSpPr/>
            <p:nvPr/>
          </p:nvSpPr>
          <p:spPr>
            <a:xfrm>
              <a:off x="4228248" y="3373330"/>
              <a:ext cx="239888" cy="58707"/>
            </a:xfrm>
            <a:prstGeom prst="rect">
              <a:avLst/>
            </a:prstGeom>
            <a:solidFill>
              <a:srgbClr val="1CABE2">
                <a:alpha val="100000"/>
              </a:srgbClr>
            </a:solidFill>
          </p:spPr>
          <p:txBody>
            <a:bodyPr/>
            <a:lstStyle/>
            <a:p/>
          </p:txBody>
        </p:sp>
        <p:sp>
          <p:nvSpPr>
            <p:cNvPr id="48" name="rc48"/>
            <p:cNvSpPr/>
            <p:nvPr/>
          </p:nvSpPr>
          <p:spPr>
            <a:xfrm>
              <a:off x="4494791" y="3438471"/>
              <a:ext cx="239888" cy="773538"/>
            </a:xfrm>
            <a:prstGeom prst="rect">
              <a:avLst/>
            </a:prstGeom>
            <a:solidFill>
              <a:srgbClr val="80BD41">
                <a:alpha val="100000"/>
              </a:srgbClr>
            </a:solidFill>
          </p:spPr>
          <p:txBody>
            <a:bodyPr/>
            <a:lstStyle/>
            <a:p/>
          </p:txBody>
        </p:sp>
        <p:sp>
          <p:nvSpPr>
            <p:cNvPr id="49" name="rc49"/>
            <p:cNvSpPr/>
            <p:nvPr/>
          </p:nvSpPr>
          <p:spPr>
            <a:xfrm>
              <a:off x="4494791" y="3371207"/>
              <a:ext cx="239888" cy="67264"/>
            </a:xfrm>
            <a:prstGeom prst="rect">
              <a:avLst/>
            </a:prstGeom>
            <a:solidFill>
              <a:srgbClr val="1CABE2">
                <a:alpha val="100000"/>
              </a:srgbClr>
            </a:solidFill>
          </p:spPr>
          <p:txBody>
            <a:bodyPr/>
            <a:lstStyle/>
            <a:p/>
          </p:txBody>
        </p:sp>
        <p:sp>
          <p:nvSpPr>
            <p:cNvPr id="50" name="rc50"/>
            <p:cNvSpPr/>
            <p:nvPr/>
          </p:nvSpPr>
          <p:spPr>
            <a:xfrm>
              <a:off x="4761334" y="3423783"/>
              <a:ext cx="239888" cy="788225"/>
            </a:xfrm>
            <a:prstGeom prst="rect">
              <a:avLst/>
            </a:prstGeom>
            <a:solidFill>
              <a:srgbClr val="80BD41">
                <a:alpha val="100000"/>
              </a:srgbClr>
            </a:solidFill>
          </p:spPr>
          <p:txBody>
            <a:bodyPr/>
            <a:lstStyle/>
            <a:p/>
          </p:txBody>
        </p:sp>
        <p:sp>
          <p:nvSpPr>
            <p:cNvPr id="51" name="rc51"/>
            <p:cNvSpPr/>
            <p:nvPr/>
          </p:nvSpPr>
          <p:spPr>
            <a:xfrm>
              <a:off x="4761334" y="3364455"/>
              <a:ext cx="239888" cy="59328"/>
            </a:xfrm>
            <a:prstGeom prst="rect">
              <a:avLst/>
            </a:prstGeom>
            <a:solidFill>
              <a:srgbClr val="1CABE2">
                <a:alpha val="100000"/>
              </a:srgbClr>
            </a:solidFill>
          </p:spPr>
          <p:txBody>
            <a:bodyPr/>
            <a:lstStyle/>
            <a:p/>
          </p:txBody>
        </p:sp>
        <p:sp>
          <p:nvSpPr>
            <p:cNvPr id="52" name="rc52"/>
            <p:cNvSpPr/>
            <p:nvPr/>
          </p:nvSpPr>
          <p:spPr>
            <a:xfrm>
              <a:off x="5027877" y="3404704"/>
              <a:ext cx="239888" cy="807305"/>
            </a:xfrm>
            <a:prstGeom prst="rect">
              <a:avLst/>
            </a:prstGeom>
            <a:solidFill>
              <a:srgbClr val="80BD41">
                <a:alpha val="100000"/>
              </a:srgbClr>
            </a:solidFill>
          </p:spPr>
          <p:txBody>
            <a:bodyPr/>
            <a:lstStyle/>
            <a:p/>
          </p:txBody>
        </p:sp>
        <p:sp>
          <p:nvSpPr>
            <p:cNvPr id="53" name="rc53"/>
            <p:cNvSpPr/>
            <p:nvPr/>
          </p:nvSpPr>
          <p:spPr>
            <a:xfrm>
              <a:off x="5027877" y="3353174"/>
              <a:ext cx="239888" cy="51530"/>
            </a:xfrm>
            <a:prstGeom prst="rect">
              <a:avLst/>
            </a:prstGeom>
            <a:solidFill>
              <a:srgbClr val="1CABE2">
                <a:alpha val="100000"/>
              </a:srgbClr>
            </a:solidFill>
          </p:spPr>
          <p:txBody>
            <a:bodyPr/>
            <a:lstStyle/>
            <a:p/>
          </p:txBody>
        </p:sp>
        <p:sp>
          <p:nvSpPr>
            <p:cNvPr id="54" name="rc54"/>
            <p:cNvSpPr/>
            <p:nvPr/>
          </p:nvSpPr>
          <p:spPr>
            <a:xfrm>
              <a:off x="5294420" y="3383460"/>
              <a:ext cx="239888" cy="828549"/>
            </a:xfrm>
            <a:prstGeom prst="rect">
              <a:avLst/>
            </a:prstGeom>
            <a:solidFill>
              <a:srgbClr val="80BD41">
                <a:alpha val="100000"/>
              </a:srgbClr>
            </a:solidFill>
          </p:spPr>
          <p:txBody>
            <a:bodyPr/>
            <a:lstStyle/>
            <a:p/>
          </p:txBody>
        </p:sp>
        <p:sp>
          <p:nvSpPr>
            <p:cNvPr id="55" name="rc55"/>
            <p:cNvSpPr/>
            <p:nvPr/>
          </p:nvSpPr>
          <p:spPr>
            <a:xfrm>
              <a:off x="5294420" y="3321096"/>
              <a:ext cx="239888" cy="62363"/>
            </a:xfrm>
            <a:prstGeom prst="rect">
              <a:avLst/>
            </a:prstGeom>
            <a:solidFill>
              <a:srgbClr val="1CABE2">
                <a:alpha val="100000"/>
              </a:srgbClr>
            </a:solidFill>
          </p:spPr>
          <p:txBody>
            <a:bodyPr/>
            <a:lstStyle/>
            <a:p/>
          </p:txBody>
        </p:sp>
        <p:sp>
          <p:nvSpPr>
            <p:cNvPr id="56" name="rc56"/>
            <p:cNvSpPr/>
            <p:nvPr/>
          </p:nvSpPr>
          <p:spPr>
            <a:xfrm>
              <a:off x="5560963" y="3363720"/>
              <a:ext cx="239888" cy="848289"/>
            </a:xfrm>
            <a:prstGeom prst="rect">
              <a:avLst/>
            </a:prstGeom>
            <a:solidFill>
              <a:srgbClr val="80BD41">
                <a:alpha val="100000"/>
              </a:srgbClr>
            </a:solidFill>
          </p:spPr>
          <p:txBody>
            <a:bodyPr/>
            <a:lstStyle/>
            <a:p/>
          </p:txBody>
        </p:sp>
        <p:sp>
          <p:nvSpPr>
            <p:cNvPr id="57" name="rc57"/>
            <p:cNvSpPr/>
            <p:nvPr/>
          </p:nvSpPr>
          <p:spPr>
            <a:xfrm>
              <a:off x="5560963" y="3299870"/>
              <a:ext cx="239888" cy="63849"/>
            </a:xfrm>
            <a:prstGeom prst="rect">
              <a:avLst/>
            </a:prstGeom>
            <a:solidFill>
              <a:srgbClr val="1CABE2">
                <a:alpha val="100000"/>
              </a:srgbClr>
            </a:solidFill>
          </p:spPr>
          <p:txBody>
            <a:bodyPr/>
            <a:lstStyle/>
            <a:p/>
          </p:txBody>
        </p:sp>
        <p:sp>
          <p:nvSpPr>
            <p:cNvPr id="58" name="rc58"/>
            <p:cNvSpPr/>
            <p:nvPr/>
          </p:nvSpPr>
          <p:spPr>
            <a:xfrm>
              <a:off x="5827506" y="3324071"/>
              <a:ext cx="239888" cy="887937"/>
            </a:xfrm>
            <a:prstGeom prst="rect">
              <a:avLst/>
            </a:prstGeom>
            <a:solidFill>
              <a:srgbClr val="80BD41">
                <a:alpha val="100000"/>
              </a:srgbClr>
            </a:solidFill>
          </p:spPr>
          <p:txBody>
            <a:bodyPr/>
            <a:lstStyle/>
            <a:p/>
          </p:txBody>
        </p:sp>
        <p:sp>
          <p:nvSpPr>
            <p:cNvPr id="59" name="rc59"/>
            <p:cNvSpPr/>
            <p:nvPr/>
          </p:nvSpPr>
          <p:spPr>
            <a:xfrm>
              <a:off x="5827506" y="3277338"/>
              <a:ext cx="239888" cy="46733"/>
            </a:xfrm>
            <a:prstGeom prst="rect">
              <a:avLst/>
            </a:prstGeom>
            <a:solidFill>
              <a:srgbClr val="1CABE2">
                <a:alpha val="100000"/>
              </a:srgbClr>
            </a:solidFill>
          </p:spPr>
          <p:txBody>
            <a:bodyPr/>
            <a:lstStyle/>
            <a:p/>
          </p:txBody>
        </p:sp>
        <p:sp>
          <p:nvSpPr>
            <p:cNvPr id="60" name="rc60"/>
            <p:cNvSpPr/>
            <p:nvPr/>
          </p:nvSpPr>
          <p:spPr>
            <a:xfrm>
              <a:off x="6094049" y="3309851"/>
              <a:ext cx="239888" cy="902157"/>
            </a:xfrm>
            <a:prstGeom prst="rect">
              <a:avLst/>
            </a:prstGeom>
            <a:solidFill>
              <a:srgbClr val="80BD41">
                <a:alpha val="100000"/>
              </a:srgbClr>
            </a:solidFill>
          </p:spPr>
          <p:txBody>
            <a:bodyPr/>
            <a:lstStyle/>
            <a:p/>
          </p:txBody>
        </p:sp>
        <p:sp>
          <p:nvSpPr>
            <p:cNvPr id="61" name="rc61"/>
            <p:cNvSpPr/>
            <p:nvPr/>
          </p:nvSpPr>
          <p:spPr>
            <a:xfrm>
              <a:off x="6094049" y="3241947"/>
              <a:ext cx="239888" cy="67904"/>
            </a:xfrm>
            <a:prstGeom prst="rect">
              <a:avLst/>
            </a:prstGeom>
            <a:solidFill>
              <a:srgbClr val="1CABE2">
                <a:alpha val="100000"/>
              </a:srgbClr>
            </a:solidFill>
          </p:spPr>
          <p:txBody>
            <a:bodyPr/>
            <a:lstStyle/>
            <a:p/>
          </p:txBody>
        </p:sp>
        <p:sp>
          <p:nvSpPr>
            <p:cNvPr id="62" name="rc62"/>
            <p:cNvSpPr/>
            <p:nvPr/>
          </p:nvSpPr>
          <p:spPr>
            <a:xfrm>
              <a:off x="6360593" y="3286602"/>
              <a:ext cx="239888" cy="925407"/>
            </a:xfrm>
            <a:prstGeom prst="rect">
              <a:avLst/>
            </a:prstGeom>
            <a:solidFill>
              <a:srgbClr val="80BD41">
                <a:alpha val="100000"/>
              </a:srgbClr>
            </a:solidFill>
          </p:spPr>
          <p:txBody>
            <a:bodyPr/>
            <a:lstStyle/>
            <a:p/>
          </p:txBody>
        </p:sp>
        <p:sp>
          <p:nvSpPr>
            <p:cNvPr id="63" name="rc63"/>
            <p:cNvSpPr/>
            <p:nvPr/>
          </p:nvSpPr>
          <p:spPr>
            <a:xfrm>
              <a:off x="6360593" y="3216948"/>
              <a:ext cx="239888" cy="69654"/>
            </a:xfrm>
            <a:prstGeom prst="rect">
              <a:avLst/>
            </a:prstGeom>
            <a:solidFill>
              <a:srgbClr val="1CABE2">
                <a:alpha val="100000"/>
              </a:srgbClr>
            </a:solidFill>
          </p:spPr>
          <p:txBody>
            <a:bodyPr/>
            <a:lstStyle/>
            <a:p/>
          </p:txBody>
        </p:sp>
        <p:sp>
          <p:nvSpPr>
            <p:cNvPr id="64" name="rc64"/>
            <p:cNvSpPr/>
            <p:nvPr/>
          </p:nvSpPr>
          <p:spPr>
            <a:xfrm>
              <a:off x="6627136" y="3302604"/>
              <a:ext cx="239888" cy="909405"/>
            </a:xfrm>
            <a:prstGeom prst="rect">
              <a:avLst/>
            </a:prstGeom>
            <a:solidFill>
              <a:srgbClr val="80BD41">
                <a:alpha val="100000"/>
              </a:srgbClr>
            </a:solidFill>
          </p:spPr>
          <p:txBody>
            <a:bodyPr/>
            <a:lstStyle/>
            <a:p/>
          </p:txBody>
        </p:sp>
        <p:sp>
          <p:nvSpPr>
            <p:cNvPr id="65" name="rc65"/>
            <p:cNvSpPr/>
            <p:nvPr/>
          </p:nvSpPr>
          <p:spPr>
            <a:xfrm>
              <a:off x="6627136" y="3201559"/>
              <a:ext cx="239888" cy="101045"/>
            </a:xfrm>
            <a:prstGeom prst="rect">
              <a:avLst/>
            </a:prstGeom>
            <a:solidFill>
              <a:srgbClr val="1CABE2">
                <a:alpha val="100000"/>
              </a:srgbClr>
            </a:solidFill>
          </p:spPr>
          <p:txBody>
            <a:bodyPr/>
            <a:lstStyle/>
            <a:p/>
          </p:txBody>
        </p:sp>
        <p:sp>
          <p:nvSpPr>
            <p:cNvPr id="66" name="rc66"/>
            <p:cNvSpPr/>
            <p:nvPr/>
          </p:nvSpPr>
          <p:spPr>
            <a:xfrm>
              <a:off x="6893679" y="3353709"/>
              <a:ext cx="239888" cy="858300"/>
            </a:xfrm>
            <a:prstGeom prst="rect">
              <a:avLst/>
            </a:prstGeom>
            <a:solidFill>
              <a:srgbClr val="80BD41">
                <a:alpha val="100000"/>
              </a:srgbClr>
            </a:solidFill>
          </p:spPr>
          <p:txBody>
            <a:bodyPr/>
            <a:lstStyle/>
            <a:p/>
          </p:txBody>
        </p:sp>
        <p:sp>
          <p:nvSpPr>
            <p:cNvPr id="67" name="rc67"/>
            <p:cNvSpPr/>
            <p:nvPr/>
          </p:nvSpPr>
          <p:spPr>
            <a:xfrm>
              <a:off x="6893679" y="3190223"/>
              <a:ext cx="239888" cy="163486"/>
            </a:xfrm>
            <a:prstGeom prst="rect">
              <a:avLst/>
            </a:prstGeom>
            <a:solidFill>
              <a:srgbClr val="1CABE2">
                <a:alpha val="100000"/>
              </a:srgbClr>
            </a:solidFill>
          </p:spPr>
          <p:txBody>
            <a:bodyPr/>
            <a:lstStyle/>
            <a:p/>
          </p:txBody>
        </p:sp>
        <p:sp>
          <p:nvSpPr>
            <p:cNvPr id="68" name="rc68"/>
            <p:cNvSpPr/>
            <p:nvPr/>
          </p:nvSpPr>
          <p:spPr>
            <a:xfrm>
              <a:off x="7160222" y="3339370"/>
              <a:ext cx="239888" cy="872639"/>
            </a:xfrm>
            <a:prstGeom prst="rect">
              <a:avLst/>
            </a:prstGeom>
            <a:solidFill>
              <a:srgbClr val="80BD41">
                <a:alpha val="100000"/>
              </a:srgbClr>
            </a:solidFill>
          </p:spPr>
          <p:txBody>
            <a:bodyPr/>
            <a:lstStyle/>
            <a:p/>
          </p:txBody>
        </p:sp>
        <p:sp>
          <p:nvSpPr>
            <p:cNvPr id="69" name="rc69"/>
            <p:cNvSpPr/>
            <p:nvPr/>
          </p:nvSpPr>
          <p:spPr>
            <a:xfrm>
              <a:off x="7160222" y="3173153"/>
              <a:ext cx="239888" cy="166216"/>
            </a:xfrm>
            <a:prstGeom prst="rect">
              <a:avLst/>
            </a:prstGeom>
            <a:solidFill>
              <a:srgbClr val="1CABE2">
                <a:alpha val="100000"/>
              </a:srgbClr>
            </a:solidFill>
          </p:spPr>
          <p:txBody>
            <a:bodyPr/>
            <a:lstStyle/>
            <a:p/>
          </p:txBody>
        </p:sp>
        <p:sp>
          <p:nvSpPr>
            <p:cNvPr id="70" name="rc70"/>
            <p:cNvSpPr/>
            <p:nvPr/>
          </p:nvSpPr>
          <p:spPr>
            <a:xfrm>
              <a:off x="7426765" y="3673523"/>
              <a:ext cx="239888" cy="538486"/>
            </a:xfrm>
            <a:prstGeom prst="rect">
              <a:avLst/>
            </a:prstGeom>
            <a:solidFill>
              <a:srgbClr val="80BD41">
                <a:alpha val="100000"/>
              </a:srgbClr>
            </a:solidFill>
          </p:spPr>
          <p:txBody>
            <a:bodyPr/>
            <a:lstStyle/>
            <a:p/>
          </p:txBody>
        </p:sp>
        <p:sp>
          <p:nvSpPr>
            <p:cNvPr id="71" name="rc71"/>
            <p:cNvSpPr/>
            <p:nvPr/>
          </p:nvSpPr>
          <p:spPr>
            <a:xfrm>
              <a:off x="7426765" y="3156155"/>
              <a:ext cx="239888" cy="517368"/>
            </a:xfrm>
            <a:prstGeom prst="rect">
              <a:avLst/>
            </a:prstGeom>
            <a:solidFill>
              <a:srgbClr val="1CABE2">
                <a:alpha val="100000"/>
              </a:srgbClr>
            </a:solidFill>
          </p:spPr>
          <p:txBody>
            <a:bodyPr/>
            <a:lstStyle/>
            <a:p/>
          </p:txBody>
        </p:sp>
        <p:sp>
          <p:nvSpPr>
            <p:cNvPr id="72" name="rc72"/>
            <p:cNvSpPr/>
            <p:nvPr/>
          </p:nvSpPr>
          <p:spPr>
            <a:xfrm>
              <a:off x="7693308" y="3804833"/>
              <a:ext cx="239888" cy="407176"/>
            </a:xfrm>
            <a:prstGeom prst="rect">
              <a:avLst/>
            </a:prstGeom>
            <a:solidFill>
              <a:srgbClr val="80BD41">
                <a:alpha val="100000"/>
              </a:srgbClr>
            </a:solidFill>
          </p:spPr>
          <p:txBody>
            <a:bodyPr/>
            <a:lstStyle/>
            <a:p/>
          </p:txBody>
        </p:sp>
        <p:sp>
          <p:nvSpPr>
            <p:cNvPr id="73" name="rc73"/>
            <p:cNvSpPr/>
            <p:nvPr/>
          </p:nvSpPr>
          <p:spPr>
            <a:xfrm>
              <a:off x="7693308" y="3167966"/>
              <a:ext cx="239888" cy="636866"/>
            </a:xfrm>
            <a:prstGeom prst="rect">
              <a:avLst/>
            </a:prstGeom>
            <a:solidFill>
              <a:srgbClr val="1CABE2">
                <a:alpha val="100000"/>
              </a:srgbClr>
            </a:solidFill>
          </p:spPr>
          <p:txBody>
            <a:bodyPr/>
            <a:lstStyle/>
            <a:p/>
          </p:txBody>
        </p:sp>
        <p:sp>
          <p:nvSpPr>
            <p:cNvPr id="74" name="rc74"/>
            <p:cNvSpPr/>
            <p:nvPr/>
          </p:nvSpPr>
          <p:spPr>
            <a:xfrm>
              <a:off x="7959851" y="3474017"/>
              <a:ext cx="239888" cy="737991"/>
            </a:xfrm>
            <a:prstGeom prst="rect">
              <a:avLst/>
            </a:prstGeom>
            <a:solidFill>
              <a:srgbClr val="80BD41">
                <a:alpha val="100000"/>
              </a:srgbClr>
            </a:solidFill>
          </p:spPr>
          <p:txBody>
            <a:bodyPr/>
            <a:lstStyle/>
            <a:p/>
          </p:txBody>
        </p:sp>
        <p:sp>
          <p:nvSpPr>
            <p:cNvPr id="75" name="rc75"/>
            <p:cNvSpPr/>
            <p:nvPr/>
          </p:nvSpPr>
          <p:spPr>
            <a:xfrm>
              <a:off x="7959851" y="3172584"/>
              <a:ext cx="239888" cy="301433"/>
            </a:xfrm>
            <a:prstGeom prst="rect">
              <a:avLst/>
            </a:prstGeom>
            <a:solidFill>
              <a:srgbClr val="1CABE2">
                <a:alpha val="100000"/>
              </a:srgbClr>
            </a:solidFill>
          </p:spPr>
          <p:txBody>
            <a:bodyPr/>
            <a:lstStyle/>
            <a:p/>
          </p:txBody>
        </p:sp>
        <p:sp>
          <p:nvSpPr>
            <p:cNvPr id="76" name="pl76"/>
            <p:cNvSpPr/>
            <p:nvPr/>
          </p:nvSpPr>
          <p:spPr>
            <a:xfrm>
              <a:off x="1416218" y="2171156"/>
              <a:ext cx="6663577" cy="1203029"/>
            </a:xfrm>
            <a:custGeom>
              <a:avLst/>
              <a:pathLst>
                <a:path w="6663577" h="1203029">
                  <a:moveTo>
                    <a:pt x="0" y="708927"/>
                  </a:moveTo>
                  <a:lnTo>
                    <a:pt x="266543" y="622997"/>
                  </a:lnTo>
                  <a:lnTo>
                    <a:pt x="533086" y="751893"/>
                  </a:lnTo>
                  <a:lnTo>
                    <a:pt x="799629" y="558549"/>
                  </a:lnTo>
                  <a:lnTo>
                    <a:pt x="1066172" y="451135"/>
                  </a:lnTo>
                  <a:lnTo>
                    <a:pt x="1332715" y="365205"/>
                  </a:lnTo>
                  <a:lnTo>
                    <a:pt x="1599258" y="365205"/>
                  </a:lnTo>
                  <a:lnTo>
                    <a:pt x="1865801" y="236309"/>
                  </a:lnTo>
                  <a:lnTo>
                    <a:pt x="2132344" y="193343"/>
                  </a:lnTo>
                  <a:lnTo>
                    <a:pt x="2398888" y="300757"/>
                  </a:lnTo>
                  <a:lnTo>
                    <a:pt x="2665431" y="107413"/>
                  </a:lnTo>
                  <a:lnTo>
                    <a:pt x="2931974" y="42965"/>
                  </a:lnTo>
                  <a:lnTo>
                    <a:pt x="3198517" y="64447"/>
                  </a:lnTo>
                  <a:lnTo>
                    <a:pt x="3465060" y="42965"/>
                  </a:lnTo>
                  <a:lnTo>
                    <a:pt x="3731603" y="21482"/>
                  </a:lnTo>
                  <a:lnTo>
                    <a:pt x="3998146" y="42965"/>
                  </a:lnTo>
                  <a:lnTo>
                    <a:pt x="4264689" y="42965"/>
                  </a:lnTo>
                  <a:lnTo>
                    <a:pt x="4531233" y="0"/>
                  </a:lnTo>
                  <a:lnTo>
                    <a:pt x="4797776" y="42965"/>
                  </a:lnTo>
                  <a:lnTo>
                    <a:pt x="5064319" y="42965"/>
                  </a:lnTo>
                  <a:lnTo>
                    <a:pt x="5330862" y="107413"/>
                  </a:lnTo>
                  <a:lnTo>
                    <a:pt x="5597405" y="236309"/>
                  </a:lnTo>
                  <a:lnTo>
                    <a:pt x="5863948" y="236309"/>
                  </a:lnTo>
                  <a:lnTo>
                    <a:pt x="6130491" y="945237"/>
                  </a:lnTo>
                  <a:lnTo>
                    <a:pt x="6397034" y="1203029"/>
                  </a:lnTo>
                  <a:lnTo>
                    <a:pt x="6663577" y="51558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6" name="tx86"/>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7" name="tx87"/>
            <p:cNvSpPr/>
            <p:nvPr/>
          </p:nvSpPr>
          <p:spPr>
            <a:xfrm>
              <a:off x="801950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1324790" y="3197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9" name="tx89"/>
            <p:cNvSpPr/>
            <p:nvPr/>
          </p:nvSpPr>
          <p:spPr>
            <a:xfrm>
              <a:off x="2657505" y="3108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0" name="tx90"/>
            <p:cNvSpPr/>
            <p:nvPr/>
          </p:nvSpPr>
          <p:spPr>
            <a:xfrm>
              <a:off x="3990221" y="3001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1" name="tx91"/>
            <p:cNvSpPr/>
            <p:nvPr/>
          </p:nvSpPr>
          <p:spPr>
            <a:xfrm>
              <a:off x="5322937" y="31851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2" name="tx92"/>
            <p:cNvSpPr/>
            <p:nvPr/>
          </p:nvSpPr>
          <p:spPr>
            <a:xfrm>
              <a:off x="6389109" y="3081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93" name="tx93"/>
            <p:cNvSpPr/>
            <p:nvPr/>
          </p:nvSpPr>
          <p:spPr>
            <a:xfrm>
              <a:off x="6655652" y="3065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a:t>
              </a:r>
            </a:p>
          </p:txBody>
        </p:sp>
        <p:sp>
          <p:nvSpPr>
            <p:cNvPr id="94" name="tx94"/>
            <p:cNvSpPr/>
            <p:nvPr/>
          </p:nvSpPr>
          <p:spPr>
            <a:xfrm>
              <a:off x="6922195" y="3054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95" name="tx95"/>
            <p:cNvSpPr/>
            <p:nvPr/>
          </p:nvSpPr>
          <p:spPr>
            <a:xfrm>
              <a:off x="7214864" y="30372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6" name="tx96"/>
            <p:cNvSpPr/>
            <p:nvPr/>
          </p:nvSpPr>
          <p:spPr>
            <a:xfrm>
              <a:off x="7455282" y="30201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7" name="tx97"/>
            <p:cNvSpPr/>
            <p:nvPr/>
          </p:nvSpPr>
          <p:spPr>
            <a:xfrm>
              <a:off x="7721825" y="3032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8" name="tx98"/>
            <p:cNvSpPr/>
            <p:nvPr/>
          </p:nvSpPr>
          <p:spPr>
            <a:xfrm>
              <a:off x="8014493" y="30366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9" name="pl99"/>
            <p:cNvSpPr/>
            <p:nvPr/>
          </p:nvSpPr>
          <p:spPr>
            <a:xfrm>
              <a:off x="1416218"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310442"/>
            </a:xfrm>
            <a:custGeom>
              <a:avLst/>
              <a:pathLst>
                <a:path w="0" h="1310442">
                  <a:moveTo>
                    <a:pt x="0" y="13104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904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1" name="tx111"/>
            <p:cNvSpPr/>
            <p:nvPr/>
          </p:nvSpPr>
          <p:spPr>
            <a:xfrm>
              <a:off x="1324790" y="3465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2" name="tx112"/>
            <p:cNvSpPr/>
            <p:nvPr/>
          </p:nvSpPr>
          <p:spPr>
            <a:xfrm>
              <a:off x="2657505" y="38006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3" name="tx113"/>
            <p:cNvSpPr/>
            <p:nvPr/>
          </p:nvSpPr>
          <p:spPr>
            <a:xfrm>
              <a:off x="2657505" y="3315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4" name="tx114"/>
            <p:cNvSpPr/>
            <p:nvPr/>
          </p:nvSpPr>
          <p:spPr>
            <a:xfrm>
              <a:off x="3990221" y="3693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5" name="tx115"/>
            <p:cNvSpPr/>
            <p:nvPr/>
          </p:nvSpPr>
          <p:spPr>
            <a:xfrm>
              <a:off x="3990221" y="3156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6" name="tx116"/>
            <p:cNvSpPr/>
            <p:nvPr/>
          </p:nvSpPr>
          <p:spPr>
            <a:xfrm>
              <a:off x="5322937" y="3762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7" name="tx117"/>
            <p:cNvSpPr/>
            <p:nvPr/>
          </p:nvSpPr>
          <p:spPr>
            <a:xfrm>
              <a:off x="5349062" y="33172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6389109" y="37142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9" name="tx119"/>
            <p:cNvSpPr/>
            <p:nvPr/>
          </p:nvSpPr>
          <p:spPr>
            <a:xfrm>
              <a:off x="6389109" y="3216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0" name="tx120"/>
            <p:cNvSpPr/>
            <p:nvPr/>
          </p:nvSpPr>
          <p:spPr>
            <a:xfrm>
              <a:off x="6681778" y="37234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655652" y="3217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2" name="tx122"/>
            <p:cNvSpPr/>
            <p:nvPr/>
          </p:nvSpPr>
          <p:spPr>
            <a:xfrm>
              <a:off x="6922195" y="3747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3" name="tx123"/>
            <p:cNvSpPr/>
            <p:nvPr/>
          </p:nvSpPr>
          <p:spPr>
            <a:xfrm>
              <a:off x="6922195" y="3236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4" name="tx124"/>
            <p:cNvSpPr/>
            <p:nvPr/>
          </p:nvSpPr>
          <p:spPr>
            <a:xfrm>
              <a:off x="7188738" y="37405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5" name="tx125"/>
            <p:cNvSpPr/>
            <p:nvPr/>
          </p:nvSpPr>
          <p:spPr>
            <a:xfrm>
              <a:off x="7188738" y="3221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6" name="tx126"/>
            <p:cNvSpPr/>
            <p:nvPr/>
          </p:nvSpPr>
          <p:spPr>
            <a:xfrm>
              <a:off x="7455282" y="39076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7" name="tx127"/>
            <p:cNvSpPr/>
            <p:nvPr/>
          </p:nvSpPr>
          <p:spPr>
            <a:xfrm>
              <a:off x="7481407" y="33797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8" name="tx128"/>
            <p:cNvSpPr/>
            <p:nvPr/>
          </p:nvSpPr>
          <p:spPr>
            <a:xfrm>
              <a:off x="7721825" y="3973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9" name="tx129"/>
            <p:cNvSpPr/>
            <p:nvPr/>
          </p:nvSpPr>
          <p:spPr>
            <a:xfrm>
              <a:off x="7721825" y="3451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0" name="tx130"/>
            <p:cNvSpPr/>
            <p:nvPr/>
          </p:nvSpPr>
          <p:spPr>
            <a:xfrm>
              <a:off x="7988368" y="38091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31" name="tx131"/>
            <p:cNvSpPr/>
            <p:nvPr/>
          </p:nvSpPr>
          <p:spPr>
            <a:xfrm>
              <a:off x="7988368" y="32882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32" name="tx132"/>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51385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86611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21660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2000-2025</a:t>
              </a:r>
            </a:p>
          </p:txBody>
        </p:sp>
        <p:sp>
          <p:nvSpPr>
            <p:cNvPr id="162" name="pl162"/>
            <p:cNvSpPr/>
            <p:nvPr/>
          </p:nvSpPr>
          <p:spPr>
            <a:xfrm>
              <a:off x="23160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555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3951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4346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358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3753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148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827636" cy="124062"/>
            </a:xfrm>
            <a:prstGeom prst="rect">
              <a:avLst/>
            </a:prstGeom>
            <a:solidFill>
              <a:srgbClr val="80BD41">
                <a:alpha val="100000"/>
              </a:srgbClr>
            </a:solidFill>
          </p:spPr>
          <p:txBody>
            <a:bodyPr/>
            <a:lstStyle/>
            <a:p/>
          </p:txBody>
        </p:sp>
        <p:sp>
          <p:nvSpPr>
            <p:cNvPr id="174" name="rc174"/>
            <p:cNvSpPr/>
            <p:nvPr/>
          </p:nvSpPr>
          <p:spPr>
            <a:xfrm>
              <a:off x="7123910" y="5840557"/>
              <a:ext cx="438638" cy="124062"/>
            </a:xfrm>
            <a:prstGeom prst="rect">
              <a:avLst/>
            </a:prstGeom>
            <a:solidFill>
              <a:srgbClr val="1CABE2">
                <a:alpha val="100000"/>
              </a:srgbClr>
            </a:solidFill>
          </p:spPr>
          <p:txBody>
            <a:bodyPr/>
            <a:lstStyle/>
            <a:p/>
          </p:txBody>
        </p:sp>
        <p:sp>
          <p:nvSpPr>
            <p:cNvPr id="175" name="rc175"/>
            <p:cNvSpPr/>
            <p:nvPr/>
          </p:nvSpPr>
          <p:spPr>
            <a:xfrm>
              <a:off x="1296273" y="5685479"/>
              <a:ext cx="2564144" cy="124062"/>
            </a:xfrm>
            <a:prstGeom prst="rect">
              <a:avLst/>
            </a:prstGeom>
            <a:solidFill>
              <a:srgbClr val="80BD41">
                <a:alpha val="100000"/>
              </a:srgbClr>
            </a:solidFill>
          </p:spPr>
          <p:txBody>
            <a:bodyPr/>
            <a:lstStyle/>
            <a:p/>
          </p:txBody>
        </p:sp>
        <p:sp>
          <p:nvSpPr>
            <p:cNvPr id="176" name="rc176"/>
            <p:cNvSpPr/>
            <p:nvPr/>
          </p:nvSpPr>
          <p:spPr>
            <a:xfrm>
              <a:off x="3860417" y="5685479"/>
              <a:ext cx="4010586" cy="124062"/>
            </a:xfrm>
            <a:prstGeom prst="rect">
              <a:avLst/>
            </a:prstGeom>
            <a:solidFill>
              <a:srgbClr val="1CABE2">
                <a:alpha val="100000"/>
              </a:srgbClr>
            </a:solidFill>
          </p:spPr>
          <p:txBody>
            <a:bodyPr/>
            <a:lstStyle/>
            <a:p/>
          </p:txBody>
        </p:sp>
        <p:sp>
          <p:nvSpPr>
            <p:cNvPr id="177" name="rc177"/>
            <p:cNvSpPr/>
            <p:nvPr/>
          </p:nvSpPr>
          <p:spPr>
            <a:xfrm>
              <a:off x="1296273" y="5530401"/>
              <a:ext cx="4647410" cy="124062"/>
            </a:xfrm>
            <a:prstGeom prst="rect">
              <a:avLst/>
            </a:prstGeom>
            <a:solidFill>
              <a:srgbClr val="80BD41">
                <a:alpha val="100000"/>
              </a:srgbClr>
            </a:solidFill>
          </p:spPr>
          <p:txBody>
            <a:bodyPr/>
            <a:lstStyle/>
            <a:p/>
          </p:txBody>
        </p:sp>
        <p:sp>
          <p:nvSpPr>
            <p:cNvPr id="178" name="rc178"/>
            <p:cNvSpPr/>
            <p:nvPr/>
          </p:nvSpPr>
          <p:spPr>
            <a:xfrm>
              <a:off x="5943684" y="5530401"/>
              <a:ext cx="1898239" cy="124062"/>
            </a:xfrm>
            <a:prstGeom prst="rect">
              <a:avLst/>
            </a:prstGeom>
            <a:solidFill>
              <a:srgbClr val="1CABE2">
                <a:alpha val="100000"/>
              </a:srgbClr>
            </a:solidFill>
          </p:spPr>
          <p:txBody>
            <a:bodyPr/>
            <a:lstStyle/>
            <a:p/>
          </p:txBody>
        </p:sp>
        <p:sp>
          <p:nvSpPr>
            <p:cNvPr id="179" name="tx179"/>
            <p:cNvSpPr/>
            <p:nvPr/>
          </p:nvSpPr>
          <p:spPr>
            <a:xfrm>
              <a:off x="776333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80" name="tx180"/>
            <p:cNvSpPr/>
            <p:nvPr/>
          </p:nvSpPr>
          <p:spPr>
            <a:xfrm>
              <a:off x="808721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81" name="tx181"/>
            <p:cNvSpPr/>
            <p:nvPr/>
          </p:nvSpPr>
          <p:spPr>
            <a:xfrm>
              <a:off x="808883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82" name="tx182"/>
            <p:cNvSpPr/>
            <p:nvPr/>
          </p:nvSpPr>
          <p:spPr>
            <a:xfrm>
              <a:off x="410459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83" name="tx183"/>
            <p:cNvSpPr/>
            <p:nvPr/>
          </p:nvSpPr>
          <p:spPr>
            <a:xfrm>
              <a:off x="723773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4" name="tx184"/>
            <p:cNvSpPr/>
            <p:nvPr/>
          </p:nvSpPr>
          <p:spPr>
            <a:xfrm>
              <a:off x="2472852"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0.63</a:t>
              </a:r>
            </a:p>
          </p:txBody>
        </p:sp>
        <p:sp>
          <p:nvSpPr>
            <p:cNvPr id="185" name="tx185"/>
            <p:cNvSpPr/>
            <p:nvPr/>
          </p:nvSpPr>
          <p:spPr>
            <a:xfrm>
              <a:off x="576021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86" name="tx186"/>
            <p:cNvSpPr/>
            <p:nvPr/>
          </p:nvSpPr>
          <p:spPr>
            <a:xfrm>
              <a:off x="3514485"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87" name="tx187"/>
            <p:cNvSpPr/>
            <p:nvPr/>
          </p:nvSpPr>
          <p:spPr>
            <a:xfrm>
              <a:off x="6787310"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0.47</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2" name="tx192"/>
            <p:cNvSpPr/>
            <p:nvPr/>
          </p:nvSpPr>
          <p:spPr>
            <a:xfrm>
              <a:off x="316111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3" name="tx193"/>
            <p:cNvSpPr/>
            <p:nvPr/>
          </p:nvSpPr>
          <p:spPr>
            <a:xfrm>
              <a:off x="520065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4" name="tx194"/>
            <p:cNvSpPr/>
            <p:nvPr/>
          </p:nvSpPr>
          <p:spPr>
            <a:xfrm>
              <a:off x="724018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5" name="tx195"/>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(71%) was lower than in 2019 (93%).
The number of children vaccinated with DTP3 decreased 20% compared to in 2019.
The number of surviving infants increased approximately 4% compared to in 2019.
In 2025, 300,000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8150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22050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55950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8985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5100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89000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22900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835378"/>
              <a:ext cx="235719" cy="376630"/>
            </a:xfrm>
            <a:prstGeom prst="rect">
              <a:avLst/>
            </a:prstGeom>
            <a:solidFill>
              <a:srgbClr val="E2231A">
                <a:alpha val="90196"/>
              </a:srgbClr>
            </a:solidFill>
          </p:spPr>
          <p:txBody>
            <a:bodyPr/>
            <a:lstStyle/>
            <a:p/>
          </p:txBody>
        </p:sp>
        <p:sp>
          <p:nvSpPr>
            <p:cNvPr id="25" name="rc25"/>
            <p:cNvSpPr/>
            <p:nvPr/>
          </p:nvSpPr>
          <p:spPr>
            <a:xfrm>
              <a:off x="1684176" y="3826549"/>
              <a:ext cx="235719" cy="385460"/>
            </a:xfrm>
            <a:prstGeom prst="rect">
              <a:avLst/>
            </a:prstGeom>
            <a:solidFill>
              <a:srgbClr val="E2231A">
                <a:alpha val="90196"/>
              </a:srgbClr>
            </a:solidFill>
          </p:spPr>
          <p:txBody>
            <a:bodyPr/>
            <a:lstStyle/>
            <a:p/>
          </p:txBody>
        </p:sp>
        <p:sp>
          <p:nvSpPr>
            <p:cNvPr id="26" name="rc26"/>
            <p:cNvSpPr/>
            <p:nvPr/>
          </p:nvSpPr>
          <p:spPr>
            <a:xfrm>
              <a:off x="1946086" y="3817855"/>
              <a:ext cx="235719" cy="394154"/>
            </a:xfrm>
            <a:prstGeom prst="rect">
              <a:avLst/>
            </a:prstGeom>
            <a:solidFill>
              <a:srgbClr val="E2231A">
                <a:alpha val="90196"/>
              </a:srgbClr>
            </a:solidFill>
          </p:spPr>
          <p:txBody>
            <a:bodyPr/>
            <a:lstStyle/>
            <a:p/>
          </p:txBody>
        </p:sp>
        <p:sp>
          <p:nvSpPr>
            <p:cNvPr id="27" name="rc27"/>
            <p:cNvSpPr/>
            <p:nvPr/>
          </p:nvSpPr>
          <p:spPr>
            <a:xfrm>
              <a:off x="2207996" y="3877669"/>
              <a:ext cx="235719" cy="334339"/>
            </a:xfrm>
            <a:prstGeom prst="rect">
              <a:avLst/>
            </a:prstGeom>
            <a:solidFill>
              <a:srgbClr val="E2231A">
                <a:alpha val="90196"/>
              </a:srgbClr>
            </a:solidFill>
          </p:spPr>
          <p:txBody>
            <a:bodyPr/>
            <a:lstStyle/>
            <a:p/>
          </p:txBody>
        </p:sp>
        <p:sp>
          <p:nvSpPr>
            <p:cNvPr id="28" name="rc28"/>
            <p:cNvSpPr/>
            <p:nvPr/>
          </p:nvSpPr>
          <p:spPr>
            <a:xfrm>
              <a:off x="2469906" y="3891484"/>
              <a:ext cx="235719" cy="320524"/>
            </a:xfrm>
            <a:prstGeom prst="rect">
              <a:avLst/>
            </a:prstGeom>
            <a:solidFill>
              <a:srgbClr val="E2231A">
                <a:alpha val="90196"/>
              </a:srgbClr>
            </a:solidFill>
          </p:spPr>
          <p:txBody>
            <a:bodyPr/>
            <a:lstStyle/>
            <a:p/>
          </p:txBody>
        </p:sp>
        <p:sp>
          <p:nvSpPr>
            <p:cNvPr id="29" name="rc29"/>
            <p:cNvSpPr/>
            <p:nvPr/>
          </p:nvSpPr>
          <p:spPr>
            <a:xfrm>
              <a:off x="2731817" y="3905864"/>
              <a:ext cx="235719" cy="306144"/>
            </a:xfrm>
            <a:prstGeom prst="rect">
              <a:avLst/>
            </a:prstGeom>
            <a:solidFill>
              <a:srgbClr val="E2231A">
                <a:alpha val="90196"/>
              </a:srgbClr>
            </a:solidFill>
          </p:spPr>
          <p:txBody>
            <a:bodyPr/>
            <a:lstStyle/>
            <a:p/>
          </p:txBody>
        </p:sp>
        <p:sp>
          <p:nvSpPr>
            <p:cNvPr id="30" name="rc30"/>
            <p:cNvSpPr/>
            <p:nvPr/>
          </p:nvSpPr>
          <p:spPr>
            <a:xfrm>
              <a:off x="2993727" y="3940600"/>
              <a:ext cx="235719" cy="271409"/>
            </a:xfrm>
            <a:prstGeom prst="rect">
              <a:avLst/>
            </a:prstGeom>
            <a:solidFill>
              <a:srgbClr val="E2231A">
                <a:alpha val="90196"/>
              </a:srgbClr>
            </a:solidFill>
          </p:spPr>
          <p:txBody>
            <a:bodyPr/>
            <a:lstStyle/>
            <a:p/>
          </p:txBody>
        </p:sp>
        <p:sp>
          <p:nvSpPr>
            <p:cNvPr id="31" name="rc31"/>
            <p:cNvSpPr/>
            <p:nvPr/>
          </p:nvSpPr>
          <p:spPr>
            <a:xfrm>
              <a:off x="3255637" y="3996578"/>
              <a:ext cx="235719" cy="215431"/>
            </a:xfrm>
            <a:prstGeom prst="rect">
              <a:avLst/>
            </a:prstGeom>
            <a:solidFill>
              <a:srgbClr val="E2231A">
                <a:alpha val="90196"/>
              </a:srgbClr>
            </a:solidFill>
          </p:spPr>
          <p:txBody>
            <a:bodyPr/>
            <a:lstStyle/>
            <a:p/>
          </p:txBody>
        </p:sp>
        <p:sp>
          <p:nvSpPr>
            <p:cNvPr id="32" name="rc32"/>
            <p:cNvSpPr/>
            <p:nvPr/>
          </p:nvSpPr>
          <p:spPr>
            <a:xfrm>
              <a:off x="3517547" y="3992504"/>
              <a:ext cx="235719" cy="219505"/>
            </a:xfrm>
            <a:prstGeom prst="rect">
              <a:avLst/>
            </a:prstGeom>
            <a:solidFill>
              <a:srgbClr val="E2231A">
                <a:alpha val="90196"/>
              </a:srgbClr>
            </a:solidFill>
          </p:spPr>
          <p:txBody>
            <a:bodyPr/>
            <a:lstStyle/>
            <a:p/>
          </p:txBody>
        </p:sp>
        <p:sp>
          <p:nvSpPr>
            <p:cNvPr id="33" name="rc33"/>
            <p:cNvSpPr/>
            <p:nvPr/>
          </p:nvSpPr>
          <p:spPr>
            <a:xfrm>
              <a:off x="3779457" y="4019242"/>
              <a:ext cx="235719" cy="192767"/>
            </a:xfrm>
            <a:prstGeom prst="rect">
              <a:avLst/>
            </a:prstGeom>
            <a:solidFill>
              <a:srgbClr val="E2231A">
                <a:alpha val="90196"/>
              </a:srgbClr>
            </a:solidFill>
          </p:spPr>
          <p:txBody>
            <a:bodyPr/>
            <a:lstStyle/>
            <a:p/>
          </p:txBody>
        </p:sp>
        <p:sp>
          <p:nvSpPr>
            <p:cNvPr id="34" name="rc34"/>
            <p:cNvSpPr/>
            <p:nvPr/>
          </p:nvSpPr>
          <p:spPr>
            <a:xfrm>
              <a:off x="4041368" y="4102397"/>
              <a:ext cx="235719" cy="109611"/>
            </a:xfrm>
            <a:prstGeom prst="rect">
              <a:avLst/>
            </a:prstGeom>
            <a:solidFill>
              <a:srgbClr val="E2231A">
                <a:alpha val="90196"/>
              </a:srgbClr>
            </a:solidFill>
          </p:spPr>
          <p:txBody>
            <a:bodyPr/>
            <a:lstStyle/>
            <a:p/>
          </p:txBody>
        </p:sp>
        <p:sp>
          <p:nvSpPr>
            <p:cNvPr id="35" name="rc35"/>
            <p:cNvSpPr/>
            <p:nvPr/>
          </p:nvSpPr>
          <p:spPr>
            <a:xfrm>
              <a:off x="4303278" y="4100749"/>
              <a:ext cx="235719" cy="111260"/>
            </a:xfrm>
            <a:prstGeom prst="rect">
              <a:avLst/>
            </a:prstGeom>
            <a:solidFill>
              <a:srgbClr val="E2231A">
                <a:alpha val="90196"/>
              </a:srgbClr>
            </a:solidFill>
          </p:spPr>
          <p:txBody>
            <a:bodyPr/>
            <a:lstStyle/>
            <a:p/>
          </p:txBody>
        </p:sp>
        <p:sp>
          <p:nvSpPr>
            <p:cNvPr id="36" name="rc36"/>
            <p:cNvSpPr/>
            <p:nvPr/>
          </p:nvSpPr>
          <p:spPr>
            <a:xfrm>
              <a:off x="4565188" y="4083307"/>
              <a:ext cx="235719" cy="128702"/>
            </a:xfrm>
            <a:prstGeom prst="rect">
              <a:avLst/>
            </a:prstGeom>
            <a:solidFill>
              <a:srgbClr val="E2231A">
                <a:alpha val="90196"/>
              </a:srgbClr>
            </a:solidFill>
          </p:spPr>
          <p:txBody>
            <a:bodyPr/>
            <a:lstStyle/>
            <a:p/>
          </p:txBody>
        </p:sp>
        <p:sp>
          <p:nvSpPr>
            <p:cNvPr id="37" name="rc37"/>
            <p:cNvSpPr/>
            <p:nvPr/>
          </p:nvSpPr>
          <p:spPr>
            <a:xfrm>
              <a:off x="4827098" y="4082273"/>
              <a:ext cx="235719" cy="129736"/>
            </a:xfrm>
            <a:prstGeom prst="rect">
              <a:avLst/>
            </a:prstGeom>
            <a:solidFill>
              <a:srgbClr val="E2231A">
                <a:alpha val="90196"/>
              </a:srgbClr>
            </a:solidFill>
          </p:spPr>
          <p:txBody>
            <a:bodyPr/>
            <a:lstStyle/>
            <a:p/>
          </p:txBody>
        </p:sp>
        <p:sp>
          <p:nvSpPr>
            <p:cNvPr id="38" name="rc38"/>
            <p:cNvSpPr/>
            <p:nvPr/>
          </p:nvSpPr>
          <p:spPr>
            <a:xfrm>
              <a:off x="5089008" y="4089311"/>
              <a:ext cx="235719" cy="122698"/>
            </a:xfrm>
            <a:prstGeom prst="rect">
              <a:avLst/>
            </a:prstGeom>
            <a:solidFill>
              <a:srgbClr val="E2231A">
                <a:alpha val="90196"/>
              </a:srgbClr>
            </a:solidFill>
          </p:spPr>
          <p:txBody>
            <a:bodyPr/>
            <a:lstStyle/>
            <a:p/>
          </p:txBody>
        </p:sp>
        <p:sp>
          <p:nvSpPr>
            <p:cNvPr id="39" name="rc39"/>
            <p:cNvSpPr/>
            <p:nvPr/>
          </p:nvSpPr>
          <p:spPr>
            <a:xfrm>
              <a:off x="5350919" y="4093819"/>
              <a:ext cx="235719" cy="118189"/>
            </a:xfrm>
            <a:prstGeom prst="rect">
              <a:avLst/>
            </a:prstGeom>
            <a:solidFill>
              <a:srgbClr val="E2231A">
                <a:alpha val="90196"/>
              </a:srgbClr>
            </a:solidFill>
          </p:spPr>
          <p:txBody>
            <a:bodyPr/>
            <a:lstStyle/>
            <a:p/>
          </p:txBody>
        </p:sp>
        <p:sp>
          <p:nvSpPr>
            <p:cNvPr id="40" name="rc40"/>
            <p:cNvSpPr/>
            <p:nvPr/>
          </p:nvSpPr>
          <p:spPr>
            <a:xfrm>
              <a:off x="5612829" y="4091004"/>
              <a:ext cx="235719" cy="121005"/>
            </a:xfrm>
            <a:prstGeom prst="rect">
              <a:avLst/>
            </a:prstGeom>
            <a:solidFill>
              <a:srgbClr val="E2231A">
                <a:alpha val="90196"/>
              </a:srgbClr>
            </a:solidFill>
          </p:spPr>
          <p:txBody>
            <a:bodyPr/>
            <a:lstStyle/>
            <a:p/>
          </p:txBody>
        </p:sp>
        <p:sp>
          <p:nvSpPr>
            <p:cNvPr id="41" name="rc41"/>
            <p:cNvSpPr/>
            <p:nvPr/>
          </p:nvSpPr>
          <p:spPr>
            <a:xfrm>
              <a:off x="5874739" y="4116629"/>
              <a:ext cx="235719" cy="95380"/>
            </a:xfrm>
            <a:prstGeom prst="rect">
              <a:avLst/>
            </a:prstGeom>
            <a:solidFill>
              <a:srgbClr val="E2231A">
                <a:alpha val="90196"/>
              </a:srgbClr>
            </a:solidFill>
          </p:spPr>
          <p:txBody>
            <a:bodyPr/>
            <a:lstStyle/>
            <a:p/>
          </p:txBody>
        </p:sp>
        <p:sp>
          <p:nvSpPr>
            <p:cNvPr id="42" name="rc42"/>
            <p:cNvSpPr/>
            <p:nvPr/>
          </p:nvSpPr>
          <p:spPr>
            <a:xfrm>
              <a:off x="6136649" y="4093219"/>
              <a:ext cx="235719" cy="118790"/>
            </a:xfrm>
            <a:prstGeom prst="rect">
              <a:avLst/>
            </a:prstGeom>
            <a:solidFill>
              <a:srgbClr val="E2231A">
                <a:alpha val="90196"/>
              </a:srgbClr>
            </a:solidFill>
          </p:spPr>
          <p:txBody>
            <a:bodyPr/>
            <a:lstStyle/>
            <a:p/>
          </p:txBody>
        </p:sp>
        <p:sp>
          <p:nvSpPr>
            <p:cNvPr id="43" name="rc43"/>
            <p:cNvSpPr/>
            <p:nvPr/>
          </p:nvSpPr>
          <p:spPr>
            <a:xfrm>
              <a:off x="6398559" y="4110466"/>
              <a:ext cx="235719" cy="101543"/>
            </a:xfrm>
            <a:prstGeom prst="rect">
              <a:avLst/>
            </a:prstGeom>
            <a:solidFill>
              <a:srgbClr val="E2231A">
                <a:alpha val="90196"/>
              </a:srgbClr>
            </a:solidFill>
          </p:spPr>
          <p:txBody>
            <a:bodyPr/>
            <a:lstStyle/>
            <a:p/>
          </p:txBody>
        </p:sp>
        <p:sp>
          <p:nvSpPr>
            <p:cNvPr id="44" name="rc44"/>
            <p:cNvSpPr/>
            <p:nvPr/>
          </p:nvSpPr>
          <p:spPr>
            <a:xfrm>
              <a:off x="6660470" y="4067650"/>
              <a:ext cx="235719" cy="144358"/>
            </a:xfrm>
            <a:prstGeom prst="rect">
              <a:avLst/>
            </a:prstGeom>
            <a:solidFill>
              <a:srgbClr val="E2231A">
                <a:alpha val="90196"/>
              </a:srgbClr>
            </a:solidFill>
          </p:spPr>
          <p:txBody>
            <a:bodyPr/>
            <a:lstStyle/>
            <a:p/>
          </p:txBody>
        </p:sp>
        <p:sp>
          <p:nvSpPr>
            <p:cNvPr id="45" name="rc45"/>
            <p:cNvSpPr/>
            <p:nvPr/>
          </p:nvSpPr>
          <p:spPr>
            <a:xfrm>
              <a:off x="6922380" y="4013895"/>
              <a:ext cx="235719" cy="198114"/>
            </a:xfrm>
            <a:prstGeom prst="rect">
              <a:avLst/>
            </a:prstGeom>
            <a:solidFill>
              <a:srgbClr val="E2231A">
                <a:alpha val="90196"/>
              </a:srgbClr>
            </a:solidFill>
          </p:spPr>
          <p:txBody>
            <a:bodyPr/>
            <a:lstStyle/>
            <a:p/>
          </p:txBody>
        </p:sp>
        <p:sp>
          <p:nvSpPr>
            <p:cNvPr id="46" name="rc46"/>
            <p:cNvSpPr/>
            <p:nvPr/>
          </p:nvSpPr>
          <p:spPr>
            <a:xfrm>
              <a:off x="7184290" y="3999984"/>
              <a:ext cx="235719" cy="212024"/>
            </a:xfrm>
            <a:prstGeom prst="rect">
              <a:avLst/>
            </a:prstGeom>
            <a:solidFill>
              <a:srgbClr val="E2231A">
                <a:alpha val="90196"/>
              </a:srgbClr>
            </a:solidFill>
          </p:spPr>
          <p:txBody>
            <a:bodyPr/>
            <a:lstStyle/>
            <a:p/>
          </p:txBody>
        </p:sp>
        <p:sp>
          <p:nvSpPr>
            <p:cNvPr id="47" name="rc47"/>
            <p:cNvSpPr/>
            <p:nvPr/>
          </p:nvSpPr>
          <p:spPr>
            <a:xfrm>
              <a:off x="7446200" y="3684049"/>
              <a:ext cx="235719" cy="527959"/>
            </a:xfrm>
            <a:prstGeom prst="rect">
              <a:avLst/>
            </a:prstGeom>
            <a:solidFill>
              <a:srgbClr val="E2231A">
                <a:alpha val="90196"/>
              </a:srgbClr>
            </a:solidFill>
          </p:spPr>
          <p:txBody>
            <a:bodyPr/>
            <a:lstStyle/>
            <a:p/>
          </p:txBody>
        </p:sp>
        <p:sp>
          <p:nvSpPr>
            <p:cNvPr id="48" name="rc48"/>
            <p:cNvSpPr/>
            <p:nvPr/>
          </p:nvSpPr>
          <p:spPr>
            <a:xfrm>
              <a:off x="7708110" y="3636685"/>
              <a:ext cx="235719" cy="575324"/>
            </a:xfrm>
            <a:prstGeom prst="rect">
              <a:avLst/>
            </a:prstGeom>
            <a:solidFill>
              <a:srgbClr val="E2231A">
                <a:alpha val="90196"/>
              </a:srgbClr>
            </a:solidFill>
          </p:spPr>
          <p:txBody>
            <a:bodyPr/>
            <a:lstStyle/>
            <a:p/>
          </p:txBody>
        </p:sp>
        <p:sp>
          <p:nvSpPr>
            <p:cNvPr id="49" name="rc49"/>
            <p:cNvSpPr/>
            <p:nvPr/>
          </p:nvSpPr>
          <p:spPr>
            <a:xfrm>
              <a:off x="7970021" y="3872584"/>
              <a:ext cx="235719" cy="339424"/>
            </a:xfrm>
            <a:prstGeom prst="rect">
              <a:avLst/>
            </a:prstGeom>
            <a:solidFill>
              <a:srgbClr val="E2231A">
                <a:alpha val="90196"/>
              </a:srgbClr>
            </a:solidFill>
          </p:spPr>
          <p:txBody>
            <a:bodyPr/>
            <a:lstStyle/>
            <a:p/>
          </p:txBody>
        </p:sp>
        <p:sp>
          <p:nvSpPr>
            <p:cNvPr id="50" name="rc50"/>
            <p:cNvSpPr/>
            <p:nvPr/>
          </p:nvSpPr>
          <p:spPr>
            <a:xfrm>
              <a:off x="4565188" y="3590028"/>
              <a:ext cx="235719" cy="493278"/>
            </a:xfrm>
            <a:prstGeom prst="rect">
              <a:avLst/>
            </a:prstGeom>
            <a:solidFill>
              <a:srgbClr val="B3B3B3">
                <a:alpha val="90196"/>
              </a:srgbClr>
            </a:solidFill>
          </p:spPr>
          <p:txBody>
            <a:bodyPr/>
            <a:lstStyle/>
            <a:p/>
          </p:txBody>
        </p:sp>
        <p:sp>
          <p:nvSpPr>
            <p:cNvPr id="51" name="rc51"/>
            <p:cNvSpPr/>
            <p:nvPr/>
          </p:nvSpPr>
          <p:spPr>
            <a:xfrm>
              <a:off x="4827098" y="3855333"/>
              <a:ext cx="235719" cy="226940"/>
            </a:xfrm>
            <a:prstGeom prst="rect">
              <a:avLst/>
            </a:prstGeom>
            <a:solidFill>
              <a:srgbClr val="B3B3B3">
                <a:alpha val="90196"/>
              </a:srgbClr>
            </a:solidFill>
          </p:spPr>
          <p:txBody>
            <a:bodyPr/>
            <a:lstStyle/>
            <a:p/>
          </p:txBody>
        </p:sp>
        <p:sp>
          <p:nvSpPr>
            <p:cNvPr id="52" name="rc52"/>
            <p:cNvSpPr/>
            <p:nvPr/>
          </p:nvSpPr>
          <p:spPr>
            <a:xfrm>
              <a:off x="5089008" y="3886319"/>
              <a:ext cx="235719" cy="202991"/>
            </a:xfrm>
            <a:prstGeom prst="rect">
              <a:avLst/>
            </a:prstGeom>
            <a:solidFill>
              <a:srgbClr val="B3B3B3">
                <a:alpha val="90196"/>
              </a:srgbClr>
            </a:solidFill>
          </p:spPr>
          <p:txBody>
            <a:bodyPr/>
            <a:lstStyle/>
            <a:p/>
          </p:txBody>
        </p:sp>
        <p:sp>
          <p:nvSpPr>
            <p:cNvPr id="53" name="rc53"/>
            <p:cNvSpPr/>
            <p:nvPr/>
          </p:nvSpPr>
          <p:spPr>
            <a:xfrm>
              <a:off x="5350919" y="3950533"/>
              <a:ext cx="235719" cy="143285"/>
            </a:xfrm>
            <a:prstGeom prst="rect">
              <a:avLst/>
            </a:prstGeom>
            <a:solidFill>
              <a:srgbClr val="B3B3B3">
                <a:alpha val="90196"/>
              </a:srgbClr>
            </a:solidFill>
          </p:spPr>
          <p:txBody>
            <a:bodyPr/>
            <a:lstStyle/>
            <a:p/>
          </p:txBody>
        </p:sp>
        <p:sp>
          <p:nvSpPr>
            <p:cNvPr id="54" name="rc54"/>
            <p:cNvSpPr/>
            <p:nvPr/>
          </p:nvSpPr>
          <p:spPr>
            <a:xfrm>
              <a:off x="5612829" y="3946647"/>
              <a:ext cx="235719" cy="144356"/>
            </a:xfrm>
            <a:prstGeom prst="rect">
              <a:avLst/>
            </a:prstGeom>
            <a:solidFill>
              <a:srgbClr val="B3B3B3">
                <a:alpha val="90196"/>
              </a:srgbClr>
            </a:solidFill>
          </p:spPr>
          <p:txBody>
            <a:bodyPr/>
            <a:lstStyle/>
            <a:p/>
          </p:txBody>
        </p:sp>
        <p:sp>
          <p:nvSpPr>
            <p:cNvPr id="55" name="rc55"/>
            <p:cNvSpPr/>
            <p:nvPr/>
          </p:nvSpPr>
          <p:spPr>
            <a:xfrm>
              <a:off x="5874739" y="3965281"/>
              <a:ext cx="235719" cy="151347"/>
            </a:xfrm>
            <a:prstGeom prst="rect">
              <a:avLst/>
            </a:prstGeom>
            <a:solidFill>
              <a:srgbClr val="B3B3B3">
                <a:alpha val="90196"/>
              </a:srgbClr>
            </a:solidFill>
          </p:spPr>
          <p:txBody>
            <a:bodyPr/>
            <a:lstStyle/>
            <a:p/>
          </p:txBody>
        </p:sp>
        <p:sp>
          <p:nvSpPr>
            <p:cNvPr id="56" name="rc56"/>
            <p:cNvSpPr/>
            <p:nvPr/>
          </p:nvSpPr>
          <p:spPr>
            <a:xfrm>
              <a:off x="6136649" y="3957091"/>
              <a:ext cx="235719" cy="136127"/>
            </a:xfrm>
            <a:prstGeom prst="rect">
              <a:avLst/>
            </a:prstGeom>
            <a:solidFill>
              <a:srgbClr val="B3B3B3">
                <a:alpha val="90196"/>
              </a:srgbClr>
            </a:solidFill>
          </p:spPr>
          <p:txBody>
            <a:bodyPr/>
            <a:lstStyle/>
            <a:p/>
          </p:txBody>
        </p:sp>
        <p:sp>
          <p:nvSpPr>
            <p:cNvPr id="57" name="rc57"/>
            <p:cNvSpPr/>
            <p:nvPr/>
          </p:nvSpPr>
          <p:spPr>
            <a:xfrm>
              <a:off x="6398559" y="3969318"/>
              <a:ext cx="235719" cy="141147"/>
            </a:xfrm>
            <a:prstGeom prst="rect">
              <a:avLst/>
            </a:prstGeom>
            <a:solidFill>
              <a:srgbClr val="B3B3B3">
                <a:alpha val="90196"/>
              </a:srgbClr>
            </a:solidFill>
          </p:spPr>
          <p:txBody>
            <a:bodyPr/>
            <a:lstStyle/>
            <a:p/>
          </p:txBody>
        </p:sp>
        <p:sp>
          <p:nvSpPr>
            <p:cNvPr id="58" name="rc58"/>
            <p:cNvSpPr/>
            <p:nvPr/>
          </p:nvSpPr>
          <p:spPr>
            <a:xfrm>
              <a:off x="6660470" y="3904628"/>
              <a:ext cx="235719" cy="163022"/>
            </a:xfrm>
            <a:prstGeom prst="rect">
              <a:avLst/>
            </a:prstGeom>
            <a:solidFill>
              <a:srgbClr val="B3B3B3">
                <a:alpha val="90196"/>
              </a:srgbClr>
            </a:solidFill>
          </p:spPr>
          <p:txBody>
            <a:bodyPr/>
            <a:lstStyle/>
            <a:p/>
          </p:txBody>
        </p:sp>
        <p:sp>
          <p:nvSpPr>
            <p:cNvPr id="59" name="rc59"/>
            <p:cNvSpPr/>
            <p:nvPr/>
          </p:nvSpPr>
          <p:spPr>
            <a:xfrm>
              <a:off x="6922380" y="3846243"/>
              <a:ext cx="235719" cy="167652"/>
            </a:xfrm>
            <a:prstGeom prst="rect">
              <a:avLst/>
            </a:prstGeom>
            <a:solidFill>
              <a:srgbClr val="B3B3B3">
                <a:alpha val="90196"/>
              </a:srgbClr>
            </a:solidFill>
          </p:spPr>
          <p:txBody>
            <a:bodyPr/>
            <a:lstStyle/>
            <a:p/>
          </p:txBody>
        </p:sp>
        <p:sp>
          <p:nvSpPr>
            <p:cNvPr id="60" name="rc60"/>
            <p:cNvSpPr/>
            <p:nvPr/>
          </p:nvSpPr>
          <p:spPr>
            <a:xfrm>
              <a:off x="7184290" y="3838648"/>
              <a:ext cx="235719" cy="161335"/>
            </a:xfrm>
            <a:prstGeom prst="rect">
              <a:avLst/>
            </a:prstGeom>
            <a:solidFill>
              <a:srgbClr val="B3B3B3">
                <a:alpha val="90196"/>
              </a:srgbClr>
            </a:solidFill>
          </p:spPr>
          <p:txBody>
            <a:bodyPr/>
            <a:lstStyle/>
            <a:p/>
          </p:txBody>
        </p:sp>
        <p:sp>
          <p:nvSpPr>
            <p:cNvPr id="61" name="rc61"/>
            <p:cNvSpPr/>
            <p:nvPr/>
          </p:nvSpPr>
          <p:spPr>
            <a:xfrm>
              <a:off x="7446200" y="3585849"/>
              <a:ext cx="235719" cy="98200"/>
            </a:xfrm>
            <a:prstGeom prst="rect">
              <a:avLst/>
            </a:prstGeom>
            <a:solidFill>
              <a:srgbClr val="B3B3B3">
                <a:alpha val="90196"/>
              </a:srgbClr>
            </a:solidFill>
          </p:spPr>
          <p:txBody>
            <a:bodyPr/>
            <a:lstStyle/>
            <a:p/>
          </p:txBody>
        </p:sp>
        <p:sp>
          <p:nvSpPr>
            <p:cNvPr id="62" name="rc62"/>
            <p:cNvSpPr/>
            <p:nvPr/>
          </p:nvSpPr>
          <p:spPr>
            <a:xfrm>
              <a:off x="7708110" y="3567529"/>
              <a:ext cx="235719" cy="69155"/>
            </a:xfrm>
            <a:prstGeom prst="rect">
              <a:avLst/>
            </a:prstGeom>
            <a:solidFill>
              <a:srgbClr val="B3B3B3">
                <a:alpha val="90196"/>
              </a:srgbClr>
            </a:solidFill>
          </p:spPr>
          <p:txBody>
            <a:bodyPr/>
            <a:lstStyle/>
            <a:p/>
          </p:txBody>
        </p:sp>
        <p:sp>
          <p:nvSpPr>
            <p:cNvPr id="63" name="rc63"/>
            <p:cNvSpPr/>
            <p:nvPr/>
          </p:nvSpPr>
          <p:spPr>
            <a:xfrm>
              <a:off x="7970021" y="3762663"/>
              <a:ext cx="235719" cy="109921"/>
            </a:xfrm>
            <a:prstGeom prst="rect">
              <a:avLst/>
            </a:prstGeom>
            <a:solidFill>
              <a:srgbClr val="B3B3B3">
                <a:alpha val="90196"/>
              </a:srgbClr>
            </a:solidFill>
          </p:spPr>
          <p:txBody>
            <a:bodyPr/>
            <a:lstStyle/>
            <a:p/>
          </p:txBody>
        </p:sp>
        <p:sp>
          <p:nvSpPr>
            <p:cNvPr id="64" name="pl64"/>
            <p:cNvSpPr/>
            <p:nvPr/>
          </p:nvSpPr>
          <p:spPr>
            <a:xfrm>
              <a:off x="1540125" y="2278570"/>
              <a:ext cx="6547754" cy="945237"/>
            </a:xfrm>
            <a:custGeom>
              <a:avLst/>
              <a:pathLst>
                <a:path w="6547754" h="945237">
                  <a:moveTo>
                    <a:pt x="0" y="687445"/>
                  </a:moveTo>
                  <a:lnTo>
                    <a:pt x="261910" y="687445"/>
                  </a:lnTo>
                  <a:lnTo>
                    <a:pt x="523820" y="687445"/>
                  </a:lnTo>
                  <a:lnTo>
                    <a:pt x="785730" y="537066"/>
                  </a:lnTo>
                  <a:lnTo>
                    <a:pt x="1047640" y="494101"/>
                  </a:lnTo>
                  <a:lnTo>
                    <a:pt x="1309550" y="451135"/>
                  </a:lnTo>
                  <a:lnTo>
                    <a:pt x="1571461" y="365205"/>
                  </a:lnTo>
                  <a:lnTo>
                    <a:pt x="1833371" y="236309"/>
                  </a:lnTo>
                  <a:lnTo>
                    <a:pt x="2095281" y="236309"/>
                  </a:lnTo>
                  <a:lnTo>
                    <a:pt x="2357191" y="171861"/>
                  </a:lnTo>
                  <a:lnTo>
                    <a:pt x="2619101" y="0"/>
                  </a:lnTo>
                  <a:lnTo>
                    <a:pt x="2881012" y="64447"/>
                  </a:lnTo>
                  <a:lnTo>
                    <a:pt x="3142922" y="107413"/>
                  </a:lnTo>
                  <a:lnTo>
                    <a:pt x="3404832" y="107413"/>
                  </a:lnTo>
                  <a:lnTo>
                    <a:pt x="3666742" y="85930"/>
                  </a:lnTo>
                  <a:lnTo>
                    <a:pt x="3928652" y="64447"/>
                  </a:lnTo>
                  <a:lnTo>
                    <a:pt x="4190563" y="64447"/>
                  </a:lnTo>
                  <a:lnTo>
                    <a:pt x="4452473" y="0"/>
                  </a:lnTo>
                  <a:lnTo>
                    <a:pt x="4714383" y="42965"/>
                  </a:lnTo>
                  <a:lnTo>
                    <a:pt x="4976293" y="0"/>
                  </a:lnTo>
                  <a:lnTo>
                    <a:pt x="5238203" y="85930"/>
                  </a:lnTo>
                  <a:lnTo>
                    <a:pt x="5500114" y="193343"/>
                  </a:lnTo>
                  <a:lnTo>
                    <a:pt x="5762024" y="214826"/>
                  </a:lnTo>
                  <a:lnTo>
                    <a:pt x="6023934" y="837823"/>
                  </a:lnTo>
                  <a:lnTo>
                    <a:pt x="6285844" y="945237"/>
                  </a:lnTo>
                  <a:lnTo>
                    <a:pt x="6547754" y="472618"/>
                  </a:lnTo>
                </a:path>
              </a:pathLst>
            </a:custGeom>
            <a:ln w="27101" cap="flat">
              <a:solidFill>
                <a:srgbClr val="3283FE">
                  <a:alpha val="100000"/>
                </a:srgbClr>
              </a:solidFill>
              <a:prstDash val="solid"/>
              <a:round/>
            </a:ln>
          </p:spPr>
          <p:txBody>
            <a:bodyPr/>
            <a:lstStyle/>
            <a:p/>
          </p:txBody>
        </p:sp>
        <p:sp>
          <p:nvSpPr>
            <p:cNvPr id="65" name="pl65"/>
            <p:cNvSpPr/>
            <p:nvPr/>
          </p:nvSpPr>
          <p:spPr>
            <a:xfrm>
              <a:off x="4683048" y="2622292"/>
              <a:ext cx="3404832" cy="1074133"/>
            </a:xfrm>
            <a:custGeom>
              <a:avLst/>
              <a:pathLst>
                <a:path w="3404832" h="1074133">
                  <a:moveTo>
                    <a:pt x="0" y="1074133"/>
                  </a:moveTo>
                  <a:lnTo>
                    <a:pt x="261910" y="365205"/>
                  </a:lnTo>
                  <a:lnTo>
                    <a:pt x="523820" y="279274"/>
                  </a:lnTo>
                  <a:lnTo>
                    <a:pt x="785730" y="107413"/>
                  </a:lnTo>
                  <a:lnTo>
                    <a:pt x="1047640" y="107413"/>
                  </a:lnTo>
                  <a:lnTo>
                    <a:pt x="1309550" y="42965"/>
                  </a:lnTo>
                  <a:lnTo>
                    <a:pt x="1571461" y="42965"/>
                  </a:lnTo>
                  <a:lnTo>
                    <a:pt x="1833371" y="0"/>
                  </a:lnTo>
                  <a:lnTo>
                    <a:pt x="2095281" y="128895"/>
                  </a:lnTo>
                  <a:lnTo>
                    <a:pt x="2357191" y="236309"/>
                  </a:lnTo>
                  <a:lnTo>
                    <a:pt x="2619101" y="236309"/>
                  </a:lnTo>
                  <a:lnTo>
                    <a:pt x="2881012" y="773375"/>
                  </a:lnTo>
                  <a:lnTo>
                    <a:pt x="3142922" y="816341"/>
                  </a:lnTo>
                  <a:lnTo>
                    <a:pt x="3404832" y="386687"/>
                  </a:lnTo>
                </a:path>
              </a:pathLst>
            </a:custGeom>
            <a:ln w="27101" cap="flat">
              <a:solidFill>
                <a:srgbClr val="FFA500">
                  <a:alpha val="100000"/>
                </a:srgbClr>
              </a:solidFill>
              <a:prstDash val="solid"/>
              <a:round/>
            </a:ln>
          </p:spPr>
          <p:txBody>
            <a:bodyPr/>
            <a:lstStyle/>
            <a:p/>
          </p:txBody>
        </p:sp>
        <p:sp>
          <p:nvSpPr>
            <p:cNvPr id="66" name="tx66"/>
            <p:cNvSpPr/>
            <p:nvPr/>
          </p:nvSpPr>
          <p:spPr>
            <a:xfrm>
              <a:off x="1469787"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7" name="tx67"/>
            <p:cNvSpPr/>
            <p:nvPr/>
          </p:nvSpPr>
          <p:spPr>
            <a:xfrm>
              <a:off x="2779338"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8" name="tx68"/>
            <p:cNvSpPr/>
            <p:nvPr/>
          </p:nvSpPr>
          <p:spPr>
            <a:xfrm>
              <a:off x="4088889"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9" name="tx69"/>
            <p:cNvSpPr/>
            <p:nvPr/>
          </p:nvSpPr>
          <p:spPr>
            <a:xfrm>
              <a:off x="5398440"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0" name="tx70"/>
            <p:cNvSpPr/>
            <p:nvPr/>
          </p:nvSpPr>
          <p:spPr>
            <a:xfrm>
              <a:off x="5398440"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1" name="tx71"/>
            <p:cNvSpPr/>
            <p:nvPr/>
          </p:nvSpPr>
          <p:spPr>
            <a:xfrm>
              <a:off x="644608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6446081"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3" name="tx73"/>
            <p:cNvSpPr/>
            <p:nvPr/>
          </p:nvSpPr>
          <p:spPr>
            <a:xfrm>
              <a:off x="670799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4" name="tx74"/>
            <p:cNvSpPr/>
            <p:nvPr/>
          </p:nvSpPr>
          <p:spPr>
            <a:xfrm>
              <a:off x="6707991"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75" name="tx75"/>
            <p:cNvSpPr/>
            <p:nvPr/>
          </p:nvSpPr>
          <p:spPr>
            <a:xfrm>
              <a:off x="6969901"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6" name="tx76"/>
            <p:cNvSpPr/>
            <p:nvPr/>
          </p:nvSpPr>
          <p:spPr>
            <a:xfrm>
              <a:off x="6969901"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7" name="tx77"/>
            <p:cNvSpPr/>
            <p:nvPr/>
          </p:nvSpPr>
          <p:spPr>
            <a:xfrm>
              <a:off x="723181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8" name="tx78"/>
            <p:cNvSpPr/>
            <p:nvPr/>
          </p:nvSpPr>
          <p:spPr>
            <a:xfrm>
              <a:off x="7231812"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9" name="tx79"/>
            <p:cNvSpPr/>
            <p:nvPr/>
          </p:nvSpPr>
          <p:spPr>
            <a:xfrm>
              <a:off x="7493722"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80" name="tx80"/>
            <p:cNvSpPr/>
            <p:nvPr/>
          </p:nvSpPr>
          <p:spPr>
            <a:xfrm>
              <a:off x="7493722"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81" name="tx81"/>
            <p:cNvSpPr/>
            <p:nvPr/>
          </p:nvSpPr>
          <p:spPr>
            <a:xfrm>
              <a:off x="7755632"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82" name="tx82"/>
            <p:cNvSpPr/>
            <p:nvPr/>
          </p:nvSpPr>
          <p:spPr>
            <a:xfrm>
              <a:off x="7755632"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83" name="tx83"/>
            <p:cNvSpPr/>
            <p:nvPr/>
          </p:nvSpPr>
          <p:spPr>
            <a:xfrm>
              <a:off x="801754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84" name="tx84"/>
            <p:cNvSpPr/>
            <p:nvPr/>
          </p:nvSpPr>
          <p:spPr>
            <a:xfrm>
              <a:off x="8017542"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85" name="tx85"/>
            <p:cNvSpPr/>
            <p:nvPr/>
          </p:nvSpPr>
          <p:spPr>
            <a:xfrm>
              <a:off x="1449691" y="39832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570</a:t>
              </a:r>
            </a:p>
          </p:txBody>
        </p:sp>
        <p:sp>
          <p:nvSpPr>
            <p:cNvPr id="86" name="tx86"/>
            <p:cNvSpPr/>
            <p:nvPr/>
          </p:nvSpPr>
          <p:spPr>
            <a:xfrm>
              <a:off x="2759242" y="40184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463</a:t>
              </a:r>
            </a:p>
          </p:txBody>
        </p:sp>
        <p:sp>
          <p:nvSpPr>
            <p:cNvPr id="87" name="tx87"/>
            <p:cNvSpPr/>
            <p:nvPr/>
          </p:nvSpPr>
          <p:spPr>
            <a:xfrm>
              <a:off x="4068793" y="41167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88" name="tx88"/>
            <p:cNvSpPr/>
            <p:nvPr/>
          </p:nvSpPr>
          <p:spPr>
            <a:xfrm>
              <a:off x="5378344" y="41124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9" name="tx89"/>
            <p:cNvSpPr/>
            <p:nvPr/>
          </p:nvSpPr>
          <p:spPr>
            <a:xfrm>
              <a:off x="6425984" y="41207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0" name="tx90"/>
            <p:cNvSpPr/>
            <p:nvPr/>
          </p:nvSpPr>
          <p:spPr>
            <a:xfrm>
              <a:off x="6687895" y="40993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91" name="tx91"/>
            <p:cNvSpPr/>
            <p:nvPr/>
          </p:nvSpPr>
          <p:spPr>
            <a:xfrm>
              <a:off x="6949805" y="407245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a:t>
              </a:r>
            </a:p>
          </p:txBody>
        </p:sp>
        <p:sp>
          <p:nvSpPr>
            <p:cNvPr id="92" name="tx92"/>
            <p:cNvSpPr/>
            <p:nvPr/>
          </p:nvSpPr>
          <p:spPr>
            <a:xfrm>
              <a:off x="7211715" y="40655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93" name="tx93"/>
            <p:cNvSpPr/>
            <p:nvPr/>
          </p:nvSpPr>
          <p:spPr>
            <a:xfrm>
              <a:off x="7473625" y="39075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799</a:t>
              </a:r>
            </a:p>
          </p:txBody>
        </p:sp>
        <p:sp>
          <p:nvSpPr>
            <p:cNvPr id="94" name="tx94"/>
            <p:cNvSpPr/>
            <p:nvPr/>
          </p:nvSpPr>
          <p:spPr>
            <a:xfrm>
              <a:off x="7735535" y="38839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870</a:t>
              </a:r>
            </a:p>
          </p:txBody>
        </p:sp>
        <p:sp>
          <p:nvSpPr>
            <p:cNvPr id="95" name="tx95"/>
            <p:cNvSpPr/>
            <p:nvPr/>
          </p:nvSpPr>
          <p:spPr>
            <a:xfrm>
              <a:off x="7997446" y="40018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a:t>
              </a:r>
            </a:p>
          </p:txBody>
        </p:sp>
        <p:sp>
          <p:nvSpPr>
            <p:cNvPr id="96" name="tx96"/>
            <p:cNvSpPr/>
            <p:nvPr/>
          </p:nvSpPr>
          <p:spPr>
            <a:xfrm>
              <a:off x="5378344" y="398306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97" name="tx97"/>
            <p:cNvSpPr/>
            <p:nvPr/>
          </p:nvSpPr>
          <p:spPr>
            <a:xfrm>
              <a:off x="6425984" y="400077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8" name="tx98"/>
            <p:cNvSpPr/>
            <p:nvPr/>
          </p:nvSpPr>
          <p:spPr>
            <a:xfrm>
              <a:off x="6687895" y="394702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99" name="tx99"/>
            <p:cNvSpPr/>
            <p:nvPr/>
          </p:nvSpPr>
          <p:spPr>
            <a:xfrm>
              <a:off x="6949805" y="38896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0" name="tx100"/>
            <p:cNvSpPr/>
            <p:nvPr/>
          </p:nvSpPr>
          <p:spPr>
            <a:xfrm>
              <a:off x="7211715" y="388019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01" name="tx101"/>
            <p:cNvSpPr/>
            <p:nvPr/>
          </p:nvSpPr>
          <p:spPr>
            <a:xfrm>
              <a:off x="7473625" y="35945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2" name="tx102"/>
            <p:cNvSpPr/>
            <p:nvPr/>
          </p:nvSpPr>
          <p:spPr>
            <a:xfrm>
              <a:off x="7735535" y="35616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03" name="tx103"/>
            <p:cNvSpPr/>
            <p:nvPr/>
          </p:nvSpPr>
          <p:spPr>
            <a:xfrm>
              <a:off x="7997446" y="37771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04" name="tx104"/>
            <p:cNvSpPr/>
            <p:nvPr/>
          </p:nvSpPr>
          <p:spPr>
            <a:xfrm>
              <a:off x="5387387" y="384425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396</a:t>
              </a:r>
            </a:p>
          </p:txBody>
        </p:sp>
        <p:sp>
          <p:nvSpPr>
            <p:cNvPr id="105" name="tx105"/>
            <p:cNvSpPr/>
            <p:nvPr/>
          </p:nvSpPr>
          <p:spPr>
            <a:xfrm>
              <a:off x="6435028" y="386303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367</a:t>
              </a:r>
            </a:p>
          </p:txBody>
        </p:sp>
        <p:sp>
          <p:nvSpPr>
            <p:cNvPr id="106" name="tx106"/>
            <p:cNvSpPr/>
            <p:nvPr/>
          </p:nvSpPr>
          <p:spPr>
            <a:xfrm>
              <a:off x="6696938" y="379839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465</a:t>
              </a:r>
            </a:p>
          </p:txBody>
        </p:sp>
        <p:sp>
          <p:nvSpPr>
            <p:cNvPr id="107" name="tx107"/>
            <p:cNvSpPr/>
            <p:nvPr/>
          </p:nvSpPr>
          <p:spPr>
            <a:xfrm>
              <a:off x="6958848" y="373996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553</a:t>
              </a:r>
            </a:p>
          </p:txBody>
        </p:sp>
        <p:sp>
          <p:nvSpPr>
            <p:cNvPr id="108" name="tx108"/>
            <p:cNvSpPr/>
            <p:nvPr/>
          </p:nvSpPr>
          <p:spPr>
            <a:xfrm>
              <a:off x="7220758" y="37324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565</a:t>
              </a:r>
            </a:p>
          </p:txBody>
        </p:sp>
        <p:sp>
          <p:nvSpPr>
            <p:cNvPr id="109" name="tx109"/>
            <p:cNvSpPr/>
            <p:nvPr/>
          </p:nvSpPr>
          <p:spPr>
            <a:xfrm>
              <a:off x="7482669" y="34796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947</a:t>
              </a:r>
            </a:p>
          </p:txBody>
        </p:sp>
        <p:sp>
          <p:nvSpPr>
            <p:cNvPr id="110" name="tx110"/>
            <p:cNvSpPr/>
            <p:nvPr/>
          </p:nvSpPr>
          <p:spPr>
            <a:xfrm>
              <a:off x="7744579"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975</a:t>
              </a:r>
            </a:p>
          </p:txBody>
        </p:sp>
        <p:sp>
          <p:nvSpPr>
            <p:cNvPr id="111" name="tx111"/>
            <p:cNvSpPr/>
            <p:nvPr/>
          </p:nvSpPr>
          <p:spPr>
            <a:xfrm>
              <a:off x="8006489" y="365642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680</a:t>
              </a:r>
            </a:p>
          </p:txBody>
        </p:sp>
        <p:sp>
          <p:nvSpPr>
            <p:cNvPr id="112" name="tx112"/>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577692" y="349889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4" name="tx114"/>
            <p:cNvSpPr/>
            <p:nvPr/>
          </p:nvSpPr>
          <p:spPr>
            <a:xfrm>
              <a:off x="577692" y="283789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5" name="tx115"/>
            <p:cNvSpPr/>
            <p:nvPr/>
          </p:nvSpPr>
          <p:spPr>
            <a:xfrm>
              <a:off x="577692" y="2176821"/>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16" name="tx11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4" name="pl134"/>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5" name="pl135"/>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6" name="tx136"/>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7" name="tx137"/>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8" name="rc138"/>
            <p:cNvSpPr/>
            <p:nvPr/>
          </p:nvSpPr>
          <p:spPr>
            <a:xfrm>
              <a:off x="4744786" y="5080163"/>
              <a:ext cx="201456" cy="201456"/>
            </a:xfrm>
            <a:prstGeom prst="rect">
              <a:avLst/>
            </a:prstGeom>
            <a:solidFill>
              <a:srgbClr val="E2231A">
                <a:alpha val="90196"/>
              </a:srgbClr>
            </a:solidFill>
          </p:spPr>
          <p:txBody>
            <a:bodyPr/>
            <a:lstStyle/>
            <a:p/>
          </p:txBody>
        </p:sp>
        <p:sp>
          <p:nvSpPr>
            <p:cNvPr id="139" name="rc139"/>
            <p:cNvSpPr/>
            <p:nvPr/>
          </p:nvSpPr>
          <p:spPr>
            <a:xfrm>
              <a:off x="5708946" y="5080163"/>
              <a:ext cx="201456" cy="201456"/>
            </a:xfrm>
            <a:prstGeom prst="rect">
              <a:avLst/>
            </a:prstGeom>
            <a:solidFill>
              <a:srgbClr val="B3B3B3">
                <a:alpha val="90196"/>
              </a:srgbClr>
            </a:solidFill>
          </p:spPr>
          <p:txBody>
            <a:bodyPr/>
            <a:lstStyle/>
            <a:p/>
          </p:txBody>
        </p:sp>
        <p:sp>
          <p:nvSpPr>
            <p:cNvPr id="140" name="tx140"/>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1" name="tx141"/>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2" name="tx142"/>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3" name="tx143"/>
            <p:cNvSpPr/>
            <p:nvPr/>
          </p:nvSpPr>
          <p:spPr>
            <a:xfrm>
              <a:off x="1083092" y="1592892"/>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2000-2025</a:t>
              </a:r>
            </a:p>
          </p:txBody>
        </p:sp>
        <p:sp>
          <p:nvSpPr>
            <p:cNvPr id="144" name="pl144"/>
            <p:cNvSpPr/>
            <p:nvPr/>
          </p:nvSpPr>
          <p:spPr>
            <a:xfrm>
              <a:off x="22919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0312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770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5099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616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9009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6402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3796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422266" y="5840557"/>
              <a:ext cx="1068791" cy="124062"/>
            </a:xfrm>
            <a:prstGeom prst="rect">
              <a:avLst/>
            </a:prstGeom>
            <a:solidFill>
              <a:srgbClr val="E2231A">
                <a:alpha val="90196"/>
              </a:srgbClr>
            </a:solidFill>
          </p:spPr>
          <p:txBody>
            <a:bodyPr/>
            <a:lstStyle/>
            <a:p/>
          </p:txBody>
        </p:sp>
        <p:sp>
          <p:nvSpPr>
            <p:cNvPr id="157" name="rc157"/>
            <p:cNvSpPr/>
            <p:nvPr/>
          </p:nvSpPr>
          <p:spPr>
            <a:xfrm>
              <a:off x="1422266" y="5685479"/>
              <a:ext cx="6055579" cy="124062"/>
            </a:xfrm>
            <a:prstGeom prst="rect">
              <a:avLst/>
            </a:prstGeom>
            <a:solidFill>
              <a:srgbClr val="E2231A">
                <a:alpha val="90196"/>
              </a:srgbClr>
            </a:solidFill>
          </p:spPr>
          <p:txBody>
            <a:bodyPr/>
            <a:lstStyle/>
            <a:p/>
          </p:txBody>
        </p:sp>
        <p:sp>
          <p:nvSpPr>
            <p:cNvPr id="158" name="rc158"/>
            <p:cNvSpPr/>
            <p:nvPr/>
          </p:nvSpPr>
          <p:spPr>
            <a:xfrm>
              <a:off x="1422266" y="5530401"/>
              <a:ext cx="3572618" cy="124062"/>
            </a:xfrm>
            <a:prstGeom prst="rect">
              <a:avLst/>
            </a:prstGeom>
            <a:solidFill>
              <a:srgbClr val="E2231A">
                <a:alpha val="90196"/>
              </a:srgbClr>
            </a:solidFill>
          </p:spPr>
          <p:txBody>
            <a:bodyPr/>
            <a:lstStyle/>
            <a:p/>
          </p:txBody>
        </p:sp>
        <p:sp>
          <p:nvSpPr>
            <p:cNvPr id="159" name="rc159"/>
            <p:cNvSpPr/>
            <p:nvPr/>
          </p:nvSpPr>
          <p:spPr>
            <a:xfrm>
              <a:off x="2491057" y="5840557"/>
              <a:ext cx="1485649" cy="124062"/>
            </a:xfrm>
            <a:prstGeom prst="rect">
              <a:avLst/>
            </a:prstGeom>
            <a:solidFill>
              <a:srgbClr val="B3B3B3">
                <a:alpha val="90196"/>
              </a:srgbClr>
            </a:solidFill>
          </p:spPr>
          <p:txBody>
            <a:bodyPr/>
            <a:lstStyle/>
            <a:p/>
          </p:txBody>
        </p:sp>
        <p:sp>
          <p:nvSpPr>
            <p:cNvPr id="160" name="rc160"/>
            <p:cNvSpPr/>
            <p:nvPr/>
          </p:nvSpPr>
          <p:spPr>
            <a:xfrm>
              <a:off x="7477845" y="5685479"/>
              <a:ext cx="727894" cy="124062"/>
            </a:xfrm>
            <a:prstGeom prst="rect">
              <a:avLst/>
            </a:prstGeom>
            <a:solidFill>
              <a:srgbClr val="B3B3B3">
                <a:alpha val="90196"/>
              </a:srgbClr>
            </a:solidFill>
          </p:spPr>
          <p:txBody>
            <a:bodyPr/>
            <a:lstStyle/>
            <a:p/>
          </p:txBody>
        </p:sp>
        <p:sp>
          <p:nvSpPr>
            <p:cNvPr id="161" name="rc161"/>
            <p:cNvSpPr/>
            <p:nvPr/>
          </p:nvSpPr>
          <p:spPr>
            <a:xfrm>
              <a:off x="4994884" y="5530401"/>
              <a:ext cx="1156976" cy="124062"/>
            </a:xfrm>
            <a:prstGeom prst="rect">
              <a:avLst/>
            </a:prstGeom>
            <a:solidFill>
              <a:srgbClr val="B3B3B3">
                <a:alpha val="90196"/>
              </a:srgbClr>
            </a:solidFill>
          </p:spPr>
          <p:txBody>
            <a:bodyPr/>
            <a:lstStyle/>
            <a:p/>
          </p:txBody>
        </p:sp>
        <p:sp>
          <p:nvSpPr>
            <p:cNvPr id="162" name="tx162"/>
            <p:cNvSpPr/>
            <p:nvPr/>
          </p:nvSpPr>
          <p:spPr>
            <a:xfrm>
              <a:off x="4121388"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367.2</a:t>
              </a:r>
            </a:p>
          </p:txBody>
        </p:sp>
        <p:sp>
          <p:nvSpPr>
            <p:cNvPr id="163" name="tx163"/>
            <p:cNvSpPr/>
            <p:nvPr/>
          </p:nvSpPr>
          <p:spPr>
            <a:xfrm>
              <a:off x="8302203"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975</a:t>
              </a:r>
            </a:p>
          </p:txBody>
        </p:sp>
        <p:sp>
          <p:nvSpPr>
            <p:cNvPr id="164" name="tx164"/>
            <p:cNvSpPr/>
            <p:nvPr/>
          </p:nvSpPr>
          <p:spPr>
            <a:xfrm>
              <a:off x="629654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679.8</a:t>
              </a:r>
            </a:p>
          </p:txBody>
        </p:sp>
        <p:sp>
          <p:nvSpPr>
            <p:cNvPr id="165" name="tx165"/>
            <p:cNvSpPr/>
            <p:nvPr/>
          </p:nvSpPr>
          <p:spPr>
            <a:xfrm>
              <a:off x="1811980"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153.6</a:t>
              </a:r>
            </a:p>
          </p:txBody>
        </p:sp>
        <p:sp>
          <p:nvSpPr>
            <p:cNvPr id="166" name="tx166"/>
            <p:cNvSpPr/>
            <p:nvPr/>
          </p:nvSpPr>
          <p:spPr>
            <a:xfrm>
              <a:off x="430537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870.4</a:t>
              </a:r>
            </a:p>
          </p:txBody>
        </p:sp>
        <p:sp>
          <p:nvSpPr>
            <p:cNvPr id="167" name="tx167"/>
            <p:cNvSpPr/>
            <p:nvPr/>
          </p:nvSpPr>
          <p:spPr>
            <a:xfrm>
              <a:off x="3063894"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513.5</a:t>
              </a:r>
            </a:p>
          </p:txBody>
        </p:sp>
        <p:sp>
          <p:nvSpPr>
            <p:cNvPr id="168" name="tx168"/>
            <p:cNvSpPr/>
            <p:nvPr/>
          </p:nvSpPr>
          <p:spPr>
            <a:xfrm>
              <a:off x="308920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213.5</a:t>
              </a:r>
            </a:p>
          </p:txBody>
        </p:sp>
        <p:sp>
          <p:nvSpPr>
            <p:cNvPr id="169" name="tx169"/>
            <p:cNvSpPr/>
            <p:nvPr/>
          </p:nvSpPr>
          <p:spPr>
            <a:xfrm>
              <a:off x="769711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104.6</a:t>
              </a:r>
            </a:p>
          </p:txBody>
        </p:sp>
        <p:sp>
          <p:nvSpPr>
            <p:cNvPr id="170" name="tx170"/>
            <p:cNvSpPr/>
            <p:nvPr/>
          </p:nvSpPr>
          <p:spPr>
            <a:xfrm>
              <a:off x="542869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166.3</a:t>
              </a:r>
            </a:p>
          </p:txBody>
        </p:sp>
        <p:sp>
          <p:nvSpPr>
            <p:cNvPr id="171" name="tx171"/>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4" name="tx174"/>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99847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6" name="tx176"/>
            <p:cNvSpPr/>
            <p:nvPr/>
          </p:nvSpPr>
          <p:spPr>
            <a:xfrm>
              <a:off x="473782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77" name="tx177"/>
            <p:cNvSpPr/>
            <p:nvPr/>
          </p:nvSpPr>
          <p:spPr>
            <a:xfrm>
              <a:off x="647716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78" name="tx178"/>
            <p:cNvSpPr/>
            <p:nvPr/>
          </p:nvSpPr>
          <p:spPr>
            <a:xfrm>
              <a:off x="8158254" y="605615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79" name="tx179"/>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1" name="tx18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68%. This is lower than in 2019, where coverage was 90%.
514,000 children missed their routine first dose of measles vaccine.
MCV2 is typically administered to children between 18 months and five years old. MCV2 coverage increased to 56% in 2025.</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46% in 2024 to 68% in 2025 - below the 95% level needed to prevent outbreaks and, leaving 514,000 children without any protection against measles. MCV2 coverage increased to from 36% in 2024 to 56% in 2025 - below the IA2030 target of 90%.</a:t>
            </a:r>
          </a:p>
        </p:txBody>
      </p:sp>
      <p:grpSp xmlns:pic="http://schemas.openxmlformats.org/drawingml/2006/picture">
        <p:nvGrpSpPr>
          <p:cNvPr id="184" name=""/>
          <p:cNvGrpSpPr/>
          <p:nvPr/>
        </p:nvGrpSpPr>
        <p:grpSpPr>
          <a:xfrm>
            <a:off x="292608" y="1097280"/>
            <a:ext cx="8595360" cy="28575"/>
            <a:chOff x="292608" y="1097280"/>
            <a:chExt cx="8595360" cy="28575"/>
          </a:xfrm>
        </p:grpSpPr>
        <p:sp>
          <p:nvSpPr>
            <p:cNvPr id="1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1273"/>
              <a:ext cx="3397293" cy="962339"/>
            </a:xfrm>
            <a:custGeom>
              <a:avLst/>
              <a:pathLst>
                <a:path w="3397293" h="962339">
                  <a:moveTo>
                    <a:pt x="0" y="699883"/>
                  </a:moveTo>
                  <a:lnTo>
                    <a:pt x="135891" y="699883"/>
                  </a:lnTo>
                  <a:lnTo>
                    <a:pt x="271783" y="699883"/>
                  </a:lnTo>
                  <a:lnTo>
                    <a:pt x="407675" y="546783"/>
                  </a:lnTo>
                  <a:lnTo>
                    <a:pt x="543566" y="503041"/>
                  </a:lnTo>
                  <a:lnTo>
                    <a:pt x="679458" y="459298"/>
                  </a:lnTo>
                  <a:lnTo>
                    <a:pt x="815350" y="371812"/>
                  </a:lnTo>
                  <a:lnTo>
                    <a:pt x="951242" y="240584"/>
                  </a:lnTo>
                  <a:lnTo>
                    <a:pt x="1087133" y="240584"/>
                  </a:lnTo>
                  <a:lnTo>
                    <a:pt x="1223025" y="174970"/>
                  </a:lnTo>
                  <a:lnTo>
                    <a:pt x="1358917" y="0"/>
                  </a:lnTo>
                  <a:lnTo>
                    <a:pt x="1494809" y="65614"/>
                  </a:lnTo>
                  <a:lnTo>
                    <a:pt x="1630700" y="109356"/>
                  </a:lnTo>
                  <a:lnTo>
                    <a:pt x="1766592" y="109356"/>
                  </a:lnTo>
                  <a:lnTo>
                    <a:pt x="1902484" y="87485"/>
                  </a:lnTo>
                  <a:lnTo>
                    <a:pt x="2038375" y="65614"/>
                  </a:lnTo>
                  <a:lnTo>
                    <a:pt x="2174267" y="65614"/>
                  </a:lnTo>
                  <a:lnTo>
                    <a:pt x="2310159" y="0"/>
                  </a:lnTo>
                  <a:lnTo>
                    <a:pt x="2446051" y="43742"/>
                  </a:lnTo>
                  <a:lnTo>
                    <a:pt x="2581942" y="0"/>
                  </a:lnTo>
                  <a:lnTo>
                    <a:pt x="2717834" y="87485"/>
                  </a:lnTo>
                  <a:lnTo>
                    <a:pt x="2853726" y="196842"/>
                  </a:lnTo>
                  <a:lnTo>
                    <a:pt x="2989618" y="218713"/>
                  </a:lnTo>
                  <a:lnTo>
                    <a:pt x="3125509" y="852982"/>
                  </a:lnTo>
                  <a:lnTo>
                    <a:pt x="3261401" y="962339"/>
                  </a:lnTo>
                  <a:lnTo>
                    <a:pt x="3397293" y="48116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1273"/>
              <a:ext cx="3397293" cy="962339"/>
            </a:xfrm>
            <a:custGeom>
              <a:avLst/>
              <a:pathLst>
                <a:path w="3397293" h="962339">
                  <a:moveTo>
                    <a:pt x="0" y="699883"/>
                  </a:moveTo>
                  <a:lnTo>
                    <a:pt x="135891" y="699883"/>
                  </a:lnTo>
                  <a:lnTo>
                    <a:pt x="271783" y="699883"/>
                  </a:lnTo>
                  <a:lnTo>
                    <a:pt x="407675" y="546783"/>
                  </a:lnTo>
                  <a:lnTo>
                    <a:pt x="543566" y="503041"/>
                  </a:lnTo>
                  <a:lnTo>
                    <a:pt x="679458" y="459298"/>
                  </a:lnTo>
                  <a:lnTo>
                    <a:pt x="815350" y="371812"/>
                  </a:lnTo>
                  <a:lnTo>
                    <a:pt x="951242" y="240584"/>
                  </a:lnTo>
                  <a:lnTo>
                    <a:pt x="1087133" y="240584"/>
                  </a:lnTo>
                  <a:lnTo>
                    <a:pt x="1223025" y="174970"/>
                  </a:lnTo>
                  <a:lnTo>
                    <a:pt x="1358917" y="0"/>
                  </a:lnTo>
                  <a:lnTo>
                    <a:pt x="1494809" y="65614"/>
                  </a:lnTo>
                  <a:lnTo>
                    <a:pt x="1630700" y="109356"/>
                  </a:lnTo>
                  <a:lnTo>
                    <a:pt x="1766592" y="109356"/>
                  </a:lnTo>
                  <a:lnTo>
                    <a:pt x="1902484" y="87485"/>
                  </a:lnTo>
                  <a:lnTo>
                    <a:pt x="2038375" y="65614"/>
                  </a:lnTo>
                  <a:lnTo>
                    <a:pt x="2174267" y="65614"/>
                  </a:lnTo>
                  <a:lnTo>
                    <a:pt x="2310159" y="0"/>
                  </a:lnTo>
                  <a:lnTo>
                    <a:pt x="2446051" y="43742"/>
                  </a:lnTo>
                  <a:lnTo>
                    <a:pt x="2581942" y="0"/>
                  </a:lnTo>
                  <a:lnTo>
                    <a:pt x="2717834" y="87485"/>
                  </a:lnTo>
                  <a:lnTo>
                    <a:pt x="2853726" y="196842"/>
                  </a:lnTo>
                  <a:lnTo>
                    <a:pt x="2989618" y="218713"/>
                  </a:lnTo>
                  <a:lnTo>
                    <a:pt x="3125509" y="852982"/>
                  </a:lnTo>
                  <a:lnTo>
                    <a:pt x="3261401" y="962339"/>
                  </a:lnTo>
                  <a:lnTo>
                    <a:pt x="3397293" y="48116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2" name="pl32"/>
            <p:cNvSpPr/>
            <p:nvPr/>
          </p:nvSpPr>
          <p:spPr>
            <a:xfrm>
              <a:off x="1120965" y="2091273"/>
              <a:ext cx="3397293" cy="962339"/>
            </a:xfrm>
            <a:custGeom>
              <a:avLst/>
              <a:pathLst>
                <a:path w="3397293" h="962339">
                  <a:moveTo>
                    <a:pt x="0" y="699883"/>
                  </a:moveTo>
                  <a:lnTo>
                    <a:pt x="135891" y="699883"/>
                  </a:lnTo>
                  <a:lnTo>
                    <a:pt x="271783" y="699883"/>
                  </a:lnTo>
                  <a:lnTo>
                    <a:pt x="407675" y="546783"/>
                  </a:lnTo>
                  <a:lnTo>
                    <a:pt x="543566" y="503041"/>
                  </a:lnTo>
                  <a:lnTo>
                    <a:pt x="679458" y="459298"/>
                  </a:lnTo>
                  <a:lnTo>
                    <a:pt x="815350" y="371812"/>
                  </a:lnTo>
                  <a:lnTo>
                    <a:pt x="951242" y="240584"/>
                  </a:lnTo>
                  <a:lnTo>
                    <a:pt x="1087133" y="240584"/>
                  </a:lnTo>
                  <a:lnTo>
                    <a:pt x="1223025" y="174970"/>
                  </a:lnTo>
                  <a:lnTo>
                    <a:pt x="1358917" y="0"/>
                  </a:lnTo>
                  <a:lnTo>
                    <a:pt x="1494809" y="65614"/>
                  </a:lnTo>
                  <a:lnTo>
                    <a:pt x="1630700" y="109356"/>
                  </a:lnTo>
                  <a:lnTo>
                    <a:pt x="1766592" y="109356"/>
                  </a:lnTo>
                  <a:lnTo>
                    <a:pt x="1902484" y="87485"/>
                  </a:lnTo>
                  <a:lnTo>
                    <a:pt x="2038375" y="65614"/>
                  </a:lnTo>
                  <a:lnTo>
                    <a:pt x="2174267" y="65614"/>
                  </a:lnTo>
                  <a:lnTo>
                    <a:pt x="2310159" y="0"/>
                  </a:lnTo>
                  <a:lnTo>
                    <a:pt x="2446051" y="43742"/>
                  </a:lnTo>
                  <a:lnTo>
                    <a:pt x="2581942" y="0"/>
                  </a:lnTo>
                  <a:lnTo>
                    <a:pt x="2717834" y="87485"/>
                  </a:lnTo>
                  <a:lnTo>
                    <a:pt x="2853726" y="196842"/>
                  </a:lnTo>
                  <a:lnTo>
                    <a:pt x="2989618" y="218713"/>
                  </a:lnTo>
                  <a:lnTo>
                    <a:pt x="3125509" y="852982"/>
                  </a:lnTo>
                  <a:lnTo>
                    <a:pt x="3261401" y="962339"/>
                  </a:lnTo>
                  <a:lnTo>
                    <a:pt x="3397293" y="48116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7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03" y="4988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0" name="tx60"/>
            <p:cNvSpPr/>
            <p:nvPr/>
          </p:nvSpPr>
          <p:spPr>
            <a:xfrm>
              <a:off x="27623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849"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3834" y="1403693"/>
              <a:ext cx="24315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Sudan, 2000-2025</a:t>
              </a:r>
            </a:p>
          </p:txBody>
        </p:sp>
        <p:sp>
          <p:nvSpPr>
            <p:cNvPr id="63" name="pl63"/>
            <p:cNvSpPr/>
            <p:nvPr/>
          </p:nvSpPr>
          <p:spPr>
            <a:xfrm>
              <a:off x="5267799" y="35053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13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215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013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094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317528"/>
              <a:ext cx="3397293" cy="1742166"/>
            </a:xfrm>
            <a:custGeom>
              <a:avLst/>
              <a:pathLst>
                <a:path w="3397293" h="1742166">
                  <a:moveTo>
                    <a:pt x="0" y="1267029"/>
                  </a:moveTo>
                  <a:lnTo>
                    <a:pt x="135891" y="1267029"/>
                  </a:lnTo>
                  <a:lnTo>
                    <a:pt x="271783" y="1267029"/>
                  </a:lnTo>
                  <a:lnTo>
                    <a:pt x="407675" y="989867"/>
                  </a:lnTo>
                  <a:lnTo>
                    <a:pt x="543566" y="910677"/>
                  </a:lnTo>
                  <a:lnTo>
                    <a:pt x="679458" y="831488"/>
                  </a:lnTo>
                  <a:lnTo>
                    <a:pt x="815350" y="673109"/>
                  </a:lnTo>
                  <a:lnTo>
                    <a:pt x="951242" y="435541"/>
                  </a:lnTo>
                  <a:lnTo>
                    <a:pt x="1087133" y="435541"/>
                  </a:lnTo>
                  <a:lnTo>
                    <a:pt x="1223025" y="316757"/>
                  </a:lnTo>
                  <a:lnTo>
                    <a:pt x="1358917" y="0"/>
                  </a:lnTo>
                  <a:lnTo>
                    <a:pt x="1494809" y="118784"/>
                  </a:lnTo>
                  <a:lnTo>
                    <a:pt x="1630700" y="197973"/>
                  </a:lnTo>
                  <a:lnTo>
                    <a:pt x="1766592" y="197973"/>
                  </a:lnTo>
                  <a:lnTo>
                    <a:pt x="1902484" y="158378"/>
                  </a:lnTo>
                  <a:lnTo>
                    <a:pt x="2038375" y="118784"/>
                  </a:lnTo>
                  <a:lnTo>
                    <a:pt x="2174267" y="118784"/>
                  </a:lnTo>
                  <a:lnTo>
                    <a:pt x="2310159" y="0"/>
                  </a:lnTo>
                  <a:lnTo>
                    <a:pt x="2446051" y="79189"/>
                  </a:lnTo>
                  <a:lnTo>
                    <a:pt x="2581942" y="0"/>
                  </a:lnTo>
                  <a:lnTo>
                    <a:pt x="2717834" y="158378"/>
                  </a:lnTo>
                  <a:lnTo>
                    <a:pt x="2853726" y="356352"/>
                  </a:lnTo>
                  <a:lnTo>
                    <a:pt x="2989618" y="395946"/>
                  </a:lnTo>
                  <a:lnTo>
                    <a:pt x="3125509" y="1544192"/>
                  </a:lnTo>
                  <a:lnTo>
                    <a:pt x="3261401" y="1742166"/>
                  </a:lnTo>
                  <a:lnTo>
                    <a:pt x="3397293" y="871083"/>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17528"/>
              <a:ext cx="3397293" cy="593920"/>
            </a:xfrm>
            <a:custGeom>
              <a:avLst/>
              <a:pathLst>
                <a:path w="3397293" h="593920">
                  <a:moveTo>
                    <a:pt x="0" y="593920"/>
                  </a:moveTo>
                  <a:lnTo>
                    <a:pt x="135891" y="554325"/>
                  </a:lnTo>
                  <a:lnTo>
                    <a:pt x="271783" y="554325"/>
                  </a:lnTo>
                  <a:lnTo>
                    <a:pt x="407675" y="514730"/>
                  </a:lnTo>
                  <a:lnTo>
                    <a:pt x="543566" y="435541"/>
                  </a:lnTo>
                  <a:lnTo>
                    <a:pt x="679458" y="356352"/>
                  </a:lnTo>
                  <a:lnTo>
                    <a:pt x="815350" y="277162"/>
                  </a:lnTo>
                  <a:lnTo>
                    <a:pt x="951242" y="277162"/>
                  </a:lnTo>
                  <a:lnTo>
                    <a:pt x="1087133" y="197973"/>
                  </a:lnTo>
                  <a:lnTo>
                    <a:pt x="1223025" y="118784"/>
                  </a:lnTo>
                  <a:lnTo>
                    <a:pt x="1358917" y="79189"/>
                  </a:lnTo>
                  <a:lnTo>
                    <a:pt x="1494809" y="79189"/>
                  </a:lnTo>
                  <a:lnTo>
                    <a:pt x="1630700" y="79189"/>
                  </a:lnTo>
                  <a:lnTo>
                    <a:pt x="1766592" y="79189"/>
                  </a:lnTo>
                  <a:lnTo>
                    <a:pt x="1902484" y="79189"/>
                  </a:lnTo>
                  <a:lnTo>
                    <a:pt x="2038375" y="79189"/>
                  </a:lnTo>
                  <a:lnTo>
                    <a:pt x="2174267" y="39594"/>
                  </a:lnTo>
                  <a:lnTo>
                    <a:pt x="2310159" y="39594"/>
                  </a:lnTo>
                  <a:lnTo>
                    <a:pt x="2446051" y="0"/>
                  </a:lnTo>
                  <a:lnTo>
                    <a:pt x="2581942" y="0"/>
                  </a:lnTo>
                  <a:lnTo>
                    <a:pt x="2717834" y="118784"/>
                  </a:lnTo>
                  <a:lnTo>
                    <a:pt x="2853726" y="197973"/>
                  </a:lnTo>
                  <a:lnTo>
                    <a:pt x="2989618" y="118784"/>
                  </a:lnTo>
                  <a:lnTo>
                    <a:pt x="3125509" y="118784"/>
                  </a:lnTo>
                  <a:lnTo>
                    <a:pt x="3261401" y="79189"/>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59150"/>
              <a:ext cx="3397293" cy="356352"/>
            </a:xfrm>
            <a:custGeom>
              <a:avLst/>
              <a:pathLst>
                <a:path w="3397293" h="356352">
                  <a:moveTo>
                    <a:pt x="0" y="237568"/>
                  </a:moveTo>
                  <a:lnTo>
                    <a:pt x="135891" y="237568"/>
                  </a:lnTo>
                  <a:lnTo>
                    <a:pt x="271783" y="277162"/>
                  </a:lnTo>
                  <a:lnTo>
                    <a:pt x="407675" y="277162"/>
                  </a:lnTo>
                  <a:lnTo>
                    <a:pt x="543566" y="237568"/>
                  </a:lnTo>
                  <a:lnTo>
                    <a:pt x="679458" y="197973"/>
                  </a:lnTo>
                  <a:lnTo>
                    <a:pt x="815350" y="197973"/>
                  </a:lnTo>
                  <a:lnTo>
                    <a:pt x="951242" y="158378"/>
                  </a:lnTo>
                  <a:lnTo>
                    <a:pt x="1087133" y="158378"/>
                  </a:lnTo>
                  <a:lnTo>
                    <a:pt x="1223025" y="79189"/>
                  </a:lnTo>
                  <a:lnTo>
                    <a:pt x="1358917" y="0"/>
                  </a:lnTo>
                  <a:lnTo>
                    <a:pt x="1494809" y="39594"/>
                  </a:lnTo>
                  <a:lnTo>
                    <a:pt x="1630700" y="118784"/>
                  </a:lnTo>
                  <a:lnTo>
                    <a:pt x="1766592" y="79189"/>
                  </a:lnTo>
                  <a:lnTo>
                    <a:pt x="1902484" y="118784"/>
                  </a:lnTo>
                  <a:lnTo>
                    <a:pt x="2038375" y="118784"/>
                  </a:lnTo>
                  <a:lnTo>
                    <a:pt x="2174267" y="39594"/>
                  </a:lnTo>
                  <a:lnTo>
                    <a:pt x="2310159" y="79189"/>
                  </a:lnTo>
                  <a:lnTo>
                    <a:pt x="2446051" y="158378"/>
                  </a:lnTo>
                  <a:lnTo>
                    <a:pt x="2581942" y="158378"/>
                  </a:lnTo>
                  <a:lnTo>
                    <a:pt x="2717834" y="197973"/>
                  </a:lnTo>
                  <a:lnTo>
                    <a:pt x="2853726" y="237568"/>
                  </a:lnTo>
                  <a:lnTo>
                    <a:pt x="2989618" y="237568"/>
                  </a:lnTo>
                  <a:lnTo>
                    <a:pt x="3125509" y="316757"/>
                  </a:lnTo>
                  <a:lnTo>
                    <a:pt x="3261401" y="356352"/>
                  </a:lnTo>
                  <a:lnTo>
                    <a:pt x="3397293" y="277162"/>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175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317528"/>
              <a:ext cx="3397293" cy="1742166"/>
            </a:xfrm>
            <a:custGeom>
              <a:avLst/>
              <a:pathLst>
                <a:path w="3397293" h="1742166">
                  <a:moveTo>
                    <a:pt x="0" y="1267029"/>
                  </a:moveTo>
                  <a:lnTo>
                    <a:pt x="135891" y="1267029"/>
                  </a:lnTo>
                  <a:lnTo>
                    <a:pt x="271783" y="1267029"/>
                  </a:lnTo>
                  <a:lnTo>
                    <a:pt x="407675" y="989867"/>
                  </a:lnTo>
                  <a:lnTo>
                    <a:pt x="543566" y="910677"/>
                  </a:lnTo>
                  <a:lnTo>
                    <a:pt x="679458" y="831488"/>
                  </a:lnTo>
                  <a:lnTo>
                    <a:pt x="815350" y="673109"/>
                  </a:lnTo>
                  <a:lnTo>
                    <a:pt x="951242" y="435541"/>
                  </a:lnTo>
                  <a:lnTo>
                    <a:pt x="1087133" y="435541"/>
                  </a:lnTo>
                  <a:lnTo>
                    <a:pt x="1223025" y="316757"/>
                  </a:lnTo>
                  <a:lnTo>
                    <a:pt x="1358917" y="0"/>
                  </a:lnTo>
                  <a:lnTo>
                    <a:pt x="1494809" y="118784"/>
                  </a:lnTo>
                  <a:lnTo>
                    <a:pt x="1630700" y="197973"/>
                  </a:lnTo>
                  <a:lnTo>
                    <a:pt x="1766592" y="197973"/>
                  </a:lnTo>
                  <a:lnTo>
                    <a:pt x="1902484" y="158378"/>
                  </a:lnTo>
                  <a:lnTo>
                    <a:pt x="2038375" y="118784"/>
                  </a:lnTo>
                  <a:lnTo>
                    <a:pt x="2174267" y="118784"/>
                  </a:lnTo>
                  <a:lnTo>
                    <a:pt x="2310159" y="0"/>
                  </a:lnTo>
                  <a:lnTo>
                    <a:pt x="2446051" y="79189"/>
                  </a:lnTo>
                  <a:lnTo>
                    <a:pt x="2581942" y="0"/>
                  </a:lnTo>
                  <a:lnTo>
                    <a:pt x="2717834" y="158378"/>
                  </a:lnTo>
                  <a:lnTo>
                    <a:pt x="2853726" y="356352"/>
                  </a:lnTo>
                  <a:lnTo>
                    <a:pt x="2989618" y="395946"/>
                  </a:lnTo>
                  <a:lnTo>
                    <a:pt x="3125509" y="1544192"/>
                  </a:lnTo>
                  <a:lnTo>
                    <a:pt x="3261401" y="1742166"/>
                  </a:lnTo>
                  <a:lnTo>
                    <a:pt x="3397293" y="871083"/>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95798"/>
              <a:ext cx="0" cy="1488760"/>
            </a:xfrm>
            <a:custGeom>
              <a:avLst/>
              <a:pathLst>
                <a:path w="0" h="1488760">
                  <a:moveTo>
                    <a:pt x="0" y="148876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95798"/>
              <a:ext cx="0" cy="1053218"/>
            </a:xfrm>
            <a:custGeom>
              <a:avLst/>
              <a:pathLst>
                <a:path w="0" h="1053218">
                  <a:moveTo>
                    <a:pt x="0" y="105321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95798"/>
              <a:ext cx="0" cy="221730"/>
            </a:xfrm>
            <a:custGeom>
              <a:avLst/>
              <a:pathLst>
                <a:path w="0" h="221730">
                  <a:moveTo>
                    <a:pt x="0" y="2217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95798"/>
              <a:ext cx="0" cy="340514"/>
            </a:xfrm>
            <a:custGeom>
              <a:avLst/>
              <a:pathLst>
                <a:path w="0" h="340514">
                  <a:moveTo>
                    <a:pt x="0" y="3405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95798"/>
              <a:ext cx="0" cy="221730"/>
            </a:xfrm>
            <a:custGeom>
              <a:avLst/>
              <a:pathLst>
                <a:path w="0" h="221730">
                  <a:moveTo>
                    <a:pt x="0" y="22173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95798"/>
              <a:ext cx="0" cy="1963896"/>
            </a:xfrm>
            <a:custGeom>
              <a:avLst/>
              <a:pathLst>
                <a:path w="0" h="1963896">
                  <a:moveTo>
                    <a:pt x="0" y="19638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95798"/>
              <a:ext cx="0" cy="1092813"/>
            </a:xfrm>
            <a:custGeom>
              <a:avLst/>
              <a:pathLst>
                <a:path w="0" h="1092813">
                  <a:moveTo>
                    <a:pt x="0" y="10928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317528"/>
              <a:ext cx="3397293" cy="1742166"/>
            </a:xfrm>
            <a:custGeom>
              <a:avLst/>
              <a:pathLst>
                <a:path w="3397293" h="1742166">
                  <a:moveTo>
                    <a:pt x="0" y="1267029"/>
                  </a:moveTo>
                  <a:lnTo>
                    <a:pt x="135891" y="1267029"/>
                  </a:lnTo>
                  <a:lnTo>
                    <a:pt x="271783" y="1267029"/>
                  </a:lnTo>
                  <a:lnTo>
                    <a:pt x="407675" y="989867"/>
                  </a:lnTo>
                  <a:lnTo>
                    <a:pt x="543566" y="910677"/>
                  </a:lnTo>
                  <a:lnTo>
                    <a:pt x="679458" y="831488"/>
                  </a:lnTo>
                  <a:lnTo>
                    <a:pt x="815350" y="673109"/>
                  </a:lnTo>
                  <a:lnTo>
                    <a:pt x="951242" y="435541"/>
                  </a:lnTo>
                  <a:lnTo>
                    <a:pt x="1087133" y="435541"/>
                  </a:lnTo>
                  <a:lnTo>
                    <a:pt x="1223025" y="316757"/>
                  </a:lnTo>
                  <a:lnTo>
                    <a:pt x="1358917" y="0"/>
                  </a:lnTo>
                  <a:lnTo>
                    <a:pt x="1494809" y="118784"/>
                  </a:lnTo>
                  <a:lnTo>
                    <a:pt x="1630700" y="197973"/>
                  </a:lnTo>
                  <a:lnTo>
                    <a:pt x="1766592" y="197973"/>
                  </a:lnTo>
                  <a:lnTo>
                    <a:pt x="1902484" y="158378"/>
                  </a:lnTo>
                  <a:lnTo>
                    <a:pt x="2038375" y="118784"/>
                  </a:lnTo>
                  <a:lnTo>
                    <a:pt x="2174267" y="118784"/>
                  </a:lnTo>
                  <a:lnTo>
                    <a:pt x="2310159" y="0"/>
                  </a:lnTo>
                  <a:lnTo>
                    <a:pt x="2446051" y="79189"/>
                  </a:lnTo>
                  <a:lnTo>
                    <a:pt x="2581942" y="0"/>
                  </a:lnTo>
                  <a:lnTo>
                    <a:pt x="2717834" y="158378"/>
                  </a:lnTo>
                  <a:lnTo>
                    <a:pt x="2853726" y="356352"/>
                  </a:lnTo>
                  <a:lnTo>
                    <a:pt x="2989618" y="395946"/>
                  </a:lnTo>
                  <a:lnTo>
                    <a:pt x="3125509" y="1544192"/>
                  </a:lnTo>
                  <a:lnTo>
                    <a:pt x="3261401" y="1742166"/>
                  </a:lnTo>
                  <a:lnTo>
                    <a:pt x="3397293" y="871083"/>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394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0" name="tx90"/>
            <p:cNvSpPr/>
            <p:nvPr/>
          </p:nvSpPr>
          <p:spPr>
            <a:xfrm>
              <a:off x="6038783" y="20408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1" name="tx91"/>
            <p:cNvSpPr/>
            <p:nvPr/>
          </p:nvSpPr>
          <p:spPr>
            <a:xfrm>
              <a:off x="6766436" y="20395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427845" y="203946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989462" y="20395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041161"/>
              <a:ext cx="1566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5" name="tx95"/>
            <p:cNvSpPr/>
            <p:nvPr/>
          </p:nvSpPr>
          <p:spPr>
            <a:xfrm>
              <a:off x="8756617" y="20408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6" name="tx96"/>
            <p:cNvSpPr/>
            <p:nvPr/>
          </p:nvSpPr>
          <p:spPr>
            <a:xfrm>
              <a:off x="8902429"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9581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8492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0573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654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494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494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119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744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16502" y="4988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14" name="tx114"/>
            <p:cNvSpPr/>
            <p:nvPr/>
          </p:nvSpPr>
          <p:spPr>
            <a:xfrm>
              <a:off x="70790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4154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686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4716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5746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6775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201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231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6260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1292234"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4319513" cy="114824"/>
            </a:xfrm>
            <a:prstGeom prst="rect">
              <a:avLst/>
            </a:prstGeom>
            <a:solidFill>
              <a:srgbClr val="E2231A">
                <a:alpha val="80000"/>
              </a:srgbClr>
            </a:solidFill>
          </p:spPr>
          <p:txBody>
            <a:bodyPr/>
            <a:lstStyle/>
            <a:p/>
          </p:txBody>
        </p:sp>
        <p:sp>
          <p:nvSpPr>
            <p:cNvPr id="131" name="tx131"/>
            <p:cNvSpPr/>
            <p:nvPr/>
          </p:nvSpPr>
          <p:spPr>
            <a:xfrm>
              <a:off x="209999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154,000</a:t>
              </a:r>
            </a:p>
          </p:txBody>
        </p:sp>
        <p:sp>
          <p:nvSpPr>
            <p:cNvPr id="132" name="tx132"/>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870,000</a:t>
              </a:r>
            </a:p>
          </p:txBody>
        </p:sp>
        <p:sp>
          <p:nvSpPr>
            <p:cNvPr id="133" name="tx133"/>
            <p:cNvSpPr/>
            <p:nvPr/>
          </p:nvSpPr>
          <p:spPr>
            <a:xfrm>
              <a:off x="5127278"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514,000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1517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39" name="tx139"/>
            <p:cNvSpPr/>
            <p:nvPr/>
          </p:nvSpPr>
          <p:spPr>
            <a:xfrm>
              <a:off x="501814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0" name="tx140"/>
            <p:cNvSpPr/>
            <p:nvPr/>
          </p:nvSpPr>
          <p:spPr>
            <a:xfrm>
              <a:off x="712111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Sudan (68%) was 16 percentage points lower than the global average (84%) and 16 percentage points lower than the average across all MENA countries (84%).
National MCV1 coverage was 22 percentage points lower than in 2019 (90%).
This equates to 514,000 unvaccinated children in 2025 compared to 154,000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MCV1 coverage was 68% - this is 22 percentage points lower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Sudan ranked number 3 out of 20 countries for lowest MCV1 coverage (based on tied ranks).
Sudan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was among the countries with the lowest coverage and was in the top 3 countries with the highest number of unvaccinated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10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70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9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40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0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6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77685"/>
              <a:ext cx="239888" cy="530336"/>
            </a:xfrm>
            <a:prstGeom prst="rect">
              <a:avLst/>
            </a:prstGeom>
            <a:solidFill>
              <a:srgbClr val="80BD41">
                <a:alpha val="100000"/>
              </a:srgbClr>
            </a:solidFill>
          </p:spPr>
          <p:txBody>
            <a:bodyPr/>
            <a:lstStyle/>
            <a:p/>
          </p:txBody>
        </p:sp>
        <p:sp>
          <p:nvSpPr>
            <p:cNvPr id="25" name="rc25"/>
            <p:cNvSpPr/>
            <p:nvPr/>
          </p:nvSpPr>
          <p:spPr>
            <a:xfrm>
              <a:off x="1296273" y="3393648"/>
              <a:ext cx="239888" cy="384036"/>
            </a:xfrm>
            <a:prstGeom prst="rect">
              <a:avLst/>
            </a:prstGeom>
            <a:solidFill>
              <a:srgbClr val="E2231A">
                <a:alpha val="100000"/>
              </a:srgbClr>
            </a:solidFill>
          </p:spPr>
          <p:txBody>
            <a:bodyPr/>
            <a:lstStyle/>
            <a:p/>
          </p:txBody>
        </p:sp>
        <p:sp>
          <p:nvSpPr>
            <p:cNvPr id="26" name="rc26"/>
            <p:cNvSpPr/>
            <p:nvPr/>
          </p:nvSpPr>
          <p:spPr>
            <a:xfrm>
              <a:off x="1562816" y="3765251"/>
              <a:ext cx="239888" cy="542770"/>
            </a:xfrm>
            <a:prstGeom prst="rect">
              <a:avLst/>
            </a:prstGeom>
            <a:solidFill>
              <a:srgbClr val="80BD41">
                <a:alpha val="100000"/>
              </a:srgbClr>
            </a:solidFill>
          </p:spPr>
          <p:txBody>
            <a:bodyPr/>
            <a:lstStyle/>
            <a:p/>
          </p:txBody>
        </p:sp>
        <p:sp>
          <p:nvSpPr>
            <p:cNvPr id="27" name="rc27"/>
            <p:cNvSpPr/>
            <p:nvPr/>
          </p:nvSpPr>
          <p:spPr>
            <a:xfrm>
              <a:off x="1562816" y="3372211"/>
              <a:ext cx="239888" cy="393039"/>
            </a:xfrm>
            <a:prstGeom prst="rect">
              <a:avLst/>
            </a:prstGeom>
            <a:solidFill>
              <a:srgbClr val="E2231A">
                <a:alpha val="100000"/>
              </a:srgbClr>
            </a:solidFill>
          </p:spPr>
          <p:txBody>
            <a:bodyPr/>
            <a:lstStyle/>
            <a:p/>
          </p:txBody>
        </p:sp>
        <p:sp>
          <p:nvSpPr>
            <p:cNvPr id="28" name="rc28"/>
            <p:cNvSpPr/>
            <p:nvPr/>
          </p:nvSpPr>
          <p:spPr>
            <a:xfrm>
              <a:off x="1829360" y="3753009"/>
              <a:ext cx="239888" cy="555012"/>
            </a:xfrm>
            <a:prstGeom prst="rect">
              <a:avLst/>
            </a:prstGeom>
            <a:solidFill>
              <a:srgbClr val="80BD41">
                <a:alpha val="100000"/>
              </a:srgbClr>
            </a:solidFill>
          </p:spPr>
          <p:txBody>
            <a:bodyPr/>
            <a:lstStyle/>
            <a:p/>
          </p:txBody>
        </p:sp>
        <p:sp>
          <p:nvSpPr>
            <p:cNvPr id="29" name="rc29"/>
            <p:cNvSpPr/>
            <p:nvPr/>
          </p:nvSpPr>
          <p:spPr>
            <a:xfrm>
              <a:off x="1829360" y="3351104"/>
              <a:ext cx="239888" cy="401905"/>
            </a:xfrm>
            <a:prstGeom prst="rect">
              <a:avLst/>
            </a:prstGeom>
            <a:solidFill>
              <a:srgbClr val="E2231A">
                <a:alpha val="100000"/>
              </a:srgbClr>
            </a:solidFill>
          </p:spPr>
          <p:txBody>
            <a:bodyPr/>
            <a:lstStyle/>
            <a:p/>
          </p:txBody>
        </p:sp>
        <p:sp>
          <p:nvSpPr>
            <p:cNvPr id="30" name="rc30"/>
            <p:cNvSpPr/>
            <p:nvPr/>
          </p:nvSpPr>
          <p:spPr>
            <a:xfrm>
              <a:off x="2095903" y="3674895"/>
              <a:ext cx="239888" cy="633126"/>
            </a:xfrm>
            <a:prstGeom prst="rect">
              <a:avLst/>
            </a:prstGeom>
            <a:solidFill>
              <a:srgbClr val="80BD41">
                <a:alpha val="100000"/>
              </a:srgbClr>
            </a:solidFill>
          </p:spPr>
          <p:txBody>
            <a:bodyPr/>
            <a:lstStyle/>
            <a:p/>
          </p:txBody>
        </p:sp>
        <p:sp>
          <p:nvSpPr>
            <p:cNvPr id="31" name="rc31"/>
            <p:cNvSpPr/>
            <p:nvPr/>
          </p:nvSpPr>
          <p:spPr>
            <a:xfrm>
              <a:off x="2095903" y="3333980"/>
              <a:ext cx="239888" cy="340914"/>
            </a:xfrm>
            <a:prstGeom prst="rect">
              <a:avLst/>
            </a:prstGeom>
            <a:solidFill>
              <a:srgbClr val="E2231A">
                <a:alpha val="100000"/>
              </a:srgbClr>
            </a:solidFill>
          </p:spPr>
          <p:txBody>
            <a:bodyPr/>
            <a:lstStyle/>
            <a:p/>
          </p:txBody>
        </p:sp>
        <p:sp>
          <p:nvSpPr>
            <p:cNvPr id="32" name="rc32"/>
            <p:cNvSpPr/>
            <p:nvPr/>
          </p:nvSpPr>
          <p:spPr>
            <a:xfrm>
              <a:off x="2362446" y="3644462"/>
              <a:ext cx="239888" cy="663558"/>
            </a:xfrm>
            <a:prstGeom prst="rect">
              <a:avLst/>
            </a:prstGeom>
            <a:solidFill>
              <a:srgbClr val="80BD41">
                <a:alpha val="100000"/>
              </a:srgbClr>
            </a:solidFill>
          </p:spPr>
          <p:txBody>
            <a:bodyPr/>
            <a:lstStyle/>
            <a:p/>
          </p:txBody>
        </p:sp>
        <p:sp>
          <p:nvSpPr>
            <p:cNvPr id="33" name="rc33"/>
            <p:cNvSpPr/>
            <p:nvPr/>
          </p:nvSpPr>
          <p:spPr>
            <a:xfrm>
              <a:off x="2362446" y="3317635"/>
              <a:ext cx="239888" cy="326827"/>
            </a:xfrm>
            <a:prstGeom prst="rect">
              <a:avLst/>
            </a:prstGeom>
            <a:solidFill>
              <a:srgbClr val="E2231A">
                <a:alpha val="100000"/>
              </a:srgbClr>
            </a:solidFill>
          </p:spPr>
          <p:txBody>
            <a:bodyPr/>
            <a:lstStyle/>
            <a:p/>
          </p:txBody>
        </p:sp>
        <p:sp>
          <p:nvSpPr>
            <p:cNvPr id="34" name="rc34"/>
            <p:cNvSpPr/>
            <p:nvPr/>
          </p:nvSpPr>
          <p:spPr>
            <a:xfrm>
              <a:off x="2628989" y="3613203"/>
              <a:ext cx="239888" cy="694818"/>
            </a:xfrm>
            <a:prstGeom prst="rect">
              <a:avLst/>
            </a:prstGeom>
            <a:solidFill>
              <a:srgbClr val="80BD41">
                <a:alpha val="100000"/>
              </a:srgbClr>
            </a:solidFill>
          </p:spPr>
          <p:txBody>
            <a:bodyPr/>
            <a:lstStyle/>
            <a:p/>
          </p:txBody>
        </p:sp>
        <p:sp>
          <p:nvSpPr>
            <p:cNvPr id="35" name="rc35"/>
            <p:cNvSpPr/>
            <p:nvPr/>
          </p:nvSpPr>
          <p:spPr>
            <a:xfrm>
              <a:off x="2628989" y="3301038"/>
              <a:ext cx="239888" cy="312164"/>
            </a:xfrm>
            <a:prstGeom prst="rect">
              <a:avLst/>
            </a:prstGeom>
            <a:solidFill>
              <a:srgbClr val="E2231A">
                <a:alpha val="100000"/>
              </a:srgbClr>
            </a:solidFill>
          </p:spPr>
          <p:txBody>
            <a:bodyPr/>
            <a:lstStyle/>
            <a:p/>
          </p:txBody>
        </p:sp>
        <p:sp>
          <p:nvSpPr>
            <p:cNvPr id="36" name="rc36"/>
            <p:cNvSpPr/>
            <p:nvPr/>
          </p:nvSpPr>
          <p:spPr>
            <a:xfrm>
              <a:off x="2895532" y="3559782"/>
              <a:ext cx="239888" cy="748238"/>
            </a:xfrm>
            <a:prstGeom prst="rect">
              <a:avLst/>
            </a:prstGeom>
            <a:solidFill>
              <a:srgbClr val="80BD41">
                <a:alpha val="100000"/>
              </a:srgbClr>
            </a:solidFill>
          </p:spPr>
          <p:txBody>
            <a:bodyPr/>
            <a:lstStyle/>
            <a:p/>
          </p:txBody>
        </p:sp>
        <p:sp>
          <p:nvSpPr>
            <p:cNvPr id="37" name="rc37"/>
            <p:cNvSpPr/>
            <p:nvPr/>
          </p:nvSpPr>
          <p:spPr>
            <a:xfrm>
              <a:off x="2895532" y="3283036"/>
              <a:ext cx="239888" cy="276746"/>
            </a:xfrm>
            <a:prstGeom prst="rect">
              <a:avLst/>
            </a:prstGeom>
            <a:solidFill>
              <a:srgbClr val="E2231A">
                <a:alpha val="100000"/>
              </a:srgbClr>
            </a:solidFill>
          </p:spPr>
          <p:txBody>
            <a:bodyPr/>
            <a:lstStyle/>
            <a:p/>
          </p:txBody>
        </p:sp>
        <p:sp>
          <p:nvSpPr>
            <p:cNvPr id="38" name="rc38"/>
            <p:cNvSpPr/>
            <p:nvPr/>
          </p:nvSpPr>
          <p:spPr>
            <a:xfrm>
              <a:off x="3162075" y="3481652"/>
              <a:ext cx="239888" cy="826369"/>
            </a:xfrm>
            <a:prstGeom prst="rect">
              <a:avLst/>
            </a:prstGeom>
            <a:solidFill>
              <a:srgbClr val="80BD41">
                <a:alpha val="100000"/>
              </a:srgbClr>
            </a:solidFill>
          </p:spPr>
          <p:txBody>
            <a:bodyPr/>
            <a:lstStyle/>
            <a:p/>
          </p:txBody>
        </p:sp>
        <p:sp>
          <p:nvSpPr>
            <p:cNvPr id="39" name="rc39"/>
            <p:cNvSpPr/>
            <p:nvPr/>
          </p:nvSpPr>
          <p:spPr>
            <a:xfrm>
              <a:off x="3162075" y="3261984"/>
              <a:ext cx="239888" cy="219667"/>
            </a:xfrm>
            <a:prstGeom prst="rect">
              <a:avLst/>
            </a:prstGeom>
            <a:solidFill>
              <a:srgbClr val="E2231A">
                <a:alpha val="100000"/>
              </a:srgbClr>
            </a:solidFill>
          </p:spPr>
          <p:txBody>
            <a:bodyPr/>
            <a:lstStyle/>
            <a:p/>
          </p:txBody>
        </p:sp>
        <p:sp>
          <p:nvSpPr>
            <p:cNvPr id="40" name="rc40"/>
            <p:cNvSpPr/>
            <p:nvPr/>
          </p:nvSpPr>
          <p:spPr>
            <a:xfrm>
              <a:off x="3428618" y="3466024"/>
              <a:ext cx="239888" cy="841996"/>
            </a:xfrm>
            <a:prstGeom prst="rect">
              <a:avLst/>
            </a:prstGeom>
            <a:solidFill>
              <a:srgbClr val="80BD41">
                <a:alpha val="100000"/>
              </a:srgbClr>
            </a:solidFill>
          </p:spPr>
          <p:txBody>
            <a:bodyPr/>
            <a:lstStyle/>
            <a:p/>
          </p:txBody>
        </p:sp>
        <p:sp>
          <p:nvSpPr>
            <p:cNvPr id="41" name="rc41"/>
            <p:cNvSpPr/>
            <p:nvPr/>
          </p:nvSpPr>
          <p:spPr>
            <a:xfrm>
              <a:off x="3428618" y="3242203"/>
              <a:ext cx="239888" cy="223821"/>
            </a:xfrm>
            <a:prstGeom prst="rect">
              <a:avLst/>
            </a:prstGeom>
            <a:solidFill>
              <a:srgbClr val="E2231A">
                <a:alpha val="100000"/>
              </a:srgbClr>
            </a:solidFill>
          </p:spPr>
          <p:txBody>
            <a:bodyPr/>
            <a:lstStyle/>
            <a:p/>
          </p:txBody>
        </p:sp>
        <p:sp>
          <p:nvSpPr>
            <p:cNvPr id="42" name="rc42"/>
            <p:cNvSpPr/>
            <p:nvPr/>
          </p:nvSpPr>
          <p:spPr>
            <a:xfrm>
              <a:off x="3695161" y="3412592"/>
              <a:ext cx="239888" cy="895429"/>
            </a:xfrm>
            <a:prstGeom prst="rect">
              <a:avLst/>
            </a:prstGeom>
            <a:solidFill>
              <a:srgbClr val="80BD41">
                <a:alpha val="100000"/>
              </a:srgbClr>
            </a:solidFill>
          </p:spPr>
          <p:txBody>
            <a:bodyPr/>
            <a:lstStyle/>
            <a:p/>
          </p:txBody>
        </p:sp>
        <p:sp>
          <p:nvSpPr>
            <p:cNvPr id="43" name="rc43"/>
            <p:cNvSpPr/>
            <p:nvPr/>
          </p:nvSpPr>
          <p:spPr>
            <a:xfrm>
              <a:off x="3695161" y="3216034"/>
              <a:ext cx="239888" cy="196557"/>
            </a:xfrm>
            <a:prstGeom prst="rect">
              <a:avLst/>
            </a:prstGeom>
            <a:solidFill>
              <a:srgbClr val="E2231A">
                <a:alpha val="100000"/>
              </a:srgbClr>
            </a:solidFill>
          </p:spPr>
          <p:txBody>
            <a:bodyPr/>
            <a:lstStyle/>
            <a:p/>
          </p:txBody>
        </p:sp>
        <p:sp>
          <p:nvSpPr>
            <p:cNvPr id="44" name="rc44"/>
            <p:cNvSpPr/>
            <p:nvPr/>
          </p:nvSpPr>
          <p:spPr>
            <a:xfrm>
              <a:off x="3961705" y="3302112"/>
              <a:ext cx="239888" cy="1005908"/>
            </a:xfrm>
            <a:prstGeom prst="rect">
              <a:avLst/>
            </a:prstGeom>
            <a:solidFill>
              <a:srgbClr val="80BD41">
                <a:alpha val="100000"/>
              </a:srgbClr>
            </a:solidFill>
          </p:spPr>
          <p:txBody>
            <a:bodyPr/>
            <a:lstStyle/>
            <a:p/>
          </p:txBody>
        </p:sp>
        <p:sp>
          <p:nvSpPr>
            <p:cNvPr id="45" name="rc45"/>
            <p:cNvSpPr/>
            <p:nvPr/>
          </p:nvSpPr>
          <p:spPr>
            <a:xfrm>
              <a:off x="3961705" y="3190345"/>
              <a:ext cx="239888" cy="111767"/>
            </a:xfrm>
            <a:prstGeom prst="rect">
              <a:avLst/>
            </a:prstGeom>
            <a:solidFill>
              <a:srgbClr val="E2231A">
                <a:alpha val="100000"/>
              </a:srgbClr>
            </a:solidFill>
          </p:spPr>
          <p:txBody>
            <a:bodyPr/>
            <a:lstStyle/>
            <a:p/>
          </p:txBody>
        </p:sp>
        <p:sp>
          <p:nvSpPr>
            <p:cNvPr id="46" name="rc46"/>
            <p:cNvSpPr/>
            <p:nvPr/>
          </p:nvSpPr>
          <p:spPr>
            <a:xfrm>
              <a:off x="4228248" y="3548792"/>
              <a:ext cx="239888" cy="759229"/>
            </a:xfrm>
            <a:prstGeom prst="rect">
              <a:avLst/>
            </a:prstGeom>
            <a:solidFill>
              <a:srgbClr val="80BD41">
                <a:alpha val="100000"/>
              </a:srgbClr>
            </a:solidFill>
          </p:spPr>
          <p:txBody>
            <a:bodyPr/>
            <a:lstStyle/>
            <a:p/>
          </p:txBody>
        </p:sp>
        <p:sp>
          <p:nvSpPr>
            <p:cNvPr id="47" name="rc47"/>
            <p:cNvSpPr/>
            <p:nvPr/>
          </p:nvSpPr>
          <p:spPr>
            <a:xfrm>
              <a:off x="4228248" y="3435344"/>
              <a:ext cx="239888" cy="113448"/>
            </a:xfrm>
            <a:prstGeom prst="rect">
              <a:avLst/>
            </a:prstGeom>
            <a:solidFill>
              <a:srgbClr val="E2231A">
                <a:alpha val="100000"/>
              </a:srgbClr>
            </a:solidFill>
          </p:spPr>
          <p:txBody>
            <a:bodyPr/>
            <a:lstStyle/>
            <a:p/>
          </p:txBody>
        </p:sp>
        <p:sp>
          <p:nvSpPr>
            <p:cNvPr id="48" name="rc48"/>
            <p:cNvSpPr/>
            <p:nvPr/>
          </p:nvSpPr>
          <p:spPr>
            <a:xfrm>
              <a:off x="4494791" y="3564368"/>
              <a:ext cx="239888" cy="743653"/>
            </a:xfrm>
            <a:prstGeom prst="rect">
              <a:avLst/>
            </a:prstGeom>
            <a:solidFill>
              <a:srgbClr val="80BD41">
                <a:alpha val="100000"/>
              </a:srgbClr>
            </a:solidFill>
          </p:spPr>
          <p:txBody>
            <a:bodyPr/>
            <a:lstStyle/>
            <a:p/>
          </p:txBody>
        </p:sp>
        <p:sp>
          <p:nvSpPr>
            <p:cNvPr id="49" name="rc49"/>
            <p:cNvSpPr/>
            <p:nvPr/>
          </p:nvSpPr>
          <p:spPr>
            <a:xfrm>
              <a:off x="4494791" y="3433135"/>
              <a:ext cx="239888" cy="131233"/>
            </a:xfrm>
            <a:prstGeom prst="rect">
              <a:avLst/>
            </a:prstGeom>
            <a:solidFill>
              <a:srgbClr val="E2231A">
                <a:alpha val="100000"/>
              </a:srgbClr>
            </a:solidFill>
          </p:spPr>
          <p:txBody>
            <a:bodyPr/>
            <a:lstStyle/>
            <a:p/>
          </p:txBody>
        </p:sp>
        <p:sp>
          <p:nvSpPr>
            <p:cNvPr id="50" name="rc50"/>
            <p:cNvSpPr/>
            <p:nvPr/>
          </p:nvSpPr>
          <p:spPr>
            <a:xfrm>
              <a:off x="4761334" y="3558396"/>
              <a:ext cx="239888" cy="749625"/>
            </a:xfrm>
            <a:prstGeom prst="rect">
              <a:avLst/>
            </a:prstGeom>
            <a:solidFill>
              <a:srgbClr val="80BD41">
                <a:alpha val="100000"/>
              </a:srgbClr>
            </a:solidFill>
          </p:spPr>
          <p:txBody>
            <a:bodyPr/>
            <a:lstStyle/>
            <a:p/>
          </p:txBody>
        </p:sp>
        <p:sp>
          <p:nvSpPr>
            <p:cNvPr id="51" name="rc51"/>
            <p:cNvSpPr/>
            <p:nvPr/>
          </p:nvSpPr>
          <p:spPr>
            <a:xfrm>
              <a:off x="4761334" y="3426109"/>
              <a:ext cx="239888" cy="132287"/>
            </a:xfrm>
            <a:prstGeom prst="rect">
              <a:avLst/>
            </a:prstGeom>
            <a:solidFill>
              <a:srgbClr val="E2231A">
                <a:alpha val="100000"/>
              </a:srgbClr>
            </a:solidFill>
          </p:spPr>
          <p:txBody>
            <a:bodyPr/>
            <a:lstStyle/>
            <a:p/>
          </p:txBody>
        </p:sp>
        <p:sp>
          <p:nvSpPr>
            <p:cNvPr id="52" name="rc52"/>
            <p:cNvSpPr/>
            <p:nvPr/>
          </p:nvSpPr>
          <p:spPr>
            <a:xfrm>
              <a:off x="5027877" y="3539481"/>
              <a:ext cx="239888" cy="768539"/>
            </a:xfrm>
            <a:prstGeom prst="rect">
              <a:avLst/>
            </a:prstGeom>
            <a:solidFill>
              <a:srgbClr val="80BD41">
                <a:alpha val="100000"/>
              </a:srgbClr>
            </a:solidFill>
          </p:spPr>
          <p:txBody>
            <a:bodyPr/>
            <a:lstStyle/>
            <a:p/>
          </p:txBody>
        </p:sp>
        <p:sp>
          <p:nvSpPr>
            <p:cNvPr id="53" name="rc53"/>
            <p:cNvSpPr/>
            <p:nvPr/>
          </p:nvSpPr>
          <p:spPr>
            <a:xfrm>
              <a:off x="5027877" y="3414370"/>
              <a:ext cx="239888" cy="125111"/>
            </a:xfrm>
            <a:prstGeom prst="rect">
              <a:avLst/>
            </a:prstGeom>
            <a:solidFill>
              <a:srgbClr val="E2231A">
                <a:alpha val="100000"/>
              </a:srgbClr>
            </a:solidFill>
          </p:spPr>
          <p:txBody>
            <a:bodyPr/>
            <a:lstStyle/>
            <a:p/>
          </p:txBody>
        </p:sp>
        <p:sp>
          <p:nvSpPr>
            <p:cNvPr id="54" name="rc54"/>
            <p:cNvSpPr/>
            <p:nvPr/>
          </p:nvSpPr>
          <p:spPr>
            <a:xfrm>
              <a:off x="5294420" y="3501506"/>
              <a:ext cx="239888" cy="806514"/>
            </a:xfrm>
            <a:prstGeom prst="rect">
              <a:avLst/>
            </a:prstGeom>
            <a:solidFill>
              <a:srgbClr val="80BD41">
                <a:alpha val="100000"/>
              </a:srgbClr>
            </a:solidFill>
          </p:spPr>
          <p:txBody>
            <a:bodyPr/>
            <a:lstStyle/>
            <a:p/>
          </p:txBody>
        </p:sp>
        <p:sp>
          <p:nvSpPr>
            <p:cNvPr id="55" name="rc55"/>
            <p:cNvSpPr/>
            <p:nvPr/>
          </p:nvSpPr>
          <p:spPr>
            <a:xfrm>
              <a:off x="5294420" y="3380993"/>
              <a:ext cx="239888" cy="120513"/>
            </a:xfrm>
            <a:prstGeom prst="rect">
              <a:avLst/>
            </a:prstGeom>
            <a:solidFill>
              <a:srgbClr val="E2231A">
                <a:alpha val="100000"/>
              </a:srgbClr>
            </a:solidFill>
          </p:spPr>
          <p:txBody>
            <a:bodyPr/>
            <a:lstStyle/>
            <a:p/>
          </p:txBody>
        </p:sp>
        <p:sp>
          <p:nvSpPr>
            <p:cNvPr id="56" name="rc56"/>
            <p:cNvSpPr/>
            <p:nvPr/>
          </p:nvSpPr>
          <p:spPr>
            <a:xfrm>
              <a:off x="5560963" y="3482291"/>
              <a:ext cx="239888" cy="825729"/>
            </a:xfrm>
            <a:prstGeom prst="rect">
              <a:avLst/>
            </a:prstGeom>
            <a:solidFill>
              <a:srgbClr val="80BD41">
                <a:alpha val="100000"/>
              </a:srgbClr>
            </a:solidFill>
          </p:spPr>
          <p:txBody>
            <a:bodyPr/>
            <a:lstStyle/>
            <a:p/>
          </p:txBody>
        </p:sp>
        <p:sp>
          <p:nvSpPr>
            <p:cNvPr id="57" name="rc57"/>
            <p:cNvSpPr/>
            <p:nvPr/>
          </p:nvSpPr>
          <p:spPr>
            <a:xfrm>
              <a:off x="5560963" y="3358906"/>
              <a:ext cx="239888" cy="123384"/>
            </a:xfrm>
            <a:prstGeom prst="rect">
              <a:avLst/>
            </a:prstGeom>
            <a:solidFill>
              <a:srgbClr val="E2231A">
                <a:alpha val="100000"/>
              </a:srgbClr>
            </a:solidFill>
          </p:spPr>
          <p:txBody>
            <a:bodyPr/>
            <a:lstStyle/>
            <a:p/>
          </p:txBody>
        </p:sp>
        <p:sp>
          <p:nvSpPr>
            <p:cNvPr id="58" name="rc58"/>
            <p:cNvSpPr/>
            <p:nvPr/>
          </p:nvSpPr>
          <p:spPr>
            <a:xfrm>
              <a:off x="5827506" y="3432717"/>
              <a:ext cx="239888" cy="875304"/>
            </a:xfrm>
            <a:prstGeom prst="rect">
              <a:avLst/>
            </a:prstGeom>
            <a:solidFill>
              <a:srgbClr val="80BD41">
                <a:alpha val="100000"/>
              </a:srgbClr>
            </a:solidFill>
          </p:spPr>
          <p:txBody>
            <a:bodyPr/>
            <a:lstStyle/>
            <a:p/>
          </p:txBody>
        </p:sp>
        <p:sp>
          <p:nvSpPr>
            <p:cNvPr id="59" name="rc59"/>
            <p:cNvSpPr/>
            <p:nvPr/>
          </p:nvSpPr>
          <p:spPr>
            <a:xfrm>
              <a:off x="5827506" y="3335461"/>
              <a:ext cx="239888" cy="97256"/>
            </a:xfrm>
            <a:prstGeom prst="rect">
              <a:avLst/>
            </a:prstGeom>
            <a:solidFill>
              <a:srgbClr val="E2231A">
                <a:alpha val="100000"/>
              </a:srgbClr>
            </a:solidFill>
          </p:spPr>
          <p:txBody>
            <a:bodyPr/>
            <a:lstStyle/>
            <a:p/>
          </p:txBody>
        </p:sp>
        <p:sp>
          <p:nvSpPr>
            <p:cNvPr id="60" name="rc60"/>
            <p:cNvSpPr/>
            <p:nvPr/>
          </p:nvSpPr>
          <p:spPr>
            <a:xfrm>
              <a:off x="6094049" y="3419761"/>
              <a:ext cx="239888" cy="888260"/>
            </a:xfrm>
            <a:prstGeom prst="rect">
              <a:avLst/>
            </a:prstGeom>
            <a:solidFill>
              <a:srgbClr val="80BD41">
                <a:alpha val="100000"/>
              </a:srgbClr>
            </a:solidFill>
          </p:spPr>
          <p:txBody>
            <a:bodyPr/>
            <a:lstStyle/>
            <a:p/>
          </p:txBody>
        </p:sp>
        <p:sp>
          <p:nvSpPr>
            <p:cNvPr id="61" name="rc61"/>
            <p:cNvSpPr/>
            <p:nvPr/>
          </p:nvSpPr>
          <p:spPr>
            <a:xfrm>
              <a:off x="6094049" y="3298635"/>
              <a:ext cx="239888" cy="121126"/>
            </a:xfrm>
            <a:prstGeom prst="rect">
              <a:avLst/>
            </a:prstGeom>
            <a:solidFill>
              <a:srgbClr val="E2231A">
                <a:alpha val="100000"/>
              </a:srgbClr>
            </a:solidFill>
          </p:spPr>
          <p:txBody>
            <a:bodyPr/>
            <a:lstStyle/>
            <a:p/>
          </p:txBody>
        </p:sp>
        <p:sp>
          <p:nvSpPr>
            <p:cNvPr id="62" name="rc62"/>
            <p:cNvSpPr/>
            <p:nvPr/>
          </p:nvSpPr>
          <p:spPr>
            <a:xfrm>
              <a:off x="6360593" y="3376162"/>
              <a:ext cx="239888" cy="931859"/>
            </a:xfrm>
            <a:prstGeom prst="rect">
              <a:avLst/>
            </a:prstGeom>
            <a:solidFill>
              <a:srgbClr val="80BD41">
                <a:alpha val="100000"/>
              </a:srgbClr>
            </a:solidFill>
          </p:spPr>
          <p:txBody>
            <a:bodyPr/>
            <a:lstStyle/>
            <a:p/>
          </p:txBody>
        </p:sp>
        <p:sp>
          <p:nvSpPr>
            <p:cNvPr id="63" name="rc63"/>
            <p:cNvSpPr/>
            <p:nvPr/>
          </p:nvSpPr>
          <p:spPr>
            <a:xfrm>
              <a:off x="6360593" y="3272622"/>
              <a:ext cx="239888" cy="103539"/>
            </a:xfrm>
            <a:prstGeom prst="rect">
              <a:avLst/>
            </a:prstGeom>
            <a:solidFill>
              <a:srgbClr val="E2231A">
                <a:alpha val="100000"/>
              </a:srgbClr>
            </a:solidFill>
          </p:spPr>
          <p:txBody>
            <a:bodyPr/>
            <a:lstStyle/>
            <a:p/>
          </p:txBody>
        </p:sp>
        <p:sp>
          <p:nvSpPr>
            <p:cNvPr id="64" name="rc64"/>
            <p:cNvSpPr/>
            <p:nvPr/>
          </p:nvSpPr>
          <p:spPr>
            <a:xfrm>
              <a:off x="6627136" y="3403807"/>
              <a:ext cx="239888" cy="904214"/>
            </a:xfrm>
            <a:prstGeom prst="rect">
              <a:avLst/>
            </a:prstGeom>
            <a:solidFill>
              <a:srgbClr val="80BD41">
                <a:alpha val="100000"/>
              </a:srgbClr>
            </a:solidFill>
          </p:spPr>
          <p:txBody>
            <a:bodyPr/>
            <a:lstStyle/>
            <a:p/>
          </p:txBody>
        </p:sp>
        <p:sp>
          <p:nvSpPr>
            <p:cNvPr id="65" name="rc65"/>
            <p:cNvSpPr/>
            <p:nvPr/>
          </p:nvSpPr>
          <p:spPr>
            <a:xfrm>
              <a:off x="6627136" y="3256609"/>
              <a:ext cx="239888" cy="147197"/>
            </a:xfrm>
            <a:prstGeom prst="rect">
              <a:avLst/>
            </a:prstGeom>
            <a:solidFill>
              <a:srgbClr val="E2231A">
                <a:alpha val="100000"/>
              </a:srgbClr>
            </a:solidFill>
          </p:spPr>
          <p:txBody>
            <a:bodyPr/>
            <a:lstStyle/>
            <a:p/>
          </p:txBody>
        </p:sp>
        <p:sp>
          <p:nvSpPr>
            <p:cNvPr id="66" name="rc66"/>
            <p:cNvSpPr/>
            <p:nvPr/>
          </p:nvSpPr>
          <p:spPr>
            <a:xfrm>
              <a:off x="6893679" y="3446823"/>
              <a:ext cx="239888" cy="861197"/>
            </a:xfrm>
            <a:prstGeom prst="rect">
              <a:avLst/>
            </a:prstGeom>
            <a:solidFill>
              <a:srgbClr val="80BD41">
                <a:alpha val="100000"/>
              </a:srgbClr>
            </a:solidFill>
          </p:spPr>
          <p:txBody>
            <a:bodyPr/>
            <a:lstStyle/>
            <a:p/>
          </p:txBody>
        </p:sp>
        <p:sp>
          <p:nvSpPr>
            <p:cNvPr id="67" name="rc67"/>
            <p:cNvSpPr/>
            <p:nvPr/>
          </p:nvSpPr>
          <p:spPr>
            <a:xfrm>
              <a:off x="6893679" y="3244814"/>
              <a:ext cx="239888" cy="202009"/>
            </a:xfrm>
            <a:prstGeom prst="rect">
              <a:avLst/>
            </a:prstGeom>
            <a:solidFill>
              <a:srgbClr val="E2231A">
                <a:alpha val="100000"/>
              </a:srgbClr>
            </a:solidFill>
          </p:spPr>
          <p:txBody>
            <a:bodyPr/>
            <a:lstStyle/>
            <a:p/>
          </p:txBody>
        </p:sp>
        <p:sp>
          <p:nvSpPr>
            <p:cNvPr id="68" name="rc68"/>
            <p:cNvSpPr/>
            <p:nvPr/>
          </p:nvSpPr>
          <p:spPr>
            <a:xfrm>
              <a:off x="7160222" y="3443246"/>
              <a:ext cx="239888" cy="864775"/>
            </a:xfrm>
            <a:prstGeom prst="rect">
              <a:avLst/>
            </a:prstGeom>
            <a:solidFill>
              <a:srgbClr val="80BD41">
                <a:alpha val="100000"/>
              </a:srgbClr>
            </a:solidFill>
          </p:spPr>
          <p:txBody>
            <a:bodyPr/>
            <a:lstStyle/>
            <a:p/>
          </p:txBody>
        </p:sp>
        <p:sp>
          <p:nvSpPr>
            <p:cNvPr id="69" name="rc69"/>
            <p:cNvSpPr/>
            <p:nvPr/>
          </p:nvSpPr>
          <p:spPr>
            <a:xfrm>
              <a:off x="7160222" y="3227052"/>
              <a:ext cx="239888" cy="216193"/>
            </a:xfrm>
            <a:prstGeom prst="rect">
              <a:avLst/>
            </a:prstGeom>
            <a:solidFill>
              <a:srgbClr val="E2231A">
                <a:alpha val="100000"/>
              </a:srgbClr>
            </a:solidFill>
          </p:spPr>
          <p:txBody>
            <a:bodyPr/>
            <a:lstStyle/>
            <a:p/>
          </p:txBody>
        </p:sp>
        <p:sp>
          <p:nvSpPr>
            <p:cNvPr id="70" name="rc70"/>
            <p:cNvSpPr/>
            <p:nvPr/>
          </p:nvSpPr>
          <p:spPr>
            <a:xfrm>
              <a:off x="7426765" y="3747706"/>
              <a:ext cx="239888" cy="560315"/>
            </a:xfrm>
            <a:prstGeom prst="rect">
              <a:avLst/>
            </a:prstGeom>
            <a:solidFill>
              <a:srgbClr val="80BD41">
                <a:alpha val="100000"/>
              </a:srgbClr>
            </a:solidFill>
          </p:spPr>
          <p:txBody>
            <a:bodyPr/>
            <a:lstStyle/>
            <a:p/>
          </p:txBody>
        </p:sp>
        <p:sp>
          <p:nvSpPr>
            <p:cNvPr id="71" name="rc71"/>
            <p:cNvSpPr/>
            <p:nvPr/>
          </p:nvSpPr>
          <p:spPr>
            <a:xfrm>
              <a:off x="7426765" y="3209365"/>
              <a:ext cx="239888" cy="538341"/>
            </a:xfrm>
            <a:prstGeom prst="rect">
              <a:avLst/>
            </a:prstGeom>
            <a:solidFill>
              <a:srgbClr val="E2231A">
                <a:alpha val="100000"/>
              </a:srgbClr>
            </a:solidFill>
          </p:spPr>
          <p:txBody>
            <a:bodyPr/>
            <a:lstStyle/>
            <a:p/>
          </p:txBody>
        </p:sp>
        <p:sp>
          <p:nvSpPr>
            <p:cNvPr id="72" name="rc72"/>
            <p:cNvSpPr/>
            <p:nvPr/>
          </p:nvSpPr>
          <p:spPr>
            <a:xfrm>
              <a:off x="7693308" y="3808293"/>
              <a:ext cx="239888" cy="499728"/>
            </a:xfrm>
            <a:prstGeom prst="rect">
              <a:avLst/>
            </a:prstGeom>
            <a:solidFill>
              <a:srgbClr val="80BD41">
                <a:alpha val="100000"/>
              </a:srgbClr>
            </a:solidFill>
          </p:spPr>
          <p:txBody>
            <a:bodyPr/>
            <a:lstStyle/>
            <a:p/>
          </p:txBody>
        </p:sp>
        <p:sp>
          <p:nvSpPr>
            <p:cNvPr id="73" name="rc73"/>
            <p:cNvSpPr/>
            <p:nvPr/>
          </p:nvSpPr>
          <p:spPr>
            <a:xfrm>
              <a:off x="7693308" y="3221655"/>
              <a:ext cx="239888" cy="586637"/>
            </a:xfrm>
            <a:prstGeom prst="rect">
              <a:avLst/>
            </a:prstGeom>
            <a:solidFill>
              <a:srgbClr val="E2231A">
                <a:alpha val="100000"/>
              </a:srgbClr>
            </a:solidFill>
          </p:spPr>
          <p:txBody>
            <a:bodyPr/>
            <a:lstStyle/>
            <a:p/>
          </p:txBody>
        </p:sp>
        <p:sp>
          <p:nvSpPr>
            <p:cNvPr id="74" name="rc74"/>
            <p:cNvSpPr/>
            <p:nvPr/>
          </p:nvSpPr>
          <p:spPr>
            <a:xfrm>
              <a:off x="7959851" y="3572559"/>
              <a:ext cx="239888" cy="735461"/>
            </a:xfrm>
            <a:prstGeom prst="rect">
              <a:avLst/>
            </a:prstGeom>
            <a:solidFill>
              <a:srgbClr val="80BD41">
                <a:alpha val="100000"/>
              </a:srgbClr>
            </a:solidFill>
          </p:spPr>
          <p:txBody>
            <a:bodyPr/>
            <a:lstStyle/>
            <a:p/>
          </p:txBody>
        </p:sp>
        <p:sp>
          <p:nvSpPr>
            <p:cNvPr id="75" name="rc75"/>
            <p:cNvSpPr/>
            <p:nvPr/>
          </p:nvSpPr>
          <p:spPr>
            <a:xfrm>
              <a:off x="7959851" y="3226460"/>
              <a:ext cx="239888" cy="346099"/>
            </a:xfrm>
            <a:prstGeom prst="rect">
              <a:avLst/>
            </a:prstGeom>
            <a:solidFill>
              <a:srgbClr val="E2231A">
                <a:alpha val="100000"/>
              </a:srgbClr>
            </a:solidFill>
          </p:spPr>
          <p:txBody>
            <a:bodyPr/>
            <a:lstStyle/>
            <a:p/>
          </p:txBody>
        </p:sp>
        <p:sp>
          <p:nvSpPr>
            <p:cNvPr id="76" name="pl76"/>
            <p:cNvSpPr/>
            <p:nvPr/>
          </p:nvSpPr>
          <p:spPr>
            <a:xfrm>
              <a:off x="1416218" y="2296204"/>
              <a:ext cx="6663577" cy="983554"/>
            </a:xfrm>
            <a:custGeom>
              <a:avLst/>
              <a:pathLst>
                <a:path w="6663577" h="983554">
                  <a:moveTo>
                    <a:pt x="0" y="715312"/>
                  </a:moveTo>
                  <a:lnTo>
                    <a:pt x="266543" y="715312"/>
                  </a:lnTo>
                  <a:lnTo>
                    <a:pt x="533086" y="715312"/>
                  </a:lnTo>
                  <a:lnTo>
                    <a:pt x="799629" y="558837"/>
                  </a:lnTo>
                  <a:lnTo>
                    <a:pt x="1066172" y="514130"/>
                  </a:lnTo>
                  <a:lnTo>
                    <a:pt x="1332715" y="469423"/>
                  </a:lnTo>
                  <a:lnTo>
                    <a:pt x="1599258" y="380009"/>
                  </a:lnTo>
                  <a:lnTo>
                    <a:pt x="1865801" y="245888"/>
                  </a:lnTo>
                  <a:lnTo>
                    <a:pt x="2132344" y="245888"/>
                  </a:lnTo>
                  <a:lnTo>
                    <a:pt x="2398888" y="178828"/>
                  </a:lnTo>
                  <a:lnTo>
                    <a:pt x="2665431" y="0"/>
                  </a:lnTo>
                  <a:lnTo>
                    <a:pt x="2931974" y="67060"/>
                  </a:lnTo>
                  <a:lnTo>
                    <a:pt x="3198517" y="111767"/>
                  </a:lnTo>
                  <a:lnTo>
                    <a:pt x="3465060" y="111767"/>
                  </a:lnTo>
                  <a:lnTo>
                    <a:pt x="3731603" y="89414"/>
                  </a:lnTo>
                  <a:lnTo>
                    <a:pt x="3998146" y="67060"/>
                  </a:lnTo>
                  <a:lnTo>
                    <a:pt x="4264689" y="67060"/>
                  </a:lnTo>
                  <a:lnTo>
                    <a:pt x="4531233" y="0"/>
                  </a:lnTo>
                  <a:lnTo>
                    <a:pt x="4797776" y="44707"/>
                  </a:lnTo>
                  <a:lnTo>
                    <a:pt x="5064319" y="0"/>
                  </a:lnTo>
                  <a:lnTo>
                    <a:pt x="5330862" y="89414"/>
                  </a:lnTo>
                  <a:lnTo>
                    <a:pt x="5597405" y="201181"/>
                  </a:lnTo>
                  <a:lnTo>
                    <a:pt x="5863948" y="223535"/>
                  </a:lnTo>
                  <a:lnTo>
                    <a:pt x="6130491" y="871787"/>
                  </a:lnTo>
                  <a:lnTo>
                    <a:pt x="6397034" y="983554"/>
                  </a:lnTo>
                  <a:lnTo>
                    <a:pt x="6663577" y="49177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1324790" y="3257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9" name="tx89"/>
            <p:cNvSpPr/>
            <p:nvPr/>
          </p:nvSpPr>
          <p:spPr>
            <a:xfrm>
              <a:off x="2657505" y="3165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0" name="tx90"/>
            <p:cNvSpPr/>
            <p:nvPr/>
          </p:nvSpPr>
          <p:spPr>
            <a:xfrm>
              <a:off x="3990221" y="3054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1" name="tx91"/>
            <p:cNvSpPr/>
            <p:nvPr/>
          </p:nvSpPr>
          <p:spPr>
            <a:xfrm>
              <a:off x="5322937" y="32450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2" name="tx92"/>
            <p:cNvSpPr/>
            <p:nvPr/>
          </p:nvSpPr>
          <p:spPr>
            <a:xfrm>
              <a:off x="6389109" y="3136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93" name="tx93"/>
            <p:cNvSpPr/>
            <p:nvPr/>
          </p:nvSpPr>
          <p:spPr>
            <a:xfrm>
              <a:off x="6655652" y="3120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a:t>
              </a:r>
            </a:p>
          </p:txBody>
        </p:sp>
        <p:sp>
          <p:nvSpPr>
            <p:cNvPr id="94" name="tx94"/>
            <p:cNvSpPr/>
            <p:nvPr/>
          </p:nvSpPr>
          <p:spPr>
            <a:xfrm>
              <a:off x="6922195" y="3108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95" name="tx95"/>
            <p:cNvSpPr/>
            <p:nvPr/>
          </p:nvSpPr>
          <p:spPr>
            <a:xfrm>
              <a:off x="7214864" y="30911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6" name="tx96"/>
            <p:cNvSpPr/>
            <p:nvPr/>
          </p:nvSpPr>
          <p:spPr>
            <a:xfrm>
              <a:off x="7455282" y="3073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7" name="tx97"/>
            <p:cNvSpPr/>
            <p:nvPr/>
          </p:nvSpPr>
          <p:spPr>
            <a:xfrm>
              <a:off x="7721825" y="3085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8" name="tx98"/>
            <p:cNvSpPr/>
            <p:nvPr/>
          </p:nvSpPr>
          <p:spPr>
            <a:xfrm>
              <a:off x="8014493" y="3090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9" name="pl99"/>
            <p:cNvSpPr/>
            <p:nvPr/>
          </p:nvSpPr>
          <p:spPr>
            <a:xfrm>
              <a:off x="1416218"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007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1" name="tx111"/>
            <p:cNvSpPr/>
            <p:nvPr/>
          </p:nvSpPr>
          <p:spPr>
            <a:xfrm>
              <a:off x="1324790" y="3550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2" name="tx112"/>
            <p:cNvSpPr/>
            <p:nvPr/>
          </p:nvSpPr>
          <p:spPr>
            <a:xfrm>
              <a:off x="2657505" y="3925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3" name="tx113"/>
            <p:cNvSpPr/>
            <p:nvPr/>
          </p:nvSpPr>
          <p:spPr>
            <a:xfrm>
              <a:off x="2657505" y="3422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14" name="tx114"/>
            <p:cNvSpPr/>
            <p:nvPr/>
          </p:nvSpPr>
          <p:spPr>
            <a:xfrm>
              <a:off x="3990221" y="3770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5" name="tx115"/>
            <p:cNvSpPr/>
            <p:nvPr/>
          </p:nvSpPr>
          <p:spPr>
            <a:xfrm>
              <a:off x="3990221" y="3211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6" name="tx116"/>
            <p:cNvSpPr/>
            <p:nvPr/>
          </p:nvSpPr>
          <p:spPr>
            <a:xfrm>
              <a:off x="5349062" y="38708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5322937" y="3406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8" name="tx118"/>
            <p:cNvSpPr/>
            <p:nvPr/>
          </p:nvSpPr>
          <p:spPr>
            <a:xfrm>
              <a:off x="6389109" y="38069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9" name="tx119"/>
            <p:cNvSpPr/>
            <p:nvPr/>
          </p:nvSpPr>
          <p:spPr>
            <a:xfrm>
              <a:off x="6389109" y="3289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0" name="tx120"/>
            <p:cNvSpPr/>
            <p:nvPr/>
          </p:nvSpPr>
          <p:spPr>
            <a:xfrm>
              <a:off x="6655652" y="38208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1" name="tx121"/>
            <p:cNvSpPr/>
            <p:nvPr/>
          </p:nvSpPr>
          <p:spPr>
            <a:xfrm>
              <a:off x="6655652" y="3295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2" name="tx122"/>
            <p:cNvSpPr/>
            <p:nvPr/>
          </p:nvSpPr>
          <p:spPr>
            <a:xfrm>
              <a:off x="6922195" y="3842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3" name="tx123"/>
            <p:cNvSpPr/>
            <p:nvPr/>
          </p:nvSpPr>
          <p:spPr>
            <a:xfrm>
              <a:off x="6948321" y="33107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4" name="tx124"/>
            <p:cNvSpPr/>
            <p:nvPr/>
          </p:nvSpPr>
          <p:spPr>
            <a:xfrm>
              <a:off x="7188738" y="3840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5" name="tx125"/>
            <p:cNvSpPr/>
            <p:nvPr/>
          </p:nvSpPr>
          <p:spPr>
            <a:xfrm>
              <a:off x="7188738" y="33000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26" name="tx126"/>
            <p:cNvSpPr/>
            <p:nvPr/>
          </p:nvSpPr>
          <p:spPr>
            <a:xfrm>
              <a:off x="7455282" y="39927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7" name="tx127"/>
            <p:cNvSpPr/>
            <p:nvPr/>
          </p:nvSpPr>
          <p:spPr>
            <a:xfrm>
              <a:off x="7481407" y="34434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8" name="tx128"/>
            <p:cNvSpPr/>
            <p:nvPr/>
          </p:nvSpPr>
          <p:spPr>
            <a:xfrm>
              <a:off x="7721825" y="4023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9" name="tx129"/>
            <p:cNvSpPr/>
            <p:nvPr/>
          </p:nvSpPr>
          <p:spPr>
            <a:xfrm>
              <a:off x="7721825" y="3479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30" name="tx130"/>
            <p:cNvSpPr/>
            <p:nvPr/>
          </p:nvSpPr>
          <p:spPr>
            <a:xfrm>
              <a:off x="7988368" y="3905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31" name="tx131"/>
            <p:cNvSpPr/>
            <p:nvPr/>
          </p:nvSpPr>
          <p:spPr>
            <a:xfrm>
              <a:off x="7988368" y="3364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58361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90961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23384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2000-2025</a:t>
              </a:r>
            </a:p>
          </p:txBody>
        </p:sp>
        <p:sp>
          <p:nvSpPr>
            <p:cNvPr id="162" name="pl162"/>
            <p:cNvSpPr/>
            <p:nvPr/>
          </p:nvSpPr>
          <p:spPr>
            <a:xfrm>
              <a:off x="23160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55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3951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4346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358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37534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148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639648" cy="129091"/>
            </a:xfrm>
            <a:prstGeom prst="rect">
              <a:avLst/>
            </a:prstGeom>
            <a:solidFill>
              <a:srgbClr val="80BD41">
                <a:alpha val="100000"/>
              </a:srgbClr>
            </a:solidFill>
          </p:spPr>
          <p:txBody>
            <a:bodyPr/>
            <a:lstStyle/>
            <a:p/>
          </p:txBody>
        </p:sp>
        <p:sp>
          <p:nvSpPr>
            <p:cNvPr id="174" name="rc174"/>
            <p:cNvSpPr/>
            <p:nvPr/>
          </p:nvSpPr>
          <p:spPr>
            <a:xfrm>
              <a:off x="6935922" y="5954972"/>
              <a:ext cx="626626" cy="129091"/>
            </a:xfrm>
            <a:prstGeom prst="rect">
              <a:avLst/>
            </a:prstGeom>
            <a:solidFill>
              <a:srgbClr val="E2231A">
                <a:alpha val="100000"/>
              </a:srgbClr>
            </a:solidFill>
          </p:spPr>
          <p:txBody>
            <a:bodyPr/>
            <a:lstStyle/>
            <a:p/>
          </p:txBody>
        </p:sp>
        <p:sp>
          <p:nvSpPr>
            <p:cNvPr id="175" name="rc175"/>
            <p:cNvSpPr/>
            <p:nvPr/>
          </p:nvSpPr>
          <p:spPr>
            <a:xfrm>
              <a:off x="1296273" y="5793607"/>
              <a:ext cx="3024377" cy="129091"/>
            </a:xfrm>
            <a:prstGeom prst="rect">
              <a:avLst/>
            </a:prstGeom>
            <a:solidFill>
              <a:srgbClr val="80BD41">
                <a:alpha val="100000"/>
              </a:srgbClr>
            </a:solidFill>
          </p:spPr>
          <p:txBody>
            <a:bodyPr/>
            <a:lstStyle/>
            <a:p/>
          </p:txBody>
        </p:sp>
        <p:sp>
          <p:nvSpPr>
            <p:cNvPr id="176" name="rc176"/>
            <p:cNvSpPr/>
            <p:nvPr/>
          </p:nvSpPr>
          <p:spPr>
            <a:xfrm>
              <a:off x="4320651" y="5793607"/>
              <a:ext cx="3550352" cy="129091"/>
            </a:xfrm>
            <a:prstGeom prst="rect">
              <a:avLst/>
            </a:prstGeom>
            <a:solidFill>
              <a:srgbClr val="E2231A">
                <a:alpha val="100000"/>
              </a:srgbClr>
            </a:solidFill>
          </p:spPr>
          <p:txBody>
            <a:bodyPr/>
            <a:lstStyle/>
            <a:p/>
          </p:txBody>
        </p:sp>
        <p:sp>
          <p:nvSpPr>
            <p:cNvPr id="177" name="rc177"/>
            <p:cNvSpPr/>
            <p:nvPr/>
          </p:nvSpPr>
          <p:spPr>
            <a:xfrm>
              <a:off x="1296273" y="5632243"/>
              <a:ext cx="4451044" cy="129091"/>
            </a:xfrm>
            <a:prstGeom prst="rect">
              <a:avLst/>
            </a:prstGeom>
            <a:solidFill>
              <a:srgbClr val="80BD41">
                <a:alpha val="100000"/>
              </a:srgbClr>
            </a:solidFill>
          </p:spPr>
          <p:txBody>
            <a:bodyPr/>
            <a:lstStyle/>
            <a:p/>
          </p:txBody>
        </p:sp>
        <p:sp>
          <p:nvSpPr>
            <p:cNvPr id="178" name="rc178"/>
            <p:cNvSpPr/>
            <p:nvPr/>
          </p:nvSpPr>
          <p:spPr>
            <a:xfrm>
              <a:off x="5747318" y="5632243"/>
              <a:ext cx="2094606" cy="129091"/>
            </a:xfrm>
            <a:prstGeom prst="rect">
              <a:avLst/>
            </a:prstGeom>
            <a:solidFill>
              <a:srgbClr val="E2231A">
                <a:alpha val="100000"/>
              </a:srgbClr>
            </a:solidFill>
          </p:spPr>
          <p:txBody>
            <a:bodyPr/>
            <a:lstStyle/>
            <a:p/>
          </p:txBody>
        </p:sp>
        <p:sp>
          <p:nvSpPr>
            <p:cNvPr id="179" name="tx179"/>
            <p:cNvSpPr/>
            <p:nvPr/>
          </p:nvSpPr>
          <p:spPr>
            <a:xfrm>
              <a:off x="776333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80" name="tx180"/>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81" name="tx181"/>
            <p:cNvSpPr/>
            <p:nvPr/>
          </p:nvSpPr>
          <p:spPr>
            <a:xfrm>
              <a:off x="8088834"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82" name="tx182"/>
            <p:cNvSpPr/>
            <p:nvPr/>
          </p:nvSpPr>
          <p:spPr>
            <a:xfrm>
              <a:off x="401060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3" name="tx183"/>
            <p:cNvSpPr/>
            <p:nvPr/>
          </p:nvSpPr>
          <p:spPr>
            <a:xfrm>
              <a:off x="714374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4" name="tx184"/>
            <p:cNvSpPr/>
            <p:nvPr/>
          </p:nvSpPr>
          <p:spPr>
            <a:xfrm>
              <a:off x="270296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85" name="tx185"/>
            <p:cNvSpPr/>
            <p:nvPr/>
          </p:nvSpPr>
          <p:spPr>
            <a:xfrm>
              <a:off x="599033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86" name="tx186"/>
            <p:cNvSpPr/>
            <p:nvPr/>
          </p:nvSpPr>
          <p:spPr>
            <a:xfrm>
              <a:off x="341630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87" name="tx187"/>
            <p:cNvSpPr/>
            <p:nvPr/>
          </p:nvSpPr>
          <p:spPr>
            <a:xfrm>
              <a:off x="668912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2" name="tx192"/>
            <p:cNvSpPr/>
            <p:nvPr/>
          </p:nvSpPr>
          <p:spPr>
            <a:xfrm>
              <a:off x="316111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3" name="tx193"/>
            <p:cNvSpPr/>
            <p:nvPr/>
          </p:nvSpPr>
          <p:spPr>
            <a:xfrm>
              <a:off x="520065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4" name="tx194"/>
            <p:cNvSpPr/>
            <p:nvPr/>
          </p:nvSpPr>
          <p:spPr>
            <a:xfrm>
              <a:off x="724018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5" name="tx195"/>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(68%) was lower than in 2019 (90%).
The number of children vaccinated with MCV1 decreased 21% compared to in 2019.
The number of surviving infants increased approximately 4% compared to in 2019.
In 2025, 300,000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6397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8101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19804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2249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73953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65656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541" y="3982663"/>
              <a:ext cx="416196" cy="922792"/>
            </a:xfrm>
            <a:prstGeom prst="rect">
              <a:avLst/>
            </a:prstGeom>
            <a:solidFill>
              <a:srgbClr val="1CABE2">
                <a:alpha val="100000"/>
              </a:srgbClr>
            </a:solidFill>
          </p:spPr>
          <p:txBody>
            <a:bodyPr/>
            <a:lstStyle/>
            <a:p/>
          </p:txBody>
        </p:sp>
        <p:sp>
          <p:nvSpPr>
            <p:cNvPr id="26" name="rc26"/>
            <p:cNvSpPr/>
            <p:nvPr/>
          </p:nvSpPr>
          <p:spPr>
            <a:xfrm>
              <a:off x="1490981" y="4601035"/>
              <a:ext cx="416196" cy="304420"/>
            </a:xfrm>
            <a:prstGeom prst="rect">
              <a:avLst/>
            </a:prstGeom>
            <a:solidFill>
              <a:srgbClr val="1CABE2">
                <a:alpha val="100000"/>
              </a:srgbClr>
            </a:solidFill>
          </p:spPr>
          <p:txBody>
            <a:bodyPr/>
            <a:lstStyle/>
            <a:p/>
          </p:txBody>
        </p:sp>
        <p:sp>
          <p:nvSpPr>
            <p:cNvPr id="27" name="rc27"/>
            <p:cNvSpPr/>
            <p:nvPr/>
          </p:nvSpPr>
          <p:spPr>
            <a:xfrm>
              <a:off x="1953422" y="4832139"/>
              <a:ext cx="416196" cy="73316"/>
            </a:xfrm>
            <a:prstGeom prst="rect">
              <a:avLst/>
            </a:prstGeom>
            <a:solidFill>
              <a:srgbClr val="1CABE2">
                <a:alpha val="100000"/>
              </a:srgbClr>
            </a:solidFill>
          </p:spPr>
          <p:txBody>
            <a:bodyPr/>
            <a:lstStyle/>
            <a:p/>
          </p:txBody>
        </p:sp>
        <p:sp>
          <p:nvSpPr>
            <p:cNvPr id="28" name="rc28"/>
            <p:cNvSpPr/>
            <p:nvPr/>
          </p:nvSpPr>
          <p:spPr>
            <a:xfrm>
              <a:off x="2415863" y="4517214"/>
              <a:ext cx="416196" cy="388242"/>
            </a:xfrm>
            <a:prstGeom prst="rect">
              <a:avLst/>
            </a:prstGeom>
            <a:solidFill>
              <a:srgbClr val="1CABE2">
                <a:alpha val="100000"/>
              </a:srgbClr>
            </a:solidFill>
          </p:spPr>
          <p:txBody>
            <a:bodyPr/>
            <a:lstStyle/>
            <a:p/>
          </p:txBody>
        </p:sp>
        <p:sp>
          <p:nvSpPr>
            <p:cNvPr id="29" name="rc29"/>
            <p:cNvSpPr/>
            <p:nvPr/>
          </p:nvSpPr>
          <p:spPr>
            <a:xfrm>
              <a:off x="2878304" y="4714096"/>
              <a:ext cx="416196" cy="191359"/>
            </a:xfrm>
            <a:prstGeom prst="rect">
              <a:avLst/>
            </a:prstGeom>
            <a:solidFill>
              <a:srgbClr val="1CABE2">
                <a:alpha val="100000"/>
              </a:srgbClr>
            </a:solidFill>
          </p:spPr>
          <p:txBody>
            <a:bodyPr/>
            <a:lstStyle/>
            <a:p/>
          </p:txBody>
        </p:sp>
        <p:sp>
          <p:nvSpPr>
            <p:cNvPr id="30" name="rc30"/>
            <p:cNvSpPr/>
            <p:nvPr/>
          </p:nvSpPr>
          <p:spPr>
            <a:xfrm>
              <a:off x="3340745" y="4833439"/>
              <a:ext cx="416196" cy="72017"/>
            </a:xfrm>
            <a:prstGeom prst="rect">
              <a:avLst/>
            </a:prstGeom>
            <a:solidFill>
              <a:srgbClr val="1CABE2">
                <a:alpha val="100000"/>
              </a:srgbClr>
            </a:solidFill>
          </p:spPr>
          <p:txBody>
            <a:bodyPr/>
            <a:lstStyle/>
            <a:p/>
          </p:txBody>
        </p:sp>
        <p:sp>
          <p:nvSpPr>
            <p:cNvPr id="31" name="rc31"/>
            <p:cNvSpPr/>
            <p:nvPr/>
          </p:nvSpPr>
          <p:spPr>
            <a:xfrm>
              <a:off x="3803185" y="4366140"/>
              <a:ext cx="416196" cy="539315"/>
            </a:xfrm>
            <a:prstGeom prst="rect">
              <a:avLst/>
            </a:prstGeom>
            <a:solidFill>
              <a:srgbClr val="1CABE2">
                <a:alpha val="100000"/>
              </a:srgbClr>
            </a:solidFill>
          </p:spPr>
          <p:txBody>
            <a:bodyPr/>
            <a:lstStyle/>
            <a:p/>
          </p:txBody>
        </p:sp>
        <p:sp>
          <p:nvSpPr>
            <p:cNvPr id="32" name="rc32"/>
            <p:cNvSpPr/>
            <p:nvPr/>
          </p:nvSpPr>
          <p:spPr>
            <a:xfrm>
              <a:off x="4265626" y="4520463"/>
              <a:ext cx="416196" cy="384993"/>
            </a:xfrm>
            <a:prstGeom prst="rect">
              <a:avLst/>
            </a:prstGeom>
            <a:solidFill>
              <a:srgbClr val="1CABE2">
                <a:alpha val="100000"/>
              </a:srgbClr>
            </a:solidFill>
          </p:spPr>
          <p:txBody>
            <a:bodyPr/>
            <a:lstStyle/>
            <a:p/>
          </p:txBody>
        </p:sp>
        <p:sp>
          <p:nvSpPr>
            <p:cNvPr id="33" name="rc33"/>
            <p:cNvSpPr/>
            <p:nvPr/>
          </p:nvSpPr>
          <p:spPr>
            <a:xfrm>
              <a:off x="4728067" y="4850441"/>
              <a:ext cx="416196" cy="55014"/>
            </a:xfrm>
            <a:prstGeom prst="rect">
              <a:avLst/>
            </a:prstGeom>
            <a:solidFill>
              <a:srgbClr val="1CABE2">
                <a:alpha val="100000"/>
              </a:srgbClr>
            </a:solidFill>
          </p:spPr>
          <p:txBody>
            <a:bodyPr/>
            <a:lstStyle/>
            <a:p/>
          </p:txBody>
        </p:sp>
        <p:sp>
          <p:nvSpPr>
            <p:cNvPr id="34" name="rc34"/>
            <p:cNvSpPr/>
            <p:nvPr/>
          </p:nvSpPr>
          <p:spPr>
            <a:xfrm>
              <a:off x="5190508" y="4821093"/>
              <a:ext cx="416196" cy="84362"/>
            </a:xfrm>
            <a:prstGeom prst="rect">
              <a:avLst/>
            </a:prstGeom>
            <a:solidFill>
              <a:srgbClr val="1CABE2">
                <a:alpha val="100000"/>
              </a:srgbClr>
            </a:solidFill>
          </p:spPr>
          <p:txBody>
            <a:bodyPr/>
            <a:lstStyle/>
            <a:p/>
          </p:txBody>
        </p:sp>
        <p:sp>
          <p:nvSpPr>
            <p:cNvPr id="35" name="rc35"/>
            <p:cNvSpPr/>
            <p:nvPr/>
          </p:nvSpPr>
          <p:spPr>
            <a:xfrm>
              <a:off x="5652949" y="4685723"/>
              <a:ext cx="416196" cy="219733"/>
            </a:xfrm>
            <a:prstGeom prst="rect">
              <a:avLst/>
            </a:prstGeom>
            <a:solidFill>
              <a:srgbClr val="1CABE2">
                <a:alpha val="100000"/>
              </a:srgbClr>
            </a:solidFill>
          </p:spPr>
          <p:txBody>
            <a:bodyPr/>
            <a:lstStyle/>
            <a:p/>
          </p:txBody>
        </p:sp>
        <p:sp>
          <p:nvSpPr>
            <p:cNvPr id="36" name="rc36"/>
            <p:cNvSpPr/>
            <p:nvPr/>
          </p:nvSpPr>
          <p:spPr>
            <a:xfrm>
              <a:off x="6115389" y="4425812"/>
              <a:ext cx="416196" cy="479644"/>
            </a:xfrm>
            <a:prstGeom prst="rect">
              <a:avLst/>
            </a:prstGeom>
            <a:solidFill>
              <a:srgbClr val="1CABE2">
                <a:alpha val="100000"/>
              </a:srgbClr>
            </a:solidFill>
          </p:spPr>
          <p:txBody>
            <a:bodyPr/>
            <a:lstStyle/>
            <a:p/>
          </p:txBody>
        </p:sp>
        <p:sp>
          <p:nvSpPr>
            <p:cNvPr id="37" name="rc37"/>
            <p:cNvSpPr/>
            <p:nvPr/>
          </p:nvSpPr>
          <p:spPr>
            <a:xfrm>
              <a:off x="6577830" y="4748210"/>
              <a:ext cx="416196" cy="157246"/>
            </a:xfrm>
            <a:prstGeom prst="rect">
              <a:avLst/>
            </a:prstGeom>
            <a:solidFill>
              <a:srgbClr val="1CABE2">
                <a:alpha val="100000"/>
              </a:srgbClr>
            </a:solidFill>
          </p:spPr>
          <p:txBody>
            <a:bodyPr/>
            <a:lstStyle/>
            <a:p/>
          </p:txBody>
        </p:sp>
        <p:sp>
          <p:nvSpPr>
            <p:cNvPr id="38" name="rc38"/>
            <p:cNvSpPr/>
            <p:nvPr/>
          </p:nvSpPr>
          <p:spPr>
            <a:xfrm>
              <a:off x="7040271" y="4077639"/>
              <a:ext cx="416196" cy="827816"/>
            </a:xfrm>
            <a:prstGeom prst="rect">
              <a:avLst/>
            </a:prstGeom>
            <a:solidFill>
              <a:srgbClr val="1CABE2">
                <a:alpha val="100000"/>
              </a:srgbClr>
            </a:solidFill>
          </p:spPr>
          <p:txBody>
            <a:bodyPr/>
            <a:lstStyle/>
            <a:p/>
          </p:txBody>
        </p:sp>
        <p:sp>
          <p:nvSpPr>
            <p:cNvPr id="39" name="pl39"/>
            <p:cNvSpPr/>
            <p:nvPr/>
          </p:nvSpPr>
          <p:spPr>
            <a:xfrm>
              <a:off x="1236639" y="2137078"/>
              <a:ext cx="6011730" cy="1353428"/>
            </a:xfrm>
            <a:custGeom>
              <a:avLst/>
              <a:pathLst>
                <a:path w="6011730" h="1353428">
                  <a:moveTo>
                    <a:pt x="0" y="153798"/>
                  </a:moveTo>
                  <a:lnTo>
                    <a:pt x="462440" y="153798"/>
                  </a:lnTo>
                  <a:lnTo>
                    <a:pt x="924881" y="123038"/>
                  </a:lnTo>
                  <a:lnTo>
                    <a:pt x="1387322" y="92279"/>
                  </a:lnTo>
                  <a:lnTo>
                    <a:pt x="1849763" y="92279"/>
                  </a:lnTo>
                  <a:lnTo>
                    <a:pt x="2312204" y="0"/>
                  </a:lnTo>
                  <a:lnTo>
                    <a:pt x="2774644" y="61519"/>
                  </a:lnTo>
                  <a:lnTo>
                    <a:pt x="3237085" y="0"/>
                  </a:lnTo>
                  <a:lnTo>
                    <a:pt x="3699526" y="123038"/>
                  </a:lnTo>
                  <a:lnTo>
                    <a:pt x="4161967" y="276837"/>
                  </a:lnTo>
                  <a:lnTo>
                    <a:pt x="4624408" y="307597"/>
                  </a:lnTo>
                  <a:lnTo>
                    <a:pt x="5086848" y="1199630"/>
                  </a:lnTo>
                  <a:lnTo>
                    <a:pt x="5549289" y="1353428"/>
                  </a:lnTo>
                  <a:lnTo>
                    <a:pt x="6011730" y="676714"/>
                  </a:lnTo>
                </a:path>
              </a:pathLst>
            </a:custGeom>
            <a:ln w="27101" cap="flat">
              <a:solidFill>
                <a:srgbClr val="00833D">
                  <a:alpha val="100000"/>
                </a:srgbClr>
              </a:solidFill>
              <a:prstDash val="solid"/>
              <a:round/>
            </a:ln>
          </p:spPr>
          <p:txBody>
            <a:bodyPr/>
            <a:lstStyle/>
            <a:p/>
          </p:txBody>
        </p:sp>
        <p:sp>
          <p:nvSpPr>
            <p:cNvPr id="40" name="pl40"/>
            <p:cNvSpPr/>
            <p:nvPr/>
          </p:nvSpPr>
          <p:spPr>
            <a:xfrm>
              <a:off x="1236639" y="2629234"/>
              <a:ext cx="6011730" cy="1537987"/>
            </a:xfrm>
            <a:custGeom>
              <a:avLst/>
              <a:pathLst>
                <a:path w="6011730" h="1537987">
                  <a:moveTo>
                    <a:pt x="0" y="1537987"/>
                  </a:moveTo>
                  <a:lnTo>
                    <a:pt x="462440" y="522915"/>
                  </a:lnTo>
                  <a:lnTo>
                    <a:pt x="924881" y="399876"/>
                  </a:lnTo>
                  <a:lnTo>
                    <a:pt x="1387322" y="153798"/>
                  </a:lnTo>
                  <a:lnTo>
                    <a:pt x="1849763" y="153798"/>
                  </a:lnTo>
                  <a:lnTo>
                    <a:pt x="2312204" y="61519"/>
                  </a:lnTo>
                  <a:lnTo>
                    <a:pt x="2774644" y="61519"/>
                  </a:lnTo>
                  <a:lnTo>
                    <a:pt x="3237085" y="0"/>
                  </a:lnTo>
                  <a:lnTo>
                    <a:pt x="3699526" y="184558"/>
                  </a:lnTo>
                  <a:lnTo>
                    <a:pt x="4161967" y="338357"/>
                  </a:lnTo>
                  <a:lnTo>
                    <a:pt x="4624408" y="338357"/>
                  </a:lnTo>
                  <a:lnTo>
                    <a:pt x="5086848" y="1107350"/>
                  </a:lnTo>
                  <a:lnTo>
                    <a:pt x="5549289" y="1168870"/>
                  </a:lnTo>
                  <a:lnTo>
                    <a:pt x="6011730" y="553675"/>
                  </a:lnTo>
                </a:path>
              </a:pathLst>
            </a:custGeom>
            <a:ln w="27101" cap="flat">
              <a:solidFill>
                <a:srgbClr val="002759">
                  <a:alpha val="100000"/>
                </a:srgbClr>
              </a:solidFill>
              <a:prstDash val="solid"/>
              <a:round/>
            </a:ln>
          </p:spPr>
          <p:txBody>
            <a:bodyPr/>
            <a:lstStyle/>
            <a:p/>
          </p:txBody>
        </p:sp>
        <p:sp>
          <p:nvSpPr>
            <p:cNvPr id="41" name="pt41"/>
            <p:cNvSpPr/>
            <p:nvPr/>
          </p:nvSpPr>
          <p:spPr>
            <a:xfrm>
              <a:off x="1205038"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479"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29919" y="222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360" y="21977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801" y="21977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242"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683"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123"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564" y="222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05"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46"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87" y="3305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327" y="34589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768"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205038" y="41356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67479" y="31205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2997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2597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2782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37049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37665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3151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87437"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8,521</a:t>
              </a:r>
            </a:p>
          </p:txBody>
        </p:sp>
        <p:sp>
          <p:nvSpPr>
            <p:cNvPr id="70" name="tx70"/>
            <p:cNvSpPr/>
            <p:nvPr/>
          </p:nvSpPr>
          <p:spPr>
            <a:xfrm>
              <a:off x="1549877" y="445576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2,811</a:t>
              </a:r>
            </a:p>
          </p:txBody>
        </p:sp>
        <p:sp>
          <p:nvSpPr>
            <p:cNvPr id="71" name="tx71"/>
            <p:cNvSpPr/>
            <p:nvPr/>
          </p:nvSpPr>
          <p:spPr>
            <a:xfrm>
              <a:off x="2062043" y="47022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677</a:t>
              </a:r>
            </a:p>
          </p:txBody>
        </p:sp>
        <p:sp>
          <p:nvSpPr>
            <p:cNvPr id="72" name="tx72"/>
            <p:cNvSpPr/>
            <p:nvPr/>
          </p:nvSpPr>
          <p:spPr>
            <a:xfrm>
              <a:off x="2474759" y="437194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3,585</a:t>
              </a:r>
            </a:p>
          </p:txBody>
        </p:sp>
        <p:sp>
          <p:nvSpPr>
            <p:cNvPr id="73" name="tx73"/>
            <p:cNvSpPr/>
            <p:nvPr/>
          </p:nvSpPr>
          <p:spPr>
            <a:xfrm>
              <a:off x="2937200" y="456882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1,767</a:t>
              </a:r>
            </a:p>
          </p:txBody>
        </p:sp>
        <p:sp>
          <p:nvSpPr>
            <p:cNvPr id="74" name="tx74"/>
            <p:cNvSpPr/>
            <p:nvPr/>
          </p:nvSpPr>
          <p:spPr>
            <a:xfrm>
              <a:off x="3449365" y="47035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665</a:t>
              </a:r>
            </a:p>
          </p:txBody>
        </p:sp>
        <p:sp>
          <p:nvSpPr>
            <p:cNvPr id="75" name="tx75"/>
            <p:cNvSpPr/>
            <p:nvPr/>
          </p:nvSpPr>
          <p:spPr>
            <a:xfrm>
              <a:off x="3862081" y="42208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4,980</a:t>
              </a:r>
            </a:p>
          </p:txBody>
        </p:sp>
        <p:sp>
          <p:nvSpPr>
            <p:cNvPr id="76" name="tx76"/>
            <p:cNvSpPr/>
            <p:nvPr/>
          </p:nvSpPr>
          <p:spPr>
            <a:xfrm>
              <a:off x="4324522" y="437519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3,555</a:t>
              </a:r>
            </a:p>
          </p:txBody>
        </p:sp>
        <p:sp>
          <p:nvSpPr>
            <p:cNvPr id="77" name="tx77"/>
            <p:cNvSpPr/>
            <p:nvPr/>
          </p:nvSpPr>
          <p:spPr>
            <a:xfrm>
              <a:off x="4836687" y="472059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508</a:t>
              </a:r>
            </a:p>
          </p:txBody>
        </p:sp>
        <p:sp>
          <p:nvSpPr>
            <p:cNvPr id="78" name="tx78"/>
            <p:cNvSpPr/>
            <p:nvPr/>
          </p:nvSpPr>
          <p:spPr>
            <a:xfrm>
              <a:off x="5299128" y="46912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779</a:t>
              </a:r>
            </a:p>
          </p:txBody>
        </p:sp>
        <p:sp>
          <p:nvSpPr>
            <p:cNvPr id="79" name="tx79"/>
            <p:cNvSpPr/>
            <p:nvPr/>
          </p:nvSpPr>
          <p:spPr>
            <a:xfrm>
              <a:off x="5711845" y="454045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2,029</a:t>
              </a:r>
            </a:p>
          </p:txBody>
        </p:sp>
        <p:sp>
          <p:nvSpPr>
            <p:cNvPr id="80" name="tx80"/>
            <p:cNvSpPr/>
            <p:nvPr/>
          </p:nvSpPr>
          <p:spPr>
            <a:xfrm>
              <a:off x="6174285" y="428053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4,429</a:t>
              </a:r>
            </a:p>
          </p:txBody>
        </p:sp>
        <p:sp>
          <p:nvSpPr>
            <p:cNvPr id="81" name="tx81"/>
            <p:cNvSpPr/>
            <p:nvPr/>
          </p:nvSpPr>
          <p:spPr>
            <a:xfrm>
              <a:off x="6636726" y="460293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1,452</a:t>
              </a:r>
            </a:p>
          </p:txBody>
        </p:sp>
        <p:sp>
          <p:nvSpPr>
            <p:cNvPr id="82" name="tx82"/>
            <p:cNvSpPr/>
            <p:nvPr/>
          </p:nvSpPr>
          <p:spPr>
            <a:xfrm>
              <a:off x="7099167" y="393236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7,644</a:t>
              </a:r>
            </a:p>
          </p:txBody>
        </p:sp>
        <p:sp>
          <p:nvSpPr>
            <p:cNvPr id="83" name="pl83"/>
            <p:cNvSpPr/>
            <p:nvPr/>
          </p:nvSpPr>
          <p:spPr>
            <a:xfrm>
              <a:off x="7267583" y="2813800"/>
              <a:ext cx="594720" cy="211"/>
            </a:xfrm>
            <a:custGeom>
              <a:avLst/>
              <a:pathLst>
                <a:path w="594720" h="211">
                  <a:moveTo>
                    <a:pt x="594720" y="211"/>
                  </a:moveTo>
                  <a:lnTo>
                    <a:pt x="0" y="0"/>
                  </a:lnTo>
                </a:path>
              </a:pathLst>
            </a:custGeom>
          </p:spPr>
          <p:txBody>
            <a:bodyPr/>
            <a:lstStyle/>
            <a:p/>
          </p:txBody>
        </p:sp>
        <p:sp>
          <p:nvSpPr>
            <p:cNvPr id="84" name="pl84"/>
            <p:cNvSpPr/>
            <p:nvPr/>
          </p:nvSpPr>
          <p:spPr>
            <a:xfrm>
              <a:off x="7267583" y="3182920"/>
              <a:ext cx="594720" cy="302"/>
            </a:xfrm>
            <a:custGeom>
              <a:avLst/>
              <a:pathLst>
                <a:path w="594720" h="302">
                  <a:moveTo>
                    <a:pt x="594720" y="302"/>
                  </a:moveTo>
                  <a:lnTo>
                    <a:pt x="0" y="0"/>
                  </a:lnTo>
                </a:path>
              </a:pathLst>
            </a:custGeom>
          </p:spPr>
          <p:txBody>
            <a:bodyPr/>
            <a:lstStyle/>
            <a:p/>
          </p:txBody>
        </p:sp>
        <p:sp>
          <p:nvSpPr>
            <p:cNvPr id="85" name="pg85"/>
            <p:cNvSpPr/>
            <p:nvPr/>
          </p:nvSpPr>
          <p:spPr>
            <a:xfrm>
              <a:off x="7793724" y="27256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7667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68%</a:t>
              </a:r>
            </a:p>
          </p:txBody>
        </p:sp>
        <p:sp>
          <p:nvSpPr>
            <p:cNvPr id="87" name="pg87"/>
            <p:cNvSpPr/>
            <p:nvPr/>
          </p:nvSpPr>
          <p:spPr>
            <a:xfrm>
              <a:off x="7793724" y="30948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31359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56%</a:t>
              </a:r>
            </a:p>
          </p:txBody>
        </p:sp>
        <p:sp>
          <p:nvSpPr>
            <p:cNvPr id="89" name="rc89"/>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75868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2" name="tx92"/>
            <p:cNvSpPr/>
            <p:nvPr/>
          </p:nvSpPr>
          <p:spPr>
            <a:xfrm>
              <a:off x="508103" y="267572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3" name="tx93"/>
            <p:cNvSpPr/>
            <p:nvPr/>
          </p:nvSpPr>
          <p:spPr>
            <a:xfrm>
              <a:off x="508103" y="159275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4" name="tx94"/>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0620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68641"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71882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0847" y="5250522"/>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88607"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5760"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120424" y="1334104"/>
              <a:ext cx="53540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Sudan,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7,644 confirmed measles cases in Sudan. In the same year, MCV1 coverage was 68% and MCV2 coverage was 56%.
The number of cases in 2025 was 5.3 times more cases than in 2024 (n=1,452).
The highest number of measles cases was reported in 2012 (n=8,521). In this year, MCV1 coverage was 85%.
Sudan reported measles vaccine stockouts in 2004, 2005, 2007, 2008, 2009, 2010, 2019, 2020, and 2024.
There were measles-containing vaccine supplementary immunization activities/campaigns in 2023, 2024, and 2025.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experienced an increase in measles cases compared with 2024, while MCV1 coverage was 68% and MCV2 coverage was 56%.</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69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035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601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252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2818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2384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281828"/>
              <a:ext cx="3520101" cy="1669429"/>
            </a:xfrm>
            <a:custGeom>
              <a:avLst/>
              <a:pathLst>
                <a:path w="3520101" h="1669429">
                  <a:moveTo>
                    <a:pt x="0" y="313018"/>
                  </a:moveTo>
                  <a:lnTo>
                    <a:pt x="140804" y="417357"/>
                  </a:lnTo>
                  <a:lnTo>
                    <a:pt x="281608" y="0"/>
                  </a:lnTo>
                  <a:lnTo>
                    <a:pt x="422412" y="313018"/>
                  </a:lnTo>
                  <a:lnTo>
                    <a:pt x="563216" y="1043393"/>
                  </a:lnTo>
                  <a:lnTo>
                    <a:pt x="704020" y="939054"/>
                  </a:lnTo>
                  <a:lnTo>
                    <a:pt x="844824" y="626036"/>
                  </a:lnTo>
                  <a:lnTo>
                    <a:pt x="985628" y="834714"/>
                  </a:lnTo>
                  <a:lnTo>
                    <a:pt x="1126432" y="1043393"/>
                  </a:lnTo>
                  <a:lnTo>
                    <a:pt x="1267236" y="834714"/>
                  </a:lnTo>
                  <a:lnTo>
                    <a:pt x="1408040" y="1147732"/>
                  </a:lnTo>
                  <a:lnTo>
                    <a:pt x="1548844" y="1460750"/>
                  </a:lnTo>
                  <a:lnTo>
                    <a:pt x="1689648" y="1356411"/>
                  </a:lnTo>
                  <a:lnTo>
                    <a:pt x="1830452" y="1460750"/>
                  </a:lnTo>
                  <a:lnTo>
                    <a:pt x="1971256" y="1565090"/>
                  </a:lnTo>
                  <a:lnTo>
                    <a:pt x="2112061" y="1565090"/>
                  </a:lnTo>
                  <a:lnTo>
                    <a:pt x="2252865" y="1460750"/>
                  </a:lnTo>
                  <a:lnTo>
                    <a:pt x="2393669" y="1669429"/>
                  </a:lnTo>
                  <a:lnTo>
                    <a:pt x="2534473" y="1460750"/>
                  </a:lnTo>
                  <a:lnTo>
                    <a:pt x="2675277" y="1460750"/>
                  </a:lnTo>
                  <a:lnTo>
                    <a:pt x="2816081" y="1252072"/>
                  </a:lnTo>
                  <a:lnTo>
                    <a:pt x="2956885" y="1043393"/>
                  </a:lnTo>
                  <a:lnTo>
                    <a:pt x="3097689" y="1043393"/>
                  </a:lnTo>
                  <a:lnTo>
                    <a:pt x="3238493" y="939054"/>
                  </a:lnTo>
                  <a:lnTo>
                    <a:pt x="3379297" y="104339"/>
                  </a:lnTo>
                  <a:lnTo>
                    <a:pt x="3520101" y="626036"/>
                  </a:lnTo>
                </a:path>
              </a:pathLst>
            </a:custGeom>
            <a:ln w="27101" cap="flat">
              <a:solidFill>
                <a:srgbClr val="0058AB">
                  <a:alpha val="80000"/>
                </a:srgbClr>
              </a:solidFill>
              <a:prstDash val="solid"/>
              <a:round/>
            </a:ln>
          </p:spPr>
          <p:txBody>
            <a:bodyPr/>
            <a:lstStyle/>
            <a:p/>
          </p:txBody>
        </p:sp>
        <p:sp>
          <p:nvSpPr>
            <p:cNvPr id="19" name="pl19"/>
            <p:cNvSpPr/>
            <p:nvPr/>
          </p:nvSpPr>
          <p:spPr>
            <a:xfrm>
              <a:off x="943464" y="4012203"/>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0" name="pl20"/>
            <p:cNvSpPr/>
            <p:nvPr/>
          </p:nvSpPr>
          <p:spPr>
            <a:xfrm>
              <a:off x="943464" y="4638239"/>
              <a:ext cx="3520101" cy="417357"/>
            </a:xfrm>
            <a:custGeom>
              <a:avLst/>
              <a:pathLst>
                <a:path w="3520101" h="417357">
                  <a:moveTo>
                    <a:pt x="0" y="104339"/>
                  </a:moveTo>
                  <a:lnTo>
                    <a:pt x="140804" y="104339"/>
                  </a:lnTo>
                  <a:lnTo>
                    <a:pt x="281608" y="0"/>
                  </a:lnTo>
                  <a:lnTo>
                    <a:pt x="422412" y="0"/>
                  </a:lnTo>
                  <a:lnTo>
                    <a:pt x="563216" y="104339"/>
                  </a:lnTo>
                  <a:lnTo>
                    <a:pt x="704020" y="104339"/>
                  </a:lnTo>
                  <a:lnTo>
                    <a:pt x="844824" y="104339"/>
                  </a:lnTo>
                  <a:lnTo>
                    <a:pt x="985628" y="208678"/>
                  </a:lnTo>
                  <a:lnTo>
                    <a:pt x="1126432" y="208678"/>
                  </a:lnTo>
                  <a:lnTo>
                    <a:pt x="1267236" y="313018"/>
                  </a:lnTo>
                  <a:lnTo>
                    <a:pt x="1408040" y="313018"/>
                  </a:lnTo>
                  <a:lnTo>
                    <a:pt x="1548844" y="313018"/>
                  </a:lnTo>
                  <a:lnTo>
                    <a:pt x="1689648" y="104339"/>
                  </a:lnTo>
                  <a:lnTo>
                    <a:pt x="1830452" y="313018"/>
                  </a:lnTo>
                  <a:lnTo>
                    <a:pt x="1971256" y="313018"/>
                  </a:lnTo>
                  <a:lnTo>
                    <a:pt x="2112061" y="313018"/>
                  </a:lnTo>
                  <a:lnTo>
                    <a:pt x="2252865" y="417357"/>
                  </a:lnTo>
                  <a:lnTo>
                    <a:pt x="2393669" y="417357"/>
                  </a:lnTo>
                  <a:lnTo>
                    <a:pt x="2534473" y="313018"/>
                  </a:lnTo>
                  <a:lnTo>
                    <a:pt x="2675277" y="313018"/>
                  </a:lnTo>
                  <a:lnTo>
                    <a:pt x="2816081" y="104339"/>
                  </a:lnTo>
                  <a:lnTo>
                    <a:pt x="2956885" y="104339"/>
                  </a:lnTo>
                  <a:lnTo>
                    <a:pt x="3097689" y="104339"/>
                  </a:lnTo>
                  <a:lnTo>
                    <a:pt x="3238493" y="208678"/>
                  </a:lnTo>
                  <a:lnTo>
                    <a:pt x="3379297" y="104339"/>
                  </a:lnTo>
                  <a:lnTo>
                    <a:pt x="3520101" y="0"/>
                  </a:lnTo>
                </a:path>
              </a:pathLst>
            </a:custGeom>
            <a:ln w="27101" cap="flat">
              <a:solidFill>
                <a:srgbClr val="00833D">
                  <a:alpha val="80000"/>
                </a:srgbClr>
              </a:solidFill>
              <a:prstDash val="solid"/>
              <a:round/>
            </a:ln>
          </p:spPr>
          <p:txBody>
            <a:bodyPr/>
            <a:lstStyle/>
            <a:p/>
          </p:txBody>
        </p:sp>
        <p:sp>
          <p:nvSpPr>
            <p:cNvPr id="21" name="pl21"/>
            <p:cNvSpPr/>
            <p:nvPr/>
          </p:nvSpPr>
          <p:spPr>
            <a:xfrm>
              <a:off x="943464" y="3281828"/>
              <a:ext cx="3520101" cy="1669429"/>
            </a:xfrm>
            <a:custGeom>
              <a:avLst/>
              <a:pathLst>
                <a:path w="3520101" h="1669429">
                  <a:moveTo>
                    <a:pt x="0" y="313018"/>
                  </a:moveTo>
                  <a:lnTo>
                    <a:pt x="140804" y="417357"/>
                  </a:lnTo>
                  <a:lnTo>
                    <a:pt x="281608" y="0"/>
                  </a:lnTo>
                  <a:lnTo>
                    <a:pt x="422412" y="313018"/>
                  </a:lnTo>
                  <a:lnTo>
                    <a:pt x="563216" y="1043393"/>
                  </a:lnTo>
                  <a:lnTo>
                    <a:pt x="704020" y="939054"/>
                  </a:lnTo>
                  <a:lnTo>
                    <a:pt x="844824" y="626036"/>
                  </a:lnTo>
                  <a:lnTo>
                    <a:pt x="985628" y="834714"/>
                  </a:lnTo>
                  <a:lnTo>
                    <a:pt x="1126432" y="1043393"/>
                  </a:lnTo>
                  <a:lnTo>
                    <a:pt x="1267236" y="834714"/>
                  </a:lnTo>
                  <a:lnTo>
                    <a:pt x="1408040" y="1147732"/>
                  </a:lnTo>
                  <a:lnTo>
                    <a:pt x="1548844" y="1460750"/>
                  </a:lnTo>
                  <a:lnTo>
                    <a:pt x="1689648" y="1356411"/>
                  </a:lnTo>
                  <a:lnTo>
                    <a:pt x="1830452" y="1460750"/>
                  </a:lnTo>
                  <a:lnTo>
                    <a:pt x="1971256" y="1565090"/>
                  </a:lnTo>
                  <a:lnTo>
                    <a:pt x="2112061" y="1565090"/>
                  </a:lnTo>
                  <a:lnTo>
                    <a:pt x="2252865" y="1460750"/>
                  </a:lnTo>
                  <a:lnTo>
                    <a:pt x="2393669" y="1669429"/>
                  </a:lnTo>
                  <a:lnTo>
                    <a:pt x="2534473" y="1460750"/>
                  </a:lnTo>
                  <a:lnTo>
                    <a:pt x="2675277" y="1460750"/>
                  </a:lnTo>
                  <a:lnTo>
                    <a:pt x="2816081" y="1252072"/>
                  </a:lnTo>
                  <a:lnTo>
                    <a:pt x="2956885" y="1043393"/>
                  </a:lnTo>
                  <a:lnTo>
                    <a:pt x="3097689" y="1043393"/>
                  </a:lnTo>
                  <a:lnTo>
                    <a:pt x="3238493" y="939054"/>
                  </a:lnTo>
                  <a:lnTo>
                    <a:pt x="3379297" y="104339"/>
                  </a:lnTo>
                  <a:lnTo>
                    <a:pt x="3520101" y="626036"/>
                  </a:lnTo>
                </a:path>
              </a:pathLst>
            </a:custGeom>
            <a:ln w="43362" cap="flat">
              <a:solidFill>
                <a:srgbClr val="000000">
                  <a:alpha val="100000"/>
                </a:srgbClr>
              </a:solidFill>
              <a:prstDash val="solid"/>
              <a:round/>
            </a:ln>
          </p:spPr>
          <p:txBody>
            <a:bodyPr/>
            <a:lstStyle/>
            <a:p/>
          </p:txBody>
        </p:sp>
        <p:sp>
          <p:nvSpPr>
            <p:cNvPr id="22" name="pl22"/>
            <p:cNvSpPr/>
            <p:nvPr/>
          </p:nvSpPr>
          <p:spPr>
            <a:xfrm>
              <a:off x="943464" y="3281828"/>
              <a:ext cx="3520101" cy="1669429"/>
            </a:xfrm>
            <a:custGeom>
              <a:avLst/>
              <a:pathLst>
                <a:path w="3520101" h="1669429">
                  <a:moveTo>
                    <a:pt x="0" y="313018"/>
                  </a:moveTo>
                  <a:lnTo>
                    <a:pt x="140804" y="417357"/>
                  </a:lnTo>
                  <a:lnTo>
                    <a:pt x="281608" y="0"/>
                  </a:lnTo>
                  <a:lnTo>
                    <a:pt x="422412" y="313018"/>
                  </a:lnTo>
                  <a:lnTo>
                    <a:pt x="563216" y="1043393"/>
                  </a:lnTo>
                  <a:lnTo>
                    <a:pt x="704020" y="939054"/>
                  </a:lnTo>
                  <a:lnTo>
                    <a:pt x="844824" y="626036"/>
                  </a:lnTo>
                  <a:lnTo>
                    <a:pt x="985628" y="834714"/>
                  </a:lnTo>
                  <a:lnTo>
                    <a:pt x="1126432" y="1043393"/>
                  </a:lnTo>
                  <a:lnTo>
                    <a:pt x="1267236" y="834714"/>
                  </a:lnTo>
                  <a:lnTo>
                    <a:pt x="1408040" y="1147732"/>
                  </a:lnTo>
                  <a:lnTo>
                    <a:pt x="1548844" y="1460750"/>
                  </a:lnTo>
                  <a:lnTo>
                    <a:pt x="1689648" y="1356411"/>
                  </a:lnTo>
                  <a:lnTo>
                    <a:pt x="1830452" y="1460750"/>
                  </a:lnTo>
                  <a:lnTo>
                    <a:pt x="1971256" y="1565090"/>
                  </a:lnTo>
                  <a:lnTo>
                    <a:pt x="2112061" y="1565090"/>
                  </a:lnTo>
                  <a:lnTo>
                    <a:pt x="2252865" y="1460750"/>
                  </a:lnTo>
                  <a:lnTo>
                    <a:pt x="2393669" y="1669429"/>
                  </a:lnTo>
                  <a:lnTo>
                    <a:pt x="2534473" y="1460750"/>
                  </a:lnTo>
                  <a:lnTo>
                    <a:pt x="2675277" y="1460750"/>
                  </a:lnTo>
                  <a:lnTo>
                    <a:pt x="2816081" y="1252072"/>
                  </a:lnTo>
                  <a:lnTo>
                    <a:pt x="2956885" y="1043393"/>
                  </a:lnTo>
                  <a:lnTo>
                    <a:pt x="3097689" y="1043393"/>
                  </a:lnTo>
                  <a:lnTo>
                    <a:pt x="3238493" y="939054"/>
                  </a:lnTo>
                  <a:lnTo>
                    <a:pt x="3379297" y="104339"/>
                  </a:lnTo>
                  <a:lnTo>
                    <a:pt x="3520101" y="626036"/>
                  </a:lnTo>
                </a:path>
              </a:pathLst>
            </a:custGeom>
            <a:ln w="27101" cap="flat">
              <a:solidFill>
                <a:srgbClr val="0058AB">
                  <a:alpha val="100000"/>
                </a:srgbClr>
              </a:solidFill>
              <a:prstDash val="solid"/>
              <a:round/>
            </a:ln>
          </p:spPr>
          <p:txBody>
            <a:bodyPr/>
            <a:lstStyle/>
            <a:p/>
          </p:txBody>
        </p:sp>
        <p:sp>
          <p:nvSpPr>
            <p:cNvPr id="23" name="pl23"/>
            <p:cNvSpPr/>
            <p:nvPr/>
          </p:nvSpPr>
          <p:spPr>
            <a:xfrm>
              <a:off x="943464"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47484" y="3907864"/>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351504"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055525"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618741" y="442956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22761" y="307314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56840"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887193"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2" name="pg32"/>
            <p:cNvSpPr/>
            <p:nvPr/>
          </p:nvSpPr>
          <p:spPr>
            <a:xfrm>
              <a:off x="1560860" y="38412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591214" y="38713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229301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23369" y="407879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6" name="pg36"/>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27389" y="449744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3560252" y="43629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90606" y="43918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4236138"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66491"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2" name="pg42"/>
            <p:cNvSpPr/>
            <p:nvPr/>
          </p:nvSpPr>
          <p:spPr>
            <a:xfrm>
              <a:off x="4376942"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07295"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4" name="tx44"/>
            <p:cNvSpPr/>
            <p:nvPr/>
          </p:nvSpPr>
          <p:spPr>
            <a:xfrm>
              <a:off x="4523855" y="48078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60044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6" name="tx46"/>
            <p:cNvSpPr/>
            <p:nvPr/>
          </p:nvSpPr>
          <p:spPr>
            <a:xfrm>
              <a:off x="577692" y="42825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7" name="tx47"/>
            <p:cNvSpPr/>
            <p:nvPr/>
          </p:nvSpPr>
          <p:spPr>
            <a:xfrm>
              <a:off x="577692"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219574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49" name="tx49"/>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5" name="tx55"/>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61660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61660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37919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1416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883707" y="6119132"/>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2" name="tx62"/>
            <p:cNvSpPr/>
            <p:nvPr/>
          </p:nvSpPr>
          <p:spPr>
            <a:xfrm>
              <a:off x="26462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408752"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4" name="tx64"/>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8469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38035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601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3252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32818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2384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2551453"/>
              <a:ext cx="3520101" cy="2399804"/>
            </a:xfrm>
            <a:custGeom>
              <a:avLst/>
              <a:pathLst>
                <a:path w="3520101" h="2399804">
                  <a:moveTo>
                    <a:pt x="0" y="417357"/>
                  </a:moveTo>
                  <a:lnTo>
                    <a:pt x="140804" y="0"/>
                  </a:lnTo>
                  <a:lnTo>
                    <a:pt x="281608" y="417357"/>
                  </a:lnTo>
                  <a:lnTo>
                    <a:pt x="422412" y="521696"/>
                  </a:lnTo>
                  <a:lnTo>
                    <a:pt x="563216" y="939054"/>
                  </a:lnTo>
                  <a:lnTo>
                    <a:pt x="704020" y="521696"/>
                  </a:lnTo>
                  <a:lnTo>
                    <a:pt x="844824" y="730375"/>
                  </a:lnTo>
                  <a:lnTo>
                    <a:pt x="985628" y="1043393"/>
                  </a:lnTo>
                  <a:lnTo>
                    <a:pt x="1126432" y="939054"/>
                  </a:lnTo>
                  <a:lnTo>
                    <a:pt x="1267236" y="1669429"/>
                  </a:lnTo>
                  <a:lnTo>
                    <a:pt x="1408040" y="1878108"/>
                  </a:lnTo>
                  <a:lnTo>
                    <a:pt x="1548844" y="1565090"/>
                  </a:lnTo>
                  <a:lnTo>
                    <a:pt x="1689648" y="1356411"/>
                  </a:lnTo>
                  <a:lnTo>
                    <a:pt x="1830452" y="1356411"/>
                  </a:lnTo>
                  <a:lnTo>
                    <a:pt x="1971256" y="1460750"/>
                  </a:lnTo>
                  <a:lnTo>
                    <a:pt x="2112061" y="1669429"/>
                  </a:lnTo>
                  <a:lnTo>
                    <a:pt x="2252865" y="1565090"/>
                  </a:lnTo>
                  <a:lnTo>
                    <a:pt x="2393669" y="1878108"/>
                  </a:lnTo>
                  <a:lnTo>
                    <a:pt x="2534473" y="1669429"/>
                  </a:lnTo>
                  <a:lnTo>
                    <a:pt x="2675277" y="1878108"/>
                  </a:lnTo>
                  <a:lnTo>
                    <a:pt x="2816081" y="1565090"/>
                  </a:lnTo>
                  <a:lnTo>
                    <a:pt x="2956885" y="1460750"/>
                  </a:lnTo>
                  <a:lnTo>
                    <a:pt x="3097689" y="1356411"/>
                  </a:lnTo>
                  <a:lnTo>
                    <a:pt x="3238493" y="1669429"/>
                  </a:lnTo>
                  <a:lnTo>
                    <a:pt x="3379297" y="2399804"/>
                  </a:lnTo>
                  <a:lnTo>
                    <a:pt x="3520101" y="939054"/>
                  </a:lnTo>
                </a:path>
              </a:pathLst>
            </a:custGeom>
            <a:ln w="27101" cap="flat">
              <a:solidFill>
                <a:srgbClr val="0058AB">
                  <a:alpha val="80000"/>
                </a:srgbClr>
              </a:solidFill>
              <a:prstDash val="solid"/>
              <a:round/>
            </a:ln>
          </p:spPr>
          <p:txBody>
            <a:bodyPr/>
            <a:lstStyle/>
            <a:p/>
          </p:txBody>
        </p:sp>
        <p:sp>
          <p:nvSpPr>
            <p:cNvPr id="79" name="pl79"/>
            <p:cNvSpPr/>
            <p:nvPr/>
          </p:nvSpPr>
          <p:spPr>
            <a:xfrm>
              <a:off x="5308715" y="3907864"/>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0" name="pl80"/>
            <p:cNvSpPr/>
            <p:nvPr/>
          </p:nvSpPr>
          <p:spPr>
            <a:xfrm>
              <a:off x="5308715" y="4429561"/>
              <a:ext cx="3520101" cy="730375"/>
            </a:xfrm>
            <a:custGeom>
              <a:avLst/>
              <a:pathLst>
                <a:path w="3520101" h="730375">
                  <a:moveTo>
                    <a:pt x="0" y="104339"/>
                  </a:moveTo>
                  <a:lnTo>
                    <a:pt x="140804" y="0"/>
                  </a:lnTo>
                  <a:lnTo>
                    <a:pt x="281608" y="104339"/>
                  </a:lnTo>
                  <a:lnTo>
                    <a:pt x="422412" y="104339"/>
                  </a:lnTo>
                  <a:lnTo>
                    <a:pt x="563216" y="0"/>
                  </a:lnTo>
                  <a:lnTo>
                    <a:pt x="704020" y="0"/>
                  </a:lnTo>
                  <a:lnTo>
                    <a:pt x="844824" y="104339"/>
                  </a:lnTo>
                  <a:lnTo>
                    <a:pt x="985628" y="208678"/>
                  </a:lnTo>
                  <a:lnTo>
                    <a:pt x="1126432" y="104339"/>
                  </a:lnTo>
                  <a:lnTo>
                    <a:pt x="1267236" y="313018"/>
                  </a:lnTo>
                  <a:lnTo>
                    <a:pt x="1408040" y="417357"/>
                  </a:lnTo>
                  <a:lnTo>
                    <a:pt x="1548844" y="417357"/>
                  </a:lnTo>
                  <a:lnTo>
                    <a:pt x="1689648" y="313018"/>
                  </a:lnTo>
                  <a:lnTo>
                    <a:pt x="1830452" y="417357"/>
                  </a:lnTo>
                  <a:lnTo>
                    <a:pt x="1971256" y="313018"/>
                  </a:lnTo>
                  <a:lnTo>
                    <a:pt x="2112061" y="417357"/>
                  </a:lnTo>
                  <a:lnTo>
                    <a:pt x="2252865" y="730375"/>
                  </a:lnTo>
                  <a:lnTo>
                    <a:pt x="2393669" y="521696"/>
                  </a:lnTo>
                  <a:lnTo>
                    <a:pt x="2534473" y="417357"/>
                  </a:lnTo>
                  <a:lnTo>
                    <a:pt x="2675277" y="417357"/>
                  </a:lnTo>
                  <a:lnTo>
                    <a:pt x="2816081" y="417357"/>
                  </a:lnTo>
                  <a:lnTo>
                    <a:pt x="2956885" y="313018"/>
                  </a:lnTo>
                  <a:lnTo>
                    <a:pt x="3097689" y="208678"/>
                  </a:lnTo>
                  <a:lnTo>
                    <a:pt x="3238493" y="626036"/>
                  </a:lnTo>
                  <a:lnTo>
                    <a:pt x="3379297" y="626036"/>
                  </a:lnTo>
                  <a:lnTo>
                    <a:pt x="3520101" y="417357"/>
                  </a:lnTo>
                </a:path>
              </a:pathLst>
            </a:custGeom>
            <a:ln w="27101" cap="flat">
              <a:solidFill>
                <a:srgbClr val="00833D">
                  <a:alpha val="80000"/>
                </a:srgbClr>
              </a:solidFill>
              <a:prstDash val="solid"/>
              <a:round/>
            </a:ln>
          </p:spPr>
          <p:txBody>
            <a:bodyPr/>
            <a:lstStyle/>
            <a:p/>
          </p:txBody>
        </p:sp>
        <p:sp>
          <p:nvSpPr>
            <p:cNvPr id="81" name="pl81"/>
            <p:cNvSpPr/>
            <p:nvPr/>
          </p:nvSpPr>
          <p:spPr>
            <a:xfrm>
              <a:off x="5308715" y="2551453"/>
              <a:ext cx="3520101" cy="2399804"/>
            </a:xfrm>
            <a:custGeom>
              <a:avLst/>
              <a:pathLst>
                <a:path w="3520101" h="2399804">
                  <a:moveTo>
                    <a:pt x="0" y="417357"/>
                  </a:moveTo>
                  <a:lnTo>
                    <a:pt x="140804" y="0"/>
                  </a:lnTo>
                  <a:lnTo>
                    <a:pt x="281608" y="417357"/>
                  </a:lnTo>
                  <a:lnTo>
                    <a:pt x="422412" y="521696"/>
                  </a:lnTo>
                  <a:lnTo>
                    <a:pt x="563216" y="939054"/>
                  </a:lnTo>
                  <a:lnTo>
                    <a:pt x="704020" y="521696"/>
                  </a:lnTo>
                  <a:lnTo>
                    <a:pt x="844824" y="730375"/>
                  </a:lnTo>
                  <a:lnTo>
                    <a:pt x="985628" y="1043393"/>
                  </a:lnTo>
                  <a:lnTo>
                    <a:pt x="1126432" y="939054"/>
                  </a:lnTo>
                  <a:lnTo>
                    <a:pt x="1267236" y="1669429"/>
                  </a:lnTo>
                  <a:lnTo>
                    <a:pt x="1408040" y="1878108"/>
                  </a:lnTo>
                  <a:lnTo>
                    <a:pt x="1548844" y="1565090"/>
                  </a:lnTo>
                  <a:lnTo>
                    <a:pt x="1689648" y="1356411"/>
                  </a:lnTo>
                  <a:lnTo>
                    <a:pt x="1830452" y="1356411"/>
                  </a:lnTo>
                  <a:lnTo>
                    <a:pt x="1971256" y="1460750"/>
                  </a:lnTo>
                  <a:lnTo>
                    <a:pt x="2112061" y="1669429"/>
                  </a:lnTo>
                  <a:lnTo>
                    <a:pt x="2252865" y="1565090"/>
                  </a:lnTo>
                  <a:lnTo>
                    <a:pt x="2393669" y="1878108"/>
                  </a:lnTo>
                  <a:lnTo>
                    <a:pt x="2534473" y="1669429"/>
                  </a:lnTo>
                  <a:lnTo>
                    <a:pt x="2675277" y="1878108"/>
                  </a:lnTo>
                  <a:lnTo>
                    <a:pt x="2816081" y="1565090"/>
                  </a:lnTo>
                  <a:lnTo>
                    <a:pt x="2956885" y="1460750"/>
                  </a:lnTo>
                  <a:lnTo>
                    <a:pt x="3097689" y="1356411"/>
                  </a:lnTo>
                  <a:lnTo>
                    <a:pt x="3238493" y="1669429"/>
                  </a:lnTo>
                  <a:lnTo>
                    <a:pt x="3379297" y="2399804"/>
                  </a:lnTo>
                  <a:lnTo>
                    <a:pt x="3520101" y="939054"/>
                  </a:lnTo>
                </a:path>
              </a:pathLst>
            </a:custGeom>
            <a:ln w="43362" cap="flat">
              <a:solidFill>
                <a:srgbClr val="000000">
                  <a:alpha val="100000"/>
                </a:srgbClr>
              </a:solidFill>
              <a:prstDash val="solid"/>
              <a:round/>
            </a:ln>
          </p:spPr>
          <p:txBody>
            <a:bodyPr/>
            <a:lstStyle/>
            <a:p/>
          </p:txBody>
        </p:sp>
        <p:sp>
          <p:nvSpPr>
            <p:cNvPr id="82" name="pl82"/>
            <p:cNvSpPr/>
            <p:nvPr/>
          </p:nvSpPr>
          <p:spPr>
            <a:xfrm>
              <a:off x="5308715" y="2551453"/>
              <a:ext cx="3520101" cy="2399804"/>
            </a:xfrm>
            <a:custGeom>
              <a:avLst/>
              <a:pathLst>
                <a:path w="3520101" h="2399804">
                  <a:moveTo>
                    <a:pt x="0" y="417357"/>
                  </a:moveTo>
                  <a:lnTo>
                    <a:pt x="140804" y="0"/>
                  </a:lnTo>
                  <a:lnTo>
                    <a:pt x="281608" y="417357"/>
                  </a:lnTo>
                  <a:lnTo>
                    <a:pt x="422412" y="521696"/>
                  </a:lnTo>
                  <a:lnTo>
                    <a:pt x="563216" y="939054"/>
                  </a:lnTo>
                  <a:lnTo>
                    <a:pt x="704020" y="521696"/>
                  </a:lnTo>
                  <a:lnTo>
                    <a:pt x="844824" y="730375"/>
                  </a:lnTo>
                  <a:lnTo>
                    <a:pt x="985628" y="1043393"/>
                  </a:lnTo>
                  <a:lnTo>
                    <a:pt x="1126432" y="939054"/>
                  </a:lnTo>
                  <a:lnTo>
                    <a:pt x="1267236" y="1669429"/>
                  </a:lnTo>
                  <a:lnTo>
                    <a:pt x="1408040" y="1878108"/>
                  </a:lnTo>
                  <a:lnTo>
                    <a:pt x="1548844" y="1565090"/>
                  </a:lnTo>
                  <a:lnTo>
                    <a:pt x="1689648" y="1356411"/>
                  </a:lnTo>
                  <a:lnTo>
                    <a:pt x="1830452" y="1356411"/>
                  </a:lnTo>
                  <a:lnTo>
                    <a:pt x="1971256" y="1460750"/>
                  </a:lnTo>
                  <a:lnTo>
                    <a:pt x="2112061" y="1669429"/>
                  </a:lnTo>
                  <a:lnTo>
                    <a:pt x="2252865" y="1565090"/>
                  </a:lnTo>
                  <a:lnTo>
                    <a:pt x="2393669" y="1878108"/>
                  </a:lnTo>
                  <a:lnTo>
                    <a:pt x="2534473" y="1669429"/>
                  </a:lnTo>
                  <a:lnTo>
                    <a:pt x="2675277" y="1878108"/>
                  </a:lnTo>
                  <a:lnTo>
                    <a:pt x="2816081" y="1565090"/>
                  </a:lnTo>
                  <a:lnTo>
                    <a:pt x="2956885" y="1460750"/>
                  </a:lnTo>
                  <a:lnTo>
                    <a:pt x="3097689" y="1356411"/>
                  </a:lnTo>
                  <a:lnTo>
                    <a:pt x="3238493" y="1669429"/>
                  </a:lnTo>
                  <a:lnTo>
                    <a:pt x="3379297" y="2399804"/>
                  </a:lnTo>
                  <a:lnTo>
                    <a:pt x="3520101" y="939054"/>
                  </a:lnTo>
                </a:path>
              </a:pathLst>
            </a:custGeom>
            <a:ln w="27101" cap="flat">
              <a:solidFill>
                <a:srgbClr val="0058AB">
                  <a:alpha val="100000"/>
                </a:srgbClr>
              </a:solidFill>
              <a:prstDash val="solid"/>
              <a:round/>
            </a:ln>
          </p:spPr>
          <p:txBody>
            <a:bodyPr/>
            <a:lstStyle/>
            <a:p/>
          </p:txBody>
        </p:sp>
        <p:sp>
          <p:nvSpPr>
            <p:cNvPr id="83" name="pl83"/>
            <p:cNvSpPr/>
            <p:nvPr/>
          </p:nvSpPr>
          <p:spPr>
            <a:xfrm>
              <a:off x="5308715" y="265579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12735" y="276013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16755"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20776" y="3907864"/>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983992"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8012" y="463823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6" y="317748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22091"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52444" y="261799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2" name="pg92"/>
            <p:cNvSpPr/>
            <p:nvPr/>
          </p:nvSpPr>
          <p:spPr>
            <a:xfrm>
              <a:off x="5926111" y="26935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956465" y="272362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4" name="pg94"/>
            <p:cNvSpPr/>
            <p:nvPr/>
          </p:nvSpPr>
          <p:spPr>
            <a:xfrm>
              <a:off x="665826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688620" y="407879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7334152" y="38412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364505" y="38713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8" name="pg98"/>
            <p:cNvSpPr/>
            <p:nvPr/>
          </p:nvSpPr>
          <p:spPr>
            <a:xfrm>
              <a:off x="7925503"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955857" y="407879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8629524"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59877" y="46020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742193" y="31109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772546" y="313974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4" name="tx104"/>
            <p:cNvSpPr/>
            <p:nvPr/>
          </p:nvSpPr>
          <p:spPr>
            <a:xfrm>
              <a:off x="8889106" y="47021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5" name="tx105"/>
            <p:cNvSpPr/>
            <p:nvPr/>
          </p:nvSpPr>
          <p:spPr>
            <a:xfrm>
              <a:off x="8889106" y="48078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06" name="tx106"/>
            <p:cNvSpPr/>
            <p:nvPr/>
          </p:nvSpPr>
          <p:spPr>
            <a:xfrm>
              <a:off x="4942943" y="42825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7" name="tx107"/>
            <p:cNvSpPr/>
            <p:nvPr/>
          </p:nvSpPr>
          <p:spPr>
            <a:xfrm>
              <a:off x="4942943"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8" name="tx108"/>
            <p:cNvSpPr/>
            <p:nvPr/>
          </p:nvSpPr>
          <p:spPr>
            <a:xfrm>
              <a:off x="4942943" y="219574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09" name="tx10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98185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98185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444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5069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248958" y="6119132"/>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22" name="tx122"/>
            <p:cNvSpPr/>
            <p:nvPr/>
          </p:nvSpPr>
          <p:spPr>
            <a:xfrm>
              <a:off x="70115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74003"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14% of children who received DTP1 did not receive DTP3 (left), and 18%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Sudan DTP drop-out was higher than the global rate, while DTP-MCV drop-out was higher than the global rate.</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Sudan, indicating poor retention of children in immunization programmes, and the need for stronger follow-up of those initially reached.</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64737"/>
              <a:ext cx="2135265" cy="407272"/>
            </a:xfrm>
            <a:custGeom>
              <a:avLst/>
              <a:pathLst>
                <a:path w="2135265" h="407272">
                  <a:moveTo>
                    <a:pt x="0" y="347878"/>
                  </a:moveTo>
                  <a:lnTo>
                    <a:pt x="85410" y="254545"/>
                  </a:lnTo>
                  <a:lnTo>
                    <a:pt x="170821" y="271514"/>
                  </a:lnTo>
                  <a:lnTo>
                    <a:pt x="256231" y="237575"/>
                  </a:lnTo>
                  <a:lnTo>
                    <a:pt x="341642" y="263029"/>
                  </a:lnTo>
                  <a:lnTo>
                    <a:pt x="427053" y="212120"/>
                  </a:lnTo>
                  <a:lnTo>
                    <a:pt x="512463" y="169696"/>
                  </a:lnTo>
                  <a:lnTo>
                    <a:pt x="597874" y="118787"/>
                  </a:lnTo>
                  <a:lnTo>
                    <a:pt x="683284" y="76363"/>
                  </a:lnTo>
                  <a:lnTo>
                    <a:pt x="768695" y="127272"/>
                  </a:lnTo>
                  <a:lnTo>
                    <a:pt x="854106" y="59393"/>
                  </a:lnTo>
                  <a:lnTo>
                    <a:pt x="939516" y="42424"/>
                  </a:lnTo>
                  <a:lnTo>
                    <a:pt x="1024927" y="42424"/>
                  </a:lnTo>
                  <a:lnTo>
                    <a:pt x="1110337" y="33939"/>
                  </a:lnTo>
                  <a:lnTo>
                    <a:pt x="1195748" y="16969"/>
                  </a:lnTo>
                  <a:lnTo>
                    <a:pt x="1281159" y="76363"/>
                  </a:lnTo>
                  <a:lnTo>
                    <a:pt x="1366569" y="8484"/>
                  </a:lnTo>
                  <a:lnTo>
                    <a:pt x="1451980" y="0"/>
                  </a:lnTo>
                  <a:lnTo>
                    <a:pt x="1537390" y="76363"/>
                  </a:lnTo>
                  <a:lnTo>
                    <a:pt x="1622801" y="42424"/>
                  </a:lnTo>
                  <a:lnTo>
                    <a:pt x="1708212" y="42424"/>
                  </a:lnTo>
                  <a:lnTo>
                    <a:pt x="1793622" y="144242"/>
                  </a:lnTo>
                  <a:lnTo>
                    <a:pt x="1879033" y="135757"/>
                  </a:lnTo>
                  <a:lnTo>
                    <a:pt x="1964443" y="407272"/>
                  </a:lnTo>
                  <a:lnTo>
                    <a:pt x="2049854" y="407272"/>
                  </a:lnTo>
                  <a:lnTo>
                    <a:pt x="2135265" y="19515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35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220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51" name="tx51"/>
            <p:cNvSpPr/>
            <p:nvPr/>
          </p:nvSpPr>
          <p:spPr>
            <a:xfrm>
              <a:off x="3223926"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22308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01308"/>
              <a:ext cx="854106" cy="797574"/>
            </a:xfrm>
            <a:custGeom>
              <a:avLst/>
              <a:pathLst>
                <a:path w="854106" h="797574">
                  <a:moveTo>
                    <a:pt x="0" y="212120"/>
                  </a:moveTo>
                  <a:lnTo>
                    <a:pt x="85410" y="254545"/>
                  </a:lnTo>
                  <a:lnTo>
                    <a:pt x="170821" y="797574"/>
                  </a:lnTo>
                  <a:lnTo>
                    <a:pt x="256231" y="84848"/>
                  </a:lnTo>
                  <a:lnTo>
                    <a:pt x="341642" y="25454"/>
                  </a:lnTo>
                  <a:lnTo>
                    <a:pt x="427053" y="33939"/>
                  </a:lnTo>
                  <a:lnTo>
                    <a:pt x="512463" y="0"/>
                  </a:lnTo>
                  <a:lnTo>
                    <a:pt x="597874" y="8484"/>
                  </a:lnTo>
                  <a:lnTo>
                    <a:pt x="683284" y="305454"/>
                  </a:lnTo>
                  <a:lnTo>
                    <a:pt x="768695" y="373332"/>
                  </a:lnTo>
                  <a:lnTo>
                    <a:pt x="854106" y="1103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31733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6" name="tx86"/>
            <p:cNvSpPr/>
            <p:nvPr/>
          </p:nvSpPr>
          <p:spPr>
            <a:xfrm>
              <a:off x="3223926"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262464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8" name="tx88"/>
            <p:cNvSpPr/>
            <p:nvPr/>
          </p:nvSpPr>
          <p:spPr>
            <a:xfrm>
              <a:off x="3051698"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995621" y="4603940"/>
              <a:ext cx="1195748" cy="576968"/>
            </a:xfrm>
            <a:custGeom>
              <a:avLst/>
              <a:pathLst>
                <a:path w="1195748" h="576968">
                  <a:moveTo>
                    <a:pt x="0" y="576968"/>
                  </a:moveTo>
                  <a:lnTo>
                    <a:pt x="85410" y="169696"/>
                  </a:lnTo>
                  <a:lnTo>
                    <a:pt x="170821" y="127272"/>
                  </a:lnTo>
                  <a:lnTo>
                    <a:pt x="256231" y="76363"/>
                  </a:lnTo>
                  <a:lnTo>
                    <a:pt x="341642" y="93333"/>
                  </a:lnTo>
                  <a:lnTo>
                    <a:pt x="427053" y="42424"/>
                  </a:lnTo>
                  <a:lnTo>
                    <a:pt x="512463" y="0"/>
                  </a:lnTo>
                  <a:lnTo>
                    <a:pt x="597874" y="8484"/>
                  </a:lnTo>
                  <a:lnTo>
                    <a:pt x="683284" y="8484"/>
                  </a:lnTo>
                  <a:lnTo>
                    <a:pt x="768695" y="25454"/>
                  </a:lnTo>
                  <a:lnTo>
                    <a:pt x="854106" y="93333"/>
                  </a:lnTo>
                  <a:lnTo>
                    <a:pt x="939516" y="296969"/>
                  </a:lnTo>
                  <a:lnTo>
                    <a:pt x="1024927" y="475150"/>
                  </a:lnTo>
                  <a:lnTo>
                    <a:pt x="1110337" y="492120"/>
                  </a:lnTo>
                  <a:lnTo>
                    <a:pt x="1195748" y="254545"/>
                  </a:lnTo>
                </a:path>
              </a:pathLst>
            </a:custGeom>
            <a:ln w="27101" cap="flat">
              <a:solidFill>
                <a:srgbClr val="1CABE2">
                  <a:alpha val="100000"/>
                </a:srgbClr>
              </a:solidFill>
              <a:prstDash val="solid"/>
              <a:round/>
            </a:ln>
          </p:spPr>
          <p:txBody>
            <a:bodyPr/>
            <a:lstStyle/>
            <a:p/>
          </p:txBody>
        </p:sp>
        <p:sp>
          <p:nvSpPr>
            <p:cNvPr id="109" name="pt109"/>
            <p:cNvSpPr/>
            <p:nvPr/>
          </p:nvSpPr>
          <p:spPr>
            <a:xfrm>
              <a:off x="1977570" y="516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062981"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148391"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233802"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31921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04623"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49003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575444" y="45943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660855" y="45943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2746266"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917087"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02498"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87908" y="50780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3173319"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tx124"/>
            <p:cNvSpPr/>
            <p:nvPr/>
          </p:nvSpPr>
          <p:spPr>
            <a:xfrm>
              <a:off x="1843691" y="50898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25" name="tx125"/>
            <p:cNvSpPr/>
            <p:nvPr/>
          </p:nvSpPr>
          <p:spPr>
            <a:xfrm>
              <a:off x="3223926" y="476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6" name="tx126"/>
            <p:cNvSpPr/>
            <p:nvPr/>
          </p:nvSpPr>
          <p:spPr>
            <a:xfrm>
              <a:off x="2624645"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7" name="tx127"/>
            <p:cNvSpPr/>
            <p:nvPr/>
          </p:nvSpPr>
          <p:spPr>
            <a:xfrm>
              <a:off x="3051698" y="495485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28" name="pl12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1947768"/>
              <a:ext cx="2135265" cy="432726"/>
            </a:xfrm>
            <a:custGeom>
              <a:avLst/>
              <a:pathLst>
                <a:path w="2135265" h="432726">
                  <a:moveTo>
                    <a:pt x="0" y="203636"/>
                  </a:moveTo>
                  <a:lnTo>
                    <a:pt x="85410" y="169696"/>
                  </a:lnTo>
                  <a:lnTo>
                    <a:pt x="170821" y="203636"/>
                  </a:lnTo>
                  <a:lnTo>
                    <a:pt x="256231" y="135757"/>
                  </a:lnTo>
                  <a:lnTo>
                    <a:pt x="341642" y="144242"/>
                  </a:lnTo>
                  <a:lnTo>
                    <a:pt x="427053" y="93333"/>
                  </a:lnTo>
                  <a:lnTo>
                    <a:pt x="512463" y="67878"/>
                  </a:lnTo>
                  <a:lnTo>
                    <a:pt x="597874" y="33939"/>
                  </a:lnTo>
                  <a:lnTo>
                    <a:pt x="683284" y="25454"/>
                  </a:lnTo>
                  <a:lnTo>
                    <a:pt x="768695" y="59393"/>
                  </a:lnTo>
                  <a:lnTo>
                    <a:pt x="854106" y="0"/>
                  </a:lnTo>
                  <a:lnTo>
                    <a:pt x="939516" y="0"/>
                  </a:lnTo>
                  <a:lnTo>
                    <a:pt x="1024927" y="0"/>
                  </a:lnTo>
                  <a:lnTo>
                    <a:pt x="1110337" y="0"/>
                  </a:lnTo>
                  <a:lnTo>
                    <a:pt x="1195748" y="0"/>
                  </a:lnTo>
                  <a:lnTo>
                    <a:pt x="1281159" y="8484"/>
                  </a:lnTo>
                  <a:lnTo>
                    <a:pt x="1366569" y="0"/>
                  </a:lnTo>
                  <a:lnTo>
                    <a:pt x="1451980" y="0"/>
                  </a:lnTo>
                  <a:lnTo>
                    <a:pt x="1537390" y="0"/>
                  </a:lnTo>
                  <a:lnTo>
                    <a:pt x="1622801" y="0"/>
                  </a:lnTo>
                  <a:lnTo>
                    <a:pt x="1708212" y="8484"/>
                  </a:lnTo>
                  <a:lnTo>
                    <a:pt x="1793622" y="50909"/>
                  </a:lnTo>
                  <a:lnTo>
                    <a:pt x="1879033" y="50909"/>
                  </a:lnTo>
                  <a:lnTo>
                    <a:pt x="1964443" y="356363"/>
                  </a:lnTo>
                  <a:lnTo>
                    <a:pt x="2049854" y="432726"/>
                  </a:lnTo>
                  <a:lnTo>
                    <a:pt x="2135265" y="135757"/>
                  </a:lnTo>
                </a:path>
              </a:pathLst>
            </a:custGeom>
            <a:ln w="27101" cap="flat">
              <a:solidFill>
                <a:srgbClr val="1CABE2">
                  <a:alpha val="100000"/>
                </a:srgbClr>
              </a:solidFill>
              <a:prstDash val="solid"/>
              <a:round/>
            </a:ln>
          </p:spPr>
          <p:txBody>
            <a:bodyPr/>
            <a:lstStyle/>
            <a:p/>
          </p:txBody>
        </p:sp>
        <p:sp>
          <p:nvSpPr>
            <p:cNvPr id="148" name="pt148"/>
            <p:cNvSpPr/>
            <p:nvPr/>
          </p:nvSpPr>
          <p:spPr>
            <a:xfrm>
              <a:off x="3832241"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391765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0306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8847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173883"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34470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43011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0093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36963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45504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54045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6258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96685"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882095"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96750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tx174"/>
            <p:cNvSpPr/>
            <p:nvPr/>
          </p:nvSpPr>
          <p:spPr>
            <a:xfrm>
              <a:off x="3698362"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5" name="tx175"/>
            <p:cNvSpPr/>
            <p:nvPr/>
          </p:nvSpPr>
          <p:spPr>
            <a:xfrm>
              <a:off x="6018113"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6" name="tx176"/>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7" name="tx177"/>
            <p:cNvSpPr/>
            <p:nvPr/>
          </p:nvSpPr>
          <p:spPr>
            <a:xfrm>
              <a:off x="5845885" y="223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78" name="pl17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3850292" y="3335247"/>
              <a:ext cx="2135265" cy="373332"/>
            </a:xfrm>
            <a:custGeom>
              <a:avLst/>
              <a:pathLst>
                <a:path w="2135265" h="373332">
                  <a:moveTo>
                    <a:pt x="0" y="271514"/>
                  </a:moveTo>
                  <a:lnTo>
                    <a:pt x="85410" y="271514"/>
                  </a:lnTo>
                  <a:lnTo>
                    <a:pt x="170821" y="271514"/>
                  </a:lnTo>
                  <a:lnTo>
                    <a:pt x="256231" y="212120"/>
                  </a:lnTo>
                  <a:lnTo>
                    <a:pt x="341642" y="195151"/>
                  </a:lnTo>
                  <a:lnTo>
                    <a:pt x="427053" y="178181"/>
                  </a:lnTo>
                  <a:lnTo>
                    <a:pt x="512463" y="144242"/>
                  </a:lnTo>
                  <a:lnTo>
                    <a:pt x="597874" y="93333"/>
                  </a:lnTo>
                  <a:lnTo>
                    <a:pt x="683284" y="93333"/>
                  </a:lnTo>
                  <a:lnTo>
                    <a:pt x="768695" y="67878"/>
                  </a:lnTo>
                  <a:lnTo>
                    <a:pt x="854106" y="0"/>
                  </a:lnTo>
                  <a:lnTo>
                    <a:pt x="939516" y="25454"/>
                  </a:lnTo>
                  <a:lnTo>
                    <a:pt x="1024927" y="42424"/>
                  </a:lnTo>
                  <a:lnTo>
                    <a:pt x="1110337" y="42424"/>
                  </a:lnTo>
                  <a:lnTo>
                    <a:pt x="1195748" y="33939"/>
                  </a:lnTo>
                  <a:lnTo>
                    <a:pt x="1281159" y="25454"/>
                  </a:lnTo>
                  <a:lnTo>
                    <a:pt x="1366569" y="25454"/>
                  </a:lnTo>
                  <a:lnTo>
                    <a:pt x="1451980" y="0"/>
                  </a:lnTo>
                  <a:lnTo>
                    <a:pt x="1537390" y="16969"/>
                  </a:lnTo>
                  <a:lnTo>
                    <a:pt x="1622801" y="0"/>
                  </a:lnTo>
                  <a:lnTo>
                    <a:pt x="1708212" y="33939"/>
                  </a:lnTo>
                  <a:lnTo>
                    <a:pt x="1793622" y="76363"/>
                  </a:lnTo>
                  <a:lnTo>
                    <a:pt x="1879033" y="84848"/>
                  </a:lnTo>
                  <a:lnTo>
                    <a:pt x="1964443" y="330908"/>
                  </a:lnTo>
                  <a:lnTo>
                    <a:pt x="2049854" y="373332"/>
                  </a:lnTo>
                  <a:lnTo>
                    <a:pt x="2135265" y="186666"/>
                  </a:lnTo>
                </a:path>
              </a:pathLst>
            </a:custGeom>
            <a:ln w="27101" cap="flat">
              <a:solidFill>
                <a:srgbClr val="1CABE2">
                  <a:alpha val="100000"/>
                </a:srgbClr>
              </a:solidFill>
              <a:prstDash val="solid"/>
              <a:round/>
            </a:ln>
          </p:spPr>
          <p:txBody>
            <a:bodyPr/>
            <a:lstStyle/>
            <a:p/>
          </p:txBody>
        </p:sp>
        <p:sp>
          <p:nvSpPr>
            <p:cNvPr id="198" name="pt198"/>
            <p:cNvSpPr/>
            <p:nvPr/>
          </p:nvSpPr>
          <p:spPr>
            <a:xfrm>
              <a:off x="383224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391765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0306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8847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173883"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259294"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34470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430115"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515526"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600936"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686347"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477175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85716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94257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02798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1340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19881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455042"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540453" y="335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62586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1127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96685"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882095"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96750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tx224"/>
            <p:cNvSpPr/>
            <p:nvPr/>
          </p:nvSpPr>
          <p:spPr>
            <a:xfrm>
              <a:off x="3698362"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25" name="tx225"/>
            <p:cNvSpPr/>
            <p:nvPr/>
          </p:nvSpPr>
          <p:spPr>
            <a:xfrm>
              <a:off x="6018113"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6" name="tx226"/>
            <p:cNvSpPr/>
            <p:nvPr/>
          </p:nvSpPr>
          <p:spPr>
            <a:xfrm>
              <a:off x="5418832"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7" name="tx227"/>
            <p:cNvSpPr/>
            <p:nvPr/>
          </p:nvSpPr>
          <p:spPr>
            <a:xfrm>
              <a:off x="5845885"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28" name="pl228"/>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643914" y="4748182"/>
              <a:ext cx="341642" cy="330908"/>
            </a:xfrm>
            <a:custGeom>
              <a:avLst/>
              <a:pathLst>
                <a:path w="341642" h="330908">
                  <a:moveTo>
                    <a:pt x="0" y="330908"/>
                  </a:moveTo>
                  <a:lnTo>
                    <a:pt x="85410" y="0"/>
                  </a:lnTo>
                  <a:lnTo>
                    <a:pt x="170821" y="237575"/>
                  </a:lnTo>
                  <a:lnTo>
                    <a:pt x="256231" y="279999"/>
                  </a:lnTo>
                  <a:lnTo>
                    <a:pt x="341642" y="67878"/>
                  </a:lnTo>
                </a:path>
              </a:pathLst>
            </a:custGeom>
            <a:ln w="27101" cap="flat">
              <a:solidFill>
                <a:srgbClr val="1CABE2">
                  <a:alpha val="100000"/>
                </a:srgbClr>
              </a:solidFill>
              <a:prstDash val="solid"/>
              <a:round/>
            </a:ln>
          </p:spPr>
          <p:txBody>
            <a:bodyPr/>
            <a:lstStyle/>
            <a:p/>
          </p:txBody>
        </p:sp>
        <p:sp>
          <p:nvSpPr>
            <p:cNvPr id="248" name="pt248"/>
            <p:cNvSpPr/>
            <p:nvPr/>
          </p:nvSpPr>
          <p:spPr>
            <a:xfrm>
              <a:off x="5625864"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5711274"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5796685"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5882095"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967506"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tx253"/>
            <p:cNvSpPr/>
            <p:nvPr/>
          </p:nvSpPr>
          <p:spPr>
            <a:xfrm>
              <a:off x="5491984" y="49867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254" name="tx254"/>
            <p:cNvSpPr/>
            <p:nvPr/>
          </p:nvSpPr>
          <p:spPr>
            <a:xfrm>
              <a:off x="6018113"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55" name="tx255"/>
            <p:cNvSpPr/>
            <p:nvPr/>
          </p:nvSpPr>
          <p:spPr>
            <a:xfrm>
              <a:off x="5845885" y="488731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56" name="pl25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7" name="pl25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8" name="pl25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9" name="pl25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1" name="pl26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3" name="pl26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4" name="pl26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5" name="pl26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7" name="pl26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0" name="pl27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6644479" y="1981707"/>
              <a:ext cx="2135265" cy="475150"/>
            </a:xfrm>
            <a:custGeom>
              <a:avLst/>
              <a:pathLst>
                <a:path w="2135265" h="475150">
                  <a:moveTo>
                    <a:pt x="0" y="279999"/>
                  </a:moveTo>
                  <a:lnTo>
                    <a:pt x="85410" y="246060"/>
                  </a:lnTo>
                  <a:lnTo>
                    <a:pt x="170821" y="296969"/>
                  </a:lnTo>
                  <a:lnTo>
                    <a:pt x="256231" y="220605"/>
                  </a:lnTo>
                  <a:lnTo>
                    <a:pt x="341642" y="178181"/>
                  </a:lnTo>
                  <a:lnTo>
                    <a:pt x="427053" y="144242"/>
                  </a:lnTo>
                  <a:lnTo>
                    <a:pt x="512463" y="144242"/>
                  </a:lnTo>
                  <a:lnTo>
                    <a:pt x="597874" y="93333"/>
                  </a:lnTo>
                  <a:lnTo>
                    <a:pt x="683284" y="76363"/>
                  </a:lnTo>
                  <a:lnTo>
                    <a:pt x="768695" y="118787"/>
                  </a:lnTo>
                  <a:lnTo>
                    <a:pt x="854106" y="42424"/>
                  </a:lnTo>
                  <a:lnTo>
                    <a:pt x="939516" y="16969"/>
                  </a:lnTo>
                  <a:lnTo>
                    <a:pt x="1024927" y="25454"/>
                  </a:lnTo>
                  <a:lnTo>
                    <a:pt x="1110337" y="16969"/>
                  </a:lnTo>
                  <a:lnTo>
                    <a:pt x="1195748" y="8484"/>
                  </a:lnTo>
                  <a:lnTo>
                    <a:pt x="1281159" y="16969"/>
                  </a:lnTo>
                  <a:lnTo>
                    <a:pt x="1366569" y="16969"/>
                  </a:lnTo>
                  <a:lnTo>
                    <a:pt x="1451980" y="0"/>
                  </a:lnTo>
                  <a:lnTo>
                    <a:pt x="1537390" y="16969"/>
                  </a:lnTo>
                  <a:lnTo>
                    <a:pt x="1622801" y="16969"/>
                  </a:lnTo>
                  <a:lnTo>
                    <a:pt x="1708212" y="42424"/>
                  </a:lnTo>
                  <a:lnTo>
                    <a:pt x="1793622" y="93333"/>
                  </a:lnTo>
                  <a:lnTo>
                    <a:pt x="1879033" y="93333"/>
                  </a:lnTo>
                  <a:lnTo>
                    <a:pt x="1964443" y="373332"/>
                  </a:lnTo>
                  <a:lnTo>
                    <a:pt x="2049854" y="475150"/>
                  </a:lnTo>
                  <a:lnTo>
                    <a:pt x="2135265" y="203636"/>
                  </a:lnTo>
                </a:path>
              </a:pathLst>
            </a:custGeom>
            <a:ln w="27101" cap="flat">
              <a:solidFill>
                <a:srgbClr val="1CABE2">
                  <a:alpha val="100000"/>
                </a:srgbClr>
              </a:solidFill>
              <a:prstDash val="solid"/>
              <a:round/>
            </a:ln>
          </p:spPr>
          <p:txBody>
            <a:bodyPr/>
            <a:lstStyle/>
            <a:p/>
          </p:txBody>
        </p:sp>
        <p:sp>
          <p:nvSpPr>
            <p:cNvPr id="276" name="pt276"/>
            <p:cNvSpPr/>
            <p:nvPr/>
          </p:nvSpPr>
          <p:spPr>
            <a:xfrm>
              <a:off x="6626428"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671183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679724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6882660"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6968071"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1" name="pt281"/>
            <p:cNvSpPr/>
            <p:nvPr/>
          </p:nvSpPr>
          <p:spPr>
            <a:xfrm>
              <a:off x="705348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138892"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3" name="pt283"/>
            <p:cNvSpPr/>
            <p:nvPr/>
          </p:nvSpPr>
          <p:spPr>
            <a:xfrm>
              <a:off x="722430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30971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39512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480534"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7" name="pt287"/>
            <p:cNvSpPr/>
            <p:nvPr/>
          </p:nvSpPr>
          <p:spPr>
            <a:xfrm>
              <a:off x="756594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7367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82217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9075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9929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0784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16381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824923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8334640"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842005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590872"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676283"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76169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tx302"/>
            <p:cNvSpPr/>
            <p:nvPr/>
          </p:nvSpPr>
          <p:spPr>
            <a:xfrm>
              <a:off x="6492549" y="21694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03" name="tx303"/>
            <p:cNvSpPr/>
            <p:nvPr/>
          </p:nvSpPr>
          <p:spPr>
            <a:xfrm>
              <a:off x="8812300" y="20942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04" name="tx304"/>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05" name="tx305"/>
            <p:cNvSpPr/>
            <p:nvPr/>
          </p:nvSpPr>
          <p:spPr>
            <a:xfrm>
              <a:off x="8640073" y="23156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306" name="pl30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7" name="pl30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8" name="pl30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9" name="pl30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0" name="pl31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1" name="pl31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2" name="pl31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3" name="pl31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4" name="pl31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5" name="pl31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6" name="pl31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7" name="pl31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18" name="pl31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7669406" y="3471005"/>
              <a:ext cx="1110337" cy="424241"/>
            </a:xfrm>
            <a:custGeom>
              <a:avLst/>
              <a:pathLst>
                <a:path w="1110337" h="424241">
                  <a:moveTo>
                    <a:pt x="0" y="424241"/>
                  </a:moveTo>
                  <a:lnTo>
                    <a:pt x="85410" y="144242"/>
                  </a:lnTo>
                  <a:lnTo>
                    <a:pt x="170821" y="110302"/>
                  </a:lnTo>
                  <a:lnTo>
                    <a:pt x="256231" y="42424"/>
                  </a:lnTo>
                  <a:lnTo>
                    <a:pt x="341642" y="42424"/>
                  </a:lnTo>
                  <a:lnTo>
                    <a:pt x="427053" y="16969"/>
                  </a:lnTo>
                  <a:lnTo>
                    <a:pt x="512463" y="16969"/>
                  </a:lnTo>
                  <a:lnTo>
                    <a:pt x="597874" y="0"/>
                  </a:lnTo>
                  <a:lnTo>
                    <a:pt x="683284" y="50909"/>
                  </a:lnTo>
                  <a:lnTo>
                    <a:pt x="768695" y="93333"/>
                  </a:lnTo>
                  <a:lnTo>
                    <a:pt x="854106" y="93333"/>
                  </a:lnTo>
                  <a:lnTo>
                    <a:pt x="939516" y="305454"/>
                  </a:lnTo>
                  <a:lnTo>
                    <a:pt x="1024927" y="322423"/>
                  </a:lnTo>
                  <a:lnTo>
                    <a:pt x="1110337" y="152727"/>
                  </a:lnTo>
                </a:path>
              </a:pathLst>
            </a:custGeom>
            <a:ln w="27101" cap="flat">
              <a:solidFill>
                <a:srgbClr val="1CABE2">
                  <a:alpha val="100000"/>
                </a:srgbClr>
              </a:solidFill>
              <a:prstDash val="solid"/>
              <a:round/>
            </a:ln>
          </p:spPr>
          <p:txBody>
            <a:bodyPr/>
            <a:lstStyle/>
            <a:p/>
          </p:txBody>
        </p:sp>
        <p:sp>
          <p:nvSpPr>
            <p:cNvPr id="326" name="pt326"/>
            <p:cNvSpPr/>
            <p:nvPr/>
          </p:nvSpPr>
          <p:spPr>
            <a:xfrm>
              <a:off x="7651355"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7736766"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7822177"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7907587"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799299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1" name="pt331"/>
            <p:cNvSpPr/>
            <p:nvPr/>
          </p:nvSpPr>
          <p:spPr>
            <a:xfrm>
              <a:off x="807840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2" name="pt332"/>
            <p:cNvSpPr/>
            <p:nvPr/>
          </p:nvSpPr>
          <p:spPr>
            <a:xfrm>
              <a:off x="8163819"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3" name="pt333"/>
            <p:cNvSpPr/>
            <p:nvPr/>
          </p:nvSpPr>
          <p:spPr>
            <a:xfrm>
              <a:off x="8249230"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4" name="pt334"/>
            <p:cNvSpPr/>
            <p:nvPr/>
          </p:nvSpPr>
          <p:spPr>
            <a:xfrm>
              <a:off x="8334640"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5" name="pt335"/>
            <p:cNvSpPr/>
            <p:nvPr/>
          </p:nvSpPr>
          <p:spPr>
            <a:xfrm>
              <a:off x="8420051"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pt336"/>
            <p:cNvSpPr/>
            <p:nvPr/>
          </p:nvSpPr>
          <p:spPr>
            <a:xfrm>
              <a:off x="8505461"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7" name="pt337"/>
            <p:cNvSpPr/>
            <p:nvPr/>
          </p:nvSpPr>
          <p:spPr>
            <a:xfrm>
              <a:off x="8590872"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pt338"/>
            <p:cNvSpPr/>
            <p:nvPr/>
          </p:nvSpPr>
          <p:spPr>
            <a:xfrm>
              <a:off x="8676283" y="377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9" name="pt339"/>
            <p:cNvSpPr/>
            <p:nvPr/>
          </p:nvSpPr>
          <p:spPr>
            <a:xfrm>
              <a:off x="876169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tx340"/>
            <p:cNvSpPr/>
            <p:nvPr/>
          </p:nvSpPr>
          <p:spPr>
            <a:xfrm>
              <a:off x="7517476" y="3804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341" name="tx341"/>
            <p:cNvSpPr/>
            <p:nvPr/>
          </p:nvSpPr>
          <p:spPr>
            <a:xfrm>
              <a:off x="8812300"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342" name="tx342"/>
            <p:cNvSpPr/>
            <p:nvPr/>
          </p:nvSpPr>
          <p:spPr>
            <a:xfrm>
              <a:off x="8213020"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43" name="tx343"/>
            <p:cNvSpPr/>
            <p:nvPr/>
          </p:nvSpPr>
          <p:spPr>
            <a:xfrm>
              <a:off x="8640073" y="36522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344" name="tx34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45" name="tx34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6" name="tx34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7" name="tx34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8" name="tx34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9" name="tx34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0" name="tx35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1" name="tx35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2" name="tx35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3" name="tx35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4" name="tx35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5" name="tx35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6" name="tx35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7" name="tx35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8" name="tx35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9" name="tx35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0" name="tx36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1" name="tx36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2" name="tx36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3" name="tx36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4" name="tx36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5" name="tx36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6" name="tx36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7" name="tx36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8" name="tx36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9" name="tx36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0" name="tx37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1" name="tx37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2" name="tx37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3" name="tx37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4" name="tx37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5" name="tx37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6" name="tx37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7" name="tx37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8" name="tx37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9" name="tx37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6" name="tx38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7" name="tx38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8" name="tx38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9" name="tx38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0" name="tx39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1" name="tx39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2" name="pt39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3" name="pt39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4" name="tx39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95" name="tx39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6" name="tx396"/>
            <p:cNvSpPr/>
            <p:nvPr/>
          </p:nvSpPr>
          <p:spPr>
            <a:xfrm>
              <a:off x="2434306" y="1330710"/>
              <a:ext cx="49672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Sudan, 2000-2025</a:t>
              </a:r>
            </a:p>
          </p:txBody>
        </p:sp>
        <p:sp>
          <p:nvSpPr>
            <p:cNvPr id="397" name="tx39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8" name="tx39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(56%), followed by ROTAC (65%).
Compared to 2019, coverage of 7 vaccines decreased (BCG, DTP1, DTP3, IPV1, MCV1, MCV2 and ROTAC).
Compared to 2024, coverage of 8 vaccines increased (BCG, DTP1, DTP3, IPV1, MCV1, MCV2, ROTAC and YFV).</a:t>
            </a:r>
          </a:p>
        </p:txBody>
      </p:sp>
      <p:sp>
        <p:nvSpPr>
          <p:cNvPr id="4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Sudan had its lowest coverage in MCV2 (56%), while most other routine vaccines clustered around 65-83%; 7 antigens decreased since 2019, and 8 antigens increased since 2024.</a:t>
            </a:r>
          </a:p>
        </p:txBody>
      </p:sp>
      <p:grpSp xmlns:pic="http://schemas.openxmlformats.org/drawingml/2006/picture">
        <p:nvGrpSpPr>
          <p:cNvPr id="401" name=""/>
          <p:cNvGrpSpPr/>
          <p:nvPr/>
        </p:nvGrpSpPr>
        <p:grpSpPr>
          <a:xfrm>
            <a:off x="292608" y="1097280"/>
            <a:ext cx="8595360" cy="28575"/>
            <a:chOff x="292608" y="1097280"/>
            <a:chExt cx="8595360" cy="28575"/>
          </a:xfrm>
        </p:grpSpPr>
        <p:sp>
          <p:nvSpPr>
            <p:cNvPr id="40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2657178"/>
            </a:xfrm>
            <a:custGeom>
              <a:avLst/>
              <a:pathLst>
                <a:path w="6518190" h="2657178">
                  <a:moveTo>
                    <a:pt x="0" y="1565837"/>
                  </a:moveTo>
                  <a:lnTo>
                    <a:pt x="260727" y="1376038"/>
                  </a:lnTo>
                  <a:lnTo>
                    <a:pt x="521455" y="1660736"/>
                  </a:lnTo>
                  <a:lnTo>
                    <a:pt x="782182" y="1233689"/>
                  </a:lnTo>
                  <a:lnTo>
                    <a:pt x="1042910" y="996441"/>
                  </a:lnTo>
                  <a:lnTo>
                    <a:pt x="1303638" y="806643"/>
                  </a:lnTo>
                  <a:lnTo>
                    <a:pt x="1564365" y="806643"/>
                  </a:lnTo>
                  <a:lnTo>
                    <a:pt x="1825093" y="521945"/>
                  </a:lnTo>
                  <a:lnTo>
                    <a:pt x="2085820" y="427046"/>
                  </a:lnTo>
                  <a:lnTo>
                    <a:pt x="2346548" y="664294"/>
                  </a:lnTo>
                  <a:lnTo>
                    <a:pt x="2607276" y="237248"/>
                  </a:lnTo>
                  <a:lnTo>
                    <a:pt x="2868003" y="94899"/>
                  </a:lnTo>
                  <a:lnTo>
                    <a:pt x="3128731" y="142348"/>
                  </a:lnTo>
                  <a:lnTo>
                    <a:pt x="3389458" y="94899"/>
                  </a:lnTo>
                  <a:lnTo>
                    <a:pt x="3650186" y="47449"/>
                  </a:lnTo>
                  <a:lnTo>
                    <a:pt x="3910914" y="94899"/>
                  </a:lnTo>
                  <a:lnTo>
                    <a:pt x="4171641" y="94899"/>
                  </a:lnTo>
                  <a:lnTo>
                    <a:pt x="4432369" y="0"/>
                  </a:lnTo>
                  <a:lnTo>
                    <a:pt x="4693096" y="94899"/>
                  </a:lnTo>
                  <a:lnTo>
                    <a:pt x="4953824" y="94899"/>
                  </a:lnTo>
                  <a:lnTo>
                    <a:pt x="5214552" y="237248"/>
                  </a:lnTo>
                  <a:lnTo>
                    <a:pt x="5475279" y="521945"/>
                  </a:lnTo>
                  <a:lnTo>
                    <a:pt x="5736007" y="521945"/>
                  </a:lnTo>
                  <a:lnTo>
                    <a:pt x="5996734" y="2087782"/>
                  </a:lnTo>
                  <a:lnTo>
                    <a:pt x="6257462" y="2657178"/>
                  </a:lnTo>
                  <a:lnTo>
                    <a:pt x="6518190" y="1138790"/>
                  </a:lnTo>
                </a:path>
              </a:pathLst>
            </a:custGeom>
            <a:ln w="27101" cap="flat">
              <a:solidFill>
                <a:srgbClr val="1C86EE">
                  <a:alpha val="100000"/>
                </a:srgbClr>
              </a:solidFill>
              <a:prstDash val="solid"/>
              <a:round/>
            </a:ln>
          </p:spPr>
          <p:txBody>
            <a:bodyPr/>
            <a:lstStyle/>
            <a:p/>
          </p:txBody>
        </p:sp>
        <p:sp>
          <p:nvSpPr>
            <p:cNvPr id="39" name="pl39"/>
            <p:cNvSpPr/>
            <p:nvPr/>
          </p:nvSpPr>
          <p:spPr>
            <a:xfrm>
              <a:off x="2438893" y="1120597"/>
              <a:ext cx="5214552" cy="3463821"/>
            </a:xfrm>
            <a:custGeom>
              <a:avLst/>
              <a:pathLst>
                <a:path w="5214552" h="3463821">
                  <a:moveTo>
                    <a:pt x="0" y="3463821"/>
                  </a:moveTo>
                  <a:lnTo>
                    <a:pt x="260727" y="1660736"/>
                  </a:lnTo>
                  <a:lnTo>
                    <a:pt x="521455" y="806643"/>
                  </a:lnTo>
                  <a:lnTo>
                    <a:pt x="782182" y="806643"/>
                  </a:lnTo>
                  <a:lnTo>
                    <a:pt x="1042910" y="1091341"/>
                  </a:lnTo>
                  <a:lnTo>
                    <a:pt x="1303638" y="948992"/>
                  </a:lnTo>
                  <a:lnTo>
                    <a:pt x="1564365" y="94899"/>
                  </a:lnTo>
                  <a:lnTo>
                    <a:pt x="1825093" y="142348"/>
                  </a:lnTo>
                  <a:lnTo>
                    <a:pt x="2085820" y="94899"/>
                  </a:lnTo>
                  <a:lnTo>
                    <a:pt x="2346548" y="47449"/>
                  </a:lnTo>
                  <a:lnTo>
                    <a:pt x="2607276" y="94899"/>
                  </a:lnTo>
                  <a:lnTo>
                    <a:pt x="2868003" y="94899"/>
                  </a:lnTo>
                  <a:lnTo>
                    <a:pt x="3128731" y="0"/>
                  </a:lnTo>
                  <a:lnTo>
                    <a:pt x="3389458" y="94899"/>
                  </a:lnTo>
                  <a:lnTo>
                    <a:pt x="3650186" y="94899"/>
                  </a:lnTo>
                  <a:lnTo>
                    <a:pt x="3910914" y="237248"/>
                  </a:lnTo>
                  <a:lnTo>
                    <a:pt x="4171641" y="521945"/>
                  </a:lnTo>
                  <a:lnTo>
                    <a:pt x="4432369" y="521945"/>
                  </a:lnTo>
                  <a:lnTo>
                    <a:pt x="4693096" y="2087782"/>
                  </a:lnTo>
                  <a:lnTo>
                    <a:pt x="4953824" y="2657178"/>
                  </a:lnTo>
                  <a:lnTo>
                    <a:pt x="5214552" y="1138790"/>
                  </a:lnTo>
                </a:path>
              </a:pathLst>
            </a:custGeom>
            <a:ln w="27101" cap="flat">
              <a:solidFill>
                <a:srgbClr val="80BD41">
                  <a:alpha val="100000"/>
                </a:srgbClr>
              </a:solidFill>
              <a:prstDash val="solid"/>
              <a:round/>
            </a:ln>
          </p:spPr>
          <p:txBody>
            <a:bodyPr/>
            <a:lstStyle/>
            <a:p/>
          </p:txBody>
        </p:sp>
        <p:sp>
          <p:nvSpPr>
            <p:cNvPr id="40" name="pl40"/>
            <p:cNvSpPr/>
            <p:nvPr/>
          </p:nvSpPr>
          <p:spPr>
            <a:xfrm>
              <a:off x="3221076" y="1120597"/>
              <a:ext cx="4432369" cy="2657178"/>
            </a:xfrm>
            <a:custGeom>
              <a:avLst/>
              <a:pathLst>
                <a:path w="4432369" h="2657178">
                  <a:moveTo>
                    <a:pt x="0" y="806643"/>
                  </a:moveTo>
                  <a:lnTo>
                    <a:pt x="260727" y="1091341"/>
                  </a:lnTo>
                  <a:lnTo>
                    <a:pt x="521455" y="948992"/>
                  </a:lnTo>
                  <a:lnTo>
                    <a:pt x="782182" y="94899"/>
                  </a:lnTo>
                  <a:lnTo>
                    <a:pt x="1042910" y="142348"/>
                  </a:lnTo>
                  <a:lnTo>
                    <a:pt x="1303638" y="94899"/>
                  </a:lnTo>
                  <a:lnTo>
                    <a:pt x="1564365" y="47449"/>
                  </a:lnTo>
                  <a:lnTo>
                    <a:pt x="1825093" y="94899"/>
                  </a:lnTo>
                  <a:lnTo>
                    <a:pt x="2085820" y="94899"/>
                  </a:lnTo>
                  <a:lnTo>
                    <a:pt x="2346548" y="0"/>
                  </a:lnTo>
                  <a:lnTo>
                    <a:pt x="2607276" y="94899"/>
                  </a:lnTo>
                  <a:lnTo>
                    <a:pt x="2868003" y="94899"/>
                  </a:lnTo>
                  <a:lnTo>
                    <a:pt x="3128731" y="284697"/>
                  </a:lnTo>
                  <a:lnTo>
                    <a:pt x="3389458" y="521945"/>
                  </a:lnTo>
                  <a:lnTo>
                    <a:pt x="3650186" y="521945"/>
                  </a:lnTo>
                  <a:lnTo>
                    <a:pt x="3910914" y="2087782"/>
                  </a:lnTo>
                  <a:lnTo>
                    <a:pt x="4171641" y="2657178"/>
                  </a:lnTo>
                  <a:lnTo>
                    <a:pt x="4432369" y="1138790"/>
                  </a:lnTo>
                </a:path>
              </a:pathLst>
            </a:custGeom>
            <a:ln w="27101" cap="flat">
              <a:solidFill>
                <a:srgbClr val="EE00EE">
                  <a:alpha val="100000"/>
                </a:srgbClr>
              </a:solidFill>
              <a:prstDash val="solid"/>
              <a:round/>
            </a:ln>
          </p:spPr>
          <p:txBody>
            <a:bodyPr/>
            <a:lstStyle/>
            <a:p/>
          </p:txBody>
        </p:sp>
        <p:sp>
          <p:nvSpPr>
            <p:cNvPr id="41" name="pl41"/>
            <p:cNvSpPr/>
            <p:nvPr/>
          </p:nvSpPr>
          <p:spPr>
            <a:xfrm>
              <a:off x="5046169" y="1168047"/>
              <a:ext cx="2607276" cy="4460263"/>
            </a:xfrm>
            <a:custGeom>
              <a:avLst/>
              <a:pathLst>
                <a:path w="2607276" h="4460263">
                  <a:moveTo>
                    <a:pt x="0" y="1186240"/>
                  </a:moveTo>
                  <a:lnTo>
                    <a:pt x="260727" y="1423488"/>
                  </a:lnTo>
                  <a:lnTo>
                    <a:pt x="521455" y="4460263"/>
                  </a:lnTo>
                  <a:lnTo>
                    <a:pt x="782182" y="474496"/>
                  </a:lnTo>
                  <a:lnTo>
                    <a:pt x="1042910" y="142348"/>
                  </a:lnTo>
                  <a:lnTo>
                    <a:pt x="1303638" y="189798"/>
                  </a:lnTo>
                  <a:lnTo>
                    <a:pt x="1564365" y="0"/>
                  </a:lnTo>
                  <a:lnTo>
                    <a:pt x="1825093" y="47449"/>
                  </a:lnTo>
                  <a:lnTo>
                    <a:pt x="2085820" y="1708186"/>
                  </a:lnTo>
                  <a:lnTo>
                    <a:pt x="2346548" y="2087782"/>
                  </a:lnTo>
                  <a:lnTo>
                    <a:pt x="2607276" y="616844"/>
                  </a:lnTo>
                </a:path>
              </a:pathLst>
            </a:custGeom>
            <a:ln w="27101" cap="flat">
              <a:solidFill>
                <a:srgbClr val="6A3D9A">
                  <a:alpha val="100000"/>
                </a:srgbClr>
              </a:solidFill>
              <a:prstDash val="solid"/>
              <a:round/>
            </a:ln>
          </p:spPr>
          <p:txBody>
            <a:bodyPr/>
            <a:lstStyle/>
            <a:p/>
          </p:txBody>
        </p:sp>
        <p:sp>
          <p:nvSpPr>
            <p:cNvPr id="42" name="pl42"/>
            <p:cNvSpPr/>
            <p:nvPr/>
          </p:nvSpPr>
          <p:spPr>
            <a:xfrm>
              <a:off x="6610535" y="1927241"/>
              <a:ext cx="1042910" cy="1992883"/>
            </a:xfrm>
            <a:custGeom>
              <a:avLst/>
              <a:pathLst>
                <a:path w="1042910" h="1992883">
                  <a:moveTo>
                    <a:pt x="0" y="1992883"/>
                  </a:moveTo>
                  <a:lnTo>
                    <a:pt x="260727" y="0"/>
                  </a:lnTo>
                  <a:lnTo>
                    <a:pt x="521455" y="1328589"/>
                  </a:lnTo>
                  <a:lnTo>
                    <a:pt x="782182" y="1755635"/>
                  </a:lnTo>
                  <a:lnTo>
                    <a:pt x="1042910" y="284697"/>
                  </a:lnTo>
                </a:path>
              </a:pathLst>
            </a:custGeom>
            <a:ln w="27101" cap="flat">
              <a:solidFill>
                <a:srgbClr val="E31A1C">
                  <a:alpha val="100000"/>
                </a:srgbClr>
              </a:solidFill>
              <a:prstDash val="solid"/>
              <a:round/>
            </a:ln>
          </p:spPr>
          <p:txBody>
            <a:bodyPr/>
            <a:lstStyle/>
            <a:p/>
          </p:txBody>
        </p:sp>
        <p:sp>
          <p:nvSpPr>
            <p:cNvPr id="43" name="pl43"/>
            <p:cNvSpPr/>
            <p:nvPr/>
          </p:nvSpPr>
          <p:spPr>
            <a:xfrm>
              <a:off x="1135255" y="1357845"/>
              <a:ext cx="6518190" cy="2087782"/>
            </a:xfrm>
            <a:custGeom>
              <a:avLst/>
              <a:pathLst>
                <a:path w="6518190" h="2087782">
                  <a:moveTo>
                    <a:pt x="0" y="1518387"/>
                  </a:moveTo>
                  <a:lnTo>
                    <a:pt x="260727" y="1518387"/>
                  </a:lnTo>
                  <a:lnTo>
                    <a:pt x="521455" y="1518387"/>
                  </a:lnTo>
                  <a:lnTo>
                    <a:pt x="782182" y="1186240"/>
                  </a:lnTo>
                  <a:lnTo>
                    <a:pt x="1042910" y="1091341"/>
                  </a:lnTo>
                  <a:lnTo>
                    <a:pt x="1303638" y="996441"/>
                  </a:lnTo>
                  <a:lnTo>
                    <a:pt x="1564365" y="806643"/>
                  </a:lnTo>
                  <a:lnTo>
                    <a:pt x="1825093" y="521945"/>
                  </a:lnTo>
                  <a:lnTo>
                    <a:pt x="2085820" y="521945"/>
                  </a:lnTo>
                  <a:lnTo>
                    <a:pt x="2346548" y="379596"/>
                  </a:lnTo>
                  <a:lnTo>
                    <a:pt x="2607276" y="0"/>
                  </a:lnTo>
                  <a:lnTo>
                    <a:pt x="2868003" y="142348"/>
                  </a:lnTo>
                  <a:lnTo>
                    <a:pt x="3128731" y="237248"/>
                  </a:lnTo>
                  <a:lnTo>
                    <a:pt x="3389458" y="237248"/>
                  </a:lnTo>
                  <a:lnTo>
                    <a:pt x="3650186" y="189798"/>
                  </a:lnTo>
                  <a:lnTo>
                    <a:pt x="3910914" y="142348"/>
                  </a:lnTo>
                  <a:lnTo>
                    <a:pt x="4171641" y="142348"/>
                  </a:lnTo>
                  <a:lnTo>
                    <a:pt x="4432369" y="0"/>
                  </a:lnTo>
                  <a:lnTo>
                    <a:pt x="4693096" y="94899"/>
                  </a:lnTo>
                  <a:lnTo>
                    <a:pt x="4953824" y="0"/>
                  </a:lnTo>
                  <a:lnTo>
                    <a:pt x="5214552" y="189798"/>
                  </a:lnTo>
                  <a:lnTo>
                    <a:pt x="5475279" y="427046"/>
                  </a:lnTo>
                  <a:lnTo>
                    <a:pt x="5736007" y="474496"/>
                  </a:lnTo>
                  <a:lnTo>
                    <a:pt x="5996734" y="1850534"/>
                  </a:lnTo>
                  <a:lnTo>
                    <a:pt x="6257462" y="2087782"/>
                  </a:lnTo>
                  <a:lnTo>
                    <a:pt x="6518190" y="1043891"/>
                  </a:lnTo>
                </a:path>
              </a:pathLst>
            </a:custGeom>
            <a:ln w="27101" cap="flat">
              <a:solidFill>
                <a:srgbClr val="FF7F00">
                  <a:alpha val="100000"/>
                </a:srgbClr>
              </a:solidFill>
              <a:prstDash val="solid"/>
              <a:round/>
            </a:ln>
          </p:spPr>
          <p:txBody>
            <a:bodyPr/>
            <a:lstStyle/>
            <a:p/>
          </p:txBody>
        </p:sp>
        <p:sp>
          <p:nvSpPr>
            <p:cNvPr id="44" name="pl44"/>
            <p:cNvSpPr/>
            <p:nvPr/>
          </p:nvSpPr>
          <p:spPr>
            <a:xfrm>
              <a:off x="4263986" y="2117039"/>
              <a:ext cx="3389458" cy="2372480"/>
            </a:xfrm>
            <a:custGeom>
              <a:avLst/>
              <a:pathLst>
                <a:path w="3389458" h="2372480">
                  <a:moveTo>
                    <a:pt x="0" y="2372480"/>
                  </a:moveTo>
                  <a:lnTo>
                    <a:pt x="260727" y="806643"/>
                  </a:lnTo>
                  <a:lnTo>
                    <a:pt x="521455" y="616844"/>
                  </a:lnTo>
                  <a:lnTo>
                    <a:pt x="782182" y="237248"/>
                  </a:lnTo>
                  <a:lnTo>
                    <a:pt x="1042910" y="237248"/>
                  </a:lnTo>
                  <a:lnTo>
                    <a:pt x="1303638" y="94899"/>
                  </a:lnTo>
                  <a:lnTo>
                    <a:pt x="1564365" y="94899"/>
                  </a:lnTo>
                  <a:lnTo>
                    <a:pt x="1825093" y="0"/>
                  </a:lnTo>
                  <a:lnTo>
                    <a:pt x="2085820" y="284697"/>
                  </a:lnTo>
                  <a:lnTo>
                    <a:pt x="2346548" y="521945"/>
                  </a:lnTo>
                  <a:lnTo>
                    <a:pt x="2607276" y="521945"/>
                  </a:lnTo>
                  <a:lnTo>
                    <a:pt x="2868003" y="1708186"/>
                  </a:lnTo>
                  <a:lnTo>
                    <a:pt x="3128731" y="1803085"/>
                  </a:lnTo>
                  <a:lnTo>
                    <a:pt x="3389458" y="854093"/>
                  </a:lnTo>
                </a:path>
              </a:pathLst>
            </a:custGeom>
            <a:ln w="27101" cap="flat">
              <a:solidFill>
                <a:srgbClr val="FFC20E">
                  <a:alpha val="100000"/>
                </a:srgbClr>
              </a:solidFill>
              <a:prstDash val="solid"/>
              <a:round/>
            </a:ln>
          </p:spPr>
          <p:txBody>
            <a:bodyPr/>
            <a:lstStyle/>
            <a:p/>
          </p:txBody>
        </p:sp>
        <p:sp>
          <p:nvSpPr>
            <p:cNvPr id="45" name="pl45"/>
            <p:cNvSpPr/>
            <p:nvPr/>
          </p:nvSpPr>
          <p:spPr>
            <a:xfrm>
              <a:off x="4524714" y="1025698"/>
              <a:ext cx="3128731" cy="3179123"/>
            </a:xfrm>
            <a:custGeom>
              <a:avLst/>
              <a:pathLst>
                <a:path w="3128731" h="3179123">
                  <a:moveTo>
                    <a:pt x="0" y="3179123"/>
                  </a:moveTo>
                  <a:lnTo>
                    <a:pt x="260727" y="0"/>
                  </a:lnTo>
                  <a:lnTo>
                    <a:pt x="521455" y="189798"/>
                  </a:lnTo>
                  <a:lnTo>
                    <a:pt x="782182" y="189798"/>
                  </a:lnTo>
                  <a:lnTo>
                    <a:pt x="1042910" y="94899"/>
                  </a:lnTo>
                  <a:lnTo>
                    <a:pt x="1303638" y="189798"/>
                  </a:lnTo>
                  <a:lnTo>
                    <a:pt x="1564365" y="189798"/>
                  </a:lnTo>
                  <a:lnTo>
                    <a:pt x="1825093" y="332147"/>
                  </a:lnTo>
                  <a:lnTo>
                    <a:pt x="2085820" y="569395"/>
                  </a:lnTo>
                  <a:lnTo>
                    <a:pt x="2346548" y="664294"/>
                  </a:lnTo>
                  <a:lnTo>
                    <a:pt x="2607276" y="2135232"/>
                  </a:lnTo>
                  <a:lnTo>
                    <a:pt x="2868003" y="2704627"/>
                  </a:lnTo>
                  <a:lnTo>
                    <a:pt x="3128731" y="1091341"/>
                  </a:lnTo>
                </a:path>
              </a:pathLst>
            </a:custGeom>
            <a:ln w="27101" cap="flat">
              <a:solidFill>
                <a:srgbClr val="008B00">
                  <a:alpha val="100000"/>
                </a:srgbClr>
              </a:solidFill>
              <a:prstDash val="solid"/>
              <a:round/>
            </a:ln>
          </p:spPr>
          <p:txBody>
            <a:bodyPr/>
            <a:lstStyle/>
            <a:p/>
          </p:txBody>
        </p:sp>
        <p:sp>
          <p:nvSpPr>
            <p:cNvPr id="46" name="pl46"/>
            <p:cNvSpPr/>
            <p:nvPr/>
          </p:nvSpPr>
          <p:spPr>
            <a:xfrm>
              <a:off x="4003259" y="1120597"/>
              <a:ext cx="3650186" cy="3226573"/>
            </a:xfrm>
            <a:custGeom>
              <a:avLst/>
              <a:pathLst>
                <a:path w="3650186" h="3226573">
                  <a:moveTo>
                    <a:pt x="0" y="3226573"/>
                  </a:moveTo>
                  <a:lnTo>
                    <a:pt x="260727" y="948992"/>
                  </a:lnTo>
                  <a:lnTo>
                    <a:pt x="521455" y="711744"/>
                  </a:lnTo>
                  <a:lnTo>
                    <a:pt x="782182" y="427046"/>
                  </a:lnTo>
                  <a:lnTo>
                    <a:pt x="1042910" y="521945"/>
                  </a:lnTo>
                  <a:lnTo>
                    <a:pt x="1303638" y="237248"/>
                  </a:lnTo>
                  <a:lnTo>
                    <a:pt x="1564365" y="0"/>
                  </a:lnTo>
                  <a:lnTo>
                    <a:pt x="1825093" y="47449"/>
                  </a:lnTo>
                  <a:lnTo>
                    <a:pt x="2085820" y="47449"/>
                  </a:lnTo>
                  <a:lnTo>
                    <a:pt x="2346548" y="142348"/>
                  </a:lnTo>
                  <a:lnTo>
                    <a:pt x="2607276" y="521945"/>
                  </a:lnTo>
                  <a:lnTo>
                    <a:pt x="2868003" y="1660736"/>
                  </a:lnTo>
                  <a:lnTo>
                    <a:pt x="3128731" y="2657178"/>
                  </a:lnTo>
                  <a:lnTo>
                    <a:pt x="3389458" y="2752077"/>
                  </a:lnTo>
                  <a:lnTo>
                    <a:pt x="3650186" y="1423488"/>
                  </a:lnTo>
                </a:path>
              </a:pathLst>
            </a:custGeom>
            <a:ln w="27101" cap="flat">
              <a:solidFill>
                <a:srgbClr val="9A32CD">
                  <a:alpha val="100000"/>
                </a:srgbClr>
              </a:solidFill>
              <a:prstDash val="solid"/>
              <a:round/>
            </a:ln>
          </p:spPr>
          <p:txBody>
            <a:bodyPr/>
            <a:lstStyle/>
            <a:p/>
          </p:txBody>
        </p:sp>
        <p:sp>
          <p:nvSpPr>
            <p:cNvPr id="47" name="pl47"/>
            <p:cNvSpPr/>
            <p:nvPr/>
          </p:nvSpPr>
          <p:spPr>
            <a:xfrm>
              <a:off x="7392717" y="3445628"/>
              <a:ext cx="260727" cy="189798"/>
            </a:xfrm>
            <a:custGeom>
              <a:avLst/>
              <a:pathLst>
                <a:path w="260727" h="189798">
                  <a:moveTo>
                    <a:pt x="0" y="0"/>
                  </a:moveTo>
                  <a:lnTo>
                    <a:pt x="260727" y="189798"/>
                  </a:lnTo>
                </a:path>
              </a:pathLst>
            </a:custGeom>
            <a:ln w="27101" cap="flat">
              <a:solidFill>
                <a:srgbClr val="836FFF">
                  <a:alpha val="100000"/>
                </a:srgbClr>
              </a:solidFill>
              <a:prstDash val="solid"/>
              <a:round/>
            </a:ln>
          </p:spPr>
          <p:txBody>
            <a:bodyPr/>
            <a:lstStyle/>
            <a:p/>
          </p:txBody>
        </p:sp>
        <p:sp>
          <p:nvSpPr>
            <p:cNvPr id="48" name="pl48"/>
            <p:cNvSpPr/>
            <p:nvPr/>
          </p:nvSpPr>
          <p:spPr>
            <a:xfrm>
              <a:off x="7666351" y="1306582"/>
              <a:ext cx="758675" cy="470309"/>
            </a:xfrm>
            <a:custGeom>
              <a:avLst/>
              <a:pathLst>
                <a:path w="758675" h="470309">
                  <a:moveTo>
                    <a:pt x="758675" y="0"/>
                  </a:moveTo>
                  <a:lnTo>
                    <a:pt x="0" y="470309"/>
                  </a:lnTo>
                </a:path>
              </a:pathLst>
            </a:custGeom>
          </p:spPr>
          <p:txBody>
            <a:bodyPr/>
            <a:lstStyle/>
            <a:p/>
          </p:txBody>
        </p:sp>
        <p:sp>
          <p:nvSpPr>
            <p:cNvPr id="49" name="pl49"/>
            <p:cNvSpPr/>
            <p:nvPr/>
          </p:nvSpPr>
          <p:spPr>
            <a:xfrm>
              <a:off x="7665123" y="1572888"/>
              <a:ext cx="717821" cy="535439"/>
            </a:xfrm>
            <a:custGeom>
              <a:avLst/>
              <a:pathLst>
                <a:path w="717821" h="535439">
                  <a:moveTo>
                    <a:pt x="717821" y="0"/>
                  </a:moveTo>
                  <a:lnTo>
                    <a:pt x="0" y="535439"/>
                  </a:lnTo>
                </a:path>
              </a:pathLst>
            </a:custGeom>
          </p:spPr>
          <p:txBody>
            <a:bodyPr/>
            <a:lstStyle/>
            <a:p/>
          </p:txBody>
        </p:sp>
        <p:sp>
          <p:nvSpPr>
            <p:cNvPr id="50" name="pl50"/>
            <p:cNvSpPr/>
            <p:nvPr/>
          </p:nvSpPr>
          <p:spPr>
            <a:xfrm>
              <a:off x="7667662" y="1837154"/>
              <a:ext cx="739367" cy="367713"/>
            </a:xfrm>
            <a:custGeom>
              <a:avLst/>
              <a:pathLst>
                <a:path w="739367" h="367713">
                  <a:moveTo>
                    <a:pt x="739367" y="0"/>
                  </a:moveTo>
                  <a:lnTo>
                    <a:pt x="0" y="367713"/>
                  </a:lnTo>
                </a:path>
              </a:pathLst>
            </a:custGeom>
          </p:spPr>
          <p:txBody>
            <a:bodyPr/>
            <a:lstStyle/>
            <a:p/>
          </p:txBody>
        </p:sp>
        <p:sp>
          <p:nvSpPr>
            <p:cNvPr id="51" name="pl51"/>
            <p:cNvSpPr/>
            <p:nvPr/>
          </p:nvSpPr>
          <p:spPr>
            <a:xfrm>
              <a:off x="7667878" y="2266284"/>
              <a:ext cx="715067" cy="341685"/>
            </a:xfrm>
            <a:custGeom>
              <a:avLst/>
              <a:pathLst>
                <a:path w="715067" h="341685">
                  <a:moveTo>
                    <a:pt x="715067" y="341685"/>
                  </a:moveTo>
                  <a:lnTo>
                    <a:pt x="0" y="0"/>
                  </a:lnTo>
                </a:path>
              </a:pathLst>
            </a:custGeom>
          </p:spPr>
          <p:txBody>
            <a:bodyPr/>
            <a:lstStyle/>
            <a:p/>
          </p:txBody>
        </p:sp>
        <p:sp>
          <p:nvSpPr>
            <p:cNvPr id="52" name="pl52"/>
            <p:cNvSpPr/>
            <p:nvPr/>
          </p:nvSpPr>
          <p:spPr>
            <a:xfrm>
              <a:off x="7670378" y="2096542"/>
              <a:ext cx="658206" cy="158761"/>
            </a:xfrm>
            <a:custGeom>
              <a:avLst/>
              <a:pathLst>
                <a:path w="658206" h="158761">
                  <a:moveTo>
                    <a:pt x="658206" y="0"/>
                  </a:moveTo>
                  <a:lnTo>
                    <a:pt x="0" y="158761"/>
                  </a:lnTo>
                </a:path>
              </a:pathLst>
            </a:custGeom>
          </p:spPr>
          <p:txBody>
            <a:bodyPr/>
            <a:lstStyle/>
            <a:p/>
          </p:txBody>
        </p:sp>
        <p:sp>
          <p:nvSpPr>
            <p:cNvPr id="53" name="pl53"/>
            <p:cNvSpPr/>
            <p:nvPr/>
          </p:nvSpPr>
          <p:spPr>
            <a:xfrm>
              <a:off x="7671274" y="2261487"/>
              <a:ext cx="765820" cy="90149"/>
            </a:xfrm>
            <a:custGeom>
              <a:avLst/>
              <a:pathLst>
                <a:path w="765820" h="90149">
                  <a:moveTo>
                    <a:pt x="765820" y="90149"/>
                  </a:moveTo>
                  <a:lnTo>
                    <a:pt x="0" y="0"/>
                  </a:lnTo>
                </a:path>
              </a:pathLst>
            </a:custGeom>
          </p:spPr>
          <p:txBody>
            <a:bodyPr/>
            <a:lstStyle/>
            <a:p/>
          </p:txBody>
        </p:sp>
        <p:sp>
          <p:nvSpPr>
            <p:cNvPr id="54" name="pl54"/>
            <p:cNvSpPr/>
            <p:nvPr/>
          </p:nvSpPr>
          <p:spPr>
            <a:xfrm>
              <a:off x="7665922" y="2410000"/>
              <a:ext cx="692938" cy="458918"/>
            </a:xfrm>
            <a:custGeom>
              <a:avLst/>
              <a:pathLst>
                <a:path w="692938" h="458918">
                  <a:moveTo>
                    <a:pt x="692938" y="458918"/>
                  </a:moveTo>
                  <a:lnTo>
                    <a:pt x="0" y="0"/>
                  </a:lnTo>
                </a:path>
              </a:pathLst>
            </a:custGeom>
          </p:spPr>
          <p:txBody>
            <a:bodyPr/>
            <a:lstStyle/>
            <a:p/>
          </p:txBody>
        </p:sp>
        <p:sp>
          <p:nvSpPr>
            <p:cNvPr id="55" name="pl55"/>
            <p:cNvSpPr/>
            <p:nvPr/>
          </p:nvSpPr>
          <p:spPr>
            <a:xfrm>
              <a:off x="7664333" y="2553191"/>
              <a:ext cx="688440" cy="575740"/>
            </a:xfrm>
            <a:custGeom>
              <a:avLst/>
              <a:pathLst>
                <a:path w="688440" h="575740">
                  <a:moveTo>
                    <a:pt x="688440" y="575740"/>
                  </a:moveTo>
                  <a:lnTo>
                    <a:pt x="0" y="0"/>
                  </a:lnTo>
                </a:path>
              </a:pathLst>
            </a:custGeom>
          </p:spPr>
          <p:txBody>
            <a:bodyPr/>
            <a:lstStyle/>
            <a:p/>
          </p:txBody>
        </p:sp>
        <p:sp>
          <p:nvSpPr>
            <p:cNvPr id="56" name="pl56"/>
            <p:cNvSpPr/>
            <p:nvPr/>
          </p:nvSpPr>
          <p:spPr>
            <a:xfrm>
              <a:off x="7666579" y="2978985"/>
              <a:ext cx="692282" cy="413908"/>
            </a:xfrm>
            <a:custGeom>
              <a:avLst/>
              <a:pathLst>
                <a:path w="692282" h="413908">
                  <a:moveTo>
                    <a:pt x="692282" y="413908"/>
                  </a:moveTo>
                  <a:lnTo>
                    <a:pt x="0" y="0"/>
                  </a:lnTo>
                </a:path>
              </a:pathLst>
            </a:custGeom>
          </p:spPr>
          <p:txBody>
            <a:bodyPr/>
            <a:lstStyle/>
            <a:p/>
          </p:txBody>
        </p:sp>
        <p:sp>
          <p:nvSpPr>
            <p:cNvPr id="57" name="pl57"/>
            <p:cNvSpPr/>
            <p:nvPr/>
          </p:nvSpPr>
          <p:spPr>
            <a:xfrm>
              <a:off x="7671428" y="3636923"/>
              <a:ext cx="621003" cy="51661"/>
            </a:xfrm>
            <a:custGeom>
              <a:avLst/>
              <a:pathLst>
                <a:path w="621003" h="51661">
                  <a:moveTo>
                    <a:pt x="621003" y="51661"/>
                  </a:moveTo>
                  <a:lnTo>
                    <a:pt x="0" y="0"/>
                  </a:lnTo>
                </a:path>
              </a:pathLst>
            </a:custGeom>
          </p:spPr>
          <p:txBody>
            <a:bodyPr/>
            <a:lstStyle/>
            <a:p/>
          </p:txBody>
        </p:sp>
        <p:sp>
          <p:nvSpPr>
            <p:cNvPr id="58" name="pg58"/>
            <p:cNvSpPr/>
            <p:nvPr/>
          </p:nvSpPr>
          <p:spPr>
            <a:xfrm>
              <a:off x="8356446" y="121503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125657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81%</a:t>
              </a:r>
            </a:p>
          </p:txBody>
        </p:sp>
        <p:sp>
          <p:nvSpPr>
            <p:cNvPr id="60" name="pg60"/>
            <p:cNvSpPr/>
            <p:nvPr/>
          </p:nvSpPr>
          <p:spPr>
            <a:xfrm>
              <a:off x="8314365" y="14809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1" name="tx61"/>
            <p:cNvSpPr/>
            <p:nvPr/>
          </p:nvSpPr>
          <p:spPr>
            <a:xfrm>
              <a:off x="8337225" y="15225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74%</a:t>
              </a:r>
            </a:p>
          </p:txBody>
        </p:sp>
        <p:sp>
          <p:nvSpPr>
            <p:cNvPr id="62" name="pg62"/>
            <p:cNvSpPr/>
            <p:nvPr/>
          </p:nvSpPr>
          <p:spPr>
            <a:xfrm>
              <a:off x="8338449" y="174579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61309" y="178733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72%</a:t>
              </a:r>
            </a:p>
          </p:txBody>
        </p:sp>
        <p:sp>
          <p:nvSpPr>
            <p:cNvPr id="64" name="pg64"/>
            <p:cNvSpPr/>
            <p:nvPr/>
          </p:nvSpPr>
          <p:spPr>
            <a:xfrm>
              <a:off x="8314365" y="25303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5719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66" name="pg66"/>
            <p:cNvSpPr/>
            <p:nvPr/>
          </p:nvSpPr>
          <p:spPr>
            <a:xfrm>
              <a:off x="8260004" y="200760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03045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68" name="pg68"/>
            <p:cNvSpPr/>
            <p:nvPr/>
          </p:nvSpPr>
          <p:spPr>
            <a:xfrm>
              <a:off x="8368515" y="226859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31013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70" name="pg70"/>
            <p:cNvSpPr/>
            <p:nvPr/>
          </p:nvSpPr>
          <p:spPr>
            <a:xfrm>
              <a:off x="8290281" y="27920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28336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68%</a:t>
              </a:r>
            </a:p>
          </p:txBody>
        </p:sp>
        <p:sp>
          <p:nvSpPr>
            <p:cNvPr id="72" name="pg72"/>
            <p:cNvSpPr/>
            <p:nvPr/>
          </p:nvSpPr>
          <p:spPr>
            <a:xfrm>
              <a:off x="8284194" y="305198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07054" y="309352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65%</a:t>
              </a:r>
            </a:p>
          </p:txBody>
        </p:sp>
        <p:sp>
          <p:nvSpPr>
            <p:cNvPr id="74" name="pg74"/>
            <p:cNvSpPr/>
            <p:nvPr/>
          </p:nvSpPr>
          <p:spPr>
            <a:xfrm>
              <a:off x="8290281" y="33159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33575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56%</a:t>
              </a:r>
            </a:p>
          </p:txBody>
        </p:sp>
        <p:sp>
          <p:nvSpPr>
            <p:cNvPr id="76" name="pg76"/>
            <p:cNvSpPr/>
            <p:nvPr/>
          </p:nvSpPr>
          <p:spPr>
            <a:xfrm>
              <a:off x="8223851" y="360453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246711" y="364607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42%</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00971" y="401416"/>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Sudan,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Rubella had the lowest coverage of all vaccines (42%), followed by MCV2 (56%).
Coverage of 7 vaccines decreased (DTP3, HEPB3, HIB3, IPV1, MCV1, MCV2 and ROTAC) compared to respective coverage in 2019.
Coverage of 8 vaccines increased (DTP3, HEPB3, HIB3, IPV1, IPVC, MCV1, MCV2 and ROTAC) and 1 vaccine decreased (RUBELLA)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3648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2362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10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79791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38506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55935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14649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733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32078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90793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11577" y="907931"/>
              <a:ext cx="3119675" cy="0"/>
            </a:xfrm>
            <a:custGeom>
              <a:avLst/>
              <a:pathLst>
                <a:path w="3119675" h="0">
                  <a:moveTo>
                    <a:pt x="0" y="0"/>
                  </a:moveTo>
                  <a:lnTo>
                    <a:pt x="0" y="0"/>
                  </a:lnTo>
                  <a:lnTo>
                    <a:pt x="1813764" y="0"/>
                  </a:lnTo>
                  <a:lnTo>
                    <a:pt x="2249068" y="0"/>
                  </a:lnTo>
                  <a:lnTo>
                    <a:pt x="2321618" y="0"/>
                  </a:lnTo>
                  <a:lnTo>
                    <a:pt x="3119675" y="0"/>
                  </a:lnTo>
                  <a:lnTo>
                    <a:pt x="3119675" y="0"/>
                  </a:lnTo>
                </a:path>
              </a:pathLst>
            </a:custGeom>
            <a:ln w="116535" cap="flat">
              <a:solidFill>
                <a:srgbClr val="E8E8E8">
                  <a:alpha val="100000"/>
                </a:srgbClr>
              </a:solidFill>
              <a:prstDash val="solid"/>
              <a:round/>
            </a:ln>
          </p:spPr>
          <p:txBody>
            <a:bodyPr/>
            <a:lstStyle/>
            <a:p/>
          </p:txBody>
        </p:sp>
        <p:sp>
          <p:nvSpPr>
            <p:cNvPr id="21" name="pl21"/>
            <p:cNvSpPr/>
            <p:nvPr/>
          </p:nvSpPr>
          <p:spPr>
            <a:xfrm>
              <a:off x="4939027" y="1320786"/>
              <a:ext cx="3700080" cy="0"/>
            </a:xfrm>
            <a:custGeom>
              <a:avLst/>
              <a:pathLst>
                <a:path w="3700080" h="0">
                  <a:moveTo>
                    <a:pt x="0" y="0"/>
                  </a:moveTo>
                  <a:lnTo>
                    <a:pt x="652955" y="0"/>
                  </a:lnTo>
                  <a:lnTo>
                    <a:pt x="2539270" y="0"/>
                  </a:lnTo>
                  <a:lnTo>
                    <a:pt x="3264776" y="0"/>
                  </a:lnTo>
                  <a:lnTo>
                    <a:pt x="3264776" y="0"/>
                  </a:lnTo>
                  <a:lnTo>
                    <a:pt x="3627529" y="0"/>
                  </a:lnTo>
                  <a:lnTo>
                    <a:pt x="3700080" y="0"/>
                  </a:lnTo>
                </a:path>
              </a:pathLst>
            </a:custGeom>
            <a:ln w="116535" cap="flat">
              <a:solidFill>
                <a:srgbClr val="E8E8E8">
                  <a:alpha val="100000"/>
                </a:srgbClr>
              </a:solidFill>
              <a:prstDash val="solid"/>
              <a:round/>
            </a:ln>
          </p:spPr>
          <p:txBody>
            <a:bodyPr/>
            <a:lstStyle/>
            <a:p/>
          </p:txBody>
        </p:sp>
        <p:sp>
          <p:nvSpPr>
            <p:cNvPr id="22" name="pl22"/>
            <p:cNvSpPr/>
            <p:nvPr/>
          </p:nvSpPr>
          <p:spPr>
            <a:xfrm>
              <a:off x="4286071" y="1733641"/>
              <a:ext cx="3917731" cy="0"/>
            </a:xfrm>
            <a:custGeom>
              <a:avLst/>
              <a:pathLst>
                <a:path w="3917731" h="0">
                  <a:moveTo>
                    <a:pt x="0" y="0"/>
                  </a:moveTo>
                  <a:lnTo>
                    <a:pt x="870607" y="0"/>
                  </a:lnTo>
                  <a:lnTo>
                    <a:pt x="2321618" y="0"/>
                  </a:lnTo>
                  <a:lnTo>
                    <a:pt x="3264776" y="0"/>
                  </a:lnTo>
                  <a:lnTo>
                    <a:pt x="3264776" y="0"/>
                  </a:lnTo>
                  <a:lnTo>
                    <a:pt x="3700080" y="0"/>
                  </a:lnTo>
                  <a:lnTo>
                    <a:pt x="3917731" y="0"/>
                  </a:lnTo>
                </a:path>
              </a:pathLst>
            </a:custGeom>
            <a:ln w="116535" cap="flat">
              <a:solidFill>
                <a:srgbClr val="E8E8E8">
                  <a:alpha val="100000"/>
                </a:srgbClr>
              </a:solidFill>
              <a:prstDash val="solid"/>
              <a:round/>
            </a:ln>
          </p:spPr>
          <p:txBody>
            <a:bodyPr/>
            <a:lstStyle/>
            <a:p/>
          </p:txBody>
        </p:sp>
        <p:sp>
          <p:nvSpPr>
            <p:cNvPr id="23" name="pl23"/>
            <p:cNvSpPr/>
            <p:nvPr/>
          </p:nvSpPr>
          <p:spPr>
            <a:xfrm>
              <a:off x="4286071" y="2146496"/>
              <a:ext cx="3917731" cy="0"/>
            </a:xfrm>
            <a:custGeom>
              <a:avLst/>
              <a:pathLst>
                <a:path w="3917731" h="0">
                  <a:moveTo>
                    <a:pt x="0" y="0"/>
                  </a:moveTo>
                  <a:lnTo>
                    <a:pt x="870607" y="0"/>
                  </a:lnTo>
                  <a:lnTo>
                    <a:pt x="2321618" y="0"/>
                  </a:lnTo>
                  <a:lnTo>
                    <a:pt x="3264776" y="0"/>
                  </a:lnTo>
                  <a:lnTo>
                    <a:pt x="3264776" y="0"/>
                  </a:lnTo>
                  <a:lnTo>
                    <a:pt x="3700080" y="0"/>
                  </a:lnTo>
                  <a:lnTo>
                    <a:pt x="3917731" y="0"/>
                  </a:lnTo>
                </a:path>
              </a:pathLst>
            </a:custGeom>
            <a:ln w="116535" cap="flat">
              <a:solidFill>
                <a:srgbClr val="E8E8E8">
                  <a:alpha val="100000"/>
                </a:srgbClr>
              </a:solidFill>
              <a:prstDash val="solid"/>
              <a:round/>
            </a:ln>
          </p:spPr>
          <p:txBody>
            <a:bodyPr/>
            <a:lstStyle/>
            <a:p/>
          </p:txBody>
        </p:sp>
        <p:sp>
          <p:nvSpPr>
            <p:cNvPr id="24" name="pl24"/>
            <p:cNvSpPr/>
            <p:nvPr/>
          </p:nvSpPr>
          <p:spPr>
            <a:xfrm>
              <a:off x="4286071" y="2559351"/>
              <a:ext cx="3917731" cy="0"/>
            </a:xfrm>
            <a:custGeom>
              <a:avLst/>
              <a:pathLst>
                <a:path w="3917731" h="0">
                  <a:moveTo>
                    <a:pt x="0" y="0"/>
                  </a:moveTo>
                  <a:lnTo>
                    <a:pt x="870607" y="0"/>
                  </a:lnTo>
                  <a:lnTo>
                    <a:pt x="2321618" y="0"/>
                  </a:lnTo>
                  <a:lnTo>
                    <a:pt x="3264776" y="0"/>
                  </a:lnTo>
                  <a:lnTo>
                    <a:pt x="3264776" y="0"/>
                  </a:lnTo>
                  <a:lnTo>
                    <a:pt x="3627529" y="0"/>
                  </a:lnTo>
                  <a:lnTo>
                    <a:pt x="3917731" y="0"/>
                  </a:lnTo>
                </a:path>
              </a:pathLst>
            </a:custGeom>
            <a:ln w="116535" cap="flat">
              <a:solidFill>
                <a:srgbClr val="E8E8E8">
                  <a:alpha val="100000"/>
                </a:srgbClr>
              </a:solidFill>
              <a:prstDash val="solid"/>
              <a:round/>
            </a:ln>
          </p:spPr>
          <p:txBody>
            <a:bodyPr/>
            <a:lstStyle/>
            <a:p/>
          </p:txBody>
        </p:sp>
        <p:sp>
          <p:nvSpPr>
            <p:cNvPr id="25" name="pl25"/>
            <p:cNvSpPr/>
            <p:nvPr/>
          </p:nvSpPr>
          <p:spPr>
            <a:xfrm>
              <a:off x="5084128" y="2972206"/>
              <a:ext cx="3192226" cy="0"/>
            </a:xfrm>
            <a:custGeom>
              <a:avLst/>
              <a:pathLst>
                <a:path w="3192226" h="0">
                  <a:moveTo>
                    <a:pt x="0" y="0"/>
                  </a:moveTo>
                  <a:lnTo>
                    <a:pt x="580404" y="0"/>
                  </a:lnTo>
                  <a:lnTo>
                    <a:pt x="2249068" y="0"/>
                  </a:lnTo>
                  <a:lnTo>
                    <a:pt x="2902023" y="0"/>
                  </a:lnTo>
                  <a:lnTo>
                    <a:pt x="2974574" y="0"/>
                  </a:lnTo>
                  <a:lnTo>
                    <a:pt x="3119675" y="0"/>
                  </a:lnTo>
                  <a:lnTo>
                    <a:pt x="3192226" y="0"/>
                  </a:lnTo>
                </a:path>
              </a:pathLst>
            </a:custGeom>
            <a:ln w="116535" cap="flat">
              <a:solidFill>
                <a:srgbClr val="E8E8E8">
                  <a:alpha val="100000"/>
                </a:srgbClr>
              </a:solidFill>
              <a:prstDash val="solid"/>
              <a:round/>
            </a:ln>
          </p:spPr>
          <p:txBody>
            <a:bodyPr/>
            <a:lstStyle/>
            <a:p/>
          </p:txBody>
        </p:sp>
        <p:sp>
          <p:nvSpPr>
            <p:cNvPr id="26" name="pl26"/>
            <p:cNvSpPr/>
            <p:nvPr/>
          </p:nvSpPr>
          <p:spPr>
            <a:xfrm>
              <a:off x="4793926" y="3385062"/>
              <a:ext cx="3192226" cy="0"/>
            </a:xfrm>
            <a:custGeom>
              <a:avLst/>
              <a:pathLst>
                <a:path w="3192226" h="0">
                  <a:moveTo>
                    <a:pt x="0" y="0"/>
                  </a:moveTo>
                  <a:lnTo>
                    <a:pt x="362752" y="0"/>
                  </a:lnTo>
                  <a:lnTo>
                    <a:pt x="1596113" y="0"/>
                  </a:lnTo>
                  <a:lnTo>
                    <a:pt x="2466720" y="0"/>
                  </a:lnTo>
                  <a:lnTo>
                    <a:pt x="2539270" y="0"/>
                  </a:lnTo>
                  <a:lnTo>
                    <a:pt x="2902023" y="0"/>
                  </a:lnTo>
                  <a:lnTo>
                    <a:pt x="3192226" y="0"/>
                  </a:lnTo>
                </a:path>
              </a:pathLst>
            </a:custGeom>
            <a:ln w="116535" cap="flat">
              <a:solidFill>
                <a:srgbClr val="E8E8E8">
                  <a:alpha val="100000"/>
                </a:srgbClr>
              </a:solidFill>
              <a:prstDash val="solid"/>
              <a:round/>
            </a:ln>
          </p:spPr>
          <p:txBody>
            <a:bodyPr/>
            <a:lstStyle/>
            <a:p/>
          </p:txBody>
        </p:sp>
        <p:sp>
          <p:nvSpPr>
            <p:cNvPr id="27" name="pl27"/>
            <p:cNvSpPr/>
            <p:nvPr/>
          </p:nvSpPr>
          <p:spPr>
            <a:xfrm>
              <a:off x="4068420" y="3797917"/>
              <a:ext cx="2756922" cy="0"/>
            </a:xfrm>
            <a:custGeom>
              <a:avLst/>
              <a:pathLst>
                <a:path w="2756922" h="0">
                  <a:moveTo>
                    <a:pt x="0" y="0"/>
                  </a:moveTo>
                  <a:lnTo>
                    <a:pt x="145101" y="0"/>
                  </a:lnTo>
                  <a:lnTo>
                    <a:pt x="1451011" y="0"/>
                  </a:lnTo>
                  <a:lnTo>
                    <a:pt x="1958865" y="0"/>
                  </a:lnTo>
                  <a:lnTo>
                    <a:pt x="1958865" y="0"/>
                  </a:lnTo>
                  <a:lnTo>
                    <a:pt x="2321618" y="0"/>
                  </a:lnTo>
                  <a:lnTo>
                    <a:pt x="2756922" y="0"/>
                  </a:lnTo>
                </a:path>
              </a:pathLst>
            </a:custGeom>
            <a:ln w="116535" cap="flat">
              <a:solidFill>
                <a:srgbClr val="E8E8E8">
                  <a:alpha val="100000"/>
                </a:srgbClr>
              </a:solidFill>
              <a:prstDash val="solid"/>
              <a:round/>
            </a:ln>
          </p:spPr>
          <p:txBody>
            <a:bodyPr/>
            <a:lstStyle/>
            <a:p/>
          </p:txBody>
        </p:sp>
        <p:sp>
          <p:nvSpPr>
            <p:cNvPr id="28" name="pl28"/>
            <p:cNvSpPr/>
            <p:nvPr/>
          </p:nvSpPr>
          <p:spPr>
            <a:xfrm>
              <a:off x="4793926" y="4210772"/>
              <a:ext cx="2902023" cy="0"/>
            </a:xfrm>
            <a:custGeom>
              <a:avLst/>
              <a:pathLst>
                <a:path w="2902023" h="0">
                  <a:moveTo>
                    <a:pt x="0" y="0"/>
                  </a:moveTo>
                  <a:lnTo>
                    <a:pt x="362752" y="0"/>
                  </a:lnTo>
                  <a:lnTo>
                    <a:pt x="1886315" y="0"/>
                  </a:lnTo>
                  <a:lnTo>
                    <a:pt x="2176517" y="0"/>
                  </a:lnTo>
                  <a:lnTo>
                    <a:pt x="2466720" y="0"/>
                  </a:lnTo>
                  <a:lnTo>
                    <a:pt x="2756922" y="0"/>
                  </a:lnTo>
                  <a:lnTo>
                    <a:pt x="2902023" y="0"/>
                  </a:lnTo>
                </a:path>
              </a:pathLst>
            </a:custGeom>
            <a:ln w="116535" cap="flat">
              <a:solidFill>
                <a:srgbClr val="E8E8E8">
                  <a:alpha val="100000"/>
                </a:srgbClr>
              </a:solidFill>
              <a:prstDash val="solid"/>
              <a:round/>
            </a:ln>
          </p:spPr>
          <p:txBody>
            <a:bodyPr/>
            <a:lstStyle/>
            <a:p/>
          </p:txBody>
        </p:sp>
        <p:sp>
          <p:nvSpPr>
            <p:cNvPr id="29" name="pl29"/>
            <p:cNvSpPr/>
            <p:nvPr/>
          </p:nvSpPr>
          <p:spPr>
            <a:xfrm>
              <a:off x="4358622" y="4623627"/>
              <a:ext cx="3845181" cy="0"/>
            </a:xfrm>
            <a:custGeom>
              <a:avLst/>
              <a:pathLst>
                <a:path w="3845181" h="0">
                  <a:moveTo>
                    <a:pt x="0" y="0"/>
                  </a:moveTo>
                  <a:lnTo>
                    <a:pt x="870607" y="0"/>
                  </a:lnTo>
                  <a:lnTo>
                    <a:pt x="2466720" y="0"/>
                  </a:lnTo>
                  <a:lnTo>
                    <a:pt x="3119675" y="0"/>
                  </a:lnTo>
                  <a:lnTo>
                    <a:pt x="3264776" y="0"/>
                  </a:lnTo>
                  <a:lnTo>
                    <a:pt x="3627529" y="0"/>
                  </a:lnTo>
                  <a:lnTo>
                    <a:pt x="3845181" y="0"/>
                  </a:lnTo>
                </a:path>
              </a:pathLst>
            </a:custGeom>
            <a:ln w="116535" cap="flat">
              <a:solidFill>
                <a:srgbClr val="E8E8E8">
                  <a:alpha val="100000"/>
                </a:srgbClr>
              </a:solidFill>
              <a:prstDash val="solid"/>
              <a:round/>
            </a:ln>
          </p:spPr>
          <p:txBody>
            <a:bodyPr/>
            <a:lstStyle/>
            <a:p/>
          </p:txBody>
        </p:sp>
        <p:sp>
          <p:nvSpPr>
            <p:cNvPr id="30" name="pl30"/>
            <p:cNvSpPr/>
            <p:nvPr/>
          </p:nvSpPr>
          <p:spPr>
            <a:xfrm>
              <a:off x="4140970" y="5036482"/>
              <a:ext cx="4135383" cy="0"/>
            </a:xfrm>
            <a:custGeom>
              <a:avLst/>
              <a:pathLst>
                <a:path w="4135383" h="0">
                  <a:moveTo>
                    <a:pt x="0" y="0"/>
                  </a:moveTo>
                  <a:lnTo>
                    <a:pt x="145101" y="0"/>
                  </a:lnTo>
                  <a:lnTo>
                    <a:pt x="1668663" y="0"/>
                  </a:lnTo>
                  <a:lnTo>
                    <a:pt x="2031416" y="0"/>
                  </a:lnTo>
                  <a:lnTo>
                    <a:pt x="3409877" y="0"/>
                  </a:lnTo>
                  <a:lnTo>
                    <a:pt x="3990282" y="0"/>
                  </a:lnTo>
                  <a:lnTo>
                    <a:pt x="4135383" y="0"/>
                  </a:lnTo>
                </a:path>
              </a:pathLst>
            </a:custGeom>
            <a:ln w="116535" cap="flat">
              <a:solidFill>
                <a:srgbClr val="E8E8E8">
                  <a:alpha val="100000"/>
                </a:srgbClr>
              </a:solidFill>
              <a:prstDash val="solid"/>
              <a:round/>
            </a:ln>
          </p:spPr>
          <p:txBody>
            <a:bodyPr/>
            <a:lstStyle/>
            <a:p/>
          </p:txBody>
        </p:sp>
        <p:sp>
          <p:nvSpPr>
            <p:cNvPr id="31" name="pt31"/>
            <p:cNvSpPr/>
            <p:nvPr/>
          </p:nvSpPr>
          <p:spPr>
            <a:xfrm>
              <a:off x="812675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2675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2561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3286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00707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00707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2084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460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205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9930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930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5874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493452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737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9930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165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463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463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15217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2815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0319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9930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165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463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463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15217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2815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0319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9930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910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463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463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15217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2815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0319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4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165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18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993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6600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07962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286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165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144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286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561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15217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8942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8553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2084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8553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2278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2278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2090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0639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51493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144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463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2561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6594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15217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894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7574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9930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165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188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737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22472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3541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82084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18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267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463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0513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281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13647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678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6848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494881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76257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633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487625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1553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103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22330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544923"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103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22330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544923"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103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422330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544923"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9593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02136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7042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338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73115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32727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76257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00565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45666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63318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73115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61747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103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429585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76257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13586"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07820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10961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72514"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508103" y="4099563"/>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MengA</a:t>
              </a:r>
            </a:p>
          </p:txBody>
        </p:sp>
        <p:sp>
          <p:nvSpPr>
            <p:cNvPr id="144" name="tx144"/>
            <p:cNvSpPr/>
            <p:nvPr/>
          </p:nvSpPr>
          <p:spPr>
            <a:xfrm>
              <a:off x="572514"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572514"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6732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6916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264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09194"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09194"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6734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093845" y="398022"/>
              <a:ext cx="31126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Sudan,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(48%). DTP1 coverage increased in 2025 (83%) compared to 2024, and was lower than in 2019. In 2019-2025, DTP1 coverage was at it's lowest level in 2024 (48%).
In 2024, 11 vaccines had lower coverage than in 2019.
In 2025, 11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44974"/>
              <a:ext cx="6481656" cy="1623808"/>
            </a:xfrm>
            <a:custGeom>
              <a:avLst/>
              <a:pathLst>
                <a:path w="6481656" h="1623808">
                  <a:moveTo>
                    <a:pt x="0" y="956887"/>
                  </a:moveTo>
                  <a:lnTo>
                    <a:pt x="259266" y="840901"/>
                  </a:lnTo>
                  <a:lnTo>
                    <a:pt x="518532" y="1014880"/>
                  </a:lnTo>
                  <a:lnTo>
                    <a:pt x="777798" y="753911"/>
                  </a:lnTo>
                  <a:lnTo>
                    <a:pt x="1037065" y="608928"/>
                  </a:lnTo>
                  <a:lnTo>
                    <a:pt x="1296331" y="492942"/>
                  </a:lnTo>
                  <a:lnTo>
                    <a:pt x="1555597" y="492942"/>
                  </a:lnTo>
                  <a:lnTo>
                    <a:pt x="1814863" y="318962"/>
                  </a:lnTo>
                  <a:lnTo>
                    <a:pt x="2074130" y="260969"/>
                  </a:lnTo>
                  <a:lnTo>
                    <a:pt x="2333396" y="405952"/>
                  </a:lnTo>
                  <a:lnTo>
                    <a:pt x="2592662" y="144982"/>
                  </a:lnTo>
                  <a:lnTo>
                    <a:pt x="2851928" y="57993"/>
                  </a:lnTo>
                  <a:lnTo>
                    <a:pt x="3111195" y="86989"/>
                  </a:lnTo>
                  <a:lnTo>
                    <a:pt x="3370461" y="57993"/>
                  </a:lnTo>
                  <a:lnTo>
                    <a:pt x="3629727" y="28996"/>
                  </a:lnTo>
                  <a:lnTo>
                    <a:pt x="3888994" y="57993"/>
                  </a:lnTo>
                  <a:lnTo>
                    <a:pt x="4148260" y="57993"/>
                  </a:lnTo>
                  <a:lnTo>
                    <a:pt x="4407526" y="0"/>
                  </a:lnTo>
                  <a:lnTo>
                    <a:pt x="4666792" y="57993"/>
                  </a:lnTo>
                  <a:lnTo>
                    <a:pt x="4926059" y="57993"/>
                  </a:lnTo>
                  <a:lnTo>
                    <a:pt x="5185325" y="144982"/>
                  </a:lnTo>
                  <a:lnTo>
                    <a:pt x="5444591" y="318962"/>
                  </a:lnTo>
                  <a:lnTo>
                    <a:pt x="5703857" y="318962"/>
                  </a:lnTo>
                  <a:lnTo>
                    <a:pt x="5963124" y="1275849"/>
                  </a:lnTo>
                  <a:lnTo>
                    <a:pt x="6222390" y="1623808"/>
                  </a:lnTo>
                  <a:lnTo>
                    <a:pt x="6481656" y="695918"/>
                  </a:lnTo>
                </a:path>
              </a:pathLst>
            </a:custGeom>
            <a:ln w="27101" cap="flat">
              <a:solidFill>
                <a:srgbClr val="F8766D">
                  <a:alpha val="100000"/>
                </a:srgbClr>
              </a:solidFill>
              <a:prstDash val="solid"/>
              <a:round/>
            </a:ln>
          </p:spPr>
          <p:txBody>
            <a:bodyPr/>
            <a:lstStyle/>
            <a:p/>
          </p:txBody>
        </p:sp>
        <p:sp>
          <p:nvSpPr>
            <p:cNvPr id="28" name="pl28"/>
            <p:cNvSpPr/>
            <p:nvPr/>
          </p:nvSpPr>
          <p:spPr>
            <a:xfrm>
              <a:off x="4550214" y="2853902"/>
              <a:ext cx="3370461" cy="1449829"/>
            </a:xfrm>
            <a:custGeom>
              <a:avLst/>
              <a:pathLst>
                <a:path w="3370461" h="1449829">
                  <a:moveTo>
                    <a:pt x="0" y="1449829"/>
                  </a:moveTo>
                  <a:lnTo>
                    <a:pt x="259266" y="492942"/>
                  </a:lnTo>
                  <a:lnTo>
                    <a:pt x="518532" y="376955"/>
                  </a:lnTo>
                  <a:lnTo>
                    <a:pt x="777798" y="144982"/>
                  </a:lnTo>
                  <a:lnTo>
                    <a:pt x="1037065" y="144982"/>
                  </a:lnTo>
                  <a:lnTo>
                    <a:pt x="1296331" y="57993"/>
                  </a:lnTo>
                  <a:lnTo>
                    <a:pt x="1555597" y="57993"/>
                  </a:lnTo>
                  <a:lnTo>
                    <a:pt x="1814863" y="0"/>
                  </a:lnTo>
                  <a:lnTo>
                    <a:pt x="2074130" y="173979"/>
                  </a:lnTo>
                  <a:lnTo>
                    <a:pt x="2333396" y="318962"/>
                  </a:lnTo>
                  <a:lnTo>
                    <a:pt x="2592662" y="318962"/>
                  </a:lnTo>
                  <a:lnTo>
                    <a:pt x="2851928" y="1043877"/>
                  </a:lnTo>
                  <a:lnTo>
                    <a:pt x="3111195" y="1101870"/>
                  </a:lnTo>
                  <a:lnTo>
                    <a:pt x="3370461" y="521938"/>
                  </a:lnTo>
                </a:path>
              </a:pathLst>
            </a:custGeom>
            <a:ln w="27101" cap="flat">
              <a:solidFill>
                <a:srgbClr val="00BA38">
                  <a:alpha val="100000"/>
                </a:srgbClr>
              </a:solidFill>
              <a:prstDash val="solid"/>
              <a:round/>
            </a:ln>
          </p:spPr>
          <p:txBody>
            <a:bodyPr/>
            <a:lstStyle/>
            <a:p/>
          </p:txBody>
        </p:sp>
        <p:sp>
          <p:nvSpPr>
            <p:cNvPr id="29" name="pl29"/>
            <p:cNvSpPr/>
            <p:nvPr/>
          </p:nvSpPr>
          <p:spPr>
            <a:xfrm>
              <a:off x="4809480" y="2186981"/>
              <a:ext cx="3111195" cy="1942771"/>
            </a:xfrm>
            <a:custGeom>
              <a:avLst/>
              <a:pathLst>
                <a:path w="3111195" h="1942771">
                  <a:moveTo>
                    <a:pt x="0" y="1942771"/>
                  </a:moveTo>
                  <a:lnTo>
                    <a:pt x="259266" y="0"/>
                  </a:lnTo>
                  <a:lnTo>
                    <a:pt x="518532" y="115986"/>
                  </a:lnTo>
                  <a:lnTo>
                    <a:pt x="777798" y="115986"/>
                  </a:lnTo>
                  <a:lnTo>
                    <a:pt x="1037065" y="57993"/>
                  </a:lnTo>
                  <a:lnTo>
                    <a:pt x="1296331" y="115986"/>
                  </a:lnTo>
                  <a:lnTo>
                    <a:pt x="1555597" y="115986"/>
                  </a:lnTo>
                  <a:lnTo>
                    <a:pt x="1814863" y="202976"/>
                  </a:lnTo>
                  <a:lnTo>
                    <a:pt x="2074130" y="347959"/>
                  </a:lnTo>
                  <a:lnTo>
                    <a:pt x="2333396" y="405952"/>
                  </a:lnTo>
                  <a:lnTo>
                    <a:pt x="2592662" y="1304846"/>
                  </a:lnTo>
                  <a:lnTo>
                    <a:pt x="2851928" y="1652805"/>
                  </a:lnTo>
                  <a:lnTo>
                    <a:pt x="3111195" y="666921"/>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9025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33746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81552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1634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511838" y="426535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771104" y="409137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335" y="2794666"/>
              <a:ext cx="242606" cy="55429"/>
            </a:xfrm>
            <a:custGeom>
              <a:avLst/>
              <a:pathLst>
                <a:path w="242606" h="55429">
                  <a:moveTo>
                    <a:pt x="242606" y="0"/>
                  </a:moveTo>
                  <a:lnTo>
                    <a:pt x="0" y="55429"/>
                  </a:lnTo>
                </a:path>
              </a:pathLst>
            </a:custGeom>
          </p:spPr>
          <p:txBody>
            <a:bodyPr/>
            <a:lstStyle/>
            <a:p/>
          </p:txBody>
        </p:sp>
        <p:sp>
          <p:nvSpPr>
            <p:cNvPr id="38" name="pl38"/>
            <p:cNvSpPr/>
            <p:nvPr/>
          </p:nvSpPr>
          <p:spPr>
            <a:xfrm>
              <a:off x="7935591" y="2945654"/>
              <a:ext cx="244350" cy="78013"/>
            </a:xfrm>
            <a:custGeom>
              <a:avLst/>
              <a:pathLst>
                <a:path w="244350" h="78013">
                  <a:moveTo>
                    <a:pt x="244350" y="78013"/>
                  </a:moveTo>
                  <a:lnTo>
                    <a:pt x="0" y="0"/>
                  </a:lnTo>
                </a:path>
              </a:pathLst>
            </a:custGeom>
          </p:spPr>
          <p:txBody>
            <a:bodyPr/>
            <a:lstStyle/>
            <a:p/>
          </p:txBody>
        </p:sp>
        <p:sp>
          <p:nvSpPr>
            <p:cNvPr id="39" name="pl39"/>
            <p:cNvSpPr/>
            <p:nvPr/>
          </p:nvSpPr>
          <p:spPr>
            <a:xfrm>
              <a:off x="7940040" y="3375841"/>
              <a:ext cx="239902" cy="0"/>
            </a:xfrm>
            <a:custGeom>
              <a:avLst/>
              <a:pathLst>
                <a:path w="239902" h="0">
                  <a:moveTo>
                    <a:pt x="239902" y="0"/>
                  </a:moveTo>
                  <a:lnTo>
                    <a:pt x="0" y="0"/>
                  </a:lnTo>
                </a:path>
              </a:pathLst>
            </a:custGeom>
          </p:spPr>
          <p:txBody>
            <a:bodyPr/>
            <a:lstStyle/>
            <a:p/>
          </p:txBody>
        </p:sp>
        <p:sp>
          <p:nvSpPr>
            <p:cNvPr id="40" name="pg40"/>
            <p:cNvSpPr/>
            <p:nvPr/>
          </p:nvSpPr>
          <p:spPr>
            <a:xfrm>
              <a:off x="8111362" y="26893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7302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74%</a:t>
              </a:r>
            </a:p>
          </p:txBody>
        </p:sp>
        <p:sp>
          <p:nvSpPr>
            <p:cNvPr id="42" name="pg42"/>
            <p:cNvSpPr/>
            <p:nvPr/>
          </p:nvSpPr>
          <p:spPr>
            <a:xfrm>
              <a:off x="8111362" y="29617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30025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4" name="pg44"/>
            <p:cNvSpPr/>
            <p:nvPr/>
          </p:nvSpPr>
          <p:spPr>
            <a:xfrm>
              <a:off x="8111362" y="328485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33256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56%</a:t>
              </a:r>
            </a:p>
          </p:txBody>
        </p:sp>
        <p:sp>
          <p:nvSpPr>
            <p:cNvPr id="46" name="pg46"/>
            <p:cNvSpPr/>
            <p:nvPr/>
          </p:nvSpPr>
          <p:spPr>
            <a:xfrm>
              <a:off x="1142188" y="31806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908" y="32244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62</a:t>
              </a:r>
            </a:p>
          </p:txBody>
        </p:sp>
        <p:sp>
          <p:nvSpPr>
            <p:cNvPr id="48" name="pg48"/>
            <p:cNvSpPr/>
            <p:nvPr/>
          </p:nvSpPr>
          <p:spPr>
            <a:xfrm>
              <a:off x="4254526" y="428182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300246" y="432717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24</a:t>
              </a:r>
            </a:p>
          </p:txBody>
        </p:sp>
        <p:sp>
          <p:nvSpPr>
            <p:cNvPr id="50" name="pg50"/>
            <p:cNvSpPr/>
            <p:nvPr/>
          </p:nvSpPr>
          <p:spPr>
            <a:xfrm>
              <a:off x="4872968" y="396983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918688" y="401358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30</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49317" y="1704354"/>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Sudan has 3 out of the 4 SDG vaccines.
In 2025, Sudan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35 percentage points from 48% in 2024 to 83% in 2025.
• DTP3 coverage increased 32 percentage points from 39% in 2024 to 71% in 2025.
• There were there were 565,000 fewer zero-dose children in 2025. This leaves 273,000 children without vaccination, vulnerable to vaccine-preventable diseases and a further 193,000 with incomplete protection.
• Sudan accounted for 21.6% of zero-dose children in Middle East and North Africa (MENA) and 2% of zero-dose children globally.
• MCV1 coverage increased 22 percentage points from 46% in 2024 to 68% in 2025. There were 514,000 children who missed out on the first measles vaccination.
• MCV2 coverage increased 20 percentage points from 36% in 2024 to 56%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Sudan,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Sudan.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P7TF5XRZ5TZD-1674051314-8270</_dlc_DocId>
    <_dlc_DocIdUrl xmlns="5ce71423-0d49-4a04-8822-86064e799dcd">
      <Url>https://unicef.sharepoint.com/teams/DAPM-DataComm/_layouts/15/DocIdRedir.aspx?ID=P7TF5XRZ5TZD-1674051314-8270</Url>
      <Description>P7TF5XRZ5TZD-1674051314-8270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6C6499B-127E-450C-AE31-BE25921375B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b97962c5-2206-4190-ac1c-c22fe3e8f307</vt:lpwstr>
  </property>
</Properties>
</file>