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4e7103d3d9d3dfb201c3a397817af867a13f0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04ae158bedfd21d58e626f1d9dabd65dff5c580.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d799d924d3578fd636aeec6f398c95c5b5d4ef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949316"/>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 name="rc5"/>
            <p:cNvSpPr/>
            <p:nvPr/>
          </p:nvSpPr>
          <p:spPr>
            <a:xfrm>
              <a:off x="1267024" y="1949316"/>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 name="rc6"/>
            <p:cNvSpPr/>
            <p:nvPr/>
          </p:nvSpPr>
          <p:spPr>
            <a:xfrm>
              <a:off x="1578076"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27" y="1949316"/>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2200178" y="1949316"/>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29" y="1949316"/>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80" y="1949316"/>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32" y="1949316"/>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83"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34"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85"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37"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88"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39"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90"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42"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93"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44" y="1949316"/>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95"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47" y="1949316"/>
              <a:ext cx="311051" cy="26103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8" y="1949316"/>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9" y="1949316"/>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100"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52" y="1949316"/>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3" y="1949316"/>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4" y="1949316"/>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73" y="2471377"/>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7024" y="2471377"/>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76" y="247137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27" y="2471377"/>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78" y="2471377"/>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29" y="247137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80" y="247137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32" y="247137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83"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34"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85"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37" y="2471377"/>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88"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39"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90" y="2471377"/>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42"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93"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44" y="2471377"/>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95" y="2471377"/>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47" y="247137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8" y="2471377"/>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9" y="247137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100"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52" y="247137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3" y="247137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4"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73"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267024" y="273240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76"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27"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78"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29"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80"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32"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83"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34"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85"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37"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88"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39"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90"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42"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93"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44"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95"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47"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8"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9" y="273240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100"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52" y="273240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3" y="273240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4" y="273240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73" y="3254469"/>
              <a:ext cx="311051" cy="26103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1267024"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76" y="3254469"/>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27"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78" y="3254469"/>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29" y="3254469"/>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80" y="3254469"/>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32" y="3254469"/>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83"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34"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85"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37"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88"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39"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90"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42"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93"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44"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95" y="3254469"/>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47" y="3254469"/>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8"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9" y="3254469"/>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100"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52" y="3254469"/>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3" y="3254469"/>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4" y="325446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1267024" y="2210347"/>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1578076"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1889127" y="2210347"/>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2200178" y="2210347"/>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29" y="2210347"/>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80" y="2210347"/>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32" y="2210347"/>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83"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34"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85"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37"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88" y="2210347"/>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39" y="2210347"/>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90" y="2210347"/>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42"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93"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44" y="2210347"/>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95"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47" y="2210347"/>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8" y="2210347"/>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9"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100" y="221034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52" y="221034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3" y="2210347"/>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4" y="2210347"/>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1578076" y="299343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1889127" y="299343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2200178" y="299343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2511229" y="299343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2822280" y="299343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332" y="299343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3444383"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3755434"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4066485"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4377537"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588"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39"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90"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5621742"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5932793"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6243844"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6554895" y="299343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6865947" y="299343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7176998" y="299343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7488049" y="299343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7799100"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8110152" y="299343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8421203" y="299343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8732254" y="2993438"/>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7" name="rc157"/>
            <p:cNvSpPr/>
            <p:nvPr/>
          </p:nvSpPr>
          <p:spPr>
            <a:xfrm>
              <a:off x="5621742" y="4037560"/>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5932793" y="4037560"/>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6243844" y="4037560"/>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6554895" y="4037560"/>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6865947" y="403756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7176998" y="403756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7488049" y="403756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7799100" y="4037560"/>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8110152" y="403756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8421203" y="403756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8732254" y="4037560"/>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7488049" y="429859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7799100" y="429859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8110152" y="4298591"/>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8421203" y="429859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4" y="429859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955973" y="4559621"/>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1267024" y="4559621"/>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1578076"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1889127" y="4559621"/>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2200178"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2511229"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2822280" y="4559621"/>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3133332" y="4559621"/>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3444383"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3755434"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4066485"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4377537"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4688588"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4999639"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90"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42"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93"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44" y="4559621"/>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95"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47" y="4559621"/>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8" y="4559621"/>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9"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100" y="4559621"/>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52"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3" y="4559621"/>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4" y="4559621"/>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1267024" y="508168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1578076" y="508168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1889127" y="508168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2200178" y="508168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2511229" y="508168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2822280" y="508168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3133332" y="508168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3444383" y="508168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3755434" y="508168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4066485" y="508168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4377537" y="508168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4688588" y="508168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4999639" y="5081682"/>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5310690" y="508168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5621742" y="508168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5932793" y="508168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6243844" y="508168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895" y="508168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7" name="rc217"/>
            <p:cNvSpPr/>
            <p:nvPr/>
          </p:nvSpPr>
          <p:spPr>
            <a:xfrm>
              <a:off x="6865947" y="508168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8" y="508168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7488049" y="508168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0" name="rc220"/>
            <p:cNvSpPr/>
            <p:nvPr/>
          </p:nvSpPr>
          <p:spPr>
            <a:xfrm>
              <a:off x="7799100" y="508168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1" name="rc221"/>
            <p:cNvSpPr/>
            <p:nvPr/>
          </p:nvSpPr>
          <p:spPr>
            <a:xfrm>
              <a:off x="8110152" y="508168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8421203" y="508168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8732254" y="5081682"/>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3755434"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4066485"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4377537"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4688588"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4999639"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5310690"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5621742"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1" name="rc231"/>
            <p:cNvSpPr/>
            <p:nvPr/>
          </p:nvSpPr>
          <p:spPr>
            <a:xfrm>
              <a:off x="5932793"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6243844"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6554895"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47" y="3515499"/>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7176998" y="351549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9" y="3515499"/>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7799100"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8110152" y="3515499"/>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8421203" y="3515499"/>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0" name="rc240"/>
            <p:cNvSpPr/>
            <p:nvPr/>
          </p:nvSpPr>
          <p:spPr>
            <a:xfrm>
              <a:off x="8732254" y="3515499"/>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955973" y="4820652"/>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2" name="rc242"/>
            <p:cNvSpPr/>
            <p:nvPr/>
          </p:nvSpPr>
          <p:spPr>
            <a:xfrm>
              <a:off x="1267024" y="4820652"/>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1578076"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1889127" y="482065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2200178"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2511229"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7" name="rc247"/>
            <p:cNvSpPr/>
            <p:nvPr/>
          </p:nvSpPr>
          <p:spPr>
            <a:xfrm>
              <a:off x="2822280" y="4820652"/>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8" name="rc248"/>
            <p:cNvSpPr/>
            <p:nvPr/>
          </p:nvSpPr>
          <p:spPr>
            <a:xfrm>
              <a:off x="3133332" y="482065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9" name="rc249"/>
            <p:cNvSpPr/>
            <p:nvPr/>
          </p:nvSpPr>
          <p:spPr>
            <a:xfrm>
              <a:off x="3444383"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0" name="rc250"/>
            <p:cNvSpPr/>
            <p:nvPr/>
          </p:nvSpPr>
          <p:spPr>
            <a:xfrm>
              <a:off x="3755434"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4066485"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4377537"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3" name="rc253"/>
            <p:cNvSpPr/>
            <p:nvPr/>
          </p:nvSpPr>
          <p:spPr>
            <a:xfrm>
              <a:off x="4688588"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4999639"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5" name="rc255"/>
            <p:cNvSpPr/>
            <p:nvPr/>
          </p:nvSpPr>
          <p:spPr>
            <a:xfrm>
              <a:off x="5310690"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6" name="rc256"/>
            <p:cNvSpPr/>
            <p:nvPr/>
          </p:nvSpPr>
          <p:spPr>
            <a:xfrm>
              <a:off x="5621742"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7" name="rc257"/>
            <p:cNvSpPr/>
            <p:nvPr/>
          </p:nvSpPr>
          <p:spPr>
            <a:xfrm>
              <a:off x="5932793"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8" name="rc258"/>
            <p:cNvSpPr/>
            <p:nvPr/>
          </p:nvSpPr>
          <p:spPr>
            <a:xfrm>
              <a:off x="6243844" y="482065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9" name="rc259"/>
            <p:cNvSpPr/>
            <p:nvPr/>
          </p:nvSpPr>
          <p:spPr>
            <a:xfrm>
              <a:off x="6554895"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0" name="rc260"/>
            <p:cNvSpPr/>
            <p:nvPr/>
          </p:nvSpPr>
          <p:spPr>
            <a:xfrm>
              <a:off x="6865947" y="4820652"/>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7176998" y="482065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49"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3" name="rc263"/>
            <p:cNvSpPr/>
            <p:nvPr/>
          </p:nvSpPr>
          <p:spPr>
            <a:xfrm>
              <a:off x="7799100" y="4820652"/>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4" name="rc264"/>
            <p:cNvSpPr/>
            <p:nvPr/>
          </p:nvSpPr>
          <p:spPr>
            <a:xfrm>
              <a:off x="8110152"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5" name="rc265"/>
            <p:cNvSpPr/>
            <p:nvPr/>
          </p:nvSpPr>
          <p:spPr>
            <a:xfrm>
              <a:off x="8421203" y="4820652"/>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8732254" y="4820652"/>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7" name="rc267"/>
            <p:cNvSpPr/>
            <p:nvPr/>
          </p:nvSpPr>
          <p:spPr>
            <a:xfrm>
              <a:off x="4999639" y="3776530"/>
              <a:ext cx="311051" cy="26103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8" name="rc268"/>
            <p:cNvSpPr/>
            <p:nvPr/>
          </p:nvSpPr>
          <p:spPr>
            <a:xfrm>
              <a:off x="5310690" y="3776530"/>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9" name="rc269"/>
            <p:cNvSpPr/>
            <p:nvPr/>
          </p:nvSpPr>
          <p:spPr>
            <a:xfrm>
              <a:off x="5621742" y="377653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0" name="rc270"/>
            <p:cNvSpPr/>
            <p:nvPr/>
          </p:nvSpPr>
          <p:spPr>
            <a:xfrm>
              <a:off x="5932793" y="377653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1" name="rc271"/>
            <p:cNvSpPr/>
            <p:nvPr/>
          </p:nvSpPr>
          <p:spPr>
            <a:xfrm>
              <a:off x="6243844" y="377653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2" name="rc272"/>
            <p:cNvSpPr/>
            <p:nvPr/>
          </p:nvSpPr>
          <p:spPr>
            <a:xfrm>
              <a:off x="6554895" y="377653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3" name="rc273"/>
            <p:cNvSpPr/>
            <p:nvPr/>
          </p:nvSpPr>
          <p:spPr>
            <a:xfrm>
              <a:off x="6865947" y="377653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4" name="rc274"/>
            <p:cNvSpPr/>
            <p:nvPr/>
          </p:nvSpPr>
          <p:spPr>
            <a:xfrm>
              <a:off x="7176998" y="3776530"/>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5" name="rc275"/>
            <p:cNvSpPr/>
            <p:nvPr/>
          </p:nvSpPr>
          <p:spPr>
            <a:xfrm>
              <a:off x="7488049" y="377653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00" y="377653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7" name="rc277"/>
            <p:cNvSpPr/>
            <p:nvPr/>
          </p:nvSpPr>
          <p:spPr>
            <a:xfrm>
              <a:off x="8110152" y="377653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8" name="rc278"/>
            <p:cNvSpPr/>
            <p:nvPr/>
          </p:nvSpPr>
          <p:spPr>
            <a:xfrm>
              <a:off x="8421203" y="3776530"/>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9" name="rc279"/>
            <p:cNvSpPr/>
            <p:nvPr/>
          </p:nvSpPr>
          <p:spPr>
            <a:xfrm>
              <a:off x="8732254" y="3776530"/>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0" name="rc280"/>
            <p:cNvSpPr/>
            <p:nvPr/>
          </p:nvSpPr>
          <p:spPr>
            <a:xfrm>
              <a:off x="8110152" y="5342713"/>
              <a:ext cx="311051" cy="26103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1" name="tx281"/>
            <p:cNvSpPr/>
            <p:nvPr/>
          </p:nvSpPr>
          <p:spPr>
            <a:xfrm>
              <a:off x="1051240"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2" name="tx282"/>
            <p:cNvSpPr/>
            <p:nvPr/>
          </p:nvSpPr>
          <p:spPr>
            <a:xfrm>
              <a:off x="1362291"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3" name="tx283"/>
            <p:cNvSpPr/>
            <p:nvPr/>
          </p:nvSpPr>
          <p:spPr>
            <a:xfrm>
              <a:off x="1673342"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84" name="tx284"/>
            <p:cNvSpPr/>
            <p:nvPr/>
          </p:nvSpPr>
          <p:spPr>
            <a:xfrm>
              <a:off x="1984393"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5" name="tx285"/>
            <p:cNvSpPr/>
            <p:nvPr/>
          </p:nvSpPr>
          <p:spPr>
            <a:xfrm>
              <a:off x="2295445"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6" name="tx286"/>
            <p:cNvSpPr/>
            <p:nvPr/>
          </p:nvSpPr>
          <p:spPr>
            <a:xfrm>
              <a:off x="2606496"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7" name="tx287"/>
            <p:cNvSpPr/>
            <p:nvPr/>
          </p:nvSpPr>
          <p:spPr>
            <a:xfrm>
              <a:off x="2917547"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8" name="tx288"/>
            <p:cNvSpPr/>
            <p:nvPr/>
          </p:nvSpPr>
          <p:spPr>
            <a:xfrm>
              <a:off x="3228598"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9" name="tx289"/>
            <p:cNvSpPr/>
            <p:nvPr/>
          </p:nvSpPr>
          <p:spPr>
            <a:xfrm>
              <a:off x="3539650"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0" name="tx290"/>
            <p:cNvSpPr/>
            <p:nvPr/>
          </p:nvSpPr>
          <p:spPr>
            <a:xfrm>
              <a:off x="3850701"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1" name="tx291"/>
            <p:cNvSpPr/>
            <p:nvPr/>
          </p:nvSpPr>
          <p:spPr>
            <a:xfrm>
              <a:off x="4161752"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2" name="tx292"/>
            <p:cNvSpPr/>
            <p:nvPr/>
          </p:nvSpPr>
          <p:spPr>
            <a:xfrm>
              <a:off x="4472803"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3" name="tx293"/>
            <p:cNvSpPr/>
            <p:nvPr/>
          </p:nvSpPr>
          <p:spPr>
            <a:xfrm>
              <a:off x="4783855"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4" name="tx294"/>
            <p:cNvSpPr/>
            <p:nvPr/>
          </p:nvSpPr>
          <p:spPr>
            <a:xfrm>
              <a:off x="5094906"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5" name="tx295"/>
            <p:cNvSpPr/>
            <p:nvPr/>
          </p:nvSpPr>
          <p:spPr>
            <a:xfrm>
              <a:off x="5405957"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96" name="tx296"/>
            <p:cNvSpPr/>
            <p:nvPr/>
          </p:nvSpPr>
          <p:spPr>
            <a:xfrm>
              <a:off x="5717008"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7" name="tx297"/>
            <p:cNvSpPr/>
            <p:nvPr/>
          </p:nvSpPr>
          <p:spPr>
            <a:xfrm>
              <a:off x="6028060"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8" name="tx298"/>
            <p:cNvSpPr/>
            <p:nvPr/>
          </p:nvSpPr>
          <p:spPr>
            <a:xfrm>
              <a:off x="6339111"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99" name="tx299"/>
            <p:cNvSpPr/>
            <p:nvPr/>
          </p:nvSpPr>
          <p:spPr>
            <a:xfrm>
              <a:off x="6650162"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0" name="tx300"/>
            <p:cNvSpPr/>
            <p:nvPr/>
          </p:nvSpPr>
          <p:spPr>
            <a:xfrm>
              <a:off x="7272265"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1" name="tx301"/>
            <p:cNvSpPr/>
            <p:nvPr/>
          </p:nvSpPr>
          <p:spPr>
            <a:xfrm>
              <a:off x="7562239" y="204101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2" name="tx302"/>
            <p:cNvSpPr/>
            <p:nvPr/>
          </p:nvSpPr>
          <p:spPr>
            <a:xfrm>
              <a:off x="7894367"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3" name="tx303"/>
            <p:cNvSpPr/>
            <p:nvPr/>
          </p:nvSpPr>
          <p:spPr>
            <a:xfrm>
              <a:off x="8205418"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4" name="tx304"/>
            <p:cNvSpPr/>
            <p:nvPr/>
          </p:nvSpPr>
          <p:spPr>
            <a:xfrm>
              <a:off x="8516470"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5" name="tx305"/>
            <p:cNvSpPr/>
            <p:nvPr/>
          </p:nvSpPr>
          <p:spPr>
            <a:xfrm>
              <a:off x="8827521"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6" name="tx306"/>
            <p:cNvSpPr/>
            <p:nvPr/>
          </p:nvSpPr>
          <p:spPr>
            <a:xfrm>
              <a:off x="1051240"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7" name="tx307"/>
            <p:cNvSpPr/>
            <p:nvPr/>
          </p:nvSpPr>
          <p:spPr>
            <a:xfrm>
              <a:off x="1362291"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8" name="tx308"/>
            <p:cNvSpPr/>
            <p:nvPr/>
          </p:nvSpPr>
          <p:spPr>
            <a:xfrm>
              <a:off x="1673342"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09" name="tx309"/>
            <p:cNvSpPr/>
            <p:nvPr/>
          </p:nvSpPr>
          <p:spPr>
            <a:xfrm>
              <a:off x="1984393"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0" name="tx310"/>
            <p:cNvSpPr/>
            <p:nvPr/>
          </p:nvSpPr>
          <p:spPr>
            <a:xfrm>
              <a:off x="2295445"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1" name="tx311"/>
            <p:cNvSpPr/>
            <p:nvPr/>
          </p:nvSpPr>
          <p:spPr>
            <a:xfrm>
              <a:off x="2606496"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2" name="tx312"/>
            <p:cNvSpPr/>
            <p:nvPr/>
          </p:nvSpPr>
          <p:spPr>
            <a:xfrm>
              <a:off x="2917547"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3" name="tx313"/>
            <p:cNvSpPr/>
            <p:nvPr/>
          </p:nvSpPr>
          <p:spPr>
            <a:xfrm>
              <a:off x="3228598"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4" name="tx314"/>
            <p:cNvSpPr/>
            <p:nvPr/>
          </p:nvSpPr>
          <p:spPr>
            <a:xfrm>
              <a:off x="3539650"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5" name="tx315"/>
            <p:cNvSpPr/>
            <p:nvPr/>
          </p:nvSpPr>
          <p:spPr>
            <a:xfrm>
              <a:off x="3850701"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6" name="tx316"/>
            <p:cNvSpPr/>
            <p:nvPr/>
          </p:nvSpPr>
          <p:spPr>
            <a:xfrm>
              <a:off x="4161752"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7" name="tx317"/>
            <p:cNvSpPr/>
            <p:nvPr/>
          </p:nvSpPr>
          <p:spPr>
            <a:xfrm>
              <a:off x="4472803"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8" name="tx318"/>
            <p:cNvSpPr/>
            <p:nvPr/>
          </p:nvSpPr>
          <p:spPr>
            <a:xfrm>
              <a:off x="4783855"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9" name="tx319"/>
            <p:cNvSpPr/>
            <p:nvPr/>
          </p:nvSpPr>
          <p:spPr>
            <a:xfrm>
              <a:off x="5094906"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0" name="tx320"/>
            <p:cNvSpPr/>
            <p:nvPr/>
          </p:nvSpPr>
          <p:spPr>
            <a:xfrm>
              <a:off x="5405957"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1" name="tx321"/>
            <p:cNvSpPr/>
            <p:nvPr/>
          </p:nvSpPr>
          <p:spPr>
            <a:xfrm>
              <a:off x="5717008"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2" name="tx322"/>
            <p:cNvSpPr/>
            <p:nvPr/>
          </p:nvSpPr>
          <p:spPr>
            <a:xfrm>
              <a:off x="6028060"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3" name="tx323"/>
            <p:cNvSpPr/>
            <p:nvPr/>
          </p:nvSpPr>
          <p:spPr>
            <a:xfrm>
              <a:off x="6339111"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4" name="tx324"/>
            <p:cNvSpPr/>
            <p:nvPr/>
          </p:nvSpPr>
          <p:spPr>
            <a:xfrm>
              <a:off x="6650162"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5" name="tx325"/>
            <p:cNvSpPr/>
            <p:nvPr/>
          </p:nvSpPr>
          <p:spPr>
            <a:xfrm>
              <a:off x="6961213"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6" name="tx326"/>
            <p:cNvSpPr/>
            <p:nvPr/>
          </p:nvSpPr>
          <p:spPr>
            <a:xfrm>
              <a:off x="7272265"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7" name="tx327"/>
            <p:cNvSpPr/>
            <p:nvPr/>
          </p:nvSpPr>
          <p:spPr>
            <a:xfrm>
              <a:off x="7583316"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8" name="tx328"/>
            <p:cNvSpPr/>
            <p:nvPr/>
          </p:nvSpPr>
          <p:spPr>
            <a:xfrm>
              <a:off x="7894367"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9" name="tx329"/>
            <p:cNvSpPr/>
            <p:nvPr/>
          </p:nvSpPr>
          <p:spPr>
            <a:xfrm>
              <a:off x="8205418"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0" name="tx330"/>
            <p:cNvSpPr/>
            <p:nvPr/>
          </p:nvSpPr>
          <p:spPr>
            <a:xfrm>
              <a:off x="8516470"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1" name="tx331"/>
            <p:cNvSpPr/>
            <p:nvPr/>
          </p:nvSpPr>
          <p:spPr>
            <a:xfrm>
              <a:off x="8827521"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2" name="tx332"/>
            <p:cNvSpPr/>
            <p:nvPr/>
          </p:nvSpPr>
          <p:spPr>
            <a:xfrm>
              <a:off x="1051240"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3" name="tx333"/>
            <p:cNvSpPr/>
            <p:nvPr/>
          </p:nvSpPr>
          <p:spPr>
            <a:xfrm>
              <a:off x="1362291"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4" name="tx334"/>
            <p:cNvSpPr/>
            <p:nvPr/>
          </p:nvSpPr>
          <p:spPr>
            <a:xfrm>
              <a:off x="1673342"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5" name="tx335"/>
            <p:cNvSpPr/>
            <p:nvPr/>
          </p:nvSpPr>
          <p:spPr>
            <a:xfrm>
              <a:off x="1984393"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6" name="tx336"/>
            <p:cNvSpPr/>
            <p:nvPr/>
          </p:nvSpPr>
          <p:spPr>
            <a:xfrm>
              <a:off x="2295445"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7" name="tx337"/>
            <p:cNvSpPr/>
            <p:nvPr/>
          </p:nvSpPr>
          <p:spPr>
            <a:xfrm>
              <a:off x="2606496"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8" name="tx338"/>
            <p:cNvSpPr/>
            <p:nvPr/>
          </p:nvSpPr>
          <p:spPr>
            <a:xfrm>
              <a:off x="2917547"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9" name="tx339"/>
            <p:cNvSpPr/>
            <p:nvPr/>
          </p:nvSpPr>
          <p:spPr>
            <a:xfrm>
              <a:off x="3228598"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0" name="tx340"/>
            <p:cNvSpPr/>
            <p:nvPr/>
          </p:nvSpPr>
          <p:spPr>
            <a:xfrm>
              <a:off x="3539650"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1" name="tx341"/>
            <p:cNvSpPr/>
            <p:nvPr/>
          </p:nvSpPr>
          <p:spPr>
            <a:xfrm>
              <a:off x="3850701"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2" name="tx342"/>
            <p:cNvSpPr/>
            <p:nvPr/>
          </p:nvSpPr>
          <p:spPr>
            <a:xfrm>
              <a:off x="4161752"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3" name="tx343"/>
            <p:cNvSpPr/>
            <p:nvPr/>
          </p:nvSpPr>
          <p:spPr>
            <a:xfrm>
              <a:off x="4472803"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4" name="tx344"/>
            <p:cNvSpPr/>
            <p:nvPr/>
          </p:nvSpPr>
          <p:spPr>
            <a:xfrm>
              <a:off x="4783855"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5" name="tx345"/>
            <p:cNvSpPr/>
            <p:nvPr/>
          </p:nvSpPr>
          <p:spPr>
            <a:xfrm>
              <a:off x="5094906"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6" name="tx346"/>
            <p:cNvSpPr/>
            <p:nvPr/>
          </p:nvSpPr>
          <p:spPr>
            <a:xfrm>
              <a:off x="5405957"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7" name="tx347"/>
            <p:cNvSpPr/>
            <p:nvPr/>
          </p:nvSpPr>
          <p:spPr>
            <a:xfrm>
              <a:off x="5717008"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8" name="tx348"/>
            <p:cNvSpPr/>
            <p:nvPr/>
          </p:nvSpPr>
          <p:spPr>
            <a:xfrm>
              <a:off x="6028060"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9" name="tx349"/>
            <p:cNvSpPr/>
            <p:nvPr/>
          </p:nvSpPr>
          <p:spPr>
            <a:xfrm>
              <a:off x="6339111"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0" name="tx350"/>
            <p:cNvSpPr/>
            <p:nvPr/>
          </p:nvSpPr>
          <p:spPr>
            <a:xfrm>
              <a:off x="6650162"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1" name="tx351"/>
            <p:cNvSpPr/>
            <p:nvPr/>
          </p:nvSpPr>
          <p:spPr>
            <a:xfrm>
              <a:off x="6961213"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2" name="tx352"/>
            <p:cNvSpPr/>
            <p:nvPr/>
          </p:nvSpPr>
          <p:spPr>
            <a:xfrm>
              <a:off x="7272265"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3" name="tx353"/>
            <p:cNvSpPr/>
            <p:nvPr/>
          </p:nvSpPr>
          <p:spPr>
            <a:xfrm>
              <a:off x="7583316"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4" name="tx354"/>
            <p:cNvSpPr/>
            <p:nvPr/>
          </p:nvSpPr>
          <p:spPr>
            <a:xfrm>
              <a:off x="7894367"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5" name="tx355"/>
            <p:cNvSpPr/>
            <p:nvPr/>
          </p:nvSpPr>
          <p:spPr>
            <a:xfrm>
              <a:off x="8205418"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6" name="tx356"/>
            <p:cNvSpPr/>
            <p:nvPr/>
          </p:nvSpPr>
          <p:spPr>
            <a:xfrm>
              <a:off x="8516470"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7" name="tx357"/>
            <p:cNvSpPr/>
            <p:nvPr/>
          </p:nvSpPr>
          <p:spPr>
            <a:xfrm>
              <a:off x="8827521"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8" name="tx358"/>
            <p:cNvSpPr/>
            <p:nvPr/>
          </p:nvSpPr>
          <p:spPr>
            <a:xfrm>
              <a:off x="1051240"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9" name="tx359"/>
            <p:cNvSpPr/>
            <p:nvPr/>
          </p:nvSpPr>
          <p:spPr>
            <a:xfrm>
              <a:off x="1362291"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0" name="tx360"/>
            <p:cNvSpPr/>
            <p:nvPr/>
          </p:nvSpPr>
          <p:spPr>
            <a:xfrm>
              <a:off x="1673342"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1" name="tx361"/>
            <p:cNvSpPr/>
            <p:nvPr/>
          </p:nvSpPr>
          <p:spPr>
            <a:xfrm>
              <a:off x="1984393"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2" name="tx362"/>
            <p:cNvSpPr/>
            <p:nvPr/>
          </p:nvSpPr>
          <p:spPr>
            <a:xfrm>
              <a:off x="2295445"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3" name="tx363"/>
            <p:cNvSpPr/>
            <p:nvPr/>
          </p:nvSpPr>
          <p:spPr>
            <a:xfrm>
              <a:off x="2606496"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4" name="tx364"/>
            <p:cNvSpPr/>
            <p:nvPr/>
          </p:nvSpPr>
          <p:spPr>
            <a:xfrm>
              <a:off x="2917547"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5" name="tx365"/>
            <p:cNvSpPr/>
            <p:nvPr/>
          </p:nvSpPr>
          <p:spPr>
            <a:xfrm>
              <a:off x="3228598"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6" name="tx366"/>
            <p:cNvSpPr/>
            <p:nvPr/>
          </p:nvSpPr>
          <p:spPr>
            <a:xfrm>
              <a:off x="3539650"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7" name="tx367"/>
            <p:cNvSpPr/>
            <p:nvPr/>
          </p:nvSpPr>
          <p:spPr>
            <a:xfrm>
              <a:off x="3850701"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8" name="tx368"/>
            <p:cNvSpPr/>
            <p:nvPr/>
          </p:nvSpPr>
          <p:spPr>
            <a:xfrm>
              <a:off x="4161752"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9" name="tx369"/>
            <p:cNvSpPr/>
            <p:nvPr/>
          </p:nvSpPr>
          <p:spPr>
            <a:xfrm>
              <a:off x="4472803"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0" name="tx370"/>
            <p:cNvSpPr/>
            <p:nvPr/>
          </p:nvSpPr>
          <p:spPr>
            <a:xfrm>
              <a:off x="4783855"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1" name="tx371"/>
            <p:cNvSpPr/>
            <p:nvPr/>
          </p:nvSpPr>
          <p:spPr>
            <a:xfrm>
              <a:off x="5094906"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2" name="tx372"/>
            <p:cNvSpPr/>
            <p:nvPr/>
          </p:nvSpPr>
          <p:spPr>
            <a:xfrm>
              <a:off x="5405957"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3" name="tx373"/>
            <p:cNvSpPr/>
            <p:nvPr/>
          </p:nvSpPr>
          <p:spPr>
            <a:xfrm>
              <a:off x="5717008"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4" name="tx374"/>
            <p:cNvSpPr/>
            <p:nvPr/>
          </p:nvSpPr>
          <p:spPr>
            <a:xfrm>
              <a:off x="6028060"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5" name="tx375"/>
            <p:cNvSpPr/>
            <p:nvPr/>
          </p:nvSpPr>
          <p:spPr>
            <a:xfrm>
              <a:off x="6339111"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6" name="tx376"/>
            <p:cNvSpPr/>
            <p:nvPr/>
          </p:nvSpPr>
          <p:spPr>
            <a:xfrm>
              <a:off x="6650162"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7" name="tx377"/>
            <p:cNvSpPr/>
            <p:nvPr/>
          </p:nvSpPr>
          <p:spPr>
            <a:xfrm>
              <a:off x="6961213"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8" name="tx378"/>
            <p:cNvSpPr/>
            <p:nvPr/>
          </p:nvSpPr>
          <p:spPr>
            <a:xfrm>
              <a:off x="7272265"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9" name="tx379"/>
            <p:cNvSpPr/>
            <p:nvPr/>
          </p:nvSpPr>
          <p:spPr>
            <a:xfrm>
              <a:off x="7583316"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0" name="tx380"/>
            <p:cNvSpPr/>
            <p:nvPr/>
          </p:nvSpPr>
          <p:spPr>
            <a:xfrm>
              <a:off x="7894367"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1" name="tx381"/>
            <p:cNvSpPr/>
            <p:nvPr/>
          </p:nvSpPr>
          <p:spPr>
            <a:xfrm>
              <a:off x="8205418"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2" name="tx382"/>
            <p:cNvSpPr/>
            <p:nvPr/>
          </p:nvSpPr>
          <p:spPr>
            <a:xfrm>
              <a:off x="8516470"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3" name="tx383"/>
            <p:cNvSpPr/>
            <p:nvPr/>
          </p:nvSpPr>
          <p:spPr>
            <a:xfrm>
              <a:off x="8827521"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4" name="tx384"/>
            <p:cNvSpPr/>
            <p:nvPr/>
          </p:nvSpPr>
          <p:spPr>
            <a:xfrm>
              <a:off x="1362291"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5" name="tx385"/>
            <p:cNvSpPr/>
            <p:nvPr/>
          </p:nvSpPr>
          <p:spPr>
            <a:xfrm>
              <a:off x="1673342"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6" name="tx386"/>
            <p:cNvSpPr/>
            <p:nvPr/>
          </p:nvSpPr>
          <p:spPr>
            <a:xfrm>
              <a:off x="1984393"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7" name="tx387"/>
            <p:cNvSpPr/>
            <p:nvPr/>
          </p:nvSpPr>
          <p:spPr>
            <a:xfrm>
              <a:off x="2295445"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8" name="tx388"/>
            <p:cNvSpPr/>
            <p:nvPr/>
          </p:nvSpPr>
          <p:spPr>
            <a:xfrm>
              <a:off x="2606496"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89" name="tx389"/>
            <p:cNvSpPr/>
            <p:nvPr/>
          </p:nvSpPr>
          <p:spPr>
            <a:xfrm>
              <a:off x="2917547"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0" name="tx390"/>
            <p:cNvSpPr/>
            <p:nvPr/>
          </p:nvSpPr>
          <p:spPr>
            <a:xfrm>
              <a:off x="3228598"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1" name="tx391"/>
            <p:cNvSpPr/>
            <p:nvPr/>
          </p:nvSpPr>
          <p:spPr>
            <a:xfrm>
              <a:off x="3539650"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2" name="tx392"/>
            <p:cNvSpPr/>
            <p:nvPr/>
          </p:nvSpPr>
          <p:spPr>
            <a:xfrm>
              <a:off x="3850701"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3" name="tx393"/>
            <p:cNvSpPr/>
            <p:nvPr/>
          </p:nvSpPr>
          <p:spPr>
            <a:xfrm>
              <a:off x="4161752"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4" name="tx394"/>
            <p:cNvSpPr/>
            <p:nvPr/>
          </p:nvSpPr>
          <p:spPr>
            <a:xfrm>
              <a:off x="4472803"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5" name="tx395"/>
            <p:cNvSpPr/>
            <p:nvPr/>
          </p:nvSpPr>
          <p:spPr>
            <a:xfrm>
              <a:off x="4783855"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6" name="tx396"/>
            <p:cNvSpPr/>
            <p:nvPr/>
          </p:nvSpPr>
          <p:spPr>
            <a:xfrm>
              <a:off x="5094906"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7" name="tx397"/>
            <p:cNvSpPr/>
            <p:nvPr/>
          </p:nvSpPr>
          <p:spPr>
            <a:xfrm>
              <a:off x="5405957"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98" name="tx398"/>
            <p:cNvSpPr/>
            <p:nvPr/>
          </p:nvSpPr>
          <p:spPr>
            <a:xfrm>
              <a:off x="5717008"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9" name="tx399"/>
            <p:cNvSpPr/>
            <p:nvPr/>
          </p:nvSpPr>
          <p:spPr>
            <a:xfrm>
              <a:off x="6028060"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0" name="tx400"/>
            <p:cNvSpPr/>
            <p:nvPr/>
          </p:nvSpPr>
          <p:spPr>
            <a:xfrm>
              <a:off x="6339111"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1" name="tx401"/>
            <p:cNvSpPr/>
            <p:nvPr/>
          </p:nvSpPr>
          <p:spPr>
            <a:xfrm>
              <a:off x="6650162"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2" name="tx402"/>
            <p:cNvSpPr/>
            <p:nvPr/>
          </p:nvSpPr>
          <p:spPr>
            <a:xfrm>
              <a:off x="6961213"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3" name="tx403"/>
            <p:cNvSpPr/>
            <p:nvPr/>
          </p:nvSpPr>
          <p:spPr>
            <a:xfrm>
              <a:off x="7272265"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4" name="tx404"/>
            <p:cNvSpPr/>
            <p:nvPr/>
          </p:nvSpPr>
          <p:spPr>
            <a:xfrm>
              <a:off x="7583316"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5" name="tx405"/>
            <p:cNvSpPr/>
            <p:nvPr/>
          </p:nvSpPr>
          <p:spPr>
            <a:xfrm>
              <a:off x="7894367"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6" name="tx406"/>
            <p:cNvSpPr/>
            <p:nvPr/>
          </p:nvSpPr>
          <p:spPr>
            <a:xfrm>
              <a:off x="8205418"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7" name="tx407"/>
            <p:cNvSpPr/>
            <p:nvPr/>
          </p:nvSpPr>
          <p:spPr>
            <a:xfrm>
              <a:off x="8516470"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8" name="tx408"/>
            <p:cNvSpPr/>
            <p:nvPr/>
          </p:nvSpPr>
          <p:spPr>
            <a:xfrm>
              <a:off x="8827521"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09" name="tx409"/>
            <p:cNvSpPr/>
            <p:nvPr/>
          </p:nvSpPr>
          <p:spPr>
            <a:xfrm>
              <a:off x="1673342"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0" name="tx410"/>
            <p:cNvSpPr/>
            <p:nvPr/>
          </p:nvSpPr>
          <p:spPr>
            <a:xfrm>
              <a:off x="1984393"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1" name="tx411"/>
            <p:cNvSpPr/>
            <p:nvPr/>
          </p:nvSpPr>
          <p:spPr>
            <a:xfrm>
              <a:off x="2295445"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2" name="tx412"/>
            <p:cNvSpPr/>
            <p:nvPr/>
          </p:nvSpPr>
          <p:spPr>
            <a:xfrm>
              <a:off x="2606496"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3" name="tx413"/>
            <p:cNvSpPr/>
            <p:nvPr/>
          </p:nvSpPr>
          <p:spPr>
            <a:xfrm>
              <a:off x="2917547"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4" name="tx414"/>
            <p:cNvSpPr/>
            <p:nvPr/>
          </p:nvSpPr>
          <p:spPr>
            <a:xfrm>
              <a:off x="3228598"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5" name="tx415"/>
            <p:cNvSpPr/>
            <p:nvPr/>
          </p:nvSpPr>
          <p:spPr>
            <a:xfrm>
              <a:off x="3539650"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6" name="tx416"/>
            <p:cNvSpPr/>
            <p:nvPr/>
          </p:nvSpPr>
          <p:spPr>
            <a:xfrm>
              <a:off x="3850701"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7" name="tx417"/>
            <p:cNvSpPr/>
            <p:nvPr/>
          </p:nvSpPr>
          <p:spPr>
            <a:xfrm>
              <a:off x="4161752"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8" name="tx418"/>
            <p:cNvSpPr/>
            <p:nvPr/>
          </p:nvSpPr>
          <p:spPr>
            <a:xfrm>
              <a:off x="4472803"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9" name="tx419"/>
            <p:cNvSpPr/>
            <p:nvPr/>
          </p:nvSpPr>
          <p:spPr>
            <a:xfrm>
              <a:off x="4783855"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0" name="tx420"/>
            <p:cNvSpPr/>
            <p:nvPr/>
          </p:nvSpPr>
          <p:spPr>
            <a:xfrm>
              <a:off x="5094906"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1" name="tx421"/>
            <p:cNvSpPr/>
            <p:nvPr/>
          </p:nvSpPr>
          <p:spPr>
            <a:xfrm>
              <a:off x="5405957"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2" name="tx422"/>
            <p:cNvSpPr/>
            <p:nvPr/>
          </p:nvSpPr>
          <p:spPr>
            <a:xfrm>
              <a:off x="5717008"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3" name="tx423"/>
            <p:cNvSpPr/>
            <p:nvPr/>
          </p:nvSpPr>
          <p:spPr>
            <a:xfrm>
              <a:off x="6028060"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4" name="tx424"/>
            <p:cNvSpPr/>
            <p:nvPr/>
          </p:nvSpPr>
          <p:spPr>
            <a:xfrm>
              <a:off x="6339111"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5" name="tx425"/>
            <p:cNvSpPr/>
            <p:nvPr/>
          </p:nvSpPr>
          <p:spPr>
            <a:xfrm>
              <a:off x="6650162"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6" name="tx426"/>
            <p:cNvSpPr/>
            <p:nvPr/>
          </p:nvSpPr>
          <p:spPr>
            <a:xfrm>
              <a:off x="6961213"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7" name="tx427"/>
            <p:cNvSpPr/>
            <p:nvPr/>
          </p:nvSpPr>
          <p:spPr>
            <a:xfrm>
              <a:off x="7272265"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8" name="tx428"/>
            <p:cNvSpPr/>
            <p:nvPr/>
          </p:nvSpPr>
          <p:spPr>
            <a:xfrm>
              <a:off x="7583316"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29" name="tx429"/>
            <p:cNvSpPr/>
            <p:nvPr/>
          </p:nvSpPr>
          <p:spPr>
            <a:xfrm>
              <a:off x="7894367"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0" name="tx430"/>
            <p:cNvSpPr/>
            <p:nvPr/>
          </p:nvSpPr>
          <p:spPr>
            <a:xfrm>
              <a:off x="8205418"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1" name="tx431"/>
            <p:cNvSpPr/>
            <p:nvPr/>
          </p:nvSpPr>
          <p:spPr>
            <a:xfrm>
              <a:off x="8516470"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2" name="tx432"/>
            <p:cNvSpPr/>
            <p:nvPr/>
          </p:nvSpPr>
          <p:spPr>
            <a:xfrm>
              <a:off x="8827521"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3" name="tx433"/>
            <p:cNvSpPr/>
            <p:nvPr/>
          </p:nvSpPr>
          <p:spPr>
            <a:xfrm>
              <a:off x="5717008"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4" name="tx434"/>
            <p:cNvSpPr/>
            <p:nvPr/>
          </p:nvSpPr>
          <p:spPr>
            <a:xfrm>
              <a:off x="6028060"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5" name="tx435"/>
            <p:cNvSpPr/>
            <p:nvPr/>
          </p:nvSpPr>
          <p:spPr>
            <a:xfrm>
              <a:off x="6339111"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6" name="tx436"/>
            <p:cNvSpPr/>
            <p:nvPr/>
          </p:nvSpPr>
          <p:spPr>
            <a:xfrm>
              <a:off x="6650162"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7" name="tx437"/>
            <p:cNvSpPr/>
            <p:nvPr/>
          </p:nvSpPr>
          <p:spPr>
            <a:xfrm>
              <a:off x="6961213"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8" name="tx438"/>
            <p:cNvSpPr/>
            <p:nvPr/>
          </p:nvSpPr>
          <p:spPr>
            <a:xfrm>
              <a:off x="7272265"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9" name="tx439"/>
            <p:cNvSpPr/>
            <p:nvPr/>
          </p:nvSpPr>
          <p:spPr>
            <a:xfrm>
              <a:off x="7583316"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0" name="tx440"/>
            <p:cNvSpPr/>
            <p:nvPr/>
          </p:nvSpPr>
          <p:spPr>
            <a:xfrm>
              <a:off x="7894367"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1" name="tx441"/>
            <p:cNvSpPr/>
            <p:nvPr/>
          </p:nvSpPr>
          <p:spPr>
            <a:xfrm>
              <a:off x="8205418"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2" name="tx442"/>
            <p:cNvSpPr/>
            <p:nvPr/>
          </p:nvSpPr>
          <p:spPr>
            <a:xfrm>
              <a:off x="8516470"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3" name="tx443"/>
            <p:cNvSpPr/>
            <p:nvPr/>
          </p:nvSpPr>
          <p:spPr>
            <a:xfrm>
              <a:off x="8827521"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4" name="tx444"/>
            <p:cNvSpPr/>
            <p:nvPr/>
          </p:nvSpPr>
          <p:spPr>
            <a:xfrm>
              <a:off x="7583316" y="4390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5" name="tx445"/>
            <p:cNvSpPr/>
            <p:nvPr/>
          </p:nvSpPr>
          <p:spPr>
            <a:xfrm>
              <a:off x="7894367" y="4390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6" name="tx446"/>
            <p:cNvSpPr/>
            <p:nvPr/>
          </p:nvSpPr>
          <p:spPr>
            <a:xfrm>
              <a:off x="8205418" y="4390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47" name="tx447"/>
            <p:cNvSpPr/>
            <p:nvPr/>
          </p:nvSpPr>
          <p:spPr>
            <a:xfrm>
              <a:off x="8516470" y="4390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8" name="tx448"/>
            <p:cNvSpPr/>
            <p:nvPr/>
          </p:nvSpPr>
          <p:spPr>
            <a:xfrm>
              <a:off x="8827521" y="4390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9" name="tx449"/>
            <p:cNvSpPr/>
            <p:nvPr/>
          </p:nvSpPr>
          <p:spPr>
            <a:xfrm>
              <a:off x="1051240"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0" name="tx450"/>
            <p:cNvSpPr/>
            <p:nvPr/>
          </p:nvSpPr>
          <p:spPr>
            <a:xfrm>
              <a:off x="1362291"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1" name="tx451"/>
            <p:cNvSpPr/>
            <p:nvPr/>
          </p:nvSpPr>
          <p:spPr>
            <a:xfrm>
              <a:off x="1673342"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2" name="tx452"/>
            <p:cNvSpPr/>
            <p:nvPr/>
          </p:nvSpPr>
          <p:spPr>
            <a:xfrm>
              <a:off x="1984393"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3" name="tx453"/>
            <p:cNvSpPr/>
            <p:nvPr/>
          </p:nvSpPr>
          <p:spPr>
            <a:xfrm>
              <a:off x="2295445"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4" name="tx454"/>
            <p:cNvSpPr/>
            <p:nvPr/>
          </p:nvSpPr>
          <p:spPr>
            <a:xfrm>
              <a:off x="2606496"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5" name="tx455"/>
            <p:cNvSpPr/>
            <p:nvPr/>
          </p:nvSpPr>
          <p:spPr>
            <a:xfrm>
              <a:off x="2917547"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6" name="tx456"/>
            <p:cNvSpPr/>
            <p:nvPr/>
          </p:nvSpPr>
          <p:spPr>
            <a:xfrm>
              <a:off x="3228598"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7" name="tx457"/>
            <p:cNvSpPr/>
            <p:nvPr/>
          </p:nvSpPr>
          <p:spPr>
            <a:xfrm>
              <a:off x="3539650"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8" name="tx458"/>
            <p:cNvSpPr/>
            <p:nvPr/>
          </p:nvSpPr>
          <p:spPr>
            <a:xfrm>
              <a:off x="3850701"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59" name="tx459"/>
            <p:cNvSpPr/>
            <p:nvPr/>
          </p:nvSpPr>
          <p:spPr>
            <a:xfrm>
              <a:off x="4161752"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0" name="tx460"/>
            <p:cNvSpPr/>
            <p:nvPr/>
          </p:nvSpPr>
          <p:spPr>
            <a:xfrm>
              <a:off x="4472803"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1" name="tx461"/>
            <p:cNvSpPr/>
            <p:nvPr/>
          </p:nvSpPr>
          <p:spPr>
            <a:xfrm>
              <a:off x="4783855"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2" name="tx462"/>
            <p:cNvSpPr/>
            <p:nvPr/>
          </p:nvSpPr>
          <p:spPr>
            <a:xfrm>
              <a:off x="5094906"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3" name="tx463"/>
            <p:cNvSpPr/>
            <p:nvPr/>
          </p:nvSpPr>
          <p:spPr>
            <a:xfrm>
              <a:off x="5405957"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4" name="tx464"/>
            <p:cNvSpPr/>
            <p:nvPr/>
          </p:nvSpPr>
          <p:spPr>
            <a:xfrm>
              <a:off x="5717008"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5" name="tx465"/>
            <p:cNvSpPr/>
            <p:nvPr/>
          </p:nvSpPr>
          <p:spPr>
            <a:xfrm>
              <a:off x="6028060"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6" name="tx466"/>
            <p:cNvSpPr/>
            <p:nvPr/>
          </p:nvSpPr>
          <p:spPr>
            <a:xfrm>
              <a:off x="6318034"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7" name="tx467"/>
            <p:cNvSpPr/>
            <p:nvPr/>
          </p:nvSpPr>
          <p:spPr>
            <a:xfrm>
              <a:off x="6650162"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8" name="tx468"/>
            <p:cNvSpPr/>
            <p:nvPr/>
          </p:nvSpPr>
          <p:spPr>
            <a:xfrm>
              <a:off x="6961213"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9" name="tx469"/>
            <p:cNvSpPr/>
            <p:nvPr/>
          </p:nvSpPr>
          <p:spPr>
            <a:xfrm>
              <a:off x="7272265"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0" name="tx470"/>
            <p:cNvSpPr/>
            <p:nvPr/>
          </p:nvSpPr>
          <p:spPr>
            <a:xfrm>
              <a:off x="7583316"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1" name="tx471"/>
            <p:cNvSpPr/>
            <p:nvPr/>
          </p:nvSpPr>
          <p:spPr>
            <a:xfrm>
              <a:off x="7894367"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2" name="tx472"/>
            <p:cNvSpPr/>
            <p:nvPr/>
          </p:nvSpPr>
          <p:spPr>
            <a:xfrm>
              <a:off x="8205418"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3" name="tx473"/>
            <p:cNvSpPr/>
            <p:nvPr/>
          </p:nvSpPr>
          <p:spPr>
            <a:xfrm>
              <a:off x="8516470"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4" name="tx474"/>
            <p:cNvSpPr/>
            <p:nvPr/>
          </p:nvSpPr>
          <p:spPr>
            <a:xfrm>
              <a:off x="8827521"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75" name="tx475"/>
            <p:cNvSpPr/>
            <p:nvPr/>
          </p:nvSpPr>
          <p:spPr>
            <a:xfrm>
              <a:off x="1362291"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6" name="tx476"/>
            <p:cNvSpPr/>
            <p:nvPr/>
          </p:nvSpPr>
          <p:spPr>
            <a:xfrm>
              <a:off x="1673342"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77" name="tx477"/>
            <p:cNvSpPr/>
            <p:nvPr/>
          </p:nvSpPr>
          <p:spPr>
            <a:xfrm>
              <a:off x="1984393"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8" name="tx478"/>
            <p:cNvSpPr/>
            <p:nvPr/>
          </p:nvSpPr>
          <p:spPr>
            <a:xfrm>
              <a:off x="2295445"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9" name="tx479"/>
            <p:cNvSpPr/>
            <p:nvPr/>
          </p:nvSpPr>
          <p:spPr>
            <a:xfrm>
              <a:off x="2606496"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0" name="tx480"/>
            <p:cNvSpPr/>
            <p:nvPr/>
          </p:nvSpPr>
          <p:spPr>
            <a:xfrm>
              <a:off x="2917547"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1" name="tx481"/>
            <p:cNvSpPr/>
            <p:nvPr/>
          </p:nvSpPr>
          <p:spPr>
            <a:xfrm>
              <a:off x="3228598"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2" name="tx482"/>
            <p:cNvSpPr/>
            <p:nvPr/>
          </p:nvSpPr>
          <p:spPr>
            <a:xfrm>
              <a:off x="3539650"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3" name="tx483"/>
            <p:cNvSpPr/>
            <p:nvPr/>
          </p:nvSpPr>
          <p:spPr>
            <a:xfrm>
              <a:off x="3850701"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4" name="tx484"/>
            <p:cNvSpPr/>
            <p:nvPr/>
          </p:nvSpPr>
          <p:spPr>
            <a:xfrm>
              <a:off x="4161752"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5" name="tx485"/>
            <p:cNvSpPr/>
            <p:nvPr/>
          </p:nvSpPr>
          <p:spPr>
            <a:xfrm>
              <a:off x="4472803"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6" name="tx486"/>
            <p:cNvSpPr/>
            <p:nvPr/>
          </p:nvSpPr>
          <p:spPr>
            <a:xfrm>
              <a:off x="4783855"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7" name="tx487"/>
            <p:cNvSpPr/>
            <p:nvPr/>
          </p:nvSpPr>
          <p:spPr>
            <a:xfrm>
              <a:off x="5094906"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8" name="tx488"/>
            <p:cNvSpPr/>
            <p:nvPr/>
          </p:nvSpPr>
          <p:spPr>
            <a:xfrm>
              <a:off x="5405957"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9" name="tx489"/>
            <p:cNvSpPr/>
            <p:nvPr/>
          </p:nvSpPr>
          <p:spPr>
            <a:xfrm>
              <a:off x="5717008"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0" name="tx490"/>
            <p:cNvSpPr/>
            <p:nvPr/>
          </p:nvSpPr>
          <p:spPr>
            <a:xfrm>
              <a:off x="6028060"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1" name="tx491"/>
            <p:cNvSpPr/>
            <p:nvPr/>
          </p:nvSpPr>
          <p:spPr>
            <a:xfrm>
              <a:off x="6318034" y="5173381"/>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2" name="tx492"/>
            <p:cNvSpPr/>
            <p:nvPr/>
          </p:nvSpPr>
          <p:spPr>
            <a:xfrm>
              <a:off x="6650162"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3" name="tx493"/>
            <p:cNvSpPr/>
            <p:nvPr/>
          </p:nvSpPr>
          <p:spPr>
            <a:xfrm>
              <a:off x="6961213"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4" name="tx494"/>
            <p:cNvSpPr/>
            <p:nvPr/>
          </p:nvSpPr>
          <p:spPr>
            <a:xfrm>
              <a:off x="7272265"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5" name="tx495"/>
            <p:cNvSpPr/>
            <p:nvPr/>
          </p:nvSpPr>
          <p:spPr>
            <a:xfrm>
              <a:off x="7583316"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6" name="tx496"/>
            <p:cNvSpPr/>
            <p:nvPr/>
          </p:nvSpPr>
          <p:spPr>
            <a:xfrm>
              <a:off x="7894367"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7" name="tx497"/>
            <p:cNvSpPr/>
            <p:nvPr/>
          </p:nvSpPr>
          <p:spPr>
            <a:xfrm>
              <a:off x="8205418"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8" name="tx498"/>
            <p:cNvSpPr/>
            <p:nvPr/>
          </p:nvSpPr>
          <p:spPr>
            <a:xfrm>
              <a:off x="8516470"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9" name="tx499"/>
            <p:cNvSpPr/>
            <p:nvPr/>
          </p:nvSpPr>
          <p:spPr>
            <a:xfrm>
              <a:off x="8827521"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0" name="tx500"/>
            <p:cNvSpPr/>
            <p:nvPr/>
          </p:nvSpPr>
          <p:spPr>
            <a:xfrm>
              <a:off x="3850701"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1" name="tx501"/>
            <p:cNvSpPr/>
            <p:nvPr/>
          </p:nvSpPr>
          <p:spPr>
            <a:xfrm>
              <a:off x="4161752"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2" name="tx502"/>
            <p:cNvSpPr/>
            <p:nvPr/>
          </p:nvSpPr>
          <p:spPr>
            <a:xfrm>
              <a:off x="4472803"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3" name="tx503"/>
            <p:cNvSpPr/>
            <p:nvPr/>
          </p:nvSpPr>
          <p:spPr>
            <a:xfrm>
              <a:off x="4783855"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4" name="tx504"/>
            <p:cNvSpPr/>
            <p:nvPr/>
          </p:nvSpPr>
          <p:spPr>
            <a:xfrm>
              <a:off x="5094906"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5" name="tx505"/>
            <p:cNvSpPr/>
            <p:nvPr/>
          </p:nvSpPr>
          <p:spPr>
            <a:xfrm>
              <a:off x="5405957"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6" name="tx506"/>
            <p:cNvSpPr/>
            <p:nvPr/>
          </p:nvSpPr>
          <p:spPr>
            <a:xfrm>
              <a:off x="5717008"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7" name="tx507"/>
            <p:cNvSpPr/>
            <p:nvPr/>
          </p:nvSpPr>
          <p:spPr>
            <a:xfrm>
              <a:off x="6028060"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8" name="tx508"/>
            <p:cNvSpPr/>
            <p:nvPr/>
          </p:nvSpPr>
          <p:spPr>
            <a:xfrm>
              <a:off x="6339111"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9" name="tx509"/>
            <p:cNvSpPr/>
            <p:nvPr/>
          </p:nvSpPr>
          <p:spPr>
            <a:xfrm>
              <a:off x="6650162"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0" name="tx510"/>
            <p:cNvSpPr/>
            <p:nvPr/>
          </p:nvSpPr>
          <p:spPr>
            <a:xfrm>
              <a:off x="6961213"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1" name="tx511"/>
            <p:cNvSpPr/>
            <p:nvPr/>
          </p:nvSpPr>
          <p:spPr>
            <a:xfrm>
              <a:off x="7272265"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12" name="tx512"/>
            <p:cNvSpPr/>
            <p:nvPr/>
          </p:nvSpPr>
          <p:spPr>
            <a:xfrm>
              <a:off x="7583316"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3" name="tx513"/>
            <p:cNvSpPr/>
            <p:nvPr/>
          </p:nvSpPr>
          <p:spPr>
            <a:xfrm>
              <a:off x="7894367"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4" name="tx514"/>
            <p:cNvSpPr/>
            <p:nvPr/>
          </p:nvSpPr>
          <p:spPr>
            <a:xfrm>
              <a:off x="8205418"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5" name="tx515"/>
            <p:cNvSpPr/>
            <p:nvPr/>
          </p:nvSpPr>
          <p:spPr>
            <a:xfrm>
              <a:off x="8516470"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6" name="tx516"/>
            <p:cNvSpPr/>
            <p:nvPr/>
          </p:nvSpPr>
          <p:spPr>
            <a:xfrm>
              <a:off x="8827521"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17" name="tx517"/>
            <p:cNvSpPr/>
            <p:nvPr/>
          </p:nvSpPr>
          <p:spPr>
            <a:xfrm>
              <a:off x="1051240"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18" name="tx518"/>
            <p:cNvSpPr/>
            <p:nvPr/>
          </p:nvSpPr>
          <p:spPr>
            <a:xfrm>
              <a:off x="1362291"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19" name="tx519"/>
            <p:cNvSpPr/>
            <p:nvPr/>
          </p:nvSpPr>
          <p:spPr>
            <a:xfrm>
              <a:off x="1673342"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0" name="tx520"/>
            <p:cNvSpPr/>
            <p:nvPr/>
          </p:nvSpPr>
          <p:spPr>
            <a:xfrm>
              <a:off x="1984393"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1" name="tx521"/>
            <p:cNvSpPr/>
            <p:nvPr/>
          </p:nvSpPr>
          <p:spPr>
            <a:xfrm>
              <a:off x="2295445"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2" name="tx522"/>
            <p:cNvSpPr/>
            <p:nvPr/>
          </p:nvSpPr>
          <p:spPr>
            <a:xfrm>
              <a:off x="2606496"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3" name="tx523"/>
            <p:cNvSpPr/>
            <p:nvPr/>
          </p:nvSpPr>
          <p:spPr>
            <a:xfrm>
              <a:off x="2917547"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4" name="tx524"/>
            <p:cNvSpPr/>
            <p:nvPr/>
          </p:nvSpPr>
          <p:spPr>
            <a:xfrm>
              <a:off x="3228598"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5" name="tx525"/>
            <p:cNvSpPr/>
            <p:nvPr/>
          </p:nvSpPr>
          <p:spPr>
            <a:xfrm>
              <a:off x="3539650"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6" name="tx526"/>
            <p:cNvSpPr/>
            <p:nvPr/>
          </p:nvSpPr>
          <p:spPr>
            <a:xfrm>
              <a:off x="3850701"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7" name="tx527"/>
            <p:cNvSpPr/>
            <p:nvPr/>
          </p:nvSpPr>
          <p:spPr>
            <a:xfrm>
              <a:off x="4161752"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8" name="tx528"/>
            <p:cNvSpPr/>
            <p:nvPr/>
          </p:nvSpPr>
          <p:spPr>
            <a:xfrm>
              <a:off x="4472803"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9" name="tx529"/>
            <p:cNvSpPr/>
            <p:nvPr/>
          </p:nvSpPr>
          <p:spPr>
            <a:xfrm>
              <a:off x="4783855"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0" name="tx530"/>
            <p:cNvSpPr/>
            <p:nvPr/>
          </p:nvSpPr>
          <p:spPr>
            <a:xfrm>
              <a:off x="5094906"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1" name="tx531"/>
            <p:cNvSpPr/>
            <p:nvPr/>
          </p:nvSpPr>
          <p:spPr>
            <a:xfrm>
              <a:off x="5405957"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2" name="tx532"/>
            <p:cNvSpPr/>
            <p:nvPr/>
          </p:nvSpPr>
          <p:spPr>
            <a:xfrm>
              <a:off x="5717008"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3" name="tx533"/>
            <p:cNvSpPr/>
            <p:nvPr/>
          </p:nvSpPr>
          <p:spPr>
            <a:xfrm>
              <a:off x="6028060"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4" name="tx534"/>
            <p:cNvSpPr/>
            <p:nvPr/>
          </p:nvSpPr>
          <p:spPr>
            <a:xfrm>
              <a:off x="6339111"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5" name="tx535"/>
            <p:cNvSpPr/>
            <p:nvPr/>
          </p:nvSpPr>
          <p:spPr>
            <a:xfrm>
              <a:off x="6650162"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6" name="tx536"/>
            <p:cNvSpPr/>
            <p:nvPr/>
          </p:nvSpPr>
          <p:spPr>
            <a:xfrm>
              <a:off x="6961213"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37" name="tx537"/>
            <p:cNvSpPr/>
            <p:nvPr/>
          </p:nvSpPr>
          <p:spPr>
            <a:xfrm>
              <a:off x="7272265"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8" name="tx538"/>
            <p:cNvSpPr/>
            <p:nvPr/>
          </p:nvSpPr>
          <p:spPr>
            <a:xfrm>
              <a:off x="7583316"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39" name="tx539"/>
            <p:cNvSpPr/>
            <p:nvPr/>
          </p:nvSpPr>
          <p:spPr>
            <a:xfrm>
              <a:off x="7894367"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0" name="tx540"/>
            <p:cNvSpPr/>
            <p:nvPr/>
          </p:nvSpPr>
          <p:spPr>
            <a:xfrm>
              <a:off x="8205418"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1" name="tx541"/>
            <p:cNvSpPr/>
            <p:nvPr/>
          </p:nvSpPr>
          <p:spPr>
            <a:xfrm>
              <a:off x="8516470"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2" name="tx542"/>
            <p:cNvSpPr/>
            <p:nvPr/>
          </p:nvSpPr>
          <p:spPr>
            <a:xfrm>
              <a:off x="8827521"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3" name="tx543"/>
            <p:cNvSpPr/>
            <p:nvPr/>
          </p:nvSpPr>
          <p:spPr>
            <a:xfrm>
              <a:off x="5094906"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4" name="tx544"/>
            <p:cNvSpPr/>
            <p:nvPr/>
          </p:nvSpPr>
          <p:spPr>
            <a:xfrm>
              <a:off x="5405957"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5" name="tx545"/>
            <p:cNvSpPr/>
            <p:nvPr/>
          </p:nvSpPr>
          <p:spPr>
            <a:xfrm>
              <a:off x="5717008"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6" name="tx546"/>
            <p:cNvSpPr/>
            <p:nvPr/>
          </p:nvSpPr>
          <p:spPr>
            <a:xfrm>
              <a:off x="6028060"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7" name="tx547"/>
            <p:cNvSpPr/>
            <p:nvPr/>
          </p:nvSpPr>
          <p:spPr>
            <a:xfrm>
              <a:off x="6339111"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8" name="tx548"/>
            <p:cNvSpPr/>
            <p:nvPr/>
          </p:nvSpPr>
          <p:spPr>
            <a:xfrm>
              <a:off x="6650162"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9" name="tx549"/>
            <p:cNvSpPr/>
            <p:nvPr/>
          </p:nvSpPr>
          <p:spPr>
            <a:xfrm>
              <a:off x="6961213"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0" name="tx550"/>
            <p:cNvSpPr/>
            <p:nvPr/>
          </p:nvSpPr>
          <p:spPr>
            <a:xfrm>
              <a:off x="7272265"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1" name="tx551"/>
            <p:cNvSpPr/>
            <p:nvPr/>
          </p:nvSpPr>
          <p:spPr>
            <a:xfrm>
              <a:off x="7583316"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2" name="tx552"/>
            <p:cNvSpPr/>
            <p:nvPr/>
          </p:nvSpPr>
          <p:spPr>
            <a:xfrm>
              <a:off x="7894367"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3" name="tx553"/>
            <p:cNvSpPr/>
            <p:nvPr/>
          </p:nvSpPr>
          <p:spPr>
            <a:xfrm>
              <a:off x="8205418"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4" name="tx554"/>
            <p:cNvSpPr/>
            <p:nvPr/>
          </p:nvSpPr>
          <p:spPr>
            <a:xfrm>
              <a:off x="8516470"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5" name="tx555"/>
            <p:cNvSpPr/>
            <p:nvPr/>
          </p:nvSpPr>
          <p:spPr>
            <a:xfrm>
              <a:off x="8827521"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6" name="tx556"/>
            <p:cNvSpPr/>
            <p:nvPr/>
          </p:nvSpPr>
          <p:spPr>
            <a:xfrm>
              <a:off x="6961213"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57" name="tx557"/>
            <p:cNvSpPr/>
            <p:nvPr/>
          </p:nvSpPr>
          <p:spPr>
            <a:xfrm>
              <a:off x="8205418" y="5434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558" name="tx558"/>
            <p:cNvSpPr/>
            <p:nvPr/>
          </p:nvSpPr>
          <p:spPr>
            <a:xfrm>
              <a:off x="98714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559" name="tx559"/>
            <p:cNvSpPr/>
            <p:nvPr/>
          </p:nvSpPr>
          <p:spPr>
            <a:xfrm>
              <a:off x="1298192"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560" name="tx560"/>
            <p:cNvSpPr/>
            <p:nvPr/>
          </p:nvSpPr>
          <p:spPr>
            <a:xfrm>
              <a:off x="160924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561" name="tx561"/>
            <p:cNvSpPr/>
            <p:nvPr/>
          </p:nvSpPr>
          <p:spPr>
            <a:xfrm>
              <a:off x="192029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562" name="tx562"/>
            <p:cNvSpPr/>
            <p:nvPr/>
          </p:nvSpPr>
          <p:spPr>
            <a:xfrm>
              <a:off x="223134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563" name="tx563"/>
            <p:cNvSpPr/>
            <p:nvPr/>
          </p:nvSpPr>
          <p:spPr>
            <a:xfrm>
              <a:off x="254239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564" name="tx564"/>
            <p:cNvSpPr/>
            <p:nvPr/>
          </p:nvSpPr>
          <p:spPr>
            <a:xfrm>
              <a:off x="285344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565" name="tx565"/>
            <p:cNvSpPr/>
            <p:nvPr/>
          </p:nvSpPr>
          <p:spPr>
            <a:xfrm>
              <a:off x="316449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566" name="tx566"/>
            <p:cNvSpPr/>
            <p:nvPr/>
          </p:nvSpPr>
          <p:spPr>
            <a:xfrm>
              <a:off x="347555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567" name="tx567"/>
            <p:cNvSpPr/>
            <p:nvPr/>
          </p:nvSpPr>
          <p:spPr>
            <a:xfrm>
              <a:off x="378660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568" name="tx568"/>
            <p:cNvSpPr/>
            <p:nvPr/>
          </p:nvSpPr>
          <p:spPr>
            <a:xfrm>
              <a:off x="409765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569" name="tx569"/>
            <p:cNvSpPr/>
            <p:nvPr/>
          </p:nvSpPr>
          <p:spPr>
            <a:xfrm>
              <a:off x="4412864" y="1780573"/>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570" name="tx570"/>
            <p:cNvSpPr/>
            <p:nvPr/>
          </p:nvSpPr>
          <p:spPr>
            <a:xfrm>
              <a:off x="471975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571" name="tx571"/>
            <p:cNvSpPr/>
            <p:nvPr/>
          </p:nvSpPr>
          <p:spPr>
            <a:xfrm>
              <a:off x="503080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572" name="tx572"/>
            <p:cNvSpPr/>
            <p:nvPr/>
          </p:nvSpPr>
          <p:spPr>
            <a:xfrm>
              <a:off x="534185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573" name="tx573"/>
            <p:cNvSpPr/>
            <p:nvPr/>
          </p:nvSpPr>
          <p:spPr>
            <a:xfrm>
              <a:off x="565290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574" name="tx574"/>
            <p:cNvSpPr/>
            <p:nvPr/>
          </p:nvSpPr>
          <p:spPr>
            <a:xfrm>
              <a:off x="596396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575" name="tx575"/>
            <p:cNvSpPr/>
            <p:nvPr/>
          </p:nvSpPr>
          <p:spPr>
            <a:xfrm>
              <a:off x="627501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576" name="tx576"/>
            <p:cNvSpPr/>
            <p:nvPr/>
          </p:nvSpPr>
          <p:spPr>
            <a:xfrm>
              <a:off x="658606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7" name="tx577"/>
            <p:cNvSpPr/>
            <p:nvPr/>
          </p:nvSpPr>
          <p:spPr>
            <a:xfrm>
              <a:off x="689711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8" name="tx578"/>
            <p:cNvSpPr/>
            <p:nvPr/>
          </p:nvSpPr>
          <p:spPr>
            <a:xfrm>
              <a:off x="720816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9" name="tx579"/>
            <p:cNvSpPr/>
            <p:nvPr/>
          </p:nvSpPr>
          <p:spPr>
            <a:xfrm>
              <a:off x="751921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80" name="tx580"/>
            <p:cNvSpPr/>
            <p:nvPr/>
          </p:nvSpPr>
          <p:spPr>
            <a:xfrm>
              <a:off x="783026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81" name="tx581"/>
            <p:cNvSpPr/>
            <p:nvPr/>
          </p:nvSpPr>
          <p:spPr>
            <a:xfrm>
              <a:off x="814131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82" name="tx582"/>
            <p:cNvSpPr/>
            <p:nvPr/>
          </p:nvSpPr>
          <p:spPr>
            <a:xfrm>
              <a:off x="845237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83" name="tx583"/>
            <p:cNvSpPr/>
            <p:nvPr/>
          </p:nvSpPr>
          <p:spPr>
            <a:xfrm>
              <a:off x="876342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84" name="tx584"/>
            <p:cNvSpPr/>
            <p:nvPr/>
          </p:nvSpPr>
          <p:spPr>
            <a:xfrm>
              <a:off x="576671" y="543322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585" name="tx585"/>
            <p:cNvSpPr/>
            <p:nvPr/>
          </p:nvSpPr>
          <p:spPr>
            <a:xfrm>
              <a:off x="551799" y="517219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586" name="tx586"/>
            <p:cNvSpPr/>
            <p:nvPr/>
          </p:nvSpPr>
          <p:spPr>
            <a:xfrm>
              <a:off x="564235" y="4911162"/>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587" name="tx587"/>
            <p:cNvSpPr/>
            <p:nvPr/>
          </p:nvSpPr>
          <p:spPr>
            <a:xfrm>
              <a:off x="551799" y="4650132"/>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588" name="tx588"/>
            <p:cNvSpPr/>
            <p:nvPr/>
          </p:nvSpPr>
          <p:spPr>
            <a:xfrm>
              <a:off x="601451" y="4389101"/>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589" name="tx589"/>
            <p:cNvSpPr/>
            <p:nvPr/>
          </p:nvSpPr>
          <p:spPr>
            <a:xfrm>
              <a:off x="619922" y="4128071"/>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590" name="tx590"/>
            <p:cNvSpPr/>
            <p:nvPr/>
          </p:nvSpPr>
          <p:spPr>
            <a:xfrm>
              <a:off x="545490" y="3867040"/>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591" name="tx591"/>
            <p:cNvSpPr/>
            <p:nvPr/>
          </p:nvSpPr>
          <p:spPr>
            <a:xfrm>
              <a:off x="551890" y="3606009"/>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592" name="tx592"/>
            <p:cNvSpPr/>
            <p:nvPr/>
          </p:nvSpPr>
          <p:spPr>
            <a:xfrm>
              <a:off x="520527" y="3344979"/>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593" name="tx593"/>
            <p:cNvSpPr/>
            <p:nvPr/>
          </p:nvSpPr>
          <p:spPr>
            <a:xfrm>
              <a:off x="632449" y="3083948"/>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594" name="tx594"/>
            <p:cNvSpPr/>
            <p:nvPr/>
          </p:nvSpPr>
          <p:spPr>
            <a:xfrm>
              <a:off x="576671" y="2822918"/>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595" name="tx595"/>
            <p:cNvSpPr/>
            <p:nvPr/>
          </p:nvSpPr>
          <p:spPr>
            <a:xfrm>
              <a:off x="576671" y="2561887"/>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596" name="tx596"/>
            <p:cNvSpPr/>
            <p:nvPr/>
          </p:nvSpPr>
          <p:spPr>
            <a:xfrm>
              <a:off x="508182" y="2300857"/>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597" name="tx597"/>
            <p:cNvSpPr/>
            <p:nvPr/>
          </p:nvSpPr>
          <p:spPr>
            <a:xfrm>
              <a:off x="620105" y="2039826"/>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598" name="tx598"/>
            <p:cNvSpPr/>
            <p:nvPr/>
          </p:nvSpPr>
          <p:spPr>
            <a:xfrm>
              <a:off x="3190998" y="5984873"/>
              <a:ext cx="13876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Vaccine Coverage (%)</a:t>
              </a:r>
            </a:p>
          </p:txBody>
        </p:sp>
        <p:pic>
          <p:nvPicPr>
            <p:cNvPr id="599" name="pic599"/>
            <p:cNvPicPr/>
            <p:nvPr/>
          </p:nvPicPr>
          <p:blipFill>
            <a:blip r:embed="rId2" cstate="print"/>
            <a:stretch>
              <a:fillRect/>
            </a:stretch>
          </p:blipFill>
          <p:spPr>
            <a:xfrm>
              <a:off x="4648280" y="5838614"/>
              <a:ext cx="2160000" cy="219455"/>
            </a:xfrm>
            <a:prstGeom prst="rect">
              <a:avLst/>
            </a:prstGeom>
          </p:spPr>
        </p:pic>
        <p:sp>
          <p:nvSpPr>
            <p:cNvPr id="600" name="pl600"/>
            <p:cNvSpPr/>
            <p:nvPr/>
          </p:nvSpPr>
          <p:spPr>
            <a:xfrm>
              <a:off x="465188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1" name="pl601"/>
            <p:cNvSpPr/>
            <p:nvPr/>
          </p:nvSpPr>
          <p:spPr>
            <a:xfrm>
              <a:off x="594356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2" name="pl602"/>
            <p:cNvSpPr/>
            <p:nvPr/>
          </p:nvSpPr>
          <p:spPr>
            <a:xfrm>
              <a:off x="615884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3" name="pl603"/>
            <p:cNvSpPr/>
            <p:nvPr/>
          </p:nvSpPr>
          <p:spPr>
            <a:xfrm>
              <a:off x="637412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4" name="pl604"/>
            <p:cNvSpPr/>
            <p:nvPr/>
          </p:nvSpPr>
          <p:spPr>
            <a:xfrm>
              <a:off x="658940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5" name="pl605"/>
            <p:cNvSpPr/>
            <p:nvPr/>
          </p:nvSpPr>
          <p:spPr>
            <a:xfrm>
              <a:off x="680468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6" name="pl606"/>
            <p:cNvSpPr/>
            <p:nvPr/>
          </p:nvSpPr>
          <p:spPr>
            <a:xfrm>
              <a:off x="465188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7" name="pl607"/>
            <p:cNvSpPr/>
            <p:nvPr/>
          </p:nvSpPr>
          <p:spPr>
            <a:xfrm>
              <a:off x="594356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8" name="pl608"/>
            <p:cNvSpPr/>
            <p:nvPr/>
          </p:nvSpPr>
          <p:spPr>
            <a:xfrm>
              <a:off x="615884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9" name="pl609"/>
            <p:cNvSpPr/>
            <p:nvPr/>
          </p:nvSpPr>
          <p:spPr>
            <a:xfrm>
              <a:off x="637412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0" name="pl610"/>
            <p:cNvSpPr/>
            <p:nvPr/>
          </p:nvSpPr>
          <p:spPr>
            <a:xfrm>
              <a:off x="658940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1" name="pl611"/>
            <p:cNvSpPr/>
            <p:nvPr/>
          </p:nvSpPr>
          <p:spPr>
            <a:xfrm>
              <a:off x="680468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2" name="tx612"/>
            <p:cNvSpPr/>
            <p:nvPr/>
          </p:nvSpPr>
          <p:spPr>
            <a:xfrm>
              <a:off x="4620791" y="61276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13" name="tx613"/>
            <p:cNvSpPr/>
            <p:nvPr/>
          </p:nvSpPr>
          <p:spPr>
            <a:xfrm>
              <a:off x="588138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14" name="tx614"/>
            <p:cNvSpPr/>
            <p:nvPr/>
          </p:nvSpPr>
          <p:spPr>
            <a:xfrm>
              <a:off x="609666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15" name="tx615"/>
            <p:cNvSpPr/>
            <p:nvPr/>
          </p:nvSpPr>
          <p:spPr>
            <a:xfrm>
              <a:off x="631194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16" name="tx616"/>
            <p:cNvSpPr/>
            <p:nvPr/>
          </p:nvSpPr>
          <p:spPr>
            <a:xfrm>
              <a:off x="652722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17" name="tx617"/>
            <p:cNvSpPr/>
            <p:nvPr/>
          </p:nvSpPr>
          <p:spPr>
            <a:xfrm>
              <a:off x="6711412" y="61276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18" name="tx618"/>
            <p:cNvSpPr/>
            <p:nvPr/>
          </p:nvSpPr>
          <p:spPr>
            <a:xfrm>
              <a:off x="924868" y="1368037"/>
              <a:ext cx="32567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Saudi Arabia, 2000-2025</a:t>
              </a:r>
            </a:p>
          </p:txBody>
        </p:sp>
        <p:sp>
          <p:nvSpPr>
            <p:cNvPr id="619" name="tx619"/>
            <p:cNvSpPr/>
            <p:nvPr/>
          </p:nvSpPr>
          <p:spPr>
            <a:xfrm>
              <a:off x="4850248" y="6370347"/>
              <a:ext cx="4224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 </a:t>
              </a:r>
            </a:p>
          </p:txBody>
        </p:sp>
        <p:sp>
          <p:nvSpPr>
            <p:cNvPr id="620" name="tx620"/>
            <p:cNvSpPr/>
            <p:nvPr/>
          </p:nvSpPr>
          <p:spPr>
            <a:xfrm>
              <a:off x="6874821" y="6491048"/>
              <a:ext cx="21995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Stock information available from 2003.</a:t>
              </a:r>
            </a:p>
          </p:txBody>
        </p:sp>
        <p:sp>
          <p:nvSpPr>
            <p:cNvPr id="621" name="tx621"/>
            <p:cNvSpPr/>
            <p:nvPr/>
          </p:nvSpPr>
          <p:spPr>
            <a:xfrm>
              <a:off x="4339556" y="6611748"/>
              <a:ext cx="47348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where there was a vaccine stockout at the national or subnational level.</a:t>
              </a:r>
            </a:p>
          </p:txBody>
        </p:sp>
      </p:grpSp>
      <p:sp>
        <p:nvSpPr>
          <p:cNvPr id="6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trends in vaccine coverage since 2000, with green cells indicating coverage of 90% or more.
In 2025, 13 out of 14 (100%) vaccines in the schedule achieved coverage of 90% or more. Vaccine coverage ranged from 97% to 99%.
Since 2001, estimates have been made for 8 new vaccines. IPVC is the newest vaccine reported (2021), which achieved 98% coverage in 2025.
In 2025, Saudi Arabia did not report any stockouts of vaccines or supplies.</a:t>
            </a:r>
          </a:p>
        </p:txBody>
      </p:sp>
      <p:sp>
        <p:nvSpPr>
          <p:cNvPr id="6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coverage increased for 12 antigens, remained unchanged for one, and declined for none, indicating overall progress in routine immunization performance; 13 achieved at least 90% coverage.</a:t>
            </a:r>
          </a:p>
        </p:txBody>
      </p:sp>
      <p:grpSp xmlns:pic="http://schemas.openxmlformats.org/drawingml/2006/picture">
        <p:nvGrpSpPr>
          <p:cNvPr id="624" name=""/>
          <p:cNvGrpSpPr/>
          <p:nvPr/>
        </p:nvGrpSpPr>
        <p:grpSpPr>
          <a:xfrm>
            <a:off x="292608" y="1005840"/>
            <a:ext cx="8595360" cy="28575"/>
            <a:chOff x="292608" y="1005840"/>
            <a:chExt cx="8595360" cy="28575"/>
          </a:xfrm>
        </p:grpSpPr>
        <p:sp>
          <p:nvSpPr>
            <p:cNvPr id="6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86977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07173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2736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47565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47810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87957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526879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44707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67271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87467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07663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27859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803984" y="167761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7" name="pl17"/>
            <p:cNvSpPr/>
            <p:nvPr/>
          </p:nvSpPr>
          <p:spPr>
            <a:xfrm>
              <a:off x="143917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47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78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8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133"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55"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916"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77"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38"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9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174" y="1318495"/>
              <a:ext cx="6481525" cy="159608"/>
            </a:xfrm>
            <a:custGeom>
              <a:avLst/>
              <a:pathLst>
                <a:path w="6481525" h="159608">
                  <a:moveTo>
                    <a:pt x="0" y="159608"/>
                  </a:moveTo>
                  <a:lnTo>
                    <a:pt x="259261" y="0"/>
                  </a:lnTo>
                  <a:lnTo>
                    <a:pt x="518522" y="79804"/>
                  </a:lnTo>
                  <a:lnTo>
                    <a:pt x="777783" y="119706"/>
                  </a:lnTo>
                  <a:lnTo>
                    <a:pt x="1037044" y="119706"/>
                  </a:lnTo>
                  <a:lnTo>
                    <a:pt x="1296305" y="79804"/>
                  </a:lnTo>
                  <a:lnTo>
                    <a:pt x="1555566" y="79804"/>
                  </a:lnTo>
                  <a:lnTo>
                    <a:pt x="1814827" y="79804"/>
                  </a:lnTo>
                  <a:lnTo>
                    <a:pt x="2074088" y="39902"/>
                  </a:lnTo>
                  <a:lnTo>
                    <a:pt x="2333349" y="39902"/>
                  </a:lnTo>
                  <a:lnTo>
                    <a:pt x="2592610" y="39902"/>
                  </a:lnTo>
                  <a:lnTo>
                    <a:pt x="2851871" y="0"/>
                  </a:lnTo>
                  <a:lnTo>
                    <a:pt x="3111132" y="39902"/>
                  </a:lnTo>
                  <a:lnTo>
                    <a:pt x="3370393" y="39902"/>
                  </a:lnTo>
                  <a:lnTo>
                    <a:pt x="3629654" y="0"/>
                  </a:lnTo>
                  <a:lnTo>
                    <a:pt x="3888915" y="39902"/>
                  </a:lnTo>
                  <a:lnTo>
                    <a:pt x="4148176" y="39902"/>
                  </a:lnTo>
                  <a:lnTo>
                    <a:pt x="4407437" y="0"/>
                  </a:lnTo>
                  <a:lnTo>
                    <a:pt x="4666698" y="119706"/>
                  </a:lnTo>
                  <a:lnTo>
                    <a:pt x="4925959" y="79804"/>
                  </a:lnTo>
                  <a:lnTo>
                    <a:pt x="5185220" y="119706"/>
                  </a:lnTo>
                  <a:lnTo>
                    <a:pt x="5444481" y="79804"/>
                  </a:lnTo>
                  <a:lnTo>
                    <a:pt x="5703742" y="39902"/>
                  </a:lnTo>
                  <a:lnTo>
                    <a:pt x="5963003" y="79804"/>
                  </a:lnTo>
                  <a:lnTo>
                    <a:pt x="6222264" y="79804"/>
                  </a:lnTo>
                  <a:lnTo>
                    <a:pt x="6481525"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174" y="1358397"/>
              <a:ext cx="6481525" cy="119706"/>
            </a:xfrm>
            <a:custGeom>
              <a:avLst/>
              <a:pathLst>
                <a:path w="6481525" h="119706">
                  <a:moveTo>
                    <a:pt x="0" y="119706"/>
                  </a:moveTo>
                  <a:lnTo>
                    <a:pt x="259261" y="39902"/>
                  </a:lnTo>
                  <a:lnTo>
                    <a:pt x="518522" y="119706"/>
                  </a:lnTo>
                  <a:lnTo>
                    <a:pt x="777783" y="119706"/>
                  </a:lnTo>
                  <a:lnTo>
                    <a:pt x="1037044" y="79804"/>
                  </a:lnTo>
                  <a:lnTo>
                    <a:pt x="1296305" y="79804"/>
                  </a:lnTo>
                  <a:lnTo>
                    <a:pt x="1555566" y="79804"/>
                  </a:lnTo>
                  <a:lnTo>
                    <a:pt x="1814827" y="79804"/>
                  </a:lnTo>
                  <a:lnTo>
                    <a:pt x="2074088" y="0"/>
                  </a:lnTo>
                  <a:lnTo>
                    <a:pt x="2333349" y="0"/>
                  </a:lnTo>
                  <a:lnTo>
                    <a:pt x="2592610" y="0"/>
                  </a:lnTo>
                  <a:lnTo>
                    <a:pt x="2851871" y="0"/>
                  </a:lnTo>
                  <a:lnTo>
                    <a:pt x="3111132" y="0"/>
                  </a:lnTo>
                  <a:lnTo>
                    <a:pt x="3370393" y="0"/>
                  </a:lnTo>
                  <a:lnTo>
                    <a:pt x="3629654" y="0"/>
                  </a:lnTo>
                  <a:lnTo>
                    <a:pt x="3888915" y="0"/>
                  </a:lnTo>
                  <a:lnTo>
                    <a:pt x="4148176" y="0"/>
                  </a:lnTo>
                  <a:lnTo>
                    <a:pt x="4407437" y="0"/>
                  </a:lnTo>
                  <a:lnTo>
                    <a:pt x="4666698" y="79804"/>
                  </a:lnTo>
                  <a:lnTo>
                    <a:pt x="4925959" y="79804"/>
                  </a:lnTo>
                  <a:lnTo>
                    <a:pt x="5185220" y="119706"/>
                  </a:lnTo>
                  <a:lnTo>
                    <a:pt x="5444481" y="39902"/>
                  </a:lnTo>
                  <a:lnTo>
                    <a:pt x="5703742" y="0"/>
                  </a:lnTo>
                  <a:lnTo>
                    <a:pt x="5963003" y="39902"/>
                  </a:lnTo>
                  <a:lnTo>
                    <a:pt x="6222264" y="39902"/>
                  </a:lnTo>
                  <a:lnTo>
                    <a:pt x="6481525" y="0"/>
                  </a:lnTo>
                </a:path>
              </a:pathLst>
            </a:custGeom>
            <a:ln w="27101" cap="flat">
              <a:solidFill>
                <a:srgbClr val="7CAE00">
                  <a:alpha val="100000"/>
                </a:srgbClr>
              </a:solidFill>
              <a:prstDash val="solid"/>
              <a:round/>
            </a:ln>
          </p:spPr>
          <p:txBody>
            <a:bodyPr/>
            <a:lstStyle/>
            <a:p/>
          </p:txBody>
        </p:sp>
        <p:sp>
          <p:nvSpPr>
            <p:cNvPr id="30" name="pl30"/>
            <p:cNvSpPr/>
            <p:nvPr/>
          </p:nvSpPr>
          <p:spPr>
            <a:xfrm>
              <a:off x="1439174" y="1318495"/>
              <a:ext cx="6481525" cy="199510"/>
            </a:xfrm>
            <a:custGeom>
              <a:avLst/>
              <a:pathLst>
                <a:path w="6481525" h="199510">
                  <a:moveTo>
                    <a:pt x="0" y="199510"/>
                  </a:moveTo>
                  <a:lnTo>
                    <a:pt x="259261" y="199510"/>
                  </a:lnTo>
                  <a:lnTo>
                    <a:pt x="518522" y="79804"/>
                  </a:lnTo>
                  <a:lnTo>
                    <a:pt x="777783" y="119706"/>
                  </a:lnTo>
                  <a:lnTo>
                    <a:pt x="1037044" y="79804"/>
                  </a:lnTo>
                  <a:lnTo>
                    <a:pt x="1296305" y="79804"/>
                  </a:lnTo>
                  <a:lnTo>
                    <a:pt x="1555566" y="159608"/>
                  </a:lnTo>
                  <a:lnTo>
                    <a:pt x="1814827" y="119706"/>
                  </a:lnTo>
                  <a:lnTo>
                    <a:pt x="2074088" y="79804"/>
                  </a:lnTo>
                  <a:lnTo>
                    <a:pt x="2333349" y="39902"/>
                  </a:lnTo>
                  <a:lnTo>
                    <a:pt x="2592610" y="39902"/>
                  </a:lnTo>
                  <a:lnTo>
                    <a:pt x="2851871" y="39902"/>
                  </a:lnTo>
                  <a:lnTo>
                    <a:pt x="3111132" y="39902"/>
                  </a:lnTo>
                  <a:lnTo>
                    <a:pt x="3370393" y="39902"/>
                  </a:lnTo>
                  <a:lnTo>
                    <a:pt x="3629654" y="39902"/>
                  </a:lnTo>
                  <a:lnTo>
                    <a:pt x="3888915" y="39902"/>
                  </a:lnTo>
                  <a:lnTo>
                    <a:pt x="4148176" y="39902"/>
                  </a:lnTo>
                  <a:lnTo>
                    <a:pt x="4407437" y="119706"/>
                  </a:lnTo>
                  <a:lnTo>
                    <a:pt x="4666698" y="39902"/>
                  </a:lnTo>
                  <a:lnTo>
                    <a:pt x="4925959" y="159608"/>
                  </a:lnTo>
                  <a:lnTo>
                    <a:pt x="5185220" y="119706"/>
                  </a:lnTo>
                  <a:lnTo>
                    <a:pt x="5444481" y="39902"/>
                  </a:lnTo>
                  <a:lnTo>
                    <a:pt x="5703742" y="39902"/>
                  </a:lnTo>
                  <a:lnTo>
                    <a:pt x="5963003" y="79804"/>
                  </a:lnTo>
                  <a:lnTo>
                    <a:pt x="6222264" y="119706"/>
                  </a:lnTo>
                  <a:lnTo>
                    <a:pt x="6481525" y="0"/>
                  </a:lnTo>
                </a:path>
              </a:pathLst>
            </a:custGeom>
            <a:ln w="27101" cap="flat">
              <a:solidFill>
                <a:srgbClr val="00BFC4">
                  <a:alpha val="100000"/>
                </a:srgbClr>
              </a:solidFill>
              <a:prstDash val="solid"/>
              <a:round/>
            </a:ln>
          </p:spPr>
          <p:txBody>
            <a:bodyPr/>
            <a:lstStyle/>
            <a:p/>
          </p:txBody>
        </p:sp>
        <p:sp>
          <p:nvSpPr>
            <p:cNvPr id="31" name="pl31"/>
            <p:cNvSpPr/>
            <p:nvPr/>
          </p:nvSpPr>
          <p:spPr>
            <a:xfrm>
              <a:off x="1698435" y="1318495"/>
              <a:ext cx="6222264" cy="119706"/>
            </a:xfrm>
            <a:custGeom>
              <a:avLst/>
              <a:pathLst>
                <a:path w="6222264" h="119706">
                  <a:moveTo>
                    <a:pt x="0" y="119706"/>
                  </a:moveTo>
                  <a:lnTo>
                    <a:pt x="259261" y="119706"/>
                  </a:lnTo>
                  <a:lnTo>
                    <a:pt x="518522" y="79804"/>
                  </a:lnTo>
                  <a:lnTo>
                    <a:pt x="777783" y="79804"/>
                  </a:lnTo>
                  <a:lnTo>
                    <a:pt x="1037044" y="79804"/>
                  </a:lnTo>
                  <a:lnTo>
                    <a:pt x="1296305" y="79804"/>
                  </a:lnTo>
                  <a:lnTo>
                    <a:pt x="1555566" y="39902"/>
                  </a:lnTo>
                  <a:lnTo>
                    <a:pt x="1814827" y="39902"/>
                  </a:lnTo>
                  <a:lnTo>
                    <a:pt x="2074088" y="39902"/>
                  </a:lnTo>
                  <a:lnTo>
                    <a:pt x="2333349" y="39902"/>
                  </a:lnTo>
                  <a:lnTo>
                    <a:pt x="2592610" y="79804"/>
                  </a:lnTo>
                  <a:lnTo>
                    <a:pt x="2851871" y="39902"/>
                  </a:lnTo>
                  <a:lnTo>
                    <a:pt x="3111132" y="0"/>
                  </a:lnTo>
                  <a:lnTo>
                    <a:pt x="3370393" y="39902"/>
                  </a:lnTo>
                  <a:lnTo>
                    <a:pt x="3629654" y="119706"/>
                  </a:lnTo>
                  <a:lnTo>
                    <a:pt x="3888915" y="119706"/>
                  </a:lnTo>
                  <a:lnTo>
                    <a:pt x="4148176" y="119706"/>
                  </a:lnTo>
                  <a:lnTo>
                    <a:pt x="4407437" y="79804"/>
                  </a:lnTo>
                  <a:lnTo>
                    <a:pt x="4666698" y="119706"/>
                  </a:lnTo>
                  <a:lnTo>
                    <a:pt x="4925959" y="119706"/>
                  </a:lnTo>
                  <a:lnTo>
                    <a:pt x="5185220" y="79804"/>
                  </a:lnTo>
                  <a:lnTo>
                    <a:pt x="5444481" y="39902"/>
                  </a:lnTo>
                  <a:lnTo>
                    <a:pt x="5703742" y="119706"/>
                  </a:lnTo>
                  <a:lnTo>
                    <a:pt x="5963003" y="119706"/>
                  </a:lnTo>
                  <a:lnTo>
                    <a:pt x="6222264" y="0"/>
                  </a:lnTo>
                </a:path>
              </a:pathLst>
            </a:custGeom>
            <a:ln w="27101" cap="flat">
              <a:solidFill>
                <a:srgbClr val="C77CFF">
                  <a:alpha val="100000"/>
                </a:srgbClr>
              </a:solidFill>
              <a:prstDash val="solid"/>
              <a:round/>
            </a:ln>
          </p:spPr>
          <p:txBody>
            <a:bodyPr/>
            <a:lstStyle/>
            <a:p/>
          </p:txBody>
        </p:sp>
        <p:sp>
          <p:nvSpPr>
            <p:cNvPr id="32" name="pl32"/>
            <p:cNvSpPr/>
            <p:nvPr/>
          </p:nvSpPr>
          <p:spPr>
            <a:xfrm>
              <a:off x="803984" y="1677614"/>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3" name="pt33"/>
            <p:cNvSpPr/>
            <p:nvPr/>
          </p:nvSpPr>
          <p:spPr>
            <a:xfrm>
              <a:off x="7882322" y="13200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322" y="13200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322" y="128011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322" y="128011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797" y="14397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797" y="14397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797" y="147962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60058" y="13998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319" y="1201342"/>
              <a:ext cx="244641" cy="110547"/>
            </a:xfrm>
            <a:custGeom>
              <a:avLst/>
              <a:pathLst>
                <a:path w="244641" h="110547">
                  <a:moveTo>
                    <a:pt x="244641" y="0"/>
                  </a:moveTo>
                  <a:lnTo>
                    <a:pt x="0" y="110547"/>
                  </a:lnTo>
                </a:path>
              </a:pathLst>
            </a:custGeom>
          </p:spPr>
          <p:txBody>
            <a:bodyPr/>
            <a:lstStyle/>
            <a:p/>
          </p:txBody>
        </p:sp>
        <p:sp>
          <p:nvSpPr>
            <p:cNvPr id="42" name="pl42"/>
            <p:cNvSpPr/>
            <p:nvPr/>
          </p:nvSpPr>
          <p:spPr>
            <a:xfrm>
              <a:off x="7927334" y="924830"/>
              <a:ext cx="252626" cy="383590"/>
            </a:xfrm>
            <a:custGeom>
              <a:avLst/>
              <a:pathLst>
                <a:path w="252626" h="383590">
                  <a:moveTo>
                    <a:pt x="252626" y="0"/>
                  </a:moveTo>
                  <a:lnTo>
                    <a:pt x="0" y="383590"/>
                  </a:lnTo>
                </a:path>
              </a:pathLst>
            </a:custGeom>
          </p:spPr>
          <p:txBody>
            <a:bodyPr/>
            <a:lstStyle/>
            <a:p/>
          </p:txBody>
        </p:sp>
        <p:sp>
          <p:nvSpPr>
            <p:cNvPr id="43" name="pl43"/>
            <p:cNvSpPr/>
            <p:nvPr/>
          </p:nvSpPr>
          <p:spPr>
            <a:xfrm>
              <a:off x="7936953" y="1363540"/>
              <a:ext cx="243007" cy="76894"/>
            </a:xfrm>
            <a:custGeom>
              <a:avLst/>
              <a:pathLst>
                <a:path w="243007" h="76894">
                  <a:moveTo>
                    <a:pt x="243007" y="76894"/>
                  </a:moveTo>
                  <a:lnTo>
                    <a:pt x="0" y="0"/>
                  </a:lnTo>
                </a:path>
              </a:pathLst>
            </a:custGeom>
          </p:spPr>
          <p:txBody>
            <a:bodyPr/>
            <a:lstStyle/>
            <a:p/>
          </p:txBody>
        </p:sp>
        <p:sp>
          <p:nvSpPr>
            <p:cNvPr id="44" name="pl44"/>
            <p:cNvSpPr/>
            <p:nvPr/>
          </p:nvSpPr>
          <p:spPr>
            <a:xfrm>
              <a:off x="7928022" y="1368307"/>
              <a:ext cx="251938" cy="340953"/>
            </a:xfrm>
            <a:custGeom>
              <a:avLst/>
              <a:pathLst>
                <a:path w="251938" h="340953">
                  <a:moveTo>
                    <a:pt x="251938" y="340953"/>
                  </a:moveTo>
                  <a:lnTo>
                    <a:pt x="0" y="0"/>
                  </a:lnTo>
                </a:path>
              </a:pathLst>
            </a:custGeom>
          </p:spPr>
          <p:txBody>
            <a:bodyPr/>
            <a:lstStyle/>
            <a:p/>
          </p:txBody>
        </p:sp>
        <p:sp>
          <p:nvSpPr>
            <p:cNvPr id="45" name="pg45"/>
            <p:cNvSpPr/>
            <p:nvPr/>
          </p:nvSpPr>
          <p:spPr>
            <a:xfrm>
              <a:off x="8111380" y="1089806"/>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1"/>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40" y="1135526"/>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MCV1: 99%</a:t>
              </a:r>
            </a:p>
          </p:txBody>
        </p:sp>
        <p:sp>
          <p:nvSpPr>
            <p:cNvPr id="47" name="pg47"/>
            <p:cNvSpPr/>
            <p:nvPr/>
          </p:nvSpPr>
          <p:spPr>
            <a:xfrm>
              <a:off x="8111380" y="816406"/>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1"/>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40" y="862126"/>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MCV2: 99%</a:t>
              </a:r>
            </a:p>
          </p:txBody>
        </p:sp>
        <p:sp>
          <p:nvSpPr>
            <p:cNvPr id="49" name="pg49"/>
            <p:cNvSpPr/>
            <p:nvPr/>
          </p:nvSpPr>
          <p:spPr>
            <a:xfrm>
              <a:off x="8111380" y="1363602"/>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34240" y="1409322"/>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DTP1: 98%</a:t>
              </a:r>
            </a:p>
          </p:txBody>
        </p:sp>
        <p:sp>
          <p:nvSpPr>
            <p:cNvPr id="51" name="pg51"/>
            <p:cNvSpPr/>
            <p:nvPr/>
          </p:nvSpPr>
          <p:spPr>
            <a:xfrm>
              <a:off x="8111380" y="1637029"/>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40" y="1682749"/>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DTP3: 98%</a:t>
              </a:r>
            </a:p>
          </p:txBody>
        </p:sp>
        <p:sp>
          <p:nvSpPr>
            <p:cNvPr id="53" name="tx53"/>
            <p:cNvSpPr/>
            <p:nvPr/>
          </p:nvSpPr>
          <p:spPr>
            <a:xfrm>
              <a:off x="663630" y="52187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4" name="tx54"/>
            <p:cNvSpPr/>
            <p:nvPr/>
          </p:nvSpPr>
          <p:spPr>
            <a:xfrm>
              <a:off x="585906" y="44207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5" name="tx55"/>
            <p:cNvSpPr/>
            <p:nvPr/>
          </p:nvSpPr>
          <p:spPr>
            <a:xfrm>
              <a:off x="585906" y="362269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56" name="tx56"/>
            <p:cNvSpPr/>
            <p:nvPr/>
          </p:nvSpPr>
          <p:spPr>
            <a:xfrm>
              <a:off x="585906" y="282465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57" name="tx57"/>
            <p:cNvSpPr/>
            <p:nvPr/>
          </p:nvSpPr>
          <p:spPr>
            <a:xfrm>
              <a:off x="585906" y="202661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58" name="tx58"/>
            <p:cNvSpPr/>
            <p:nvPr/>
          </p:nvSpPr>
          <p:spPr>
            <a:xfrm>
              <a:off x="508182" y="12285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59" name="tx59"/>
            <p:cNvSpPr/>
            <p:nvPr/>
          </p:nvSpPr>
          <p:spPr>
            <a:xfrm>
              <a:off x="585906" y="16275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60" name="tx60"/>
            <p:cNvSpPr/>
            <p:nvPr/>
          </p:nvSpPr>
          <p:spPr>
            <a:xfrm rot="-5400000">
              <a:off x="128372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1" name="tx61"/>
            <p:cNvSpPr/>
            <p:nvPr/>
          </p:nvSpPr>
          <p:spPr>
            <a:xfrm rot="-5400000">
              <a:off x="258003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2" name="tx62"/>
            <p:cNvSpPr/>
            <p:nvPr/>
          </p:nvSpPr>
          <p:spPr>
            <a:xfrm rot="-5400000">
              <a:off x="387633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3" name="tx63"/>
            <p:cNvSpPr/>
            <p:nvPr/>
          </p:nvSpPr>
          <p:spPr>
            <a:xfrm rot="-5400000">
              <a:off x="517264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4" name="tx64"/>
            <p:cNvSpPr/>
            <p:nvPr/>
          </p:nvSpPr>
          <p:spPr>
            <a:xfrm rot="-5400000">
              <a:off x="6209685"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5" name="tx65"/>
            <p:cNvSpPr/>
            <p:nvPr/>
          </p:nvSpPr>
          <p:spPr>
            <a:xfrm rot="-5400000">
              <a:off x="646894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6" name="tx66"/>
            <p:cNvSpPr/>
            <p:nvPr/>
          </p:nvSpPr>
          <p:spPr>
            <a:xfrm rot="-5400000">
              <a:off x="6728207"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7" name="tx67"/>
            <p:cNvSpPr/>
            <p:nvPr/>
          </p:nvSpPr>
          <p:spPr>
            <a:xfrm rot="-5400000">
              <a:off x="6987468"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8" name="tx68"/>
            <p:cNvSpPr/>
            <p:nvPr/>
          </p:nvSpPr>
          <p:spPr>
            <a:xfrm rot="-5400000">
              <a:off x="7246729"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9" name="tx69"/>
            <p:cNvSpPr/>
            <p:nvPr/>
          </p:nvSpPr>
          <p:spPr>
            <a:xfrm rot="-5400000">
              <a:off x="7505990"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0" name="tx70"/>
            <p:cNvSpPr/>
            <p:nvPr/>
          </p:nvSpPr>
          <p:spPr>
            <a:xfrm rot="-5400000">
              <a:off x="776525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1" name="tx71"/>
            <p:cNvSpPr/>
            <p:nvPr/>
          </p:nvSpPr>
          <p:spPr>
            <a:xfrm rot="-5400000">
              <a:off x="-37121" y="302416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2" name="pl72"/>
            <p:cNvSpPr/>
            <p:nvPr/>
          </p:nvSpPr>
          <p:spPr>
            <a:xfrm>
              <a:off x="3533433" y="634455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141" y="634455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48" y="634455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645" y="634455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533"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77" name="tx77"/>
            <p:cNvSpPr/>
            <p:nvPr/>
          </p:nvSpPr>
          <p:spPr>
            <a:xfrm>
              <a:off x="4516240"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78" name="tx78"/>
            <p:cNvSpPr/>
            <p:nvPr/>
          </p:nvSpPr>
          <p:spPr>
            <a:xfrm>
              <a:off x="5231947"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79" name="tx79"/>
            <p:cNvSpPr/>
            <p:nvPr/>
          </p:nvSpPr>
          <p:spPr>
            <a:xfrm>
              <a:off x="5978744"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80" name="tx80"/>
            <p:cNvSpPr/>
            <p:nvPr/>
          </p:nvSpPr>
          <p:spPr>
            <a:xfrm>
              <a:off x="803984" y="435349"/>
              <a:ext cx="492651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key childhood vaccines (%), Saudi Arabia, 2000-2025</a:t>
              </a:r>
            </a:p>
          </p:txBody>
        </p:sp>
        <p:sp>
          <p:nvSpPr>
            <p:cNvPr id="81" name="tx81"/>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2981964"/>
              <a:ext cx="1379037" cy="222963"/>
            </a:xfrm>
            <a:prstGeom prst="rect">
              <a:avLst/>
            </a:prstGeom>
            <a:solidFill>
              <a:srgbClr val="D9D9D9">
                <a:alpha val="60000"/>
              </a:srgbClr>
            </a:solidFill>
          </p:spPr>
          <p:txBody>
            <a:bodyPr/>
            <a:lstStyle/>
            <a:p/>
          </p:txBody>
        </p:sp>
        <p:sp>
          <p:nvSpPr>
            <p:cNvPr id="9" name="pl9"/>
            <p:cNvSpPr/>
            <p:nvPr/>
          </p:nvSpPr>
          <p:spPr>
            <a:xfrm>
              <a:off x="1448149"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989" y="891258"/>
              <a:ext cx="412851"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MENA: 89%</a:t>
              </a:r>
            </a:p>
          </p:txBody>
        </p:sp>
        <p:sp>
          <p:nvSpPr>
            <p:cNvPr id="11" name="pt11"/>
            <p:cNvSpPr/>
            <p:nvPr/>
          </p:nvSpPr>
          <p:spPr>
            <a:xfrm>
              <a:off x="591144"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3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3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4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4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48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5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5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5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6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70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7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7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8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689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39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09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6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2" name="tx32"/>
            <p:cNvSpPr/>
            <p:nvPr/>
          </p:nvSpPr>
          <p:spPr>
            <a:xfrm>
              <a:off x="1266298" y="5071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33" name="tx33"/>
            <p:cNvSpPr/>
            <p:nvPr/>
          </p:nvSpPr>
          <p:spPr>
            <a:xfrm>
              <a:off x="1058277" y="48487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4" name="tx34"/>
            <p:cNvSpPr/>
            <p:nvPr/>
          </p:nvSpPr>
          <p:spPr>
            <a:xfrm>
              <a:off x="1167448" y="4625749"/>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5" name="tx35"/>
            <p:cNvSpPr/>
            <p:nvPr/>
          </p:nvSpPr>
          <p:spPr>
            <a:xfrm>
              <a:off x="1172472" y="440278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6" name="tx36"/>
            <p:cNvSpPr/>
            <p:nvPr/>
          </p:nvSpPr>
          <p:spPr>
            <a:xfrm>
              <a:off x="1347468" y="417982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7" name="tx37"/>
            <p:cNvSpPr/>
            <p:nvPr/>
          </p:nvSpPr>
          <p:spPr>
            <a:xfrm>
              <a:off x="1358713" y="395686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8" name="tx38"/>
            <p:cNvSpPr/>
            <p:nvPr/>
          </p:nvSpPr>
          <p:spPr>
            <a:xfrm>
              <a:off x="1345637" y="373389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39" name="tx39"/>
            <p:cNvSpPr/>
            <p:nvPr/>
          </p:nvSpPr>
          <p:spPr>
            <a:xfrm>
              <a:off x="1370232" y="35109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0" name="tx40"/>
            <p:cNvSpPr/>
            <p:nvPr/>
          </p:nvSpPr>
          <p:spPr>
            <a:xfrm>
              <a:off x="1352584" y="328797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41" name="tx41"/>
            <p:cNvSpPr/>
            <p:nvPr/>
          </p:nvSpPr>
          <p:spPr>
            <a:xfrm>
              <a:off x="1365751" y="306500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42" name="tx42"/>
            <p:cNvSpPr/>
            <p:nvPr/>
          </p:nvSpPr>
          <p:spPr>
            <a:xfrm>
              <a:off x="1365751" y="284204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43" name="tx43"/>
            <p:cNvSpPr/>
            <p:nvPr/>
          </p:nvSpPr>
          <p:spPr>
            <a:xfrm>
              <a:off x="1390437" y="261908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4" name="tx44"/>
            <p:cNvSpPr/>
            <p:nvPr/>
          </p:nvSpPr>
          <p:spPr>
            <a:xfrm>
              <a:off x="1381568" y="23961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45" name="tx45"/>
            <p:cNvSpPr/>
            <p:nvPr/>
          </p:nvSpPr>
          <p:spPr>
            <a:xfrm>
              <a:off x="1381568" y="21731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46" name="tx46"/>
            <p:cNvSpPr/>
            <p:nvPr/>
          </p:nvSpPr>
          <p:spPr>
            <a:xfrm>
              <a:off x="1412474" y="195019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7" name="tx47"/>
            <p:cNvSpPr/>
            <p:nvPr/>
          </p:nvSpPr>
          <p:spPr>
            <a:xfrm>
              <a:off x="1372881" y="172723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48" name="tx48"/>
            <p:cNvSpPr/>
            <p:nvPr/>
          </p:nvSpPr>
          <p:spPr>
            <a:xfrm>
              <a:off x="1364011" y="150426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49" name="tx49"/>
            <p:cNvSpPr/>
            <p:nvPr/>
          </p:nvSpPr>
          <p:spPr>
            <a:xfrm>
              <a:off x="1391900" y="1281304"/>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50" name="tx50"/>
            <p:cNvSpPr/>
            <p:nvPr/>
          </p:nvSpPr>
          <p:spPr>
            <a:xfrm>
              <a:off x="1390346" y="10583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51" name="rc51"/>
            <p:cNvSpPr/>
            <p:nvPr/>
          </p:nvSpPr>
          <p:spPr>
            <a:xfrm>
              <a:off x="343909" y="874964"/>
              <a:ext cx="1379037" cy="4659926"/>
            </a:xfrm>
            <a:prstGeom prst="rect">
              <a:avLst/>
            </a:prstGeom>
            <a:noFill/>
            <a:ln w="13550" cap="rnd">
              <a:solidFill>
                <a:srgbClr val="999999">
                  <a:alpha val="100000"/>
                </a:srgbClr>
              </a:solidFill>
              <a:prstDash val="solid"/>
              <a:round/>
            </a:ln>
          </p:spPr>
          <p:txBody>
            <a:bodyPr/>
            <a:lstStyle/>
            <a:p/>
          </p:txBody>
        </p:sp>
        <p:sp>
          <p:nvSpPr>
            <p:cNvPr id="52" name="pl52"/>
            <p:cNvSpPr/>
            <p:nvPr/>
          </p:nvSpPr>
          <p:spPr>
            <a:xfrm>
              <a:off x="180566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1644186"/>
              <a:ext cx="1379037" cy="222963"/>
            </a:xfrm>
            <a:prstGeom prst="rect">
              <a:avLst/>
            </a:prstGeom>
            <a:solidFill>
              <a:srgbClr val="D9D9D9">
                <a:alpha val="60000"/>
              </a:srgbClr>
            </a:solidFill>
          </p:spPr>
          <p:txBody>
            <a:bodyPr/>
            <a:lstStyle/>
            <a:p/>
          </p:txBody>
        </p:sp>
        <p:sp>
          <p:nvSpPr>
            <p:cNvPr id="57" name="pl57"/>
            <p:cNvSpPr/>
            <p:nvPr/>
          </p:nvSpPr>
          <p:spPr>
            <a:xfrm>
              <a:off x="2775541"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2381" y="891258"/>
              <a:ext cx="412851"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MENA: 83%</a:t>
              </a:r>
            </a:p>
          </p:txBody>
        </p:sp>
        <p:sp>
          <p:nvSpPr>
            <p:cNvPr id="59" name="pt59"/>
            <p:cNvSpPr/>
            <p:nvPr/>
          </p:nvSpPr>
          <p:spPr>
            <a:xfrm>
              <a:off x="1837714"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3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4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4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5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5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5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6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70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7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7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8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689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39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09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6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80" name="tx80"/>
            <p:cNvSpPr/>
            <p:nvPr/>
          </p:nvSpPr>
          <p:spPr>
            <a:xfrm>
              <a:off x="2250193" y="507167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81" name="tx81"/>
            <p:cNvSpPr/>
            <p:nvPr/>
          </p:nvSpPr>
          <p:spPr>
            <a:xfrm>
              <a:off x="2411839" y="484871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82" name="tx82"/>
            <p:cNvSpPr/>
            <p:nvPr/>
          </p:nvSpPr>
          <p:spPr>
            <a:xfrm>
              <a:off x="2634101" y="462574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83" name="tx83"/>
            <p:cNvSpPr/>
            <p:nvPr/>
          </p:nvSpPr>
          <p:spPr>
            <a:xfrm>
              <a:off x="2555458" y="4402786"/>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84" name="tx84"/>
            <p:cNvSpPr/>
            <p:nvPr/>
          </p:nvSpPr>
          <p:spPr>
            <a:xfrm>
              <a:off x="2553626" y="417982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85" name="tx85"/>
            <p:cNvSpPr/>
            <p:nvPr/>
          </p:nvSpPr>
          <p:spPr>
            <a:xfrm>
              <a:off x="2665899" y="395686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86" name="tx86"/>
            <p:cNvSpPr/>
            <p:nvPr/>
          </p:nvSpPr>
          <p:spPr>
            <a:xfrm>
              <a:off x="2738035" y="373389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87" name="tx87"/>
            <p:cNvSpPr/>
            <p:nvPr/>
          </p:nvSpPr>
          <p:spPr>
            <a:xfrm>
              <a:off x="2758241" y="35109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88" name="tx88"/>
            <p:cNvSpPr/>
            <p:nvPr/>
          </p:nvSpPr>
          <p:spPr>
            <a:xfrm>
              <a:off x="2740684" y="328797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89" name="tx89"/>
            <p:cNvSpPr/>
            <p:nvPr/>
          </p:nvSpPr>
          <p:spPr>
            <a:xfrm>
              <a:off x="2760799" y="306500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90" name="tx90"/>
            <p:cNvSpPr/>
            <p:nvPr/>
          </p:nvSpPr>
          <p:spPr>
            <a:xfrm>
              <a:off x="2779910" y="2842045"/>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91" name="tx91"/>
            <p:cNvSpPr/>
            <p:nvPr/>
          </p:nvSpPr>
          <p:spPr>
            <a:xfrm>
              <a:off x="2794263" y="261908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92" name="tx92"/>
            <p:cNvSpPr/>
            <p:nvPr/>
          </p:nvSpPr>
          <p:spPr>
            <a:xfrm>
              <a:off x="2809988" y="23961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93" name="tx93"/>
            <p:cNvSpPr/>
            <p:nvPr/>
          </p:nvSpPr>
          <p:spPr>
            <a:xfrm>
              <a:off x="2809988" y="21731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94" name="tx94"/>
            <p:cNvSpPr/>
            <p:nvPr/>
          </p:nvSpPr>
          <p:spPr>
            <a:xfrm>
              <a:off x="2840895" y="195019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95" name="tx95"/>
            <p:cNvSpPr/>
            <p:nvPr/>
          </p:nvSpPr>
          <p:spPr>
            <a:xfrm>
              <a:off x="2814377" y="172723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96" name="tx96"/>
            <p:cNvSpPr/>
            <p:nvPr/>
          </p:nvSpPr>
          <p:spPr>
            <a:xfrm>
              <a:off x="2814377" y="150426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97" name="tx97"/>
            <p:cNvSpPr/>
            <p:nvPr/>
          </p:nvSpPr>
          <p:spPr>
            <a:xfrm>
              <a:off x="2812637" y="128130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98" name="tx98"/>
            <p:cNvSpPr/>
            <p:nvPr/>
          </p:nvSpPr>
          <p:spPr>
            <a:xfrm>
              <a:off x="2838972" y="10583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99" name="rc99"/>
            <p:cNvSpPr/>
            <p:nvPr/>
          </p:nvSpPr>
          <p:spPr>
            <a:xfrm>
              <a:off x="1792535" y="874964"/>
              <a:ext cx="1379037" cy="4659926"/>
            </a:xfrm>
            <a:prstGeom prst="rect">
              <a:avLst/>
            </a:prstGeom>
            <a:noFill/>
            <a:ln w="13550" cap="rnd">
              <a:solidFill>
                <a:srgbClr val="999999">
                  <a:alpha val="100000"/>
                </a:srgbClr>
              </a:solidFill>
              <a:prstDash val="solid"/>
              <a:round/>
            </a:ln>
          </p:spPr>
          <p:txBody>
            <a:bodyPr/>
            <a:lstStyle/>
            <a:p/>
          </p:txBody>
        </p:sp>
        <p:sp>
          <p:nvSpPr>
            <p:cNvPr id="100" name="pl100"/>
            <p:cNvSpPr/>
            <p:nvPr/>
          </p:nvSpPr>
          <p:spPr>
            <a:xfrm>
              <a:off x="325429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2759001"/>
              <a:ext cx="1379037" cy="222963"/>
            </a:xfrm>
            <a:prstGeom prst="rect">
              <a:avLst/>
            </a:prstGeom>
            <a:solidFill>
              <a:srgbClr val="D9D9D9">
                <a:alpha val="60000"/>
              </a:srgbClr>
            </a:solidFill>
          </p:spPr>
          <p:txBody>
            <a:bodyPr/>
            <a:lstStyle/>
            <a:p/>
          </p:txBody>
        </p:sp>
        <p:sp>
          <p:nvSpPr>
            <p:cNvPr id="105" name="pl105"/>
            <p:cNvSpPr/>
            <p:nvPr/>
          </p:nvSpPr>
          <p:spPr>
            <a:xfrm>
              <a:off x="4304990"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830" y="891258"/>
              <a:ext cx="412851"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MENA: 87%</a:t>
              </a:r>
            </a:p>
          </p:txBody>
        </p:sp>
        <p:sp>
          <p:nvSpPr>
            <p:cNvPr id="107" name="pt107"/>
            <p:cNvSpPr/>
            <p:nvPr/>
          </p:nvSpPr>
          <p:spPr>
            <a:xfrm>
              <a:off x="3346958"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3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3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4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4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48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5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5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5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6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70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7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7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8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689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39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09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6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28" name="tx128"/>
            <p:cNvSpPr/>
            <p:nvPr/>
          </p:nvSpPr>
          <p:spPr>
            <a:xfrm>
              <a:off x="4163550" y="5071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29" name="tx129"/>
            <p:cNvSpPr/>
            <p:nvPr/>
          </p:nvSpPr>
          <p:spPr>
            <a:xfrm>
              <a:off x="3915118" y="48487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30" name="tx130"/>
            <p:cNvSpPr/>
            <p:nvPr/>
          </p:nvSpPr>
          <p:spPr>
            <a:xfrm>
              <a:off x="4064701" y="4625749"/>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131" name="tx131"/>
            <p:cNvSpPr/>
            <p:nvPr/>
          </p:nvSpPr>
          <p:spPr>
            <a:xfrm>
              <a:off x="4069725" y="440278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132" name="tx132"/>
            <p:cNvSpPr/>
            <p:nvPr/>
          </p:nvSpPr>
          <p:spPr>
            <a:xfrm>
              <a:off x="4123487" y="417982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133" name="tx133"/>
            <p:cNvSpPr/>
            <p:nvPr/>
          </p:nvSpPr>
          <p:spPr>
            <a:xfrm>
              <a:off x="4114526" y="395686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34" name="tx134"/>
            <p:cNvSpPr/>
            <p:nvPr/>
          </p:nvSpPr>
          <p:spPr>
            <a:xfrm>
              <a:off x="4189219" y="37338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135" name="tx135"/>
            <p:cNvSpPr/>
            <p:nvPr/>
          </p:nvSpPr>
          <p:spPr>
            <a:xfrm>
              <a:off x="4242889" y="351093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136" name="tx136"/>
            <p:cNvSpPr/>
            <p:nvPr/>
          </p:nvSpPr>
          <p:spPr>
            <a:xfrm>
              <a:off x="4289521" y="328797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137" name="tx137"/>
            <p:cNvSpPr/>
            <p:nvPr/>
          </p:nvSpPr>
          <p:spPr>
            <a:xfrm>
              <a:off x="4267484" y="306500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138" name="tx138"/>
            <p:cNvSpPr/>
            <p:nvPr/>
          </p:nvSpPr>
          <p:spPr>
            <a:xfrm>
              <a:off x="4263004" y="284204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39" name="tx139"/>
            <p:cNvSpPr/>
            <p:nvPr/>
          </p:nvSpPr>
          <p:spPr>
            <a:xfrm>
              <a:off x="4267393" y="261908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140" name="tx140"/>
            <p:cNvSpPr/>
            <p:nvPr/>
          </p:nvSpPr>
          <p:spPr>
            <a:xfrm>
              <a:off x="4263004" y="239611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41" name="tx141"/>
            <p:cNvSpPr/>
            <p:nvPr/>
          </p:nvSpPr>
          <p:spPr>
            <a:xfrm>
              <a:off x="4287690" y="217315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42" name="tx142"/>
            <p:cNvSpPr/>
            <p:nvPr/>
          </p:nvSpPr>
          <p:spPr>
            <a:xfrm>
              <a:off x="4278820" y="195019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43" name="tx143"/>
            <p:cNvSpPr/>
            <p:nvPr/>
          </p:nvSpPr>
          <p:spPr>
            <a:xfrm>
              <a:off x="4278820" y="172723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144" name="tx144"/>
            <p:cNvSpPr/>
            <p:nvPr/>
          </p:nvSpPr>
          <p:spPr>
            <a:xfrm>
              <a:off x="4270133" y="150426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45" name="tx145"/>
            <p:cNvSpPr/>
            <p:nvPr/>
          </p:nvSpPr>
          <p:spPr>
            <a:xfrm>
              <a:off x="4261264" y="128130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46" name="tx146"/>
            <p:cNvSpPr/>
            <p:nvPr/>
          </p:nvSpPr>
          <p:spPr>
            <a:xfrm>
              <a:off x="4289153" y="105834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47" name="rc147"/>
            <p:cNvSpPr/>
            <p:nvPr/>
          </p:nvSpPr>
          <p:spPr>
            <a:xfrm>
              <a:off x="3241161" y="874964"/>
              <a:ext cx="1379037" cy="4659926"/>
            </a:xfrm>
            <a:prstGeom prst="rect">
              <a:avLst/>
            </a:prstGeom>
            <a:noFill/>
            <a:ln w="13550" cap="rnd">
              <a:solidFill>
                <a:srgbClr val="999999">
                  <a:alpha val="100000"/>
                </a:srgbClr>
              </a:solidFill>
              <a:prstDash val="solid"/>
              <a:round/>
            </a:ln>
          </p:spPr>
          <p:txBody>
            <a:bodyPr/>
            <a:lstStyle/>
            <a:p/>
          </p:txBody>
        </p:sp>
        <p:sp>
          <p:nvSpPr>
            <p:cNvPr id="148" name="pl148"/>
            <p:cNvSpPr/>
            <p:nvPr/>
          </p:nvSpPr>
          <p:spPr>
            <a:xfrm>
              <a:off x="470292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1675153"/>
              <a:ext cx="1379037" cy="235349"/>
            </a:xfrm>
            <a:prstGeom prst="rect">
              <a:avLst/>
            </a:prstGeom>
            <a:solidFill>
              <a:srgbClr val="D9D9D9">
                <a:alpha val="60000"/>
              </a:srgbClr>
            </a:solidFill>
          </p:spPr>
          <p:txBody>
            <a:bodyPr/>
            <a:lstStyle/>
            <a:p/>
          </p:txBody>
        </p:sp>
        <p:sp>
          <p:nvSpPr>
            <p:cNvPr id="153" name="pl153"/>
            <p:cNvSpPr/>
            <p:nvPr/>
          </p:nvSpPr>
          <p:spPr>
            <a:xfrm>
              <a:off x="5571765"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605" y="891258"/>
              <a:ext cx="412851"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MENA: 78%</a:t>
              </a:r>
            </a:p>
          </p:txBody>
        </p:sp>
        <p:sp>
          <p:nvSpPr>
            <p:cNvPr id="155" name="pt155"/>
            <p:cNvSpPr/>
            <p:nvPr/>
          </p:nvSpPr>
          <p:spPr>
            <a:xfrm>
              <a:off x="4654144"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89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5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2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28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5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2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8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5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1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8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4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1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7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4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0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7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3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6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75" name="tx175"/>
            <p:cNvSpPr/>
            <p:nvPr/>
          </p:nvSpPr>
          <p:spPr>
            <a:xfrm>
              <a:off x="5369709" y="505928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176" name="tx176"/>
            <p:cNvSpPr/>
            <p:nvPr/>
          </p:nvSpPr>
          <p:spPr>
            <a:xfrm>
              <a:off x="5450531" y="4823938"/>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177" name="tx177"/>
            <p:cNvSpPr/>
            <p:nvPr/>
          </p:nvSpPr>
          <p:spPr>
            <a:xfrm>
              <a:off x="5450531" y="458858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78" name="tx178"/>
            <p:cNvSpPr/>
            <p:nvPr/>
          </p:nvSpPr>
          <p:spPr>
            <a:xfrm>
              <a:off x="5551560" y="435323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79" name="tx179"/>
            <p:cNvSpPr/>
            <p:nvPr/>
          </p:nvSpPr>
          <p:spPr>
            <a:xfrm>
              <a:off x="5471085" y="411788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180" name="tx180"/>
            <p:cNvSpPr/>
            <p:nvPr/>
          </p:nvSpPr>
          <p:spPr>
            <a:xfrm>
              <a:off x="5563152" y="388253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181" name="tx181"/>
            <p:cNvSpPr/>
            <p:nvPr/>
          </p:nvSpPr>
          <p:spPr>
            <a:xfrm>
              <a:off x="5635288" y="364718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82" name="tx182"/>
            <p:cNvSpPr/>
            <p:nvPr/>
          </p:nvSpPr>
          <p:spPr>
            <a:xfrm>
              <a:off x="5655494" y="34118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183" name="tx183"/>
            <p:cNvSpPr/>
            <p:nvPr/>
          </p:nvSpPr>
          <p:spPr>
            <a:xfrm>
              <a:off x="5658143" y="317648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84" name="tx184"/>
            <p:cNvSpPr/>
            <p:nvPr/>
          </p:nvSpPr>
          <p:spPr>
            <a:xfrm>
              <a:off x="5677162" y="294114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85" name="tx185"/>
            <p:cNvSpPr/>
            <p:nvPr/>
          </p:nvSpPr>
          <p:spPr>
            <a:xfrm>
              <a:off x="5671219" y="27057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86" name="tx186"/>
            <p:cNvSpPr/>
            <p:nvPr/>
          </p:nvSpPr>
          <p:spPr>
            <a:xfrm>
              <a:off x="5691516" y="247044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187" name="tx187"/>
            <p:cNvSpPr/>
            <p:nvPr/>
          </p:nvSpPr>
          <p:spPr>
            <a:xfrm>
              <a:off x="5707241" y="22350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188" name="tx188"/>
            <p:cNvSpPr/>
            <p:nvPr/>
          </p:nvSpPr>
          <p:spPr>
            <a:xfrm>
              <a:off x="5738148" y="199974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189" name="tx189"/>
            <p:cNvSpPr/>
            <p:nvPr/>
          </p:nvSpPr>
          <p:spPr>
            <a:xfrm>
              <a:off x="5711630" y="17643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90" name="tx190"/>
            <p:cNvSpPr/>
            <p:nvPr/>
          </p:nvSpPr>
          <p:spPr>
            <a:xfrm>
              <a:off x="5716019" y="15290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191" name="tx191"/>
            <p:cNvSpPr/>
            <p:nvPr/>
          </p:nvSpPr>
          <p:spPr>
            <a:xfrm>
              <a:off x="5727447" y="129369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92" name="tx192"/>
            <p:cNvSpPr/>
            <p:nvPr/>
          </p:nvSpPr>
          <p:spPr>
            <a:xfrm>
              <a:off x="5709890" y="105834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93" name="rc193"/>
            <p:cNvSpPr/>
            <p:nvPr/>
          </p:nvSpPr>
          <p:spPr>
            <a:xfrm>
              <a:off x="4689788" y="874964"/>
              <a:ext cx="1379037" cy="4659926"/>
            </a:xfrm>
            <a:prstGeom prst="rect">
              <a:avLst/>
            </a:prstGeom>
            <a:noFill/>
            <a:ln w="13550" cap="rnd">
              <a:solidFill>
                <a:srgbClr val="999999">
                  <a:alpha val="100000"/>
                </a:srgbClr>
              </a:solidFill>
              <a:prstDash val="solid"/>
              <a:round/>
            </a:ln>
          </p:spPr>
          <p:txBody>
            <a:bodyPr/>
            <a:lstStyle/>
            <a:p/>
          </p:txBody>
        </p:sp>
        <p:sp>
          <p:nvSpPr>
            <p:cNvPr id="194" name="pl194"/>
            <p:cNvSpPr/>
            <p:nvPr/>
          </p:nvSpPr>
          <p:spPr>
            <a:xfrm>
              <a:off x="615154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1086779"/>
              <a:ext cx="1379037" cy="217246"/>
            </a:xfrm>
            <a:prstGeom prst="rect">
              <a:avLst/>
            </a:prstGeom>
            <a:solidFill>
              <a:srgbClr val="D9D9D9">
                <a:alpha val="60000"/>
              </a:srgbClr>
            </a:solidFill>
          </p:spPr>
          <p:txBody>
            <a:bodyPr/>
            <a:lstStyle/>
            <a:p/>
          </p:txBody>
        </p:sp>
        <p:sp>
          <p:nvSpPr>
            <p:cNvPr id="199" name="pl199"/>
            <p:cNvSpPr/>
            <p:nvPr/>
          </p:nvSpPr>
          <p:spPr>
            <a:xfrm>
              <a:off x="7141626"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466" y="891258"/>
              <a:ext cx="412851"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MENA: 84%</a:t>
              </a:r>
            </a:p>
          </p:txBody>
        </p:sp>
        <p:sp>
          <p:nvSpPr>
            <p:cNvPr id="201" name="pt201"/>
            <p:cNvSpPr/>
            <p:nvPr/>
          </p:nvSpPr>
          <p:spPr>
            <a:xfrm>
              <a:off x="6224005"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70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3980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225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4053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8806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708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535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5363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3190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1018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845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6673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4501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2328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20156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983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581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3638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1466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6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22" name="tx222"/>
            <p:cNvSpPr/>
            <p:nvPr/>
          </p:nvSpPr>
          <p:spPr>
            <a:xfrm>
              <a:off x="6899158" y="507739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23" name="tx223"/>
            <p:cNvSpPr/>
            <p:nvPr/>
          </p:nvSpPr>
          <p:spPr>
            <a:xfrm>
              <a:off x="6919363" y="486014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24" name="tx224"/>
            <p:cNvSpPr/>
            <p:nvPr/>
          </p:nvSpPr>
          <p:spPr>
            <a:xfrm>
              <a:off x="6939569" y="46429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25" name="tx225"/>
            <p:cNvSpPr/>
            <p:nvPr/>
          </p:nvSpPr>
          <p:spPr>
            <a:xfrm>
              <a:off x="7060803" y="4425654"/>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26" name="tx226"/>
            <p:cNvSpPr/>
            <p:nvPr/>
          </p:nvSpPr>
          <p:spPr>
            <a:xfrm>
              <a:off x="7072395" y="420840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27" name="tx227"/>
            <p:cNvSpPr/>
            <p:nvPr/>
          </p:nvSpPr>
          <p:spPr>
            <a:xfrm>
              <a:off x="7083914" y="399116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28" name="tx228"/>
            <p:cNvSpPr/>
            <p:nvPr/>
          </p:nvSpPr>
          <p:spPr>
            <a:xfrm>
              <a:off x="7121768" y="377391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29" name="tx229"/>
            <p:cNvSpPr/>
            <p:nvPr/>
          </p:nvSpPr>
          <p:spPr>
            <a:xfrm>
              <a:off x="7124326" y="355667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30" name="tx230"/>
            <p:cNvSpPr/>
            <p:nvPr/>
          </p:nvSpPr>
          <p:spPr>
            <a:xfrm>
              <a:off x="7119937" y="333942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31" name="tx231"/>
            <p:cNvSpPr/>
            <p:nvPr/>
          </p:nvSpPr>
          <p:spPr>
            <a:xfrm>
              <a:off x="7135662" y="312217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32" name="tx232"/>
            <p:cNvSpPr/>
            <p:nvPr/>
          </p:nvSpPr>
          <p:spPr>
            <a:xfrm>
              <a:off x="7147089" y="290493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33" name="tx233"/>
            <p:cNvSpPr/>
            <p:nvPr/>
          </p:nvSpPr>
          <p:spPr>
            <a:xfrm>
              <a:off x="7164646" y="268768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34" name="tx234"/>
            <p:cNvSpPr/>
            <p:nvPr/>
          </p:nvSpPr>
          <p:spPr>
            <a:xfrm>
              <a:off x="7160256" y="247044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35" name="tx235"/>
            <p:cNvSpPr/>
            <p:nvPr/>
          </p:nvSpPr>
          <p:spPr>
            <a:xfrm>
              <a:off x="7176073" y="225319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36" name="tx236"/>
            <p:cNvSpPr/>
            <p:nvPr/>
          </p:nvSpPr>
          <p:spPr>
            <a:xfrm>
              <a:off x="7206980" y="203594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37" name="tx237"/>
            <p:cNvSpPr/>
            <p:nvPr/>
          </p:nvSpPr>
          <p:spPr>
            <a:xfrm>
              <a:off x="7167386" y="181870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38" name="tx238"/>
            <p:cNvSpPr/>
            <p:nvPr/>
          </p:nvSpPr>
          <p:spPr>
            <a:xfrm>
              <a:off x="7158517" y="160145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39" name="tx239"/>
            <p:cNvSpPr/>
            <p:nvPr/>
          </p:nvSpPr>
          <p:spPr>
            <a:xfrm>
              <a:off x="7186406" y="138421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40" name="tx240"/>
            <p:cNvSpPr/>
            <p:nvPr/>
          </p:nvSpPr>
          <p:spPr>
            <a:xfrm>
              <a:off x="7180462" y="116696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41" name="rc241"/>
            <p:cNvSpPr/>
            <p:nvPr/>
          </p:nvSpPr>
          <p:spPr>
            <a:xfrm>
              <a:off x="6138414" y="874964"/>
              <a:ext cx="1379037" cy="4659926"/>
            </a:xfrm>
            <a:prstGeom prst="rect">
              <a:avLst/>
            </a:prstGeom>
            <a:noFill/>
            <a:ln w="13550" cap="rnd">
              <a:solidFill>
                <a:srgbClr val="999999">
                  <a:alpha val="100000"/>
                </a:srgbClr>
              </a:solidFill>
              <a:prstDash val="solid"/>
              <a:round/>
            </a:ln>
          </p:spPr>
          <p:txBody>
            <a:bodyPr/>
            <a:lstStyle/>
            <a:p/>
          </p:txBody>
        </p:sp>
        <p:sp>
          <p:nvSpPr>
            <p:cNvPr id="242" name="pl242"/>
            <p:cNvSpPr/>
            <p:nvPr/>
          </p:nvSpPr>
          <p:spPr>
            <a:xfrm>
              <a:off x="760017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1198260"/>
              <a:ext cx="1379037" cy="222963"/>
            </a:xfrm>
            <a:prstGeom prst="rect">
              <a:avLst/>
            </a:prstGeom>
            <a:solidFill>
              <a:srgbClr val="D9D9D9">
                <a:alpha val="60000"/>
              </a:srgbClr>
            </a:solidFill>
          </p:spPr>
          <p:txBody>
            <a:bodyPr/>
            <a:lstStyle/>
            <a:p/>
          </p:txBody>
        </p:sp>
        <p:sp>
          <p:nvSpPr>
            <p:cNvPr id="247" name="pl247"/>
            <p:cNvSpPr/>
            <p:nvPr/>
          </p:nvSpPr>
          <p:spPr>
            <a:xfrm>
              <a:off x="8509429"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6269" y="891258"/>
              <a:ext cx="412851"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MENA: 80%</a:t>
              </a:r>
            </a:p>
          </p:txBody>
        </p:sp>
        <p:sp>
          <p:nvSpPr>
            <p:cNvPr id="249" name="pt249"/>
            <p:cNvSpPr/>
            <p:nvPr/>
          </p:nvSpPr>
          <p:spPr>
            <a:xfrm>
              <a:off x="7612014"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4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4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4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5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5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59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6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6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70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7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78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8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689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39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09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6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70" name="tx270"/>
            <p:cNvSpPr/>
            <p:nvPr/>
          </p:nvSpPr>
          <p:spPr>
            <a:xfrm>
              <a:off x="8125522" y="507167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71" name="tx271"/>
            <p:cNvSpPr/>
            <p:nvPr/>
          </p:nvSpPr>
          <p:spPr>
            <a:xfrm>
              <a:off x="8165933" y="4848712"/>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72" name="tx272"/>
            <p:cNvSpPr/>
            <p:nvPr/>
          </p:nvSpPr>
          <p:spPr>
            <a:xfrm>
              <a:off x="8186139" y="462574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73" name="tx273"/>
            <p:cNvSpPr/>
            <p:nvPr/>
          </p:nvSpPr>
          <p:spPr>
            <a:xfrm>
              <a:off x="8246756" y="440278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74" name="tx274"/>
            <p:cNvSpPr/>
            <p:nvPr/>
          </p:nvSpPr>
          <p:spPr>
            <a:xfrm>
              <a:off x="8590252" y="417982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275" name="tx275"/>
            <p:cNvSpPr/>
            <p:nvPr/>
          </p:nvSpPr>
          <p:spPr>
            <a:xfrm>
              <a:off x="8359376" y="395686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276" name="tx276"/>
            <p:cNvSpPr/>
            <p:nvPr/>
          </p:nvSpPr>
          <p:spPr>
            <a:xfrm>
              <a:off x="8451718" y="373389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277" name="tx277"/>
            <p:cNvSpPr/>
            <p:nvPr/>
          </p:nvSpPr>
          <p:spPr>
            <a:xfrm>
              <a:off x="8492129" y="35109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78" name="tx278"/>
            <p:cNvSpPr/>
            <p:nvPr/>
          </p:nvSpPr>
          <p:spPr>
            <a:xfrm>
              <a:off x="8487649" y="328797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279" name="tx279"/>
            <p:cNvSpPr/>
            <p:nvPr/>
          </p:nvSpPr>
          <p:spPr>
            <a:xfrm>
              <a:off x="8564082" y="306500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80" name="tx280"/>
            <p:cNvSpPr/>
            <p:nvPr/>
          </p:nvSpPr>
          <p:spPr>
            <a:xfrm>
              <a:off x="8588769" y="284204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81" name="tx281"/>
            <p:cNvSpPr/>
            <p:nvPr/>
          </p:nvSpPr>
          <p:spPr>
            <a:xfrm>
              <a:off x="8635400" y="261908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282" name="tx282"/>
            <p:cNvSpPr/>
            <p:nvPr/>
          </p:nvSpPr>
          <p:spPr>
            <a:xfrm>
              <a:off x="8595807" y="239611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283" name="tx283"/>
            <p:cNvSpPr/>
            <p:nvPr/>
          </p:nvSpPr>
          <p:spPr>
            <a:xfrm>
              <a:off x="8595715" y="217315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84" name="tx284"/>
            <p:cNvSpPr/>
            <p:nvPr/>
          </p:nvSpPr>
          <p:spPr>
            <a:xfrm>
              <a:off x="8624699" y="195019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285" name="tx285"/>
            <p:cNvSpPr/>
            <p:nvPr/>
          </p:nvSpPr>
          <p:spPr>
            <a:xfrm>
              <a:off x="8607143" y="172723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286" name="tx286"/>
            <p:cNvSpPr/>
            <p:nvPr/>
          </p:nvSpPr>
          <p:spPr>
            <a:xfrm>
              <a:off x="8635032" y="1504267"/>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287" name="tx287"/>
            <p:cNvSpPr/>
            <p:nvPr/>
          </p:nvSpPr>
          <p:spPr>
            <a:xfrm>
              <a:off x="8629089" y="128130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288" name="tx288"/>
            <p:cNvSpPr/>
            <p:nvPr/>
          </p:nvSpPr>
          <p:spPr>
            <a:xfrm>
              <a:off x="8633478" y="10583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89" name="rc289"/>
            <p:cNvSpPr/>
            <p:nvPr/>
          </p:nvSpPr>
          <p:spPr>
            <a:xfrm>
              <a:off x="7587040" y="874964"/>
              <a:ext cx="1379037" cy="4659926"/>
            </a:xfrm>
            <a:prstGeom prst="rect">
              <a:avLst/>
            </a:prstGeom>
            <a:noFill/>
            <a:ln w="13550" cap="rnd">
              <a:solidFill>
                <a:srgbClr val="999999">
                  <a:alpha val="100000"/>
                </a:srgbClr>
              </a:solidFill>
              <a:prstDash val="solid"/>
              <a:round/>
            </a:ln>
          </p:spPr>
          <p:txBody>
            <a:bodyPr/>
            <a:lstStyle/>
            <a:p/>
          </p:txBody>
        </p:sp>
        <p:sp>
          <p:nvSpPr>
            <p:cNvPr id="290" name="pl290"/>
            <p:cNvSpPr/>
            <p:nvPr/>
          </p:nvSpPr>
          <p:spPr>
            <a:xfrm>
              <a:off x="904880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1748700"/>
              <a:ext cx="1379037" cy="264768"/>
            </a:xfrm>
            <a:prstGeom prst="rect">
              <a:avLst/>
            </a:prstGeom>
            <a:solidFill>
              <a:srgbClr val="D9D9D9">
                <a:alpha val="60000"/>
              </a:srgbClr>
            </a:solidFill>
          </p:spPr>
          <p:txBody>
            <a:bodyPr/>
            <a:lstStyle/>
            <a:p/>
          </p:txBody>
        </p:sp>
        <p:sp>
          <p:nvSpPr>
            <p:cNvPr id="295" name="pl295"/>
            <p:cNvSpPr/>
            <p:nvPr/>
          </p:nvSpPr>
          <p:spPr>
            <a:xfrm>
              <a:off x="9392297"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9137" y="891258"/>
              <a:ext cx="412851"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MENA: 52%</a:t>
              </a:r>
            </a:p>
          </p:txBody>
        </p:sp>
        <p:sp>
          <p:nvSpPr>
            <p:cNvPr id="297" name="pt297"/>
            <p:cNvSpPr/>
            <p:nvPr/>
          </p:nvSpPr>
          <p:spPr>
            <a:xfrm>
              <a:off x="9080846"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53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7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7999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2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4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68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09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1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6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8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0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3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5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7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6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15" name="tx315"/>
            <p:cNvSpPr/>
            <p:nvPr/>
          </p:nvSpPr>
          <p:spPr>
            <a:xfrm>
              <a:off x="9533737" y="502987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16" name="tx316"/>
            <p:cNvSpPr/>
            <p:nvPr/>
          </p:nvSpPr>
          <p:spPr>
            <a:xfrm>
              <a:off x="9796410" y="476510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17" name="tx317"/>
            <p:cNvSpPr/>
            <p:nvPr/>
          </p:nvSpPr>
          <p:spPr>
            <a:xfrm>
              <a:off x="9937850" y="450033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18" name="tx318"/>
            <p:cNvSpPr/>
            <p:nvPr/>
          </p:nvSpPr>
          <p:spPr>
            <a:xfrm>
              <a:off x="9998467" y="423556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19" name="tx319"/>
            <p:cNvSpPr/>
            <p:nvPr/>
          </p:nvSpPr>
          <p:spPr>
            <a:xfrm>
              <a:off x="9778384" y="3970795"/>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20" name="tx320"/>
            <p:cNvSpPr/>
            <p:nvPr/>
          </p:nvSpPr>
          <p:spPr>
            <a:xfrm>
              <a:off x="9756347" y="370602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21" name="tx321"/>
            <p:cNvSpPr/>
            <p:nvPr/>
          </p:nvSpPr>
          <p:spPr>
            <a:xfrm>
              <a:off x="9916069" y="34412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322" name="tx322"/>
            <p:cNvSpPr/>
            <p:nvPr/>
          </p:nvSpPr>
          <p:spPr>
            <a:xfrm>
              <a:off x="9949443" y="317648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23" name="tx323"/>
            <p:cNvSpPr/>
            <p:nvPr/>
          </p:nvSpPr>
          <p:spPr>
            <a:xfrm>
              <a:off x="10001373" y="29117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324" name="tx324"/>
            <p:cNvSpPr/>
            <p:nvPr/>
          </p:nvSpPr>
          <p:spPr>
            <a:xfrm>
              <a:off x="9983816" y="264695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25" name="tx325"/>
            <p:cNvSpPr/>
            <p:nvPr/>
          </p:nvSpPr>
          <p:spPr>
            <a:xfrm>
              <a:off x="10023041" y="2382184"/>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26" name="tx326"/>
            <p:cNvSpPr/>
            <p:nvPr/>
          </p:nvSpPr>
          <p:spPr>
            <a:xfrm>
              <a:off x="10017189" y="211741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327" name="tx327"/>
            <p:cNvSpPr/>
            <p:nvPr/>
          </p:nvSpPr>
          <p:spPr>
            <a:xfrm>
              <a:off x="10057509" y="185264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28" name="tx328"/>
            <p:cNvSpPr/>
            <p:nvPr/>
          </p:nvSpPr>
          <p:spPr>
            <a:xfrm>
              <a:off x="10073326" y="158787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29" name="tx329"/>
            <p:cNvSpPr/>
            <p:nvPr/>
          </p:nvSpPr>
          <p:spPr>
            <a:xfrm>
              <a:off x="10055769" y="132310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30" name="tx330"/>
            <p:cNvSpPr/>
            <p:nvPr/>
          </p:nvSpPr>
          <p:spPr>
            <a:xfrm>
              <a:off x="10082104" y="10583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31" name="rc331"/>
            <p:cNvSpPr/>
            <p:nvPr/>
          </p:nvSpPr>
          <p:spPr>
            <a:xfrm>
              <a:off x="9035667" y="874964"/>
              <a:ext cx="1379037" cy="4659926"/>
            </a:xfrm>
            <a:prstGeom prst="rect">
              <a:avLst/>
            </a:prstGeom>
            <a:noFill/>
            <a:ln w="13550" cap="rnd">
              <a:solidFill>
                <a:srgbClr val="999999">
                  <a:alpha val="100000"/>
                </a:srgbClr>
              </a:solidFill>
              <a:prstDash val="solid"/>
              <a:round/>
            </a:ln>
          </p:spPr>
          <p:txBody>
            <a:bodyPr/>
            <a:lstStyle/>
            <a:p/>
          </p:txBody>
        </p:sp>
        <p:sp>
          <p:nvSpPr>
            <p:cNvPr id="332" name="pl332"/>
            <p:cNvSpPr/>
            <p:nvPr/>
          </p:nvSpPr>
          <p:spPr>
            <a:xfrm>
              <a:off x="1049742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1227989"/>
              <a:ext cx="1379037" cy="282419"/>
            </a:xfrm>
            <a:prstGeom prst="rect">
              <a:avLst/>
            </a:prstGeom>
            <a:solidFill>
              <a:srgbClr val="D9D9D9">
                <a:alpha val="60000"/>
              </a:srgbClr>
            </a:solidFill>
          </p:spPr>
          <p:txBody>
            <a:bodyPr/>
            <a:lstStyle/>
            <a:p/>
          </p:txBody>
        </p:sp>
        <p:sp>
          <p:nvSpPr>
            <p:cNvPr id="337" name="pl337"/>
            <p:cNvSpPr/>
            <p:nvPr/>
          </p:nvSpPr>
          <p:spPr>
            <a:xfrm>
              <a:off x="10679278"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6118" y="891258"/>
              <a:ext cx="412851"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MENA: 44%</a:t>
              </a:r>
            </a:p>
          </p:txBody>
        </p:sp>
        <p:sp>
          <p:nvSpPr>
            <p:cNvPr id="339" name="pt339"/>
            <p:cNvSpPr/>
            <p:nvPr/>
          </p:nvSpPr>
          <p:spPr>
            <a:xfrm>
              <a:off x="10549678"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8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4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0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6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2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3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49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5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1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6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2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8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4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6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56" name="tx356"/>
            <p:cNvSpPr/>
            <p:nvPr/>
          </p:nvSpPr>
          <p:spPr>
            <a:xfrm>
              <a:off x="11042980" y="501221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357" name="tx357"/>
            <p:cNvSpPr/>
            <p:nvPr/>
          </p:nvSpPr>
          <p:spPr>
            <a:xfrm>
              <a:off x="11204625" y="472979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58" name="tx358"/>
            <p:cNvSpPr/>
            <p:nvPr/>
          </p:nvSpPr>
          <p:spPr>
            <a:xfrm>
              <a:off x="11204625" y="444737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59" name="tx359"/>
            <p:cNvSpPr/>
            <p:nvPr/>
          </p:nvSpPr>
          <p:spPr>
            <a:xfrm>
              <a:off x="11305654" y="416495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60" name="tx360"/>
            <p:cNvSpPr/>
            <p:nvPr/>
          </p:nvSpPr>
          <p:spPr>
            <a:xfrm>
              <a:off x="11189975" y="388253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361" name="tx361"/>
            <p:cNvSpPr/>
            <p:nvPr/>
          </p:nvSpPr>
          <p:spPr>
            <a:xfrm>
              <a:off x="11207440" y="360011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62" name="tx362"/>
            <p:cNvSpPr/>
            <p:nvPr/>
          </p:nvSpPr>
          <p:spPr>
            <a:xfrm>
              <a:off x="11276835" y="331769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63" name="tx363"/>
            <p:cNvSpPr/>
            <p:nvPr/>
          </p:nvSpPr>
          <p:spPr>
            <a:xfrm>
              <a:off x="11348244" y="3035280"/>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364" name="tx364"/>
            <p:cNvSpPr/>
            <p:nvPr/>
          </p:nvSpPr>
          <p:spPr>
            <a:xfrm>
              <a:off x="11304079" y="275286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365" name="tx365"/>
            <p:cNvSpPr/>
            <p:nvPr/>
          </p:nvSpPr>
          <p:spPr>
            <a:xfrm>
              <a:off x="11371734" y="24704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66" name="tx366"/>
            <p:cNvSpPr/>
            <p:nvPr/>
          </p:nvSpPr>
          <p:spPr>
            <a:xfrm>
              <a:off x="11409588" y="218802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367" name="tx367"/>
            <p:cNvSpPr/>
            <p:nvPr/>
          </p:nvSpPr>
          <p:spPr>
            <a:xfrm>
              <a:off x="11451462" y="190560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368" name="tx368"/>
            <p:cNvSpPr/>
            <p:nvPr/>
          </p:nvSpPr>
          <p:spPr>
            <a:xfrm>
              <a:off x="11481541" y="16231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369" name="tx369"/>
            <p:cNvSpPr/>
            <p:nvPr/>
          </p:nvSpPr>
          <p:spPr>
            <a:xfrm>
              <a:off x="11506136" y="134076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370" name="tx370"/>
            <p:cNvSpPr/>
            <p:nvPr/>
          </p:nvSpPr>
          <p:spPr>
            <a:xfrm>
              <a:off x="11504396" y="105834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371" name="rc371"/>
            <p:cNvSpPr/>
            <p:nvPr/>
          </p:nvSpPr>
          <p:spPr>
            <a:xfrm>
              <a:off x="10484293" y="874964"/>
              <a:ext cx="1379037" cy="4659926"/>
            </a:xfrm>
            <a:prstGeom prst="rect">
              <a:avLst/>
            </a:prstGeom>
            <a:noFill/>
            <a:ln w="13550" cap="rnd">
              <a:solidFill>
                <a:srgbClr val="999999">
                  <a:alpha val="100000"/>
                </a:srgbClr>
              </a:solidFill>
              <a:prstDash val="solid"/>
              <a:round/>
            </a:ln>
          </p:spPr>
          <p:txBody>
            <a:bodyPr/>
            <a:lstStyle/>
            <a:p/>
          </p:txBody>
        </p:sp>
        <p:sp>
          <p:nvSpPr>
            <p:cNvPr id="372" name="rc372"/>
            <p:cNvSpPr/>
            <p:nvPr/>
          </p:nvSpPr>
          <p:spPr>
            <a:xfrm>
              <a:off x="343909"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6"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(98%)</a:t>
              </a:r>
            </a:p>
          </p:txBody>
        </p:sp>
        <p:sp>
          <p:nvSpPr>
            <p:cNvPr id="374" name="rc374"/>
            <p:cNvSpPr/>
            <p:nvPr/>
          </p:nvSpPr>
          <p:spPr>
            <a:xfrm>
              <a:off x="1792535"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(98%)</a:t>
              </a:r>
            </a:p>
          </p:txBody>
        </p:sp>
        <p:sp>
          <p:nvSpPr>
            <p:cNvPr id="376" name="rc376"/>
            <p:cNvSpPr/>
            <p:nvPr/>
          </p:nvSpPr>
          <p:spPr>
            <a:xfrm>
              <a:off x="3241161"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884" y="727533"/>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(98%)</a:t>
              </a:r>
            </a:p>
          </p:txBody>
        </p:sp>
        <p:sp>
          <p:nvSpPr>
            <p:cNvPr id="378" name="rc378"/>
            <p:cNvSpPr/>
            <p:nvPr/>
          </p:nvSpPr>
          <p:spPr>
            <a:xfrm>
              <a:off x="4689788"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75" y="727533"/>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(98%)</a:t>
              </a:r>
            </a:p>
          </p:txBody>
        </p:sp>
        <p:sp>
          <p:nvSpPr>
            <p:cNvPr id="380" name="rc380"/>
            <p:cNvSpPr/>
            <p:nvPr/>
          </p:nvSpPr>
          <p:spPr>
            <a:xfrm>
              <a:off x="6138414"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76"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(99%)</a:t>
              </a:r>
            </a:p>
          </p:txBody>
        </p:sp>
        <p:sp>
          <p:nvSpPr>
            <p:cNvPr id="382" name="rc382"/>
            <p:cNvSpPr/>
            <p:nvPr/>
          </p:nvSpPr>
          <p:spPr>
            <a:xfrm>
              <a:off x="7587040"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02"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(99%)</a:t>
              </a:r>
            </a:p>
          </p:txBody>
        </p:sp>
        <p:sp>
          <p:nvSpPr>
            <p:cNvPr id="384" name="rc384"/>
            <p:cNvSpPr/>
            <p:nvPr/>
          </p:nvSpPr>
          <p:spPr>
            <a:xfrm>
              <a:off x="9035667"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74" y="727533"/>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(98%)</a:t>
              </a:r>
            </a:p>
          </p:txBody>
        </p:sp>
        <p:sp>
          <p:nvSpPr>
            <p:cNvPr id="386" name="rc386"/>
            <p:cNvSpPr/>
            <p:nvPr/>
          </p:nvSpPr>
          <p:spPr>
            <a:xfrm>
              <a:off x="10484293"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7836" y="727533"/>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(98%)</a:t>
              </a:r>
            </a:p>
          </p:txBody>
        </p:sp>
        <p:sp>
          <p:nvSpPr>
            <p:cNvPr id="388" name="pl388"/>
            <p:cNvSpPr/>
            <p:nvPr/>
          </p:nvSpPr>
          <p:spPr>
            <a:xfrm>
              <a:off x="343909"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86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394" name="tx394"/>
            <p:cNvSpPr/>
            <p:nvPr/>
          </p:nvSpPr>
          <p:spPr>
            <a:xfrm rot="-5400000">
              <a:off x="69897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395" name="tx395"/>
            <p:cNvSpPr/>
            <p:nvPr/>
          </p:nvSpPr>
          <p:spPr>
            <a:xfrm rot="-5400000">
              <a:off x="110309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6" name="tx396"/>
            <p:cNvSpPr/>
            <p:nvPr/>
          </p:nvSpPr>
          <p:spPr>
            <a:xfrm rot="-5400000">
              <a:off x="150720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397" name="pl397"/>
            <p:cNvSpPr/>
            <p:nvPr/>
          </p:nvSpPr>
          <p:spPr>
            <a:xfrm>
              <a:off x="1792535"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348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03" name="tx403"/>
            <p:cNvSpPr/>
            <p:nvPr/>
          </p:nvSpPr>
          <p:spPr>
            <a:xfrm rot="-5400000">
              <a:off x="214760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04" name="tx404"/>
            <p:cNvSpPr/>
            <p:nvPr/>
          </p:nvSpPr>
          <p:spPr>
            <a:xfrm rot="-5400000">
              <a:off x="255171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05" name="tx405"/>
            <p:cNvSpPr/>
            <p:nvPr/>
          </p:nvSpPr>
          <p:spPr>
            <a:xfrm rot="-5400000">
              <a:off x="295583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06" name="pl406"/>
            <p:cNvSpPr/>
            <p:nvPr/>
          </p:nvSpPr>
          <p:spPr>
            <a:xfrm>
              <a:off x="3241161"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211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12" name="tx412"/>
            <p:cNvSpPr/>
            <p:nvPr/>
          </p:nvSpPr>
          <p:spPr>
            <a:xfrm rot="-5400000">
              <a:off x="359622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13" name="tx413"/>
            <p:cNvSpPr/>
            <p:nvPr/>
          </p:nvSpPr>
          <p:spPr>
            <a:xfrm rot="-5400000">
              <a:off x="400034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14" name="tx414"/>
            <p:cNvSpPr/>
            <p:nvPr/>
          </p:nvSpPr>
          <p:spPr>
            <a:xfrm rot="-5400000">
              <a:off x="440445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15" name="pl415"/>
            <p:cNvSpPr/>
            <p:nvPr/>
          </p:nvSpPr>
          <p:spPr>
            <a:xfrm>
              <a:off x="4689788"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4074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21" name="tx421"/>
            <p:cNvSpPr/>
            <p:nvPr/>
          </p:nvSpPr>
          <p:spPr>
            <a:xfrm rot="-5400000">
              <a:off x="504485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22" name="tx422"/>
            <p:cNvSpPr/>
            <p:nvPr/>
          </p:nvSpPr>
          <p:spPr>
            <a:xfrm rot="-5400000">
              <a:off x="544896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23" name="tx423"/>
            <p:cNvSpPr/>
            <p:nvPr/>
          </p:nvSpPr>
          <p:spPr>
            <a:xfrm rot="-5400000">
              <a:off x="585308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24" name="pl424"/>
            <p:cNvSpPr/>
            <p:nvPr/>
          </p:nvSpPr>
          <p:spPr>
            <a:xfrm>
              <a:off x="6138414"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936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30" name="tx430"/>
            <p:cNvSpPr/>
            <p:nvPr/>
          </p:nvSpPr>
          <p:spPr>
            <a:xfrm rot="-5400000">
              <a:off x="649348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31" name="tx431"/>
            <p:cNvSpPr/>
            <p:nvPr/>
          </p:nvSpPr>
          <p:spPr>
            <a:xfrm rot="-5400000">
              <a:off x="689759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32" name="tx432"/>
            <p:cNvSpPr/>
            <p:nvPr/>
          </p:nvSpPr>
          <p:spPr>
            <a:xfrm rot="-5400000">
              <a:off x="730170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33" name="pl433"/>
            <p:cNvSpPr/>
            <p:nvPr/>
          </p:nvSpPr>
          <p:spPr>
            <a:xfrm>
              <a:off x="7587040"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99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39" name="tx439"/>
            <p:cNvSpPr/>
            <p:nvPr/>
          </p:nvSpPr>
          <p:spPr>
            <a:xfrm rot="-5400000">
              <a:off x="794210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40" name="tx440"/>
            <p:cNvSpPr/>
            <p:nvPr/>
          </p:nvSpPr>
          <p:spPr>
            <a:xfrm rot="-5400000">
              <a:off x="834622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41" name="tx441"/>
            <p:cNvSpPr/>
            <p:nvPr/>
          </p:nvSpPr>
          <p:spPr>
            <a:xfrm rot="-5400000">
              <a:off x="875033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42" name="pl442"/>
            <p:cNvSpPr/>
            <p:nvPr/>
          </p:nvSpPr>
          <p:spPr>
            <a:xfrm>
              <a:off x="9035667"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662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48" name="tx448"/>
            <p:cNvSpPr/>
            <p:nvPr/>
          </p:nvSpPr>
          <p:spPr>
            <a:xfrm rot="-5400000">
              <a:off x="939073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49" name="tx449"/>
            <p:cNvSpPr/>
            <p:nvPr/>
          </p:nvSpPr>
          <p:spPr>
            <a:xfrm rot="-5400000">
              <a:off x="979484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50" name="tx450"/>
            <p:cNvSpPr/>
            <p:nvPr/>
          </p:nvSpPr>
          <p:spPr>
            <a:xfrm rot="-5400000">
              <a:off x="1019896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51" name="pl451"/>
            <p:cNvSpPr/>
            <p:nvPr/>
          </p:nvSpPr>
          <p:spPr>
            <a:xfrm>
              <a:off x="10484293"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524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57" name="tx457"/>
            <p:cNvSpPr/>
            <p:nvPr/>
          </p:nvSpPr>
          <p:spPr>
            <a:xfrm rot="-5400000">
              <a:off x="1083936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58" name="tx458"/>
            <p:cNvSpPr/>
            <p:nvPr/>
          </p:nvSpPr>
          <p:spPr>
            <a:xfrm rot="-5400000">
              <a:off x="1124347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59" name="tx459"/>
            <p:cNvSpPr/>
            <p:nvPr/>
          </p:nvSpPr>
          <p:spPr>
            <a:xfrm rot="-5400000">
              <a:off x="1164758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0" name="tx460"/>
            <p:cNvSpPr/>
            <p:nvPr/>
          </p:nvSpPr>
          <p:spPr>
            <a:xfrm>
              <a:off x="5672571" y="577587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61" name="tx461"/>
            <p:cNvSpPr/>
            <p:nvPr/>
          </p:nvSpPr>
          <p:spPr>
            <a:xfrm>
              <a:off x="3802513" y="617383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62" name="pt462"/>
            <p:cNvSpPr/>
            <p:nvPr/>
          </p:nvSpPr>
          <p:spPr>
            <a:xfrm>
              <a:off x="4795149" y="617507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30" y="61750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96" y="617507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563" y="61750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7130" y="61750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697" y="61750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243" y="618384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469" name="tx469"/>
            <p:cNvSpPr/>
            <p:nvPr/>
          </p:nvSpPr>
          <p:spPr>
            <a:xfrm>
              <a:off x="5571524"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470" name="tx470"/>
            <p:cNvSpPr/>
            <p:nvPr/>
          </p:nvSpPr>
          <p:spPr>
            <a:xfrm>
              <a:off x="6216091"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471" name="tx471"/>
            <p:cNvSpPr/>
            <p:nvPr/>
          </p:nvSpPr>
          <p:spPr>
            <a:xfrm>
              <a:off x="6860658"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472" name="tx472"/>
            <p:cNvSpPr/>
            <p:nvPr/>
          </p:nvSpPr>
          <p:spPr>
            <a:xfrm>
              <a:off x="7505225"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473" name="tx473"/>
            <p:cNvSpPr/>
            <p:nvPr/>
          </p:nvSpPr>
          <p:spPr>
            <a:xfrm>
              <a:off x="8149792" y="618384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474" name="tx474"/>
            <p:cNvSpPr/>
            <p:nvPr/>
          </p:nvSpPr>
          <p:spPr>
            <a:xfrm>
              <a:off x="343909" y="435349"/>
              <a:ext cx="562145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34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394316" y="6593460"/>
              <a:ext cx="64690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Country ISO codes displayed. Coverage in sau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453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9220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90986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42753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194520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63336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1510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66870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18637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454" y="3060453"/>
              <a:ext cx="239877" cy="1055247"/>
            </a:xfrm>
            <a:prstGeom prst="rect">
              <a:avLst/>
            </a:prstGeom>
            <a:solidFill>
              <a:srgbClr val="1CABE2">
                <a:alpha val="85098"/>
              </a:srgbClr>
            </a:solidFill>
          </p:spPr>
          <p:txBody>
            <a:bodyPr/>
            <a:lstStyle/>
            <a:p/>
          </p:txBody>
        </p:sp>
        <p:sp>
          <p:nvSpPr>
            <p:cNvPr id="27" name="rc27"/>
            <p:cNvSpPr/>
            <p:nvPr/>
          </p:nvSpPr>
          <p:spPr>
            <a:xfrm>
              <a:off x="1562984" y="3909021"/>
              <a:ext cx="239877" cy="206679"/>
            </a:xfrm>
            <a:prstGeom prst="rect">
              <a:avLst/>
            </a:prstGeom>
            <a:solidFill>
              <a:srgbClr val="1CABE2">
                <a:alpha val="85098"/>
              </a:srgbClr>
            </a:solidFill>
          </p:spPr>
          <p:txBody>
            <a:bodyPr/>
            <a:lstStyle/>
            <a:p/>
          </p:txBody>
        </p:sp>
        <p:sp>
          <p:nvSpPr>
            <p:cNvPr id="28" name="rc28"/>
            <p:cNvSpPr/>
            <p:nvPr/>
          </p:nvSpPr>
          <p:spPr>
            <a:xfrm>
              <a:off x="1829515" y="3508492"/>
              <a:ext cx="239877" cy="607208"/>
            </a:xfrm>
            <a:prstGeom prst="rect">
              <a:avLst/>
            </a:prstGeom>
            <a:solidFill>
              <a:srgbClr val="1CABE2">
                <a:alpha val="85098"/>
              </a:srgbClr>
            </a:solidFill>
          </p:spPr>
          <p:txBody>
            <a:bodyPr/>
            <a:lstStyle/>
            <a:p/>
          </p:txBody>
        </p:sp>
        <p:sp>
          <p:nvSpPr>
            <p:cNvPr id="29" name="rc29"/>
            <p:cNvSpPr/>
            <p:nvPr/>
          </p:nvSpPr>
          <p:spPr>
            <a:xfrm>
              <a:off x="2096045" y="3318163"/>
              <a:ext cx="239877" cy="797537"/>
            </a:xfrm>
            <a:prstGeom prst="rect">
              <a:avLst/>
            </a:prstGeom>
            <a:solidFill>
              <a:srgbClr val="1CABE2">
                <a:alpha val="85098"/>
              </a:srgbClr>
            </a:solidFill>
          </p:spPr>
          <p:txBody>
            <a:bodyPr/>
            <a:lstStyle/>
            <a:p/>
          </p:txBody>
        </p:sp>
        <p:sp>
          <p:nvSpPr>
            <p:cNvPr id="30" name="rc30"/>
            <p:cNvSpPr/>
            <p:nvPr/>
          </p:nvSpPr>
          <p:spPr>
            <a:xfrm>
              <a:off x="2362575" y="3318597"/>
              <a:ext cx="239877" cy="797103"/>
            </a:xfrm>
            <a:prstGeom prst="rect">
              <a:avLst/>
            </a:prstGeom>
            <a:solidFill>
              <a:srgbClr val="1CABE2">
                <a:alpha val="85098"/>
              </a:srgbClr>
            </a:solidFill>
          </p:spPr>
          <p:txBody>
            <a:bodyPr/>
            <a:lstStyle/>
            <a:p/>
          </p:txBody>
        </p:sp>
        <p:sp>
          <p:nvSpPr>
            <p:cNvPr id="31" name="rc31"/>
            <p:cNvSpPr/>
            <p:nvPr/>
          </p:nvSpPr>
          <p:spPr>
            <a:xfrm>
              <a:off x="2629106" y="3496578"/>
              <a:ext cx="239877" cy="619122"/>
            </a:xfrm>
            <a:prstGeom prst="rect">
              <a:avLst/>
            </a:prstGeom>
            <a:solidFill>
              <a:srgbClr val="1CABE2">
                <a:alpha val="85098"/>
              </a:srgbClr>
            </a:solidFill>
          </p:spPr>
          <p:txBody>
            <a:bodyPr/>
            <a:lstStyle/>
            <a:p/>
          </p:txBody>
        </p:sp>
        <p:sp>
          <p:nvSpPr>
            <p:cNvPr id="32" name="rc32"/>
            <p:cNvSpPr/>
            <p:nvPr/>
          </p:nvSpPr>
          <p:spPr>
            <a:xfrm>
              <a:off x="2895636" y="3460162"/>
              <a:ext cx="239877" cy="655538"/>
            </a:xfrm>
            <a:prstGeom prst="rect">
              <a:avLst/>
            </a:prstGeom>
            <a:solidFill>
              <a:srgbClr val="1CABE2">
                <a:alpha val="85098"/>
              </a:srgbClr>
            </a:solidFill>
          </p:spPr>
          <p:txBody>
            <a:bodyPr/>
            <a:lstStyle/>
            <a:p/>
          </p:txBody>
        </p:sp>
        <p:sp>
          <p:nvSpPr>
            <p:cNvPr id="33" name="rc33"/>
            <p:cNvSpPr/>
            <p:nvPr/>
          </p:nvSpPr>
          <p:spPr>
            <a:xfrm>
              <a:off x="3162166" y="3419791"/>
              <a:ext cx="239877" cy="695909"/>
            </a:xfrm>
            <a:prstGeom prst="rect">
              <a:avLst/>
            </a:prstGeom>
            <a:solidFill>
              <a:srgbClr val="1CABE2">
                <a:alpha val="85098"/>
              </a:srgbClr>
            </a:solidFill>
          </p:spPr>
          <p:txBody>
            <a:bodyPr/>
            <a:lstStyle/>
            <a:p/>
          </p:txBody>
        </p:sp>
        <p:sp>
          <p:nvSpPr>
            <p:cNvPr id="34" name="rc34"/>
            <p:cNvSpPr/>
            <p:nvPr/>
          </p:nvSpPr>
          <p:spPr>
            <a:xfrm>
              <a:off x="3428696" y="3641616"/>
              <a:ext cx="239877" cy="474084"/>
            </a:xfrm>
            <a:prstGeom prst="rect">
              <a:avLst/>
            </a:prstGeom>
            <a:solidFill>
              <a:srgbClr val="1CABE2">
                <a:alpha val="85098"/>
              </a:srgbClr>
            </a:solidFill>
          </p:spPr>
          <p:txBody>
            <a:bodyPr/>
            <a:lstStyle/>
            <a:p/>
          </p:txBody>
        </p:sp>
        <p:sp>
          <p:nvSpPr>
            <p:cNvPr id="35" name="rc35"/>
            <p:cNvSpPr/>
            <p:nvPr/>
          </p:nvSpPr>
          <p:spPr>
            <a:xfrm>
              <a:off x="3695227" y="3634284"/>
              <a:ext cx="239877" cy="481416"/>
            </a:xfrm>
            <a:prstGeom prst="rect">
              <a:avLst/>
            </a:prstGeom>
            <a:solidFill>
              <a:srgbClr val="1CABE2">
                <a:alpha val="85098"/>
              </a:srgbClr>
            </a:solidFill>
          </p:spPr>
          <p:txBody>
            <a:bodyPr/>
            <a:lstStyle/>
            <a:p/>
          </p:txBody>
        </p:sp>
        <p:sp>
          <p:nvSpPr>
            <p:cNvPr id="36" name="rc36"/>
            <p:cNvSpPr/>
            <p:nvPr/>
          </p:nvSpPr>
          <p:spPr>
            <a:xfrm>
              <a:off x="3961757" y="3631535"/>
              <a:ext cx="239877" cy="484165"/>
            </a:xfrm>
            <a:prstGeom prst="rect">
              <a:avLst/>
            </a:prstGeom>
            <a:solidFill>
              <a:srgbClr val="1CABE2">
                <a:alpha val="85098"/>
              </a:srgbClr>
            </a:solidFill>
          </p:spPr>
          <p:txBody>
            <a:bodyPr/>
            <a:lstStyle/>
            <a:p/>
          </p:txBody>
        </p:sp>
        <p:sp>
          <p:nvSpPr>
            <p:cNvPr id="37" name="rc37"/>
            <p:cNvSpPr/>
            <p:nvPr/>
          </p:nvSpPr>
          <p:spPr>
            <a:xfrm>
              <a:off x="4228287" y="3861897"/>
              <a:ext cx="239877" cy="253803"/>
            </a:xfrm>
            <a:prstGeom prst="rect">
              <a:avLst/>
            </a:prstGeom>
            <a:solidFill>
              <a:srgbClr val="1CABE2">
                <a:alpha val="85098"/>
              </a:srgbClr>
            </a:solidFill>
          </p:spPr>
          <p:txBody>
            <a:bodyPr/>
            <a:lstStyle/>
            <a:p/>
          </p:txBody>
        </p:sp>
        <p:sp>
          <p:nvSpPr>
            <p:cNvPr id="38" name="rc38"/>
            <p:cNvSpPr/>
            <p:nvPr/>
          </p:nvSpPr>
          <p:spPr>
            <a:xfrm>
              <a:off x="4494818" y="3587594"/>
              <a:ext cx="239877" cy="528106"/>
            </a:xfrm>
            <a:prstGeom prst="rect">
              <a:avLst/>
            </a:prstGeom>
            <a:solidFill>
              <a:srgbClr val="1CABE2">
                <a:alpha val="85098"/>
              </a:srgbClr>
            </a:solidFill>
          </p:spPr>
          <p:txBody>
            <a:bodyPr/>
            <a:lstStyle/>
            <a:p/>
          </p:txBody>
        </p:sp>
        <p:sp>
          <p:nvSpPr>
            <p:cNvPr id="39" name="rc39"/>
            <p:cNvSpPr/>
            <p:nvPr/>
          </p:nvSpPr>
          <p:spPr>
            <a:xfrm>
              <a:off x="4761348" y="3586630"/>
              <a:ext cx="239877" cy="529070"/>
            </a:xfrm>
            <a:prstGeom prst="rect">
              <a:avLst/>
            </a:prstGeom>
            <a:solidFill>
              <a:srgbClr val="1CABE2">
                <a:alpha val="85098"/>
              </a:srgbClr>
            </a:solidFill>
          </p:spPr>
          <p:txBody>
            <a:bodyPr/>
            <a:lstStyle/>
            <a:p/>
          </p:txBody>
        </p:sp>
        <p:sp>
          <p:nvSpPr>
            <p:cNvPr id="40" name="rc40"/>
            <p:cNvSpPr/>
            <p:nvPr/>
          </p:nvSpPr>
          <p:spPr>
            <a:xfrm>
              <a:off x="5027878" y="3840385"/>
              <a:ext cx="239877" cy="275315"/>
            </a:xfrm>
            <a:prstGeom prst="rect">
              <a:avLst/>
            </a:prstGeom>
            <a:solidFill>
              <a:srgbClr val="1CABE2">
                <a:alpha val="85098"/>
              </a:srgbClr>
            </a:solidFill>
          </p:spPr>
          <p:txBody>
            <a:bodyPr/>
            <a:lstStyle/>
            <a:p/>
          </p:txBody>
        </p:sp>
        <p:sp>
          <p:nvSpPr>
            <p:cNvPr id="41" name="rc41"/>
            <p:cNvSpPr/>
            <p:nvPr/>
          </p:nvSpPr>
          <p:spPr>
            <a:xfrm>
              <a:off x="5294409" y="3558220"/>
              <a:ext cx="239877" cy="557480"/>
            </a:xfrm>
            <a:prstGeom prst="rect">
              <a:avLst/>
            </a:prstGeom>
            <a:solidFill>
              <a:srgbClr val="1CABE2">
                <a:alpha val="85098"/>
              </a:srgbClr>
            </a:solidFill>
          </p:spPr>
          <p:txBody>
            <a:bodyPr/>
            <a:lstStyle/>
            <a:p/>
          </p:txBody>
        </p:sp>
        <p:sp>
          <p:nvSpPr>
            <p:cNvPr id="42" name="rc42"/>
            <p:cNvSpPr/>
            <p:nvPr/>
          </p:nvSpPr>
          <p:spPr>
            <a:xfrm>
              <a:off x="5560939" y="3539843"/>
              <a:ext cx="239877" cy="575856"/>
            </a:xfrm>
            <a:prstGeom prst="rect">
              <a:avLst/>
            </a:prstGeom>
            <a:solidFill>
              <a:srgbClr val="1CABE2">
                <a:alpha val="85098"/>
              </a:srgbClr>
            </a:solidFill>
          </p:spPr>
          <p:txBody>
            <a:bodyPr/>
            <a:lstStyle/>
            <a:p/>
          </p:txBody>
        </p:sp>
        <p:sp>
          <p:nvSpPr>
            <p:cNvPr id="43" name="rc43"/>
            <p:cNvSpPr/>
            <p:nvPr/>
          </p:nvSpPr>
          <p:spPr>
            <a:xfrm>
              <a:off x="5827469" y="3823069"/>
              <a:ext cx="239877" cy="292631"/>
            </a:xfrm>
            <a:prstGeom prst="rect">
              <a:avLst/>
            </a:prstGeom>
            <a:solidFill>
              <a:srgbClr val="1CABE2">
                <a:alpha val="85098"/>
              </a:srgbClr>
            </a:solidFill>
          </p:spPr>
          <p:txBody>
            <a:bodyPr/>
            <a:lstStyle/>
            <a:p/>
          </p:txBody>
        </p:sp>
        <p:sp>
          <p:nvSpPr>
            <p:cNvPr id="44" name="rc44"/>
            <p:cNvSpPr/>
            <p:nvPr/>
          </p:nvSpPr>
          <p:spPr>
            <a:xfrm>
              <a:off x="6094000" y="2965675"/>
              <a:ext cx="239877" cy="1150025"/>
            </a:xfrm>
            <a:prstGeom prst="rect">
              <a:avLst/>
            </a:prstGeom>
            <a:solidFill>
              <a:srgbClr val="1CABE2">
                <a:alpha val="85098"/>
              </a:srgbClr>
            </a:solidFill>
          </p:spPr>
          <p:txBody>
            <a:bodyPr/>
            <a:lstStyle/>
            <a:p/>
          </p:txBody>
        </p:sp>
        <p:sp>
          <p:nvSpPr>
            <p:cNvPr id="45" name="rc45"/>
            <p:cNvSpPr/>
            <p:nvPr/>
          </p:nvSpPr>
          <p:spPr>
            <a:xfrm>
              <a:off x="6360530" y="3322890"/>
              <a:ext cx="239877" cy="792810"/>
            </a:xfrm>
            <a:prstGeom prst="rect">
              <a:avLst/>
            </a:prstGeom>
            <a:solidFill>
              <a:srgbClr val="1CABE2">
                <a:alpha val="85098"/>
              </a:srgbClr>
            </a:solidFill>
          </p:spPr>
          <p:txBody>
            <a:bodyPr/>
            <a:lstStyle/>
            <a:p/>
          </p:txBody>
        </p:sp>
        <p:sp>
          <p:nvSpPr>
            <p:cNvPr id="46" name="rc46"/>
            <p:cNvSpPr/>
            <p:nvPr/>
          </p:nvSpPr>
          <p:spPr>
            <a:xfrm>
              <a:off x="6627060" y="3126388"/>
              <a:ext cx="239877" cy="989312"/>
            </a:xfrm>
            <a:prstGeom prst="rect">
              <a:avLst/>
            </a:prstGeom>
            <a:solidFill>
              <a:srgbClr val="1CABE2">
                <a:alpha val="85098"/>
              </a:srgbClr>
            </a:solidFill>
          </p:spPr>
          <p:txBody>
            <a:bodyPr/>
            <a:lstStyle/>
            <a:p/>
          </p:txBody>
        </p:sp>
        <p:sp>
          <p:nvSpPr>
            <p:cNvPr id="47" name="rc47"/>
            <p:cNvSpPr/>
            <p:nvPr/>
          </p:nvSpPr>
          <p:spPr>
            <a:xfrm>
              <a:off x="6893590" y="3398279"/>
              <a:ext cx="239877" cy="717421"/>
            </a:xfrm>
            <a:prstGeom prst="rect">
              <a:avLst/>
            </a:prstGeom>
            <a:solidFill>
              <a:srgbClr val="1CABE2">
                <a:alpha val="85098"/>
              </a:srgbClr>
            </a:solidFill>
          </p:spPr>
          <p:txBody>
            <a:bodyPr/>
            <a:lstStyle/>
            <a:p/>
          </p:txBody>
        </p:sp>
        <p:sp>
          <p:nvSpPr>
            <p:cNvPr id="48" name="rc48"/>
            <p:cNvSpPr/>
            <p:nvPr/>
          </p:nvSpPr>
          <p:spPr>
            <a:xfrm>
              <a:off x="7160121" y="3645522"/>
              <a:ext cx="239877" cy="470177"/>
            </a:xfrm>
            <a:prstGeom prst="rect">
              <a:avLst/>
            </a:prstGeom>
            <a:solidFill>
              <a:srgbClr val="1CABE2">
                <a:alpha val="85098"/>
              </a:srgbClr>
            </a:solidFill>
          </p:spPr>
          <p:txBody>
            <a:bodyPr/>
            <a:lstStyle/>
            <a:p/>
          </p:txBody>
        </p:sp>
        <p:sp>
          <p:nvSpPr>
            <p:cNvPr id="49" name="rc49"/>
            <p:cNvSpPr/>
            <p:nvPr/>
          </p:nvSpPr>
          <p:spPr>
            <a:xfrm>
              <a:off x="7426651" y="3329016"/>
              <a:ext cx="239877" cy="786684"/>
            </a:xfrm>
            <a:prstGeom prst="rect">
              <a:avLst/>
            </a:prstGeom>
            <a:solidFill>
              <a:srgbClr val="1CABE2">
                <a:alpha val="85098"/>
              </a:srgbClr>
            </a:solidFill>
          </p:spPr>
          <p:txBody>
            <a:bodyPr/>
            <a:lstStyle/>
            <a:p/>
          </p:txBody>
        </p:sp>
        <p:sp>
          <p:nvSpPr>
            <p:cNvPr id="50" name="rc50"/>
            <p:cNvSpPr/>
            <p:nvPr/>
          </p:nvSpPr>
          <p:spPr>
            <a:xfrm>
              <a:off x="7693181" y="3309288"/>
              <a:ext cx="239877" cy="806412"/>
            </a:xfrm>
            <a:prstGeom prst="rect">
              <a:avLst/>
            </a:prstGeom>
            <a:solidFill>
              <a:srgbClr val="1CABE2">
                <a:alpha val="85098"/>
              </a:srgbClr>
            </a:solidFill>
          </p:spPr>
          <p:txBody>
            <a:bodyPr/>
            <a:lstStyle/>
            <a:p/>
          </p:txBody>
        </p:sp>
        <p:sp>
          <p:nvSpPr>
            <p:cNvPr id="51" name="rc51"/>
            <p:cNvSpPr/>
            <p:nvPr/>
          </p:nvSpPr>
          <p:spPr>
            <a:xfrm>
              <a:off x="7959712" y="3573510"/>
              <a:ext cx="239877" cy="542190"/>
            </a:xfrm>
            <a:prstGeom prst="rect">
              <a:avLst/>
            </a:prstGeom>
            <a:solidFill>
              <a:srgbClr val="1CABE2">
                <a:alpha val="85098"/>
              </a:srgbClr>
            </a:solidFill>
          </p:spPr>
          <p:txBody>
            <a:bodyPr/>
            <a:lstStyle/>
            <a:p/>
          </p:txBody>
        </p:sp>
        <p:sp>
          <p:nvSpPr>
            <p:cNvPr id="52" name="rc52"/>
            <p:cNvSpPr/>
            <p:nvPr/>
          </p:nvSpPr>
          <p:spPr>
            <a:xfrm>
              <a:off x="1296454" y="3060453"/>
              <a:ext cx="239877" cy="0"/>
            </a:xfrm>
            <a:prstGeom prst="rect">
              <a:avLst/>
            </a:prstGeom>
            <a:solidFill>
              <a:srgbClr val="B3B3B3">
                <a:alpha val="85098"/>
              </a:srgbClr>
            </a:solidFill>
          </p:spPr>
          <p:txBody>
            <a:bodyPr/>
            <a:lstStyle/>
            <a:p/>
          </p:txBody>
        </p:sp>
        <p:sp>
          <p:nvSpPr>
            <p:cNvPr id="53" name="rc53"/>
            <p:cNvSpPr/>
            <p:nvPr/>
          </p:nvSpPr>
          <p:spPr>
            <a:xfrm>
              <a:off x="1562984" y="3495710"/>
              <a:ext cx="239877" cy="413310"/>
            </a:xfrm>
            <a:prstGeom prst="rect">
              <a:avLst/>
            </a:prstGeom>
            <a:solidFill>
              <a:srgbClr val="B3B3B3">
                <a:alpha val="85098"/>
              </a:srgbClr>
            </a:solidFill>
          </p:spPr>
          <p:txBody>
            <a:bodyPr/>
            <a:lstStyle/>
            <a:p/>
          </p:txBody>
        </p:sp>
        <p:sp>
          <p:nvSpPr>
            <p:cNvPr id="54" name="rc54"/>
            <p:cNvSpPr/>
            <p:nvPr/>
          </p:nvSpPr>
          <p:spPr>
            <a:xfrm>
              <a:off x="1829515" y="3103718"/>
              <a:ext cx="239877" cy="404773"/>
            </a:xfrm>
            <a:prstGeom prst="rect">
              <a:avLst/>
            </a:prstGeom>
            <a:solidFill>
              <a:srgbClr val="B3B3B3">
                <a:alpha val="85098"/>
              </a:srgbClr>
            </a:solidFill>
          </p:spPr>
          <p:txBody>
            <a:bodyPr/>
            <a:lstStyle/>
            <a:p/>
          </p:txBody>
        </p:sp>
        <p:sp>
          <p:nvSpPr>
            <p:cNvPr id="55" name="rc55"/>
            <p:cNvSpPr/>
            <p:nvPr/>
          </p:nvSpPr>
          <p:spPr>
            <a:xfrm>
              <a:off x="2096045" y="3118815"/>
              <a:ext cx="239877" cy="199348"/>
            </a:xfrm>
            <a:prstGeom prst="rect">
              <a:avLst/>
            </a:prstGeom>
            <a:solidFill>
              <a:srgbClr val="B3B3B3">
                <a:alpha val="85098"/>
              </a:srgbClr>
            </a:solidFill>
          </p:spPr>
          <p:txBody>
            <a:bodyPr/>
            <a:lstStyle/>
            <a:p/>
          </p:txBody>
        </p:sp>
        <p:sp>
          <p:nvSpPr>
            <p:cNvPr id="56" name="rc56"/>
            <p:cNvSpPr/>
            <p:nvPr/>
          </p:nvSpPr>
          <p:spPr>
            <a:xfrm>
              <a:off x="2362575" y="3318597"/>
              <a:ext cx="239877" cy="0"/>
            </a:xfrm>
            <a:prstGeom prst="rect">
              <a:avLst/>
            </a:prstGeom>
            <a:solidFill>
              <a:srgbClr val="B3B3B3">
                <a:alpha val="85098"/>
              </a:srgbClr>
            </a:solidFill>
          </p:spPr>
          <p:txBody>
            <a:bodyPr/>
            <a:lstStyle/>
            <a:p/>
          </p:txBody>
        </p:sp>
        <p:sp>
          <p:nvSpPr>
            <p:cNvPr id="57" name="rc57"/>
            <p:cNvSpPr/>
            <p:nvPr/>
          </p:nvSpPr>
          <p:spPr>
            <a:xfrm>
              <a:off x="2629106" y="3290188"/>
              <a:ext cx="239877" cy="206390"/>
            </a:xfrm>
            <a:prstGeom prst="rect">
              <a:avLst/>
            </a:prstGeom>
            <a:solidFill>
              <a:srgbClr val="B3B3B3">
                <a:alpha val="85098"/>
              </a:srgbClr>
            </a:solidFill>
          </p:spPr>
          <p:txBody>
            <a:bodyPr/>
            <a:lstStyle/>
            <a:p/>
          </p:txBody>
        </p:sp>
        <p:sp>
          <p:nvSpPr>
            <p:cNvPr id="58" name="rc58"/>
            <p:cNvSpPr/>
            <p:nvPr/>
          </p:nvSpPr>
          <p:spPr>
            <a:xfrm>
              <a:off x="2895636" y="3241665"/>
              <a:ext cx="239877" cy="218496"/>
            </a:xfrm>
            <a:prstGeom prst="rect">
              <a:avLst/>
            </a:prstGeom>
            <a:solidFill>
              <a:srgbClr val="B3B3B3">
                <a:alpha val="85098"/>
              </a:srgbClr>
            </a:solidFill>
          </p:spPr>
          <p:txBody>
            <a:bodyPr/>
            <a:lstStyle/>
            <a:p/>
          </p:txBody>
        </p:sp>
        <p:sp>
          <p:nvSpPr>
            <p:cNvPr id="59" name="rc59"/>
            <p:cNvSpPr/>
            <p:nvPr/>
          </p:nvSpPr>
          <p:spPr>
            <a:xfrm>
              <a:off x="3162166" y="3187789"/>
              <a:ext cx="239877" cy="232002"/>
            </a:xfrm>
            <a:prstGeom prst="rect">
              <a:avLst/>
            </a:prstGeom>
            <a:solidFill>
              <a:srgbClr val="B3B3B3">
                <a:alpha val="85098"/>
              </a:srgbClr>
            </a:solidFill>
          </p:spPr>
          <p:txBody>
            <a:bodyPr/>
            <a:lstStyle/>
            <a:p/>
          </p:txBody>
        </p:sp>
        <p:sp>
          <p:nvSpPr>
            <p:cNvPr id="60" name="rc60"/>
            <p:cNvSpPr/>
            <p:nvPr/>
          </p:nvSpPr>
          <p:spPr>
            <a:xfrm>
              <a:off x="3428696" y="3641616"/>
              <a:ext cx="239877" cy="0"/>
            </a:xfrm>
            <a:prstGeom prst="rect">
              <a:avLst/>
            </a:prstGeom>
            <a:solidFill>
              <a:srgbClr val="B3B3B3">
                <a:alpha val="85098"/>
              </a:srgbClr>
            </a:solidFill>
          </p:spPr>
          <p:txBody>
            <a:bodyPr/>
            <a:lstStyle/>
            <a:p/>
          </p:txBody>
        </p:sp>
        <p:sp>
          <p:nvSpPr>
            <p:cNvPr id="61" name="rc61"/>
            <p:cNvSpPr/>
            <p:nvPr/>
          </p:nvSpPr>
          <p:spPr>
            <a:xfrm>
              <a:off x="3695227" y="3634284"/>
              <a:ext cx="239877" cy="0"/>
            </a:xfrm>
            <a:prstGeom prst="rect">
              <a:avLst/>
            </a:prstGeom>
            <a:solidFill>
              <a:srgbClr val="B3B3B3">
                <a:alpha val="85098"/>
              </a:srgbClr>
            </a:solidFill>
          </p:spPr>
          <p:txBody>
            <a:bodyPr/>
            <a:lstStyle/>
            <a:p/>
          </p:txBody>
        </p:sp>
        <p:sp>
          <p:nvSpPr>
            <p:cNvPr id="62" name="rc62"/>
            <p:cNvSpPr/>
            <p:nvPr/>
          </p:nvSpPr>
          <p:spPr>
            <a:xfrm>
              <a:off x="3961757" y="3631535"/>
              <a:ext cx="239877" cy="0"/>
            </a:xfrm>
            <a:prstGeom prst="rect">
              <a:avLst/>
            </a:prstGeom>
            <a:solidFill>
              <a:srgbClr val="B3B3B3">
                <a:alpha val="85098"/>
              </a:srgbClr>
            </a:solidFill>
          </p:spPr>
          <p:txBody>
            <a:bodyPr/>
            <a:lstStyle/>
            <a:p/>
          </p:txBody>
        </p:sp>
        <p:sp>
          <p:nvSpPr>
            <p:cNvPr id="63" name="rc63"/>
            <p:cNvSpPr/>
            <p:nvPr/>
          </p:nvSpPr>
          <p:spPr>
            <a:xfrm>
              <a:off x="4228287" y="3608093"/>
              <a:ext cx="239877" cy="253803"/>
            </a:xfrm>
            <a:prstGeom prst="rect">
              <a:avLst/>
            </a:prstGeom>
            <a:solidFill>
              <a:srgbClr val="B3B3B3">
                <a:alpha val="85098"/>
              </a:srgbClr>
            </a:solidFill>
          </p:spPr>
          <p:txBody>
            <a:bodyPr/>
            <a:lstStyle/>
            <a:p/>
          </p:txBody>
        </p:sp>
        <p:sp>
          <p:nvSpPr>
            <p:cNvPr id="64" name="rc64"/>
            <p:cNvSpPr/>
            <p:nvPr/>
          </p:nvSpPr>
          <p:spPr>
            <a:xfrm>
              <a:off x="4494818" y="3587594"/>
              <a:ext cx="239877" cy="0"/>
            </a:xfrm>
            <a:prstGeom prst="rect">
              <a:avLst/>
            </a:prstGeom>
            <a:solidFill>
              <a:srgbClr val="B3B3B3">
                <a:alpha val="85098"/>
              </a:srgbClr>
            </a:solidFill>
          </p:spPr>
          <p:txBody>
            <a:bodyPr/>
            <a:lstStyle/>
            <a:p/>
          </p:txBody>
        </p:sp>
        <p:sp>
          <p:nvSpPr>
            <p:cNvPr id="65" name="rc65"/>
            <p:cNvSpPr/>
            <p:nvPr/>
          </p:nvSpPr>
          <p:spPr>
            <a:xfrm>
              <a:off x="4761348" y="3586630"/>
              <a:ext cx="239877" cy="0"/>
            </a:xfrm>
            <a:prstGeom prst="rect">
              <a:avLst/>
            </a:prstGeom>
            <a:solidFill>
              <a:srgbClr val="B3B3B3">
                <a:alpha val="85098"/>
              </a:srgbClr>
            </a:solidFill>
          </p:spPr>
          <p:txBody>
            <a:bodyPr/>
            <a:lstStyle/>
            <a:p/>
          </p:txBody>
        </p:sp>
        <p:sp>
          <p:nvSpPr>
            <p:cNvPr id="66" name="rc66"/>
            <p:cNvSpPr/>
            <p:nvPr/>
          </p:nvSpPr>
          <p:spPr>
            <a:xfrm>
              <a:off x="5027878" y="3565021"/>
              <a:ext cx="239877" cy="275363"/>
            </a:xfrm>
            <a:prstGeom prst="rect">
              <a:avLst/>
            </a:prstGeom>
            <a:solidFill>
              <a:srgbClr val="B3B3B3">
                <a:alpha val="85098"/>
              </a:srgbClr>
            </a:solidFill>
          </p:spPr>
          <p:txBody>
            <a:bodyPr/>
            <a:lstStyle/>
            <a:p/>
          </p:txBody>
        </p:sp>
        <p:sp>
          <p:nvSpPr>
            <p:cNvPr id="67" name="rc67"/>
            <p:cNvSpPr/>
            <p:nvPr/>
          </p:nvSpPr>
          <p:spPr>
            <a:xfrm>
              <a:off x="5294409" y="3558220"/>
              <a:ext cx="239877" cy="0"/>
            </a:xfrm>
            <a:prstGeom prst="rect">
              <a:avLst/>
            </a:prstGeom>
            <a:solidFill>
              <a:srgbClr val="B3B3B3">
                <a:alpha val="85098"/>
              </a:srgbClr>
            </a:solidFill>
          </p:spPr>
          <p:txBody>
            <a:bodyPr/>
            <a:lstStyle/>
            <a:p/>
          </p:txBody>
        </p:sp>
        <p:sp>
          <p:nvSpPr>
            <p:cNvPr id="68" name="rc68"/>
            <p:cNvSpPr/>
            <p:nvPr/>
          </p:nvSpPr>
          <p:spPr>
            <a:xfrm>
              <a:off x="5560939" y="3539843"/>
              <a:ext cx="239877" cy="0"/>
            </a:xfrm>
            <a:prstGeom prst="rect">
              <a:avLst/>
            </a:prstGeom>
            <a:solidFill>
              <a:srgbClr val="B3B3B3">
                <a:alpha val="85098"/>
              </a:srgbClr>
            </a:solidFill>
          </p:spPr>
          <p:txBody>
            <a:bodyPr/>
            <a:lstStyle/>
            <a:p/>
          </p:txBody>
        </p:sp>
        <p:sp>
          <p:nvSpPr>
            <p:cNvPr id="69" name="rc69"/>
            <p:cNvSpPr/>
            <p:nvPr/>
          </p:nvSpPr>
          <p:spPr>
            <a:xfrm>
              <a:off x="5827469" y="3530438"/>
              <a:ext cx="239877" cy="292631"/>
            </a:xfrm>
            <a:prstGeom prst="rect">
              <a:avLst/>
            </a:prstGeom>
            <a:solidFill>
              <a:srgbClr val="B3B3B3">
                <a:alpha val="85098"/>
              </a:srgbClr>
            </a:solidFill>
          </p:spPr>
          <p:txBody>
            <a:bodyPr/>
            <a:lstStyle/>
            <a:p/>
          </p:txBody>
        </p:sp>
        <p:sp>
          <p:nvSpPr>
            <p:cNvPr id="70" name="rc70"/>
            <p:cNvSpPr/>
            <p:nvPr/>
          </p:nvSpPr>
          <p:spPr>
            <a:xfrm>
              <a:off x="6094000" y="2965675"/>
              <a:ext cx="239877" cy="0"/>
            </a:xfrm>
            <a:prstGeom prst="rect">
              <a:avLst/>
            </a:prstGeom>
            <a:solidFill>
              <a:srgbClr val="B3B3B3">
                <a:alpha val="85098"/>
              </a:srgbClr>
            </a:solidFill>
          </p:spPr>
          <p:txBody>
            <a:bodyPr/>
            <a:lstStyle/>
            <a:p/>
          </p:txBody>
        </p:sp>
        <p:sp>
          <p:nvSpPr>
            <p:cNvPr id="71" name="rc71"/>
            <p:cNvSpPr/>
            <p:nvPr/>
          </p:nvSpPr>
          <p:spPr>
            <a:xfrm>
              <a:off x="6360530" y="3058620"/>
              <a:ext cx="239877" cy="264270"/>
            </a:xfrm>
            <a:prstGeom prst="rect">
              <a:avLst/>
            </a:prstGeom>
            <a:solidFill>
              <a:srgbClr val="B3B3B3">
                <a:alpha val="85098"/>
              </a:srgbClr>
            </a:solidFill>
          </p:spPr>
          <p:txBody>
            <a:bodyPr/>
            <a:lstStyle/>
            <a:p/>
          </p:txBody>
        </p:sp>
        <p:sp>
          <p:nvSpPr>
            <p:cNvPr id="72" name="rc72"/>
            <p:cNvSpPr/>
            <p:nvPr/>
          </p:nvSpPr>
          <p:spPr>
            <a:xfrm>
              <a:off x="6627060" y="2879096"/>
              <a:ext cx="239877" cy="247291"/>
            </a:xfrm>
            <a:prstGeom prst="rect">
              <a:avLst/>
            </a:prstGeom>
            <a:solidFill>
              <a:srgbClr val="B3B3B3">
                <a:alpha val="85098"/>
              </a:srgbClr>
            </a:solidFill>
          </p:spPr>
          <p:txBody>
            <a:bodyPr/>
            <a:lstStyle/>
            <a:p/>
          </p:txBody>
        </p:sp>
        <p:sp>
          <p:nvSpPr>
            <p:cNvPr id="73" name="rc73"/>
            <p:cNvSpPr/>
            <p:nvPr/>
          </p:nvSpPr>
          <p:spPr>
            <a:xfrm>
              <a:off x="6893590" y="3398279"/>
              <a:ext cx="239877" cy="0"/>
            </a:xfrm>
            <a:prstGeom prst="rect">
              <a:avLst/>
            </a:prstGeom>
            <a:solidFill>
              <a:srgbClr val="B3B3B3">
                <a:alpha val="85098"/>
              </a:srgbClr>
            </a:solidFill>
          </p:spPr>
          <p:txBody>
            <a:bodyPr/>
            <a:lstStyle/>
            <a:p/>
          </p:txBody>
        </p:sp>
        <p:sp>
          <p:nvSpPr>
            <p:cNvPr id="74" name="rc74"/>
            <p:cNvSpPr/>
            <p:nvPr/>
          </p:nvSpPr>
          <p:spPr>
            <a:xfrm>
              <a:off x="7160121" y="3645522"/>
              <a:ext cx="239877" cy="0"/>
            </a:xfrm>
            <a:prstGeom prst="rect">
              <a:avLst/>
            </a:prstGeom>
            <a:solidFill>
              <a:srgbClr val="B3B3B3">
                <a:alpha val="85098"/>
              </a:srgbClr>
            </a:solidFill>
          </p:spPr>
          <p:txBody>
            <a:bodyPr/>
            <a:lstStyle/>
            <a:p/>
          </p:txBody>
        </p:sp>
        <p:sp>
          <p:nvSpPr>
            <p:cNvPr id="75" name="rc75"/>
            <p:cNvSpPr/>
            <p:nvPr/>
          </p:nvSpPr>
          <p:spPr>
            <a:xfrm>
              <a:off x="7426651" y="3329016"/>
              <a:ext cx="239877" cy="0"/>
            </a:xfrm>
            <a:prstGeom prst="rect">
              <a:avLst/>
            </a:prstGeom>
            <a:solidFill>
              <a:srgbClr val="B3B3B3">
                <a:alpha val="85098"/>
              </a:srgbClr>
            </a:solidFill>
          </p:spPr>
          <p:txBody>
            <a:bodyPr/>
            <a:lstStyle/>
            <a:p/>
          </p:txBody>
        </p:sp>
        <p:sp>
          <p:nvSpPr>
            <p:cNvPr id="76" name="rc76"/>
            <p:cNvSpPr/>
            <p:nvPr/>
          </p:nvSpPr>
          <p:spPr>
            <a:xfrm>
              <a:off x="7693181" y="3309288"/>
              <a:ext cx="239877" cy="0"/>
            </a:xfrm>
            <a:prstGeom prst="rect">
              <a:avLst/>
            </a:prstGeom>
            <a:solidFill>
              <a:srgbClr val="B3B3B3">
                <a:alpha val="85098"/>
              </a:srgbClr>
            </a:solidFill>
          </p:spPr>
          <p:txBody>
            <a:bodyPr/>
            <a:lstStyle/>
            <a:p/>
          </p:txBody>
        </p:sp>
        <p:sp>
          <p:nvSpPr>
            <p:cNvPr id="77" name="rc77"/>
            <p:cNvSpPr/>
            <p:nvPr/>
          </p:nvSpPr>
          <p:spPr>
            <a:xfrm>
              <a:off x="7959712" y="3573510"/>
              <a:ext cx="239877" cy="0"/>
            </a:xfrm>
            <a:prstGeom prst="rect">
              <a:avLst/>
            </a:prstGeom>
            <a:solidFill>
              <a:srgbClr val="B3B3B3">
                <a:alpha val="85098"/>
              </a:srgbClr>
            </a:solidFill>
          </p:spPr>
          <p:txBody>
            <a:bodyPr/>
            <a:lstStyle/>
            <a:p/>
          </p:txBody>
        </p:sp>
        <p:sp>
          <p:nvSpPr>
            <p:cNvPr id="78" name="pl78"/>
            <p:cNvSpPr/>
            <p:nvPr/>
          </p:nvSpPr>
          <p:spPr>
            <a:xfrm>
              <a:off x="1416393" y="2075303"/>
              <a:ext cx="6663257" cy="82440"/>
            </a:xfrm>
            <a:custGeom>
              <a:avLst/>
              <a:pathLst>
                <a:path w="6663257" h="82440">
                  <a:moveTo>
                    <a:pt x="0" y="82440"/>
                  </a:moveTo>
                  <a:lnTo>
                    <a:pt x="266530" y="0"/>
                  </a:lnTo>
                  <a:lnTo>
                    <a:pt x="533060" y="41220"/>
                  </a:lnTo>
                  <a:lnTo>
                    <a:pt x="799590" y="61830"/>
                  </a:lnTo>
                  <a:lnTo>
                    <a:pt x="1066121" y="61830"/>
                  </a:lnTo>
                  <a:lnTo>
                    <a:pt x="1332651" y="41220"/>
                  </a:lnTo>
                  <a:lnTo>
                    <a:pt x="1599181" y="41220"/>
                  </a:lnTo>
                  <a:lnTo>
                    <a:pt x="1865712" y="41220"/>
                  </a:lnTo>
                  <a:lnTo>
                    <a:pt x="2132242" y="20610"/>
                  </a:lnTo>
                  <a:lnTo>
                    <a:pt x="2398772" y="20610"/>
                  </a:lnTo>
                  <a:lnTo>
                    <a:pt x="2665303" y="20610"/>
                  </a:lnTo>
                  <a:lnTo>
                    <a:pt x="2931833" y="0"/>
                  </a:lnTo>
                  <a:lnTo>
                    <a:pt x="3198363" y="20610"/>
                  </a:lnTo>
                  <a:lnTo>
                    <a:pt x="3464893" y="20610"/>
                  </a:lnTo>
                  <a:lnTo>
                    <a:pt x="3731424" y="0"/>
                  </a:lnTo>
                  <a:lnTo>
                    <a:pt x="3997954" y="20610"/>
                  </a:lnTo>
                  <a:lnTo>
                    <a:pt x="4264484" y="20610"/>
                  </a:lnTo>
                  <a:lnTo>
                    <a:pt x="4531015" y="0"/>
                  </a:lnTo>
                  <a:lnTo>
                    <a:pt x="4797545" y="61830"/>
                  </a:lnTo>
                  <a:lnTo>
                    <a:pt x="5064075" y="41220"/>
                  </a:lnTo>
                  <a:lnTo>
                    <a:pt x="5330606" y="61830"/>
                  </a:lnTo>
                  <a:lnTo>
                    <a:pt x="5597136" y="41220"/>
                  </a:lnTo>
                  <a:lnTo>
                    <a:pt x="5863666" y="20610"/>
                  </a:lnTo>
                  <a:lnTo>
                    <a:pt x="6130197" y="41220"/>
                  </a:lnTo>
                  <a:lnTo>
                    <a:pt x="6396727" y="41220"/>
                  </a:lnTo>
                  <a:lnTo>
                    <a:pt x="6663257" y="20610"/>
                  </a:lnTo>
                </a:path>
              </a:pathLst>
            </a:custGeom>
            <a:ln w="27101" cap="flat">
              <a:solidFill>
                <a:srgbClr val="0058AB">
                  <a:alpha val="100000"/>
                </a:srgbClr>
              </a:solidFill>
              <a:prstDash val="solid"/>
              <a:round/>
            </a:ln>
          </p:spPr>
          <p:txBody>
            <a:bodyPr/>
            <a:lstStyle/>
            <a:p/>
          </p:txBody>
        </p:sp>
        <p:sp>
          <p:nvSpPr>
            <p:cNvPr id="79" name="pl79"/>
            <p:cNvSpPr/>
            <p:nvPr/>
          </p:nvSpPr>
          <p:spPr>
            <a:xfrm>
              <a:off x="1416393" y="2095913"/>
              <a:ext cx="6663257" cy="61830"/>
            </a:xfrm>
            <a:custGeom>
              <a:avLst/>
              <a:pathLst>
                <a:path w="6663257" h="61830">
                  <a:moveTo>
                    <a:pt x="0" y="61830"/>
                  </a:moveTo>
                  <a:lnTo>
                    <a:pt x="266530" y="20610"/>
                  </a:lnTo>
                  <a:lnTo>
                    <a:pt x="533060" y="61830"/>
                  </a:lnTo>
                  <a:lnTo>
                    <a:pt x="799590" y="61830"/>
                  </a:lnTo>
                  <a:lnTo>
                    <a:pt x="1066121" y="41220"/>
                  </a:lnTo>
                  <a:lnTo>
                    <a:pt x="1332651" y="41220"/>
                  </a:lnTo>
                  <a:lnTo>
                    <a:pt x="1599181" y="41220"/>
                  </a:lnTo>
                  <a:lnTo>
                    <a:pt x="1865712" y="41220"/>
                  </a:lnTo>
                  <a:lnTo>
                    <a:pt x="2132242" y="0"/>
                  </a:lnTo>
                  <a:lnTo>
                    <a:pt x="2398772" y="0"/>
                  </a:lnTo>
                  <a:lnTo>
                    <a:pt x="2665303" y="0"/>
                  </a:lnTo>
                  <a:lnTo>
                    <a:pt x="2931833" y="0"/>
                  </a:lnTo>
                  <a:lnTo>
                    <a:pt x="3198363" y="0"/>
                  </a:lnTo>
                  <a:lnTo>
                    <a:pt x="3464893" y="0"/>
                  </a:lnTo>
                  <a:lnTo>
                    <a:pt x="3731424" y="0"/>
                  </a:lnTo>
                  <a:lnTo>
                    <a:pt x="3997954" y="0"/>
                  </a:lnTo>
                  <a:lnTo>
                    <a:pt x="4264484" y="0"/>
                  </a:lnTo>
                  <a:lnTo>
                    <a:pt x="4531015" y="0"/>
                  </a:lnTo>
                  <a:lnTo>
                    <a:pt x="4797545" y="41220"/>
                  </a:lnTo>
                  <a:lnTo>
                    <a:pt x="5064075" y="41220"/>
                  </a:lnTo>
                  <a:lnTo>
                    <a:pt x="5330606" y="61830"/>
                  </a:lnTo>
                  <a:lnTo>
                    <a:pt x="5597136" y="20610"/>
                  </a:lnTo>
                  <a:lnTo>
                    <a:pt x="5863666" y="0"/>
                  </a:lnTo>
                  <a:lnTo>
                    <a:pt x="6130197" y="20610"/>
                  </a:lnTo>
                  <a:lnTo>
                    <a:pt x="6396727" y="20610"/>
                  </a:lnTo>
                  <a:lnTo>
                    <a:pt x="6663257" y="0"/>
                  </a:lnTo>
                </a:path>
              </a:pathLst>
            </a:custGeom>
            <a:ln w="27101" cap="flat">
              <a:solidFill>
                <a:srgbClr val="F26A21">
                  <a:alpha val="100000"/>
                </a:srgbClr>
              </a:solidFill>
              <a:prstDash val="solid"/>
              <a:round/>
            </a:ln>
          </p:spPr>
          <p:txBody>
            <a:bodyPr/>
            <a:lstStyle/>
            <a:p/>
          </p:txBody>
        </p:sp>
        <p:sp>
          <p:nvSpPr>
            <p:cNvPr id="80" name="tx80"/>
            <p:cNvSpPr/>
            <p:nvPr/>
          </p:nvSpPr>
          <p:spPr>
            <a:xfrm>
              <a:off x="1356134" y="20024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1" name="tx81"/>
            <p:cNvSpPr/>
            <p:nvPr/>
          </p:nvSpPr>
          <p:spPr>
            <a:xfrm>
              <a:off x="2688785" y="1961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2" name="tx82"/>
            <p:cNvSpPr/>
            <p:nvPr/>
          </p:nvSpPr>
          <p:spPr>
            <a:xfrm>
              <a:off x="4021437"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3" name="tx83"/>
            <p:cNvSpPr/>
            <p:nvPr/>
          </p:nvSpPr>
          <p:spPr>
            <a:xfrm>
              <a:off x="5354088"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4" name="tx84"/>
            <p:cNvSpPr/>
            <p:nvPr/>
          </p:nvSpPr>
          <p:spPr>
            <a:xfrm>
              <a:off x="6420210" y="1961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5" name="tx85"/>
            <p:cNvSpPr/>
            <p:nvPr/>
          </p:nvSpPr>
          <p:spPr>
            <a:xfrm>
              <a:off x="6686740" y="1981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6" name="tx86"/>
            <p:cNvSpPr/>
            <p:nvPr/>
          </p:nvSpPr>
          <p:spPr>
            <a:xfrm>
              <a:off x="6953270" y="1961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7" name="tx87"/>
            <p:cNvSpPr/>
            <p:nvPr/>
          </p:nvSpPr>
          <p:spPr>
            <a:xfrm>
              <a:off x="7219800"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8" name="tx88"/>
            <p:cNvSpPr/>
            <p:nvPr/>
          </p:nvSpPr>
          <p:spPr>
            <a:xfrm>
              <a:off x="7486331" y="1961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9" name="tx89"/>
            <p:cNvSpPr/>
            <p:nvPr/>
          </p:nvSpPr>
          <p:spPr>
            <a:xfrm>
              <a:off x="7752861" y="19612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90" name="tx90"/>
            <p:cNvSpPr/>
            <p:nvPr/>
          </p:nvSpPr>
          <p:spPr>
            <a:xfrm>
              <a:off x="8019391"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91" name="tx91"/>
            <p:cNvSpPr/>
            <p:nvPr/>
          </p:nvSpPr>
          <p:spPr>
            <a:xfrm>
              <a:off x="1356134"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2" name="tx92"/>
            <p:cNvSpPr/>
            <p:nvPr/>
          </p:nvSpPr>
          <p:spPr>
            <a:xfrm>
              <a:off x="2688785" y="2191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96</a:t>
              </a:r>
            </a:p>
          </p:txBody>
        </p:sp>
        <p:sp>
          <p:nvSpPr>
            <p:cNvPr id="93" name="tx93"/>
            <p:cNvSpPr/>
            <p:nvPr/>
          </p:nvSpPr>
          <p:spPr>
            <a:xfrm>
              <a:off x="4021437" y="2150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98</a:t>
              </a:r>
            </a:p>
          </p:txBody>
        </p:sp>
        <p:sp>
          <p:nvSpPr>
            <p:cNvPr id="94" name="tx94"/>
            <p:cNvSpPr/>
            <p:nvPr/>
          </p:nvSpPr>
          <p:spPr>
            <a:xfrm>
              <a:off x="5354088" y="2150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98</a:t>
              </a:r>
            </a:p>
          </p:txBody>
        </p:sp>
        <p:sp>
          <p:nvSpPr>
            <p:cNvPr id="95" name="tx95"/>
            <p:cNvSpPr/>
            <p:nvPr/>
          </p:nvSpPr>
          <p:spPr>
            <a:xfrm>
              <a:off x="6420210" y="2191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96</a:t>
              </a:r>
            </a:p>
          </p:txBody>
        </p:sp>
        <p:sp>
          <p:nvSpPr>
            <p:cNvPr id="96" name="tx96"/>
            <p:cNvSpPr/>
            <p:nvPr/>
          </p:nvSpPr>
          <p:spPr>
            <a:xfrm>
              <a:off x="6686740"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7" name="tx97"/>
            <p:cNvSpPr/>
            <p:nvPr/>
          </p:nvSpPr>
          <p:spPr>
            <a:xfrm>
              <a:off x="6953270" y="21708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97</a:t>
              </a:r>
            </a:p>
          </p:txBody>
        </p:sp>
        <p:sp>
          <p:nvSpPr>
            <p:cNvPr id="98" name="tx98"/>
            <p:cNvSpPr/>
            <p:nvPr/>
          </p:nvSpPr>
          <p:spPr>
            <a:xfrm>
              <a:off x="7219800" y="2150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98</a:t>
              </a:r>
            </a:p>
          </p:txBody>
        </p:sp>
        <p:sp>
          <p:nvSpPr>
            <p:cNvPr id="99" name="tx99"/>
            <p:cNvSpPr/>
            <p:nvPr/>
          </p:nvSpPr>
          <p:spPr>
            <a:xfrm>
              <a:off x="7486331" y="21708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97</a:t>
              </a:r>
            </a:p>
          </p:txBody>
        </p:sp>
        <p:sp>
          <p:nvSpPr>
            <p:cNvPr id="100" name="tx100"/>
            <p:cNvSpPr/>
            <p:nvPr/>
          </p:nvSpPr>
          <p:spPr>
            <a:xfrm>
              <a:off x="7752861" y="21708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97</a:t>
              </a:r>
            </a:p>
          </p:txBody>
        </p:sp>
        <p:sp>
          <p:nvSpPr>
            <p:cNvPr id="101" name="tx101"/>
            <p:cNvSpPr/>
            <p:nvPr/>
          </p:nvSpPr>
          <p:spPr>
            <a:xfrm>
              <a:off x="8019391" y="2150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98</a:t>
              </a:r>
            </a:p>
          </p:txBody>
        </p:sp>
        <p:sp>
          <p:nvSpPr>
            <p:cNvPr id="102" name="tx102"/>
            <p:cNvSpPr/>
            <p:nvPr/>
          </p:nvSpPr>
          <p:spPr>
            <a:xfrm>
              <a:off x="1310962" y="35492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21.9</a:t>
              </a:r>
            </a:p>
          </p:txBody>
        </p:sp>
        <p:sp>
          <p:nvSpPr>
            <p:cNvPr id="103" name="tx103"/>
            <p:cNvSpPr/>
            <p:nvPr/>
          </p:nvSpPr>
          <p:spPr>
            <a:xfrm>
              <a:off x="2643614" y="376732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12.8</a:t>
              </a:r>
            </a:p>
          </p:txBody>
        </p:sp>
        <p:sp>
          <p:nvSpPr>
            <p:cNvPr id="104" name="tx104"/>
            <p:cNvSpPr/>
            <p:nvPr/>
          </p:nvSpPr>
          <p:spPr>
            <a:xfrm>
              <a:off x="4021437" y="38348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05" name="tx105"/>
            <p:cNvSpPr/>
            <p:nvPr/>
          </p:nvSpPr>
          <p:spPr>
            <a:xfrm>
              <a:off x="5312940" y="379814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6" name="tx106"/>
            <p:cNvSpPr/>
            <p:nvPr/>
          </p:nvSpPr>
          <p:spPr>
            <a:xfrm>
              <a:off x="6375038" y="36804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16.4</a:t>
              </a:r>
            </a:p>
          </p:txBody>
        </p:sp>
        <p:sp>
          <p:nvSpPr>
            <p:cNvPr id="107" name="tx107"/>
            <p:cNvSpPr/>
            <p:nvPr/>
          </p:nvSpPr>
          <p:spPr>
            <a:xfrm>
              <a:off x="6641568" y="35822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20.5</a:t>
              </a:r>
            </a:p>
          </p:txBody>
        </p:sp>
        <p:sp>
          <p:nvSpPr>
            <p:cNvPr id="108" name="tx108"/>
            <p:cNvSpPr/>
            <p:nvPr/>
          </p:nvSpPr>
          <p:spPr>
            <a:xfrm>
              <a:off x="6908099" y="37181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14.9</a:t>
              </a:r>
            </a:p>
          </p:txBody>
        </p:sp>
        <p:sp>
          <p:nvSpPr>
            <p:cNvPr id="109" name="tx109"/>
            <p:cNvSpPr/>
            <p:nvPr/>
          </p:nvSpPr>
          <p:spPr>
            <a:xfrm>
              <a:off x="7204759" y="38417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110" name="tx110"/>
            <p:cNvSpPr/>
            <p:nvPr/>
          </p:nvSpPr>
          <p:spPr>
            <a:xfrm>
              <a:off x="7441159" y="368354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16.3</a:t>
              </a:r>
            </a:p>
          </p:txBody>
        </p:sp>
        <p:sp>
          <p:nvSpPr>
            <p:cNvPr id="111" name="tx111"/>
            <p:cNvSpPr/>
            <p:nvPr/>
          </p:nvSpPr>
          <p:spPr>
            <a:xfrm>
              <a:off x="7707690" y="36736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16.7</a:t>
              </a:r>
            </a:p>
          </p:txBody>
        </p:sp>
        <p:sp>
          <p:nvSpPr>
            <p:cNvPr id="112" name="tx112"/>
            <p:cNvSpPr/>
            <p:nvPr/>
          </p:nvSpPr>
          <p:spPr>
            <a:xfrm>
              <a:off x="7978243" y="380578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13" name="tx113"/>
            <p:cNvSpPr/>
            <p:nvPr/>
          </p:nvSpPr>
          <p:spPr>
            <a:xfrm>
              <a:off x="2673743" y="33545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4" name="tx114"/>
            <p:cNvSpPr/>
            <p:nvPr/>
          </p:nvSpPr>
          <p:spPr>
            <a:xfrm>
              <a:off x="6405168" y="31519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5" name="tx115"/>
            <p:cNvSpPr/>
            <p:nvPr/>
          </p:nvSpPr>
          <p:spPr>
            <a:xfrm>
              <a:off x="6671698" y="29639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6" name="tx116"/>
            <p:cNvSpPr/>
            <p:nvPr/>
          </p:nvSpPr>
          <p:spPr>
            <a:xfrm>
              <a:off x="1310962" y="29440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21.9</a:t>
              </a:r>
            </a:p>
          </p:txBody>
        </p:sp>
        <p:sp>
          <p:nvSpPr>
            <p:cNvPr id="117" name="tx117"/>
            <p:cNvSpPr/>
            <p:nvPr/>
          </p:nvSpPr>
          <p:spPr>
            <a:xfrm>
              <a:off x="2643614" y="317373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17.1</a:t>
              </a:r>
            </a:p>
          </p:txBody>
        </p:sp>
        <p:sp>
          <p:nvSpPr>
            <p:cNvPr id="118" name="tx118"/>
            <p:cNvSpPr/>
            <p:nvPr/>
          </p:nvSpPr>
          <p:spPr>
            <a:xfrm>
              <a:off x="4021437" y="3515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19" name="tx119"/>
            <p:cNvSpPr/>
            <p:nvPr/>
          </p:nvSpPr>
          <p:spPr>
            <a:xfrm>
              <a:off x="5312940" y="344177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120" name="tx120"/>
            <p:cNvSpPr/>
            <p:nvPr/>
          </p:nvSpPr>
          <p:spPr>
            <a:xfrm>
              <a:off x="6375038" y="29421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21.9</a:t>
              </a:r>
            </a:p>
          </p:txBody>
        </p:sp>
        <p:sp>
          <p:nvSpPr>
            <p:cNvPr id="121" name="tx121"/>
            <p:cNvSpPr/>
            <p:nvPr/>
          </p:nvSpPr>
          <p:spPr>
            <a:xfrm>
              <a:off x="6641568" y="27626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a:t>
              </a:r>
            </a:p>
          </p:txBody>
        </p:sp>
        <p:sp>
          <p:nvSpPr>
            <p:cNvPr id="122" name="tx122"/>
            <p:cNvSpPr/>
            <p:nvPr/>
          </p:nvSpPr>
          <p:spPr>
            <a:xfrm>
              <a:off x="6908099" y="32818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14.9</a:t>
              </a:r>
            </a:p>
          </p:txBody>
        </p:sp>
        <p:sp>
          <p:nvSpPr>
            <p:cNvPr id="123" name="tx123"/>
            <p:cNvSpPr/>
            <p:nvPr/>
          </p:nvSpPr>
          <p:spPr>
            <a:xfrm>
              <a:off x="7204759" y="35290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4" name="tx124"/>
            <p:cNvSpPr/>
            <p:nvPr/>
          </p:nvSpPr>
          <p:spPr>
            <a:xfrm>
              <a:off x="7441159" y="32125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16.3</a:t>
              </a:r>
            </a:p>
          </p:txBody>
        </p:sp>
        <p:sp>
          <p:nvSpPr>
            <p:cNvPr id="125" name="tx125"/>
            <p:cNvSpPr/>
            <p:nvPr/>
          </p:nvSpPr>
          <p:spPr>
            <a:xfrm>
              <a:off x="7707690" y="31928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16.7</a:t>
              </a:r>
            </a:p>
          </p:txBody>
        </p:sp>
        <p:sp>
          <p:nvSpPr>
            <p:cNvPr id="126" name="tx126"/>
            <p:cNvSpPr/>
            <p:nvPr/>
          </p:nvSpPr>
          <p:spPr>
            <a:xfrm>
              <a:off x="7978243" y="345706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27" name="tx127"/>
            <p:cNvSpPr/>
            <p:nvPr/>
          </p:nvSpPr>
          <p:spPr>
            <a:xfrm>
              <a:off x="717766" y="4065683"/>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28" name="tx128"/>
            <p:cNvSpPr/>
            <p:nvPr/>
          </p:nvSpPr>
          <p:spPr>
            <a:xfrm>
              <a:off x="640042" y="3583350"/>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10K</a:t>
              </a:r>
            </a:p>
          </p:txBody>
        </p:sp>
        <p:sp>
          <p:nvSpPr>
            <p:cNvPr id="129" name="tx129"/>
            <p:cNvSpPr/>
            <p:nvPr/>
          </p:nvSpPr>
          <p:spPr>
            <a:xfrm>
              <a:off x="640042" y="310101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20K</a:t>
              </a:r>
            </a:p>
          </p:txBody>
        </p:sp>
        <p:sp>
          <p:nvSpPr>
            <p:cNvPr id="130" name="tx130"/>
            <p:cNvSpPr/>
            <p:nvPr/>
          </p:nvSpPr>
          <p:spPr>
            <a:xfrm>
              <a:off x="640042" y="2618685"/>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30K</a:t>
              </a:r>
            </a:p>
          </p:txBody>
        </p:sp>
        <p:sp>
          <p:nvSpPr>
            <p:cNvPr id="131" name="tx131"/>
            <p:cNvSpPr/>
            <p:nvPr/>
          </p:nvSpPr>
          <p:spPr>
            <a:xfrm>
              <a:off x="640042" y="2136352"/>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40K</a:t>
              </a:r>
            </a:p>
          </p:txBody>
        </p:sp>
        <p:sp>
          <p:nvSpPr>
            <p:cNvPr id="132" name="tx132"/>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3" name="tx133"/>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4" name="tx134"/>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5" name="tx135"/>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6" name="tx136"/>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7" name="tx137"/>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8" name="tx138"/>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9" name="tx139"/>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0" name="tx140"/>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1" name="tx141"/>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 name="tx142"/>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3" name="tx143"/>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4" name="tx144"/>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5" name="tx145"/>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6" name="tx146"/>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7" name="tx147"/>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8" name="tx148"/>
            <p:cNvSpPr/>
            <p:nvPr/>
          </p:nvSpPr>
          <p:spPr>
            <a:xfrm rot="-5400000">
              <a:off x="-775679" y="2983654"/>
              <a:ext cx="24783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49" name="tx149"/>
            <p:cNvSpPr/>
            <p:nvPr/>
          </p:nvSpPr>
          <p:spPr>
            <a:xfrm rot="5400000">
              <a:off x="8365930" y="2983654"/>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0" name="pl150"/>
            <p:cNvSpPr/>
            <p:nvPr/>
          </p:nvSpPr>
          <p:spPr>
            <a:xfrm>
              <a:off x="3035746"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1453" y="5080198"/>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02845"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3" name="tx153"/>
            <p:cNvSpPr/>
            <p:nvPr/>
          </p:nvSpPr>
          <p:spPr>
            <a:xfrm>
              <a:off x="4018552"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4" name="rc154"/>
            <p:cNvSpPr/>
            <p:nvPr/>
          </p:nvSpPr>
          <p:spPr>
            <a:xfrm>
              <a:off x="4662982" y="4979470"/>
              <a:ext cx="201456" cy="201456"/>
            </a:xfrm>
            <a:prstGeom prst="rect">
              <a:avLst/>
            </a:prstGeom>
            <a:solidFill>
              <a:srgbClr val="B3B3B3">
                <a:alpha val="85098"/>
              </a:srgbClr>
            </a:solidFill>
          </p:spPr>
          <p:txBody>
            <a:bodyPr/>
            <a:lstStyle/>
            <a:p/>
          </p:txBody>
        </p:sp>
        <p:sp>
          <p:nvSpPr>
            <p:cNvPr id="155" name="rc155"/>
            <p:cNvSpPr/>
            <p:nvPr/>
          </p:nvSpPr>
          <p:spPr>
            <a:xfrm>
              <a:off x="5565318" y="4979470"/>
              <a:ext cx="201456" cy="201456"/>
            </a:xfrm>
            <a:prstGeom prst="rect">
              <a:avLst/>
            </a:prstGeom>
            <a:solidFill>
              <a:srgbClr val="1CABE2">
                <a:alpha val="85098"/>
              </a:srgbClr>
            </a:solidFill>
          </p:spPr>
          <p:txBody>
            <a:bodyPr/>
            <a:lstStyle/>
            <a:p/>
          </p:txBody>
        </p:sp>
        <p:sp>
          <p:nvSpPr>
            <p:cNvPr id="156" name="tx156"/>
            <p:cNvSpPr/>
            <p:nvPr/>
          </p:nvSpPr>
          <p:spPr>
            <a:xfrm>
              <a:off x="4943027" y="5030180"/>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7" name="tx157"/>
            <p:cNvSpPr/>
            <p:nvPr/>
          </p:nvSpPr>
          <p:spPr>
            <a:xfrm>
              <a:off x="5845363" y="5030180"/>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58" name="tx158"/>
            <p:cNvSpPr/>
            <p:nvPr/>
          </p:nvSpPr>
          <p:spPr>
            <a:xfrm>
              <a:off x="951297" y="1437626"/>
              <a:ext cx="58357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51297" y="1618677"/>
              <a:ext cx="18443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Saudi Arabia, 2000-2025</a:t>
              </a:r>
            </a:p>
          </p:txBody>
        </p:sp>
        <p:sp>
          <p:nvSpPr>
            <p:cNvPr id="160" name="pl160"/>
            <p:cNvSpPr/>
            <p:nvPr/>
          </p:nvSpPr>
          <p:spPr>
            <a:xfrm>
              <a:off x="208390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365881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23372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80863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38353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87136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44626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02117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59608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454" y="5726007"/>
              <a:ext cx="5177351" cy="119023"/>
            </a:xfrm>
            <a:prstGeom prst="rect">
              <a:avLst/>
            </a:prstGeom>
            <a:solidFill>
              <a:srgbClr val="1CABE2">
                <a:alpha val="85098"/>
              </a:srgbClr>
            </a:solidFill>
          </p:spPr>
          <p:txBody>
            <a:bodyPr/>
            <a:lstStyle/>
            <a:p/>
          </p:txBody>
        </p:sp>
        <p:sp>
          <p:nvSpPr>
            <p:cNvPr id="174" name="rc174"/>
            <p:cNvSpPr/>
            <p:nvPr/>
          </p:nvSpPr>
          <p:spPr>
            <a:xfrm>
              <a:off x="1296454" y="5577228"/>
              <a:ext cx="5266175" cy="119023"/>
            </a:xfrm>
            <a:prstGeom prst="rect">
              <a:avLst/>
            </a:prstGeom>
            <a:solidFill>
              <a:srgbClr val="1CABE2">
                <a:alpha val="85098"/>
              </a:srgbClr>
            </a:solidFill>
          </p:spPr>
          <p:txBody>
            <a:bodyPr/>
            <a:lstStyle/>
            <a:p/>
          </p:txBody>
        </p:sp>
        <p:sp>
          <p:nvSpPr>
            <p:cNvPr id="175" name="rc175"/>
            <p:cNvSpPr/>
            <p:nvPr/>
          </p:nvSpPr>
          <p:spPr>
            <a:xfrm>
              <a:off x="1296454" y="5428449"/>
              <a:ext cx="3540707" cy="119023"/>
            </a:xfrm>
            <a:prstGeom prst="rect">
              <a:avLst/>
            </a:prstGeom>
            <a:solidFill>
              <a:srgbClr val="1CABE2">
                <a:alpha val="85098"/>
              </a:srgbClr>
            </a:solidFill>
          </p:spPr>
          <p:txBody>
            <a:bodyPr/>
            <a:lstStyle/>
            <a:p/>
          </p:txBody>
        </p:sp>
        <p:sp>
          <p:nvSpPr>
            <p:cNvPr id="176" name="rc176"/>
            <p:cNvSpPr/>
            <p:nvPr/>
          </p:nvSpPr>
          <p:spPr>
            <a:xfrm>
              <a:off x="6473805" y="5726007"/>
              <a:ext cx="1725783" cy="119023"/>
            </a:xfrm>
            <a:prstGeom prst="rect">
              <a:avLst/>
            </a:prstGeom>
            <a:solidFill>
              <a:srgbClr val="B3B3B3">
                <a:alpha val="85098"/>
              </a:srgbClr>
            </a:solidFill>
          </p:spPr>
          <p:txBody>
            <a:bodyPr/>
            <a:lstStyle/>
            <a:p/>
          </p:txBody>
        </p:sp>
        <p:sp>
          <p:nvSpPr>
            <p:cNvPr id="177" name="rc177"/>
            <p:cNvSpPr/>
            <p:nvPr/>
          </p:nvSpPr>
          <p:spPr>
            <a:xfrm>
              <a:off x="6562630" y="5577228"/>
              <a:ext cx="0" cy="119023"/>
            </a:xfrm>
            <a:prstGeom prst="rect">
              <a:avLst/>
            </a:prstGeom>
            <a:solidFill>
              <a:srgbClr val="B3B3B3">
                <a:alpha val="85098"/>
              </a:srgbClr>
            </a:solidFill>
          </p:spPr>
          <p:txBody>
            <a:bodyPr/>
            <a:lstStyle/>
            <a:p/>
          </p:txBody>
        </p:sp>
        <p:sp>
          <p:nvSpPr>
            <p:cNvPr id="178" name="rc178"/>
            <p:cNvSpPr/>
            <p:nvPr/>
          </p:nvSpPr>
          <p:spPr>
            <a:xfrm>
              <a:off x="4837161" y="5428449"/>
              <a:ext cx="0" cy="119023"/>
            </a:xfrm>
            <a:prstGeom prst="rect">
              <a:avLst/>
            </a:prstGeom>
            <a:solidFill>
              <a:srgbClr val="B3B3B3">
                <a:alpha val="85098"/>
              </a:srgbClr>
            </a:solidFill>
          </p:spPr>
          <p:txBody>
            <a:bodyPr/>
            <a:lstStyle/>
            <a:p/>
          </p:txBody>
        </p:sp>
        <p:sp>
          <p:nvSpPr>
            <p:cNvPr id="179" name="tx179"/>
            <p:cNvSpPr/>
            <p:nvPr/>
          </p:nvSpPr>
          <p:spPr>
            <a:xfrm>
              <a:off x="8311923" y="5744188"/>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21.9</a:t>
              </a:r>
            </a:p>
          </p:txBody>
        </p:sp>
        <p:sp>
          <p:nvSpPr>
            <p:cNvPr id="180" name="tx180"/>
            <p:cNvSpPr/>
            <p:nvPr/>
          </p:nvSpPr>
          <p:spPr>
            <a:xfrm>
              <a:off x="6674964" y="5595409"/>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16.7</a:t>
              </a:r>
            </a:p>
          </p:txBody>
        </p:sp>
        <p:sp>
          <p:nvSpPr>
            <p:cNvPr id="181" name="tx181"/>
            <p:cNvSpPr/>
            <p:nvPr/>
          </p:nvSpPr>
          <p:spPr>
            <a:xfrm>
              <a:off x="4945198" y="5446630"/>
              <a:ext cx="2160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11.2</a:t>
              </a:r>
            </a:p>
          </p:txBody>
        </p:sp>
        <p:sp>
          <p:nvSpPr>
            <p:cNvPr id="182" name="tx182"/>
            <p:cNvSpPr/>
            <p:nvPr/>
          </p:nvSpPr>
          <p:spPr>
            <a:xfrm>
              <a:off x="3772796" y="5744188"/>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16.4</a:t>
              </a:r>
            </a:p>
          </p:txBody>
        </p:sp>
        <p:sp>
          <p:nvSpPr>
            <p:cNvPr id="183" name="tx183"/>
            <p:cNvSpPr/>
            <p:nvPr/>
          </p:nvSpPr>
          <p:spPr>
            <a:xfrm>
              <a:off x="3817208" y="5595409"/>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16.7</a:t>
              </a:r>
            </a:p>
          </p:txBody>
        </p:sp>
        <p:sp>
          <p:nvSpPr>
            <p:cNvPr id="184" name="tx184"/>
            <p:cNvSpPr/>
            <p:nvPr/>
          </p:nvSpPr>
          <p:spPr>
            <a:xfrm>
              <a:off x="2958771" y="5446630"/>
              <a:ext cx="2160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11.2</a:t>
              </a:r>
            </a:p>
          </p:txBody>
        </p:sp>
        <p:sp>
          <p:nvSpPr>
            <p:cNvPr id="185" name="tx185"/>
            <p:cNvSpPr/>
            <p:nvPr/>
          </p:nvSpPr>
          <p:spPr>
            <a:xfrm>
              <a:off x="7256459"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5.5</a:t>
              </a:r>
            </a:p>
          </p:txBody>
        </p:sp>
        <p:sp>
          <p:nvSpPr>
            <p:cNvPr id="186" name="tx186"/>
            <p:cNvSpPr/>
            <p:nvPr/>
          </p:nvSpPr>
          <p:spPr>
            <a:xfrm>
              <a:off x="6448650" y="5595409"/>
              <a:ext cx="2279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&lt;0.5</a:t>
              </a:r>
            </a:p>
          </p:txBody>
        </p:sp>
        <p:sp>
          <p:nvSpPr>
            <p:cNvPr id="187" name="tx187"/>
            <p:cNvSpPr/>
            <p:nvPr/>
          </p:nvSpPr>
          <p:spPr>
            <a:xfrm>
              <a:off x="4723181" y="5446630"/>
              <a:ext cx="2279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&lt;0.5</a:t>
              </a:r>
            </a:p>
          </p:txBody>
        </p:sp>
        <p:sp>
          <p:nvSpPr>
            <p:cNvPr id="188" name="tx188"/>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9" name="tx189"/>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0" name="tx190"/>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1" name="tx191"/>
            <p:cNvSpPr/>
            <p:nvPr/>
          </p:nvSpPr>
          <p:spPr>
            <a:xfrm>
              <a:off x="1211003" y="5937416"/>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92" name="tx192"/>
            <p:cNvSpPr/>
            <p:nvPr/>
          </p:nvSpPr>
          <p:spPr>
            <a:xfrm>
              <a:off x="2785911" y="5937416"/>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5K</a:t>
              </a:r>
            </a:p>
          </p:txBody>
        </p:sp>
        <p:sp>
          <p:nvSpPr>
            <p:cNvPr id="193" name="tx193"/>
            <p:cNvSpPr/>
            <p:nvPr/>
          </p:nvSpPr>
          <p:spPr>
            <a:xfrm>
              <a:off x="4321957" y="5937416"/>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10K</a:t>
              </a:r>
            </a:p>
          </p:txBody>
        </p:sp>
        <p:sp>
          <p:nvSpPr>
            <p:cNvPr id="194" name="tx194"/>
            <p:cNvSpPr/>
            <p:nvPr/>
          </p:nvSpPr>
          <p:spPr>
            <a:xfrm>
              <a:off x="5896864" y="5937416"/>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15K</a:t>
              </a:r>
            </a:p>
          </p:txBody>
        </p:sp>
        <p:sp>
          <p:nvSpPr>
            <p:cNvPr id="195" name="tx195"/>
            <p:cNvSpPr/>
            <p:nvPr/>
          </p:nvSpPr>
          <p:spPr>
            <a:xfrm>
              <a:off x="7471772" y="5937416"/>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20K</a:t>
              </a:r>
            </a:p>
          </p:txBody>
        </p:sp>
        <p:sp>
          <p:nvSpPr>
            <p:cNvPr id="196" name="tx196"/>
            <p:cNvSpPr/>
            <p:nvPr/>
          </p:nvSpPr>
          <p:spPr>
            <a:xfrm>
              <a:off x="3508827" y="6101690"/>
              <a:ext cx="24783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97" name="tx197"/>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0216" y="64214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sp>
          <p:nvSpPr>
            <p:cNvPr id="199" name="tx199"/>
            <p:cNvSpPr/>
            <p:nvPr/>
          </p:nvSpPr>
          <p:spPr>
            <a:xfrm>
              <a:off x="5773657" y="6542159"/>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Saudi Arabia.
In 2025, DTP1 coverage in Saudi Arabia remained relatively constant within 1% at 98%. The number of children missing out on any DTP vaccination (zero-dose children) improved from 17,000 in 2024 to 11,000 in 2025.
DTP3 coverage remained relatively constant within 1% at 98% in 2025, leaving 11,000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98% and DTP3 was 98%, leaving 11,000 children un- or under-vaccinated, including 11,000 zero-dose and &lt;100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1894424"/>
              <a:ext cx="3397157" cy="87475"/>
            </a:xfrm>
            <a:custGeom>
              <a:avLst/>
              <a:pathLst>
                <a:path w="3397157" h="87475">
                  <a:moveTo>
                    <a:pt x="0" y="87475"/>
                  </a:moveTo>
                  <a:lnTo>
                    <a:pt x="135886" y="0"/>
                  </a:lnTo>
                  <a:lnTo>
                    <a:pt x="271772" y="43737"/>
                  </a:lnTo>
                  <a:lnTo>
                    <a:pt x="407658" y="65606"/>
                  </a:lnTo>
                  <a:lnTo>
                    <a:pt x="543545" y="65606"/>
                  </a:lnTo>
                  <a:lnTo>
                    <a:pt x="679431" y="43737"/>
                  </a:lnTo>
                  <a:lnTo>
                    <a:pt x="815317" y="43737"/>
                  </a:lnTo>
                  <a:lnTo>
                    <a:pt x="951204" y="43737"/>
                  </a:lnTo>
                  <a:lnTo>
                    <a:pt x="1087090" y="21868"/>
                  </a:lnTo>
                  <a:lnTo>
                    <a:pt x="1222976" y="21868"/>
                  </a:lnTo>
                  <a:lnTo>
                    <a:pt x="1358863" y="21868"/>
                  </a:lnTo>
                  <a:lnTo>
                    <a:pt x="1494749" y="0"/>
                  </a:lnTo>
                  <a:lnTo>
                    <a:pt x="1630635" y="21868"/>
                  </a:lnTo>
                  <a:lnTo>
                    <a:pt x="1766522" y="21868"/>
                  </a:lnTo>
                  <a:lnTo>
                    <a:pt x="1902408" y="0"/>
                  </a:lnTo>
                  <a:lnTo>
                    <a:pt x="2038294" y="21868"/>
                  </a:lnTo>
                  <a:lnTo>
                    <a:pt x="2174180" y="21868"/>
                  </a:lnTo>
                  <a:lnTo>
                    <a:pt x="2310067" y="0"/>
                  </a:lnTo>
                  <a:lnTo>
                    <a:pt x="2445953" y="65606"/>
                  </a:lnTo>
                  <a:lnTo>
                    <a:pt x="2581839" y="43737"/>
                  </a:lnTo>
                  <a:lnTo>
                    <a:pt x="2717726" y="65606"/>
                  </a:lnTo>
                  <a:lnTo>
                    <a:pt x="2853612" y="43737"/>
                  </a:lnTo>
                  <a:lnTo>
                    <a:pt x="2989498" y="21868"/>
                  </a:lnTo>
                  <a:lnTo>
                    <a:pt x="3125385" y="43737"/>
                  </a:lnTo>
                  <a:lnTo>
                    <a:pt x="3261271" y="43737"/>
                  </a:lnTo>
                  <a:lnTo>
                    <a:pt x="3397157" y="21868"/>
                  </a:lnTo>
                </a:path>
              </a:pathLst>
            </a:custGeom>
            <a:ln w="27101" cap="flat">
              <a:solidFill>
                <a:srgbClr val="0058AB">
                  <a:alpha val="100000"/>
                </a:srgbClr>
              </a:solidFill>
              <a:prstDash val="solid"/>
              <a:round/>
            </a:ln>
          </p:spPr>
          <p:txBody>
            <a:bodyPr/>
            <a:lstStyle/>
            <a:p/>
          </p:txBody>
        </p:sp>
        <p:sp>
          <p:nvSpPr>
            <p:cNvPr id="22" name="pl22"/>
            <p:cNvSpPr/>
            <p:nvPr/>
          </p:nvSpPr>
          <p:spPr>
            <a:xfrm>
              <a:off x="1121155" y="2069376"/>
              <a:ext cx="3397157" cy="196820"/>
            </a:xfrm>
            <a:custGeom>
              <a:avLst/>
              <a:pathLst>
                <a:path w="3397157" h="196820">
                  <a:moveTo>
                    <a:pt x="0" y="196820"/>
                  </a:moveTo>
                  <a:lnTo>
                    <a:pt x="135886" y="174951"/>
                  </a:lnTo>
                  <a:lnTo>
                    <a:pt x="271772" y="174951"/>
                  </a:lnTo>
                  <a:lnTo>
                    <a:pt x="407658" y="153082"/>
                  </a:lnTo>
                  <a:lnTo>
                    <a:pt x="543545" y="131213"/>
                  </a:lnTo>
                  <a:lnTo>
                    <a:pt x="679431" y="109344"/>
                  </a:lnTo>
                  <a:lnTo>
                    <a:pt x="815317" y="87475"/>
                  </a:lnTo>
                  <a:lnTo>
                    <a:pt x="951204" y="87475"/>
                  </a:lnTo>
                  <a:lnTo>
                    <a:pt x="1087090" y="65606"/>
                  </a:lnTo>
                  <a:lnTo>
                    <a:pt x="1222976" y="43737"/>
                  </a:lnTo>
                  <a:lnTo>
                    <a:pt x="1358863" y="43737"/>
                  </a:lnTo>
                  <a:lnTo>
                    <a:pt x="1494749" y="21868"/>
                  </a:lnTo>
                  <a:lnTo>
                    <a:pt x="1630635" y="43737"/>
                  </a:lnTo>
                  <a:lnTo>
                    <a:pt x="1766522" y="43737"/>
                  </a:lnTo>
                  <a:lnTo>
                    <a:pt x="1902408" y="43737"/>
                  </a:lnTo>
                  <a:lnTo>
                    <a:pt x="2038294" y="43737"/>
                  </a:lnTo>
                  <a:lnTo>
                    <a:pt x="2174180" y="21868"/>
                  </a:lnTo>
                  <a:lnTo>
                    <a:pt x="2310067" y="21868"/>
                  </a:lnTo>
                  <a:lnTo>
                    <a:pt x="2445953" y="21868"/>
                  </a:lnTo>
                  <a:lnTo>
                    <a:pt x="2581839" y="0"/>
                  </a:lnTo>
                  <a:lnTo>
                    <a:pt x="2717726" y="65606"/>
                  </a:lnTo>
                  <a:lnTo>
                    <a:pt x="2853612" y="109344"/>
                  </a:lnTo>
                  <a:lnTo>
                    <a:pt x="2989498" y="43737"/>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1981900"/>
              <a:ext cx="3397157" cy="218689"/>
            </a:xfrm>
            <a:custGeom>
              <a:avLst/>
              <a:pathLst>
                <a:path w="3397157" h="218689">
                  <a:moveTo>
                    <a:pt x="0" y="65606"/>
                  </a:moveTo>
                  <a:lnTo>
                    <a:pt x="135886" y="43737"/>
                  </a:lnTo>
                  <a:lnTo>
                    <a:pt x="271772" y="87475"/>
                  </a:lnTo>
                  <a:lnTo>
                    <a:pt x="407658" y="65606"/>
                  </a:lnTo>
                  <a:lnTo>
                    <a:pt x="543545" y="43737"/>
                  </a:lnTo>
                  <a:lnTo>
                    <a:pt x="679431" y="21868"/>
                  </a:lnTo>
                  <a:lnTo>
                    <a:pt x="815317" y="21868"/>
                  </a:lnTo>
                  <a:lnTo>
                    <a:pt x="951204" y="21868"/>
                  </a:lnTo>
                  <a:lnTo>
                    <a:pt x="1087090" y="0"/>
                  </a:lnTo>
                  <a:lnTo>
                    <a:pt x="1222976" y="0"/>
                  </a:lnTo>
                  <a:lnTo>
                    <a:pt x="1358863" y="0"/>
                  </a:lnTo>
                  <a:lnTo>
                    <a:pt x="1494749" y="0"/>
                  </a:lnTo>
                  <a:lnTo>
                    <a:pt x="1630635" y="21868"/>
                  </a:lnTo>
                  <a:lnTo>
                    <a:pt x="1766522" y="43737"/>
                  </a:lnTo>
                  <a:lnTo>
                    <a:pt x="1902408" y="43737"/>
                  </a:lnTo>
                  <a:lnTo>
                    <a:pt x="2038294" y="65606"/>
                  </a:lnTo>
                  <a:lnTo>
                    <a:pt x="2174180" y="87475"/>
                  </a:lnTo>
                  <a:lnTo>
                    <a:pt x="2310067" y="65606"/>
                  </a:lnTo>
                  <a:lnTo>
                    <a:pt x="2445953" y="65606"/>
                  </a:lnTo>
                  <a:lnTo>
                    <a:pt x="2581839" y="65606"/>
                  </a:lnTo>
                  <a:lnTo>
                    <a:pt x="2717726" y="109344"/>
                  </a:lnTo>
                  <a:lnTo>
                    <a:pt x="2853612" y="109344"/>
                  </a:lnTo>
                  <a:lnTo>
                    <a:pt x="2989498" y="65606"/>
                  </a:lnTo>
                  <a:lnTo>
                    <a:pt x="3125385" y="218689"/>
                  </a:lnTo>
                  <a:lnTo>
                    <a:pt x="3261271" y="218689"/>
                  </a:lnTo>
                  <a:lnTo>
                    <a:pt x="3397157" y="131213"/>
                  </a:lnTo>
                </a:path>
              </a:pathLst>
            </a:custGeom>
            <a:ln w="27101" cap="flat">
              <a:solidFill>
                <a:srgbClr val="961A49">
                  <a:alpha val="100000"/>
                </a:srgbClr>
              </a:solidFill>
              <a:prstDash val="solid"/>
              <a:round/>
            </a:ln>
          </p:spPr>
          <p:txBody>
            <a:bodyPr/>
            <a:lstStyle/>
            <a:p/>
          </p:txBody>
        </p:sp>
        <p:sp>
          <p:nvSpPr>
            <p:cNvPr id="24" name="pl24"/>
            <p:cNvSpPr/>
            <p:nvPr/>
          </p:nvSpPr>
          <p:spPr>
            <a:xfrm>
              <a:off x="1121155" y="1894424"/>
              <a:ext cx="3397157" cy="87475"/>
            </a:xfrm>
            <a:custGeom>
              <a:avLst/>
              <a:pathLst>
                <a:path w="3397157" h="87475">
                  <a:moveTo>
                    <a:pt x="0" y="87475"/>
                  </a:moveTo>
                  <a:lnTo>
                    <a:pt x="135886" y="0"/>
                  </a:lnTo>
                  <a:lnTo>
                    <a:pt x="271772" y="43737"/>
                  </a:lnTo>
                  <a:lnTo>
                    <a:pt x="407658" y="65606"/>
                  </a:lnTo>
                  <a:lnTo>
                    <a:pt x="543545" y="65606"/>
                  </a:lnTo>
                  <a:lnTo>
                    <a:pt x="679431" y="43737"/>
                  </a:lnTo>
                  <a:lnTo>
                    <a:pt x="815317" y="43737"/>
                  </a:lnTo>
                  <a:lnTo>
                    <a:pt x="951204" y="43737"/>
                  </a:lnTo>
                  <a:lnTo>
                    <a:pt x="1087090" y="21868"/>
                  </a:lnTo>
                  <a:lnTo>
                    <a:pt x="1222976" y="21868"/>
                  </a:lnTo>
                  <a:lnTo>
                    <a:pt x="1358863" y="21868"/>
                  </a:lnTo>
                  <a:lnTo>
                    <a:pt x="1494749" y="0"/>
                  </a:lnTo>
                  <a:lnTo>
                    <a:pt x="1630635" y="21868"/>
                  </a:lnTo>
                  <a:lnTo>
                    <a:pt x="1766522" y="21868"/>
                  </a:lnTo>
                  <a:lnTo>
                    <a:pt x="1902408" y="0"/>
                  </a:lnTo>
                  <a:lnTo>
                    <a:pt x="2038294" y="21868"/>
                  </a:lnTo>
                  <a:lnTo>
                    <a:pt x="2174180" y="21868"/>
                  </a:lnTo>
                  <a:lnTo>
                    <a:pt x="2310067" y="0"/>
                  </a:lnTo>
                  <a:lnTo>
                    <a:pt x="2445953" y="65606"/>
                  </a:lnTo>
                  <a:lnTo>
                    <a:pt x="2581839" y="43737"/>
                  </a:lnTo>
                  <a:lnTo>
                    <a:pt x="2717726" y="65606"/>
                  </a:lnTo>
                  <a:lnTo>
                    <a:pt x="2853612" y="43737"/>
                  </a:lnTo>
                  <a:lnTo>
                    <a:pt x="2989498" y="21868"/>
                  </a:lnTo>
                  <a:lnTo>
                    <a:pt x="3125385" y="43737"/>
                  </a:lnTo>
                  <a:lnTo>
                    <a:pt x="3261271" y="43737"/>
                  </a:lnTo>
                  <a:lnTo>
                    <a:pt x="3397157" y="21868"/>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32" name="pl32"/>
            <p:cNvSpPr/>
            <p:nvPr/>
          </p:nvSpPr>
          <p:spPr>
            <a:xfrm>
              <a:off x="1121155" y="1894424"/>
              <a:ext cx="3397157" cy="87475"/>
            </a:xfrm>
            <a:custGeom>
              <a:avLst/>
              <a:pathLst>
                <a:path w="3397157" h="87475">
                  <a:moveTo>
                    <a:pt x="0" y="87475"/>
                  </a:moveTo>
                  <a:lnTo>
                    <a:pt x="135886" y="0"/>
                  </a:lnTo>
                  <a:lnTo>
                    <a:pt x="271772" y="43737"/>
                  </a:lnTo>
                  <a:lnTo>
                    <a:pt x="407658" y="65606"/>
                  </a:lnTo>
                  <a:lnTo>
                    <a:pt x="543545" y="65606"/>
                  </a:lnTo>
                  <a:lnTo>
                    <a:pt x="679431" y="43737"/>
                  </a:lnTo>
                  <a:lnTo>
                    <a:pt x="815317" y="43737"/>
                  </a:lnTo>
                  <a:lnTo>
                    <a:pt x="951204" y="43737"/>
                  </a:lnTo>
                  <a:lnTo>
                    <a:pt x="1087090" y="21868"/>
                  </a:lnTo>
                  <a:lnTo>
                    <a:pt x="1222976" y="21868"/>
                  </a:lnTo>
                  <a:lnTo>
                    <a:pt x="1358863" y="21868"/>
                  </a:lnTo>
                  <a:lnTo>
                    <a:pt x="1494749" y="0"/>
                  </a:lnTo>
                  <a:lnTo>
                    <a:pt x="1630635" y="21868"/>
                  </a:lnTo>
                  <a:lnTo>
                    <a:pt x="1766522" y="21868"/>
                  </a:lnTo>
                  <a:lnTo>
                    <a:pt x="1902408" y="0"/>
                  </a:lnTo>
                  <a:lnTo>
                    <a:pt x="2038294" y="21868"/>
                  </a:lnTo>
                  <a:lnTo>
                    <a:pt x="2174180" y="21868"/>
                  </a:lnTo>
                  <a:lnTo>
                    <a:pt x="2310067" y="0"/>
                  </a:lnTo>
                  <a:lnTo>
                    <a:pt x="2445953" y="65606"/>
                  </a:lnTo>
                  <a:lnTo>
                    <a:pt x="2581839" y="43737"/>
                  </a:lnTo>
                  <a:lnTo>
                    <a:pt x="2717726" y="65606"/>
                  </a:lnTo>
                  <a:lnTo>
                    <a:pt x="2853612" y="43737"/>
                  </a:lnTo>
                  <a:lnTo>
                    <a:pt x="2989498" y="21868"/>
                  </a:lnTo>
                  <a:lnTo>
                    <a:pt x="3125385" y="43737"/>
                  </a:lnTo>
                  <a:lnTo>
                    <a:pt x="3261271" y="43737"/>
                  </a:lnTo>
                  <a:lnTo>
                    <a:pt x="3397157" y="21868"/>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40" name="tx40"/>
            <p:cNvSpPr/>
            <p:nvPr/>
          </p:nvSpPr>
          <p:spPr>
            <a:xfrm>
              <a:off x="4602675" y="2052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90</a:t>
              </a:r>
            </a:p>
          </p:txBody>
        </p:sp>
        <p:sp>
          <p:nvSpPr>
            <p:cNvPr id="41" name="tx41"/>
            <p:cNvSpPr/>
            <p:nvPr/>
          </p:nvSpPr>
          <p:spPr>
            <a:xfrm>
              <a:off x="4602675" y="2074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89</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538560"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8560"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613"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213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5660" y="4992248"/>
              <a:ext cx="7924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Saudi Arabia</a:t>
              </a:r>
            </a:p>
          </p:txBody>
        </p:sp>
        <p:sp>
          <p:nvSpPr>
            <p:cNvPr id="60" name="tx60"/>
            <p:cNvSpPr/>
            <p:nvPr/>
          </p:nvSpPr>
          <p:spPr>
            <a:xfrm>
              <a:off x="295671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719237" y="4992248"/>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62" name="tx62"/>
            <p:cNvSpPr/>
            <p:nvPr/>
          </p:nvSpPr>
          <p:spPr>
            <a:xfrm>
              <a:off x="1408952" y="1437626"/>
              <a:ext cx="28215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Saudi Arabia, 2000-2025</a:t>
              </a:r>
            </a:p>
          </p:txBody>
        </p:sp>
        <p:sp>
          <p:nvSpPr>
            <p:cNvPr id="63" name="pl63"/>
            <p:cNvSpPr/>
            <p:nvPr/>
          </p:nvSpPr>
          <p:spPr>
            <a:xfrm>
              <a:off x="5267948" y="390289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38101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859145"/>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2337271"/>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7" name="pl67"/>
            <p:cNvSpPr/>
            <p:nvPr/>
          </p:nvSpPr>
          <p:spPr>
            <a:xfrm>
              <a:off x="5267948" y="181539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8" name="pl68"/>
            <p:cNvSpPr/>
            <p:nvPr/>
          </p:nvSpPr>
          <p:spPr>
            <a:xfrm>
              <a:off x="5267948" y="41638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3641956"/>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267948" y="3120082"/>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1" name="pl71"/>
            <p:cNvSpPr/>
            <p:nvPr/>
          </p:nvSpPr>
          <p:spPr>
            <a:xfrm>
              <a:off x="5267948" y="2598208"/>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2" name="pl72"/>
            <p:cNvSpPr/>
            <p:nvPr/>
          </p:nvSpPr>
          <p:spPr>
            <a:xfrm>
              <a:off x="5267948" y="2076334"/>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3" name="pl73"/>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806" y="2911333"/>
              <a:ext cx="3397157" cy="417499"/>
            </a:xfrm>
            <a:custGeom>
              <a:avLst/>
              <a:pathLst>
                <a:path w="3397157" h="417499">
                  <a:moveTo>
                    <a:pt x="0" y="417499"/>
                  </a:moveTo>
                  <a:lnTo>
                    <a:pt x="135886" y="0"/>
                  </a:lnTo>
                  <a:lnTo>
                    <a:pt x="271772" y="208749"/>
                  </a:lnTo>
                  <a:lnTo>
                    <a:pt x="407658" y="313124"/>
                  </a:lnTo>
                  <a:lnTo>
                    <a:pt x="543545" y="313124"/>
                  </a:lnTo>
                  <a:lnTo>
                    <a:pt x="679431" y="208749"/>
                  </a:lnTo>
                  <a:lnTo>
                    <a:pt x="815317" y="208749"/>
                  </a:lnTo>
                  <a:lnTo>
                    <a:pt x="951204" y="208749"/>
                  </a:lnTo>
                  <a:lnTo>
                    <a:pt x="1087090" y="104374"/>
                  </a:lnTo>
                  <a:lnTo>
                    <a:pt x="1222976" y="104374"/>
                  </a:lnTo>
                  <a:lnTo>
                    <a:pt x="1358863" y="104374"/>
                  </a:lnTo>
                  <a:lnTo>
                    <a:pt x="1494749" y="0"/>
                  </a:lnTo>
                  <a:lnTo>
                    <a:pt x="1630635" y="104374"/>
                  </a:lnTo>
                  <a:lnTo>
                    <a:pt x="1766522" y="104374"/>
                  </a:lnTo>
                  <a:lnTo>
                    <a:pt x="1902408" y="0"/>
                  </a:lnTo>
                  <a:lnTo>
                    <a:pt x="2038294" y="104374"/>
                  </a:lnTo>
                  <a:lnTo>
                    <a:pt x="2174180" y="104374"/>
                  </a:lnTo>
                  <a:lnTo>
                    <a:pt x="2310067" y="0"/>
                  </a:lnTo>
                  <a:lnTo>
                    <a:pt x="2445953" y="313124"/>
                  </a:lnTo>
                  <a:lnTo>
                    <a:pt x="2581839" y="208749"/>
                  </a:lnTo>
                  <a:lnTo>
                    <a:pt x="2717726" y="313124"/>
                  </a:lnTo>
                  <a:lnTo>
                    <a:pt x="2853612" y="208749"/>
                  </a:lnTo>
                  <a:lnTo>
                    <a:pt x="2989498" y="104374"/>
                  </a:lnTo>
                  <a:lnTo>
                    <a:pt x="3125385" y="208749"/>
                  </a:lnTo>
                  <a:lnTo>
                    <a:pt x="3261271" y="208749"/>
                  </a:lnTo>
                  <a:lnTo>
                    <a:pt x="3397157" y="104374"/>
                  </a:lnTo>
                </a:path>
              </a:pathLst>
            </a:custGeom>
            <a:ln w="27101" cap="flat">
              <a:solidFill>
                <a:srgbClr val="0058AB">
                  <a:alpha val="100000"/>
                </a:srgbClr>
              </a:solidFill>
              <a:prstDash val="solid"/>
              <a:round/>
            </a:ln>
          </p:spPr>
          <p:txBody>
            <a:bodyPr/>
            <a:lstStyle/>
            <a:p/>
          </p:txBody>
        </p:sp>
        <p:sp>
          <p:nvSpPr>
            <p:cNvPr id="81" name="pl81"/>
            <p:cNvSpPr/>
            <p:nvPr/>
          </p:nvSpPr>
          <p:spPr>
            <a:xfrm>
              <a:off x="5437806" y="3120082"/>
              <a:ext cx="3397157" cy="939372"/>
            </a:xfrm>
            <a:custGeom>
              <a:avLst/>
              <a:pathLst>
                <a:path w="3397157" h="939372">
                  <a:moveTo>
                    <a:pt x="0" y="939372"/>
                  </a:moveTo>
                  <a:lnTo>
                    <a:pt x="135886" y="834998"/>
                  </a:lnTo>
                  <a:lnTo>
                    <a:pt x="271772" y="834998"/>
                  </a:lnTo>
                  <a:lnTo>
                    <a:pt x="407658" y="730623"/>
                  </a:lnTo>
                  <a:lnTo>
                    <a:pt x="543545" y="626248"/>
                  </a:lnTo>
                  <a:lnTo>
                    <a:pt x="679431" y="521873"/>
                  </a:lnTo>
                  <a:lnTo>
                    <a:pt x="815317" y="417499"/>
                  </a:lnTo>
                  <a:lnTo>
                    <a:pt x="951204" y="417499"/>
                  </a:lnTo>
                  <a:lnTo>
                    <a:pt x="1087090" y="313124"/>
                  </a:lnTo>
                  <a:lnTo>
                    <a:pt x="1222976" y="208749"/>
                  </a:lnTo>
                  <a:lnTo>
                    <a:pt x="1358863" y="208749"/>
                  </a:lnTo>
                  <a:lnTo>
                    <a:pt x="1494749" y="104374"/>
                  </a:lnTo>
                  <a:lnTo>
                    <a:pt x="1630635" y="208749"/>
                  </a:lnTo>
                  <a:lnTo>
                    <a:pt x="1766522" y="208749"/>
                  </a:lnTo>
                  <a:lnTo>
                    <a:pt x="1902408" y="208749"/>
                  </a:lnTo>
                  <a:lnTo>
                    <a:pt x="2038294" y="208749"/>
                  </a:lnTo>
                  <a:lnTo>
                    <a:pt x="2174180" y="104374"/>
                  </a:lnTo>
                  <a:lnTo>
                    <a:pt x="2310067" y="104374"/>
                  </a:lnTo>
                  <a:lnTo>
                    <a:pt x="2445953" y="104374"/>
                  </a:lnTo>
                  <a:lnTo>
                    <a:pt x="2581839" y="0"/>
                  </a:lnTo>
                  <a:lnTo>
                    <a:pt x="2717726" y="313124"/>
                  </a:lnTo>
                  <a:lnTo>
                    <a:pt x="2853612" y="521873"/>
                  </a:lnTo>
                  <a:lnTo>
                    <a:pt x="2989498" y="208749"/>
                  </a:lnTo>
                  <a:lnTo>
                    <a:pt x="3125385" y="208749"/>
                  </a:lnTo>
                  <a:lnTo>
                    <a:pt x="3261271" y="208749"/>
                  </a:lnTo>
                  <a:lnTo>
                    <a:pt x="3397157" y="104374"/>
                  </a:lnTo>
                </a:path>
              </a:pathLst>
            </a:custGeom>
            <a:ln w="27101" cap="flat">
              <a:solidFill>
                <a:srgbClr val="80BD41">
                  <a:alpha val="100000"/>
                </a:srgbClr>
              </a:solidFill>
              <a:prstDash val="solid"/>
              <a:round/>
            </a:ln>
          </p:spPr>
          <p:txBody>
            <a:bodyPr/>
            <a:lstStyle/>
            <a:p/>
          </p:txBody>
        </p:sp>
        <p:sp>
          <p:nvSpPr>
            <p:cNvPr id="82" name="pl82"/>
            <p:cNvSpPr/>
            <p:nvPr/>
          </p:nvSpPr>
          <p:spPr>
            <a:xfrm>
              <a:off x="5437806" y="2806958"/>
              <a:ext cx="3397157" cy="1043747"/>
            </a:xfrm>
            <a:custGeom>
              <a:avLst/>
              <a:pathLst>
                <a:path w="3397157" h="1043747">
                  <a:moveTo>
                    <a:pt x="0" y="313124"/>
                  </a:moveTo>
                  <a:lnTo>
                    <a:pt x="135886" y="208749"/>
                  </a:lnTo>
                  <a:lnTo>
                    <a:pt x="271772" y="417499"/>
                  </a:lnTo>
                  <a:lnTo>
                    <a:pt x="407658" y="313124"/>
                  </a:lnTo>
                  <a:lnTo>
                    <a:pt x="543545" y="208749"/>
                  </a:lnTo>
                  <a:lnTo>
                    <a:pt x="679431" y="104374"/>
                  </a:lnTo>
                  <a:lnTo>
                    <a:pt x="815317" y="104374"/>
                  </a:lnTo>
                  <a:lnTo>
                    <a:pt x="951204" y="104374"/>
                  </a:lnTo>
                  <a:lnTo>
                    <a:pt x="1087090" y="0"/>
                  </a:lnTo>
                  <a:lnTo>
                    <a:pt x="1222976" y="0"/>
                  </a:lnTo>
                  <a:lnTo>
                    <a:pt x="1358863" y="0"/>
                  </a:lnTo>
                  <a:lnTo>
                    <a:pt x="1494749" y="0"/>
                  </a:lnTo>
                  <a:lnTo>
                    <a:pt x="1630635" y="104374"/>
                  </a:lnTo>
                  <a:lnTo>
                    <a:pt x="1766522" y="208749"/>
                  </a:lnTo>
                  <a:lnTo>
                    <a:pt x="1902408" y="208749"/>
                  </a:lnTo>
                  <a:lnTo>
                    <a:pt x="2038294" y="313124"/>
                  </a:lnTo>
                  <a:lnTo>
                    <a:pt x="2174180" y="417499"/>
                  </a:lnTo>
                  <a:lnTo>
                    <a:pt x="2310067" y="313124"/>
                  </a:lnTo>
                  <a:lnTo>
                    <a:pt x="2445953" y="313124"/>
                  </a:lnTo>
                  <a:lnTo>
                    <a:pt x="2581839" y="313124"/>
                  </a:lnTo>
                  <a:lnTo>
                    <a:pt x="2717726" y="521873"/>
                  </a:lnTo>
                  <a:lnTo>
                    <a:pt x="2853612" y="521873"/>
                  </a:lnTo>
                  <a:lnTo>
                    <a:pt x="2989498" y="313124"/>
                  </a:lnTo>
                  <a:lnTo>
                    <a:pt x="3125385" y="1043747"/>
                  </a:lnTo>
                  <a:lnTo>
                    <a:pt x="3261271" y="1043747"/>
                  </a:lnTo>
                  <a:lnTo>
                    <a:pt x="3397157" y="626248"/>
                  </a:lnTo>
                </a:path>
              </a:pathLst>
            </a:custGeom>
            <a:ln w="27101" cap="flat">
              <a:solidFill>
                <a:srgbClr val="961A49">
                  <a:alpha val="100000"/>
                </a:srgbClr>
              </a:solidFill>
              <a:prstDash val="solid"/>
              <a:round/>
            </a:ln>
          </p:spPr>
          <p:txBody>
            <a:bodyPr/>
            <a:lstStyle/>
            <a:p/>
          </p:txBody>
        </p:sp>
        <p:sp>
          <p:nvSpPr>
            <p:cNvPr id="83" name="pl83"/>
            <p:cNvSpPr/>
            <p:nvPr/>
          </p:nvSpPr>
          <p:spPr>
            <a:xfrm>
              <a:off x="5437806" y="3120082"/>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4" name="pl84"/>
            <p:cNvSpPr/>
            <p:nvPr/>
          </p:nvSpPr>
          <p:spPr>
            <a:xfrm>
              <a:off x="5437806" y="2911333"/>
              <a:ext cx="3397157" cy="417499"/>
            </a:xfrm>
            <a:custGeom>
              <a:avLst/>
              <a:pathLst>
                <a:path w="3397157" h="417499">
                  <a:moveTo>
                    <a:pt x="0" y="417499"/>
                  </a:moveTo>
                  <a:lnTo>
                    <a:pt x="135886" y="0"/>
                  </a:lnTo>
                  <a:lnTo>
                    <a:pt x="271772" y="208749"/>
                  </a:lnTo>
                  <a:lnTo>
                    <a:pt x="407658" y="313124"/>
                  </a:lnTo>
                  <a:lnTo>
                    <a:pt x="543545" y="313124"/>
                  </a:lnTo>
                  <a:lnTo>
                    <a:pt x="679431" y="208749"/>
                  </a:lnTo>
                  <a:lnTo>
                    <a:pt x="815317" y="208749"/>
                  </a:lnTo>
                  <a:lnTo>
                    <a:pt x="951204" y="208749"/>
                  </a:lnTo>
                  <a:lnTo>
                    <a:pt x="1087090" y="104374"/>
                  </a:lnTo>
                  <a:lnTo>
                    <a:pt x="1222976" y="104374"/>
                  </a:lnTo>
                  <a:lnTo>
                    <a:pt x="1358863" y="104374"/>
                  </a:lnTo>
                  <a:lnTo>
                    <a:pt x="1494749" y="0"/>
                  </a:lnTo>
                  <a:lnTo>
                    <a:pt x="1630635" y="104374"/>
                  </a:lnTo>
                  <a:lnTo>
                    <a:pt x="1766522" y="104374"/>
                  </a:lnTo>
                  <a:lnTo>
                    <a:pt x="1902408" y="0"/>
                  </a:lnTo>
                  <a:lnTo>
                    <a:pt x="2038294" y="104374"/>
                  </a:lnTo>
                  <a:lnTo>
                    <a:pt x="2174180" y="104374"/>
                  </a:lnTo>
                  <a:lnTo>
                    <a:pt x="2310067" y="0"/>
                  </a:lnTo>
                  <a:lnTo>
                    <a:pt x="2445953" y="313124"/>
                  </a:lnTo>
                  <a:lnTo>
                    <a:pt x="2581839" y="208749"/>
                  </a:lnTo>
                  <a:lnTo>
                    <a:pt x="2717726" y="313124"/>
                  </a:lnTo>
                  <a:lnTo>
                    <a:pt x="2853612" y="208749"/>
                  </a:lnTo>
                  <a:lnTo>
                    <a:pt x="2989498" y="104374"/>
                  </a:lnTo>
                  <a:lnTo>
                    <a:pt x="3125385" y="208749"/>
                  </a:lnTo>
                  <a:lnTo>
                    <a:pt x="3261271" y="208749"/>
                  </a:lnTo>
                  <a:lnTo>
                    <a:pt x="3397157" y="104374"/>
                  </a:lnTo>
                </a:path>
              </a:pathLst>
            </a:custGeom>
            <a:ln w="43362" cap="flat">
              <a:solidFill>
                <a:srgbClr val="000000">
                  <a:alpha val="100000"/>
                </a:srgbClr>
              </a:solidFill>
              <a:prstDash val="solid"/>
              <a:round/>
            </a:ln>
          </p:spPr>
          <p:txBody>
            <a:bodyPr/>
            <a:lstStyle/>
            <a:p/>
          </p:txBody>
        </p:sp>
        <p:sp>
          <p:nvSpPr>
            <p:cNvPr id="85" name="pl85"/>
            <p:cNvSpPr/>
            <p:nvPr/>
          </p:nvSpPr>
          <p:spPr>
            <a:xfrm>
              <a:off x="5437806" y="2535583"/>
              <a:ext cx="0" cy="793248"/>
            </a:xfrm>
            <a:custGeom>
              <a:avLst/>
              <a:pathLst>
                <a:path w="0" h="793248">
                  <a:moveTo>
                    <a:pt x="0" y="7932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237" y="2535583"/>
              <a:ext cx="0" cy="584498"/>
            </a:xfrm>
            <a:custGeom>
              <a:avLst/>
              <a:pathLst>
                <a:path w="0" h="584498">
                  <a:moveTo>
                    <a:pt x="0" y="58449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669" y="2535583"/>
              <a:ext cx="0" cy="480123"/>
            </a:xfrm>
            <a:custGeom>
              <a:avLst/>
              <a:pathLst>
                <a:path w="0" h="480123">
                  <a:moveTo>
                    <a:pt x="0" y="48012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100" y="2535583"/>
              <a:ext cx="0" cy="480123"/>
            </a:xfrm>
            <a:custGeom>
              <a:avLst/>
              <a:pathLst>
                <a:path w="0" h="480123">
                  <a:moveTo>
                    <a:pt x="0" y="4801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46" y="2535583"/>
              <a:ext cx="0" cy="584498"/>
            </a:xfrm>
            <a:custGeom>
              <a:avLst/>
              <a:pathLst>
                <a:path w="0" h="584498">
                  <a:moveTo>
                    <a:pt x="0" y="5844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77" y="2535583"/>
              <a:ext cx="0" cy="584498"/>
            </a:xfrm>
            <a:custGeom>
              <a:avLst/>
              <a:pathLst>
                <a:path w="0" h="584498">
                  <a:moveTo>
                    <a:pt x="0" y="5844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64" y="2535583"/>
              <a:ext cx="0" cy="480123"/>
            </a:xfrm>
            <a:custGeom>
              <a:avLst/>
              <a:pathLst>
                <a:path w="0" h="480123">
                  <a:moveTo>
                    <a:pt x="0" y="48012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806" y="2911333"/>
              <a:ext cx="3397157" cy="417499"/>
            </a:xfrm>
            <a:custGeom>
              <a:avLst/>
              <a:pathLst>
                <a:path w="3397157" h="417499">
                  <a:moveTo>
                    <a:pt x="0" y="417499"/>
                  </a:moveTo>
                  <a:lnTo>
                    <a:pt x="135886" y="0"/>
                  </a:lnTo>
                  <a:lnTo>
                    <a:pt x="271772" y="208749"/>
                  </a:lnTo>
                  <a:lnTo>
                    <a:pt x="407658" y="313124"/>
                  </a:lnTo>
                  <a:lnTo>
                    <a:pt x="543545" y="313124"/>
                  </a:lnTo>
                  <a:lnTo>
                    <a:pt x="679431" y="208749"/>
                  </a:lnTo>
                  <a:lnTo>
                    <a:pt x="815317" y="208749"/>
                  </a:lnTo>
                  <a:lnTo>
                    <a:pt x="951204" y="208749"/>
                  </a:lnTo>
                  <a:lnTo>
                    <a:pt x="1087090" y="104374"/>
                  </a:lnTo>
                  <a:lnTo>
                    <a:pt x="1222976" y="104374"/>
                  </a:lnTo>
                  <a:lnTo>
                    <a:pt x="1358863" y="104374"/>
                  </a:lnTo>
                  <a:lnTo>
                    <a:pt x="1494749" y="0"/>
                  </a:lnTo>
                  <a:lnTo>
                    <a:pt x="1630635" y="104374"/>
                  </a:lnTo>
                  <a:lnTo>
                    <a:pt x="1766522" y="104374"/>
                  </a:lnTo>
                  <a:lnTo>
                    <a:pt x="1902408" y="0"/>
                  </a:lnTo>
                  <a:lnTo>
                    <a:pt x="2038294" y="104374"/>
                  </a:lnTo>
                  <a:lnTo>
                    <a:pt x="2174180" y="104374"/>
                  </a:lnTo>
                  <a:lnTo>
                    <a:pt x="2310067" y="0"/>
                  </a:lnTo>
                  <a:lnTo>
                    <a:pt x="2445953" y="313124"/>
                  </a:lnTo>
                  <a:lnTo>
                    <a:pt x="2581839" y="208749"/>
                  </a:lnTo>
                  <a:lnTo>
                    <a:pt x="2717726" y="313124"/>
                  </a:lnTo>
                  <a:lnTo>
                    <a:pt x="2853612" y="208749"/>
                  </a:lnTo>
                  <a:lnTo>
                    <a:pt x="2989498" y="104374"/>
                  </a:lnTo>
                  <a:lnTo>
                    <a:pt x="3125385" y="208749"/>
                  </a:lnTo>
                  <a:lnTo>
                    <a:pt x="3261271" y="208749"/>
                  </a:lnTo>
                  <a:lnTo>
                    <a:pt x="3397157" y="104374"/>
                  </a:lnTo>
                </a:path>
              </a:pathLst>
            </a:custGeom>
            <a:ln w="27101" cap="flat">
              <a:solidFill>
                <a:srgbClr val="0058AB">
                  <a:alpha val="100000"/>
                </a:srgbClr>
              </a:solidFill>
              <a:prstDash val="solid"/>
              <a:round/>
            </a:ln>
          </p:spPr>
          <p:txBody>
            <a:bodyPr/>
            <a:lstStyle/>
            <a:p/>
          </p:txBody>
        </p:sp>
        <p:sp>
          <p:nvSpPr>
            <p:cNvPr id="93" name="tx93"/>
            <p:cNvSpPr/>
            <p:nvPr/>
          </p:nvSpPr>
          <p:spPr>
            <a:xfrm>
              <a:off x="5389617" y="24550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4" name="tx94"/>
            <p:cNvSpPr/>
            <p:nvPr/>
          </p:nvSpPr>
          <p:spPr>
            <a:xfrm>
              <a:off x="6087108" y="24550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5" name="tx95"/>
            <p:cNvSpPr/>
            <p:nvPr/>
          </p:nvSpPr>
          <p:spPr>
            <a:xfrm>
              <a:off x="6766539" y="24550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6" name="tx96"/>
            <p:cNvSpPr/>
            <p:nvPr/>
          </p:nvSpPr>
          <p:spPr>
            <a:xfrm>
              <a:off x="7445971" y="24550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7" name="tx97"/>
            <p:cNvSpPr/>
            <p:nvPr/>
          </p:nvSpPr>
          <p:spPr>
            <a:xfrm>
              <a:off x="7989516" y="24550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8" name="tx98"/>
            <p:cNvSpPr/>
            <p:nvPr/>
          </p:nvSpPr>
          <p:spPr>
            <a:xfrm>
              <a:off x="8668948" y="24550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9" name="tx99"/>
            <p:cNvSpPr/>
            <p:nvPr/>
          </p:nvSpPr>
          <p:spPr>
            <a:xfrm>
              <a:off x="8804834" y="24550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100" name="tx100"/>
            <p:cNvSpPr/>
            <p:nvPr/>
          </p:nvSpPr>
          <p:spPr>
            <a:xfrm>
              <a:off x="8902428" y="31856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101" name="tx101"/>
            <p:cNvSpPr/>
            <p:nvPr/>
          </p:nvSpPr>
          <p:spPr>
            <a:xfrm>
              <a:off x="8902428" y="33943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-3</a:t>
              </a:r>
            </a:p>
          </p:txBody>
        </p:sp>
        <p:sp>
          <p:nvSpPr>
            <p:cNvPr id="102" name="tx102"/>
            <p:cNvSpPr/>
            <p:nvPr/>
          </p:nvSpPr>
          <p:spPr>
            <a:xfrm>
              <a:off x="5003327" y="4113812"/>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3" name="tx103"/>
            <p:cNvSpPr/>
            <p:nvPr/>
          </p:nvSpPr>
          <p:spPr>
            <a:xfrm>
              <a:off x="5081051" y="3591938"/>
              <a:ext cx="1242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4" name="tx104"/>
            <p:cNvSpPr/>
            <p:nvPr/>
          </p:nvSpPr>
          <p:spPr>
            <a:xfrm>
              <a:off x="5127594" y="307006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5127594" y="254819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6" name="tx106"/>
            <p:cNvSpPr/>
            <p:nvPr/>
          </p:nvSpPr>
          <p:spPr>
            <a:xfrm>
              <a:off x="5049870" y="20263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7" name="tx107"/>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8" name="tx108"/>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9" name="tx109"/>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0" name="tx110"/>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1" name="tx111"/>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2" name="tx112"/>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3" name="tx113"/>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4" name="tx114"/>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5" name="pl115"/>
            <p:cNvSpPr/>
            <p:nvPr/>
          </p:nvSpPr>
          <p:spPr>
            <a:xfrm>
              <a:off x="5855211"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55211"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00626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6878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22310" y="4992248"/>
              <a:ext cx="7924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Saudi Arabia</a:t>
              </a:r>
            </a:p>
          </p:txBody>
        </p:sp>
        <p:sp>
          <p:nvSpPr>
            <p:cNvPr id="120" name="tx120"/>
            <p:cNvSpPr/>
            <p:nvPr/>
          </p:nvSpPr>
          <p:spPr>
            <a:xfrm>
              <a:off x="727336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1" name="tx121"/>
            <p:cNvSpPr/>
            <p:nvPr/>
          </p:nvSpPr>
          <p:spPr>
            <a:xfrm>
              <a:off x="8035888" y="4992248"/>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122" name="tx122"/>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23" name="pl123"/>
            <p:cNvSpPr/>
            <p:nvPr/>
          </p:nvSpPr>
          <p:spPr>
            <a:xfrm>
              <a:off x="241213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0167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791218"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980758"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8" name="pl128"/>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9" name="pl129"/>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0" name="pl130"/>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0690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696448"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885988"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367" y="5887267"/>
              <a:ext cx="7197895" cy="114812"/>
            </a:xfrm>
            <a:prstGeom prst="rect">
              <a:avLst/>
            </a:prstGeom>
            <a:solidFill>
              <a:srgbClr val="1CABE2">
                <a:alpha val="80000"/>
              </a:srgbClr>
            </a:solidFill>
          </p:spPr>
          <p:txBody>
            <a:bodyPr/>
            <a:lstStyle/>
            <a:p/>
          </p:txBody>
        </p:sp>
        <p:sp>
          <p:nvSpPr>
            <p:cNvPr id="135" name="rc135"/>
            <p:cNvSpPr/>
            <p:nvPr/>
          </p:nvSpPr>
          <p:spPr>
            <a:xfrm>
              <a:off x="1317367" y="5743752"/>
              <a:ext cx="7321385" cy="114812"/>
            </a:xfrm>
            <a:prstGeom prst="rect">
              <a:avLst/>
            </a:prstGeom>
            <a:solidFill>
              <a:srgbClr val="1CABE2">
                <a:alpha val="80000"/>
              </a:srgbClr>
            </a:solidFill>
          </p:spPr>
          <p:txBody>
            <a:bodyPr/>
            <a:lstStyle/>
            <a:p/>
          </p:txBody>
        </p:sp>
        <p:sp>
          <p:nvSpPr>
            <p:cNvPr id="136" name="rc136"/>
            <p:cNvSpPr/>
            <p:nvPr/>
          </p:nvSpPr>
          <p:spPr>
            <a:xfrm>
              <a:off x="1317367" y="5600237"/>
              <a:ext cx="4922524" cy="114812"/>
            </a:xfrm>
            <a:prstGeom prst="rect">
              <a:avLst/>
            </a:prstGeom>
            <a:solidFill>
              <a:srgbClr val="1CABE2">
                <a:alpha val="80000"/>
              </a:srgbClr>
            </a:solidFill>
          </p:spPr>
          <p:txBody>
            <a:bodyPr/>
            <a:lstStyle/>
            <a:p/>
          </p:txBody>
        </p:sp>
        <p:sp>
          <p:nvSpPr>
            <p:cNvPr id="137" name="tx137"/>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8" name="tx138"/>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1" name="tx141"/>
            <p:cNvSpPr/>
            <p:nvPr/>
          </p:nvSpPr>
          <p:spPr>
            <a:xfrm>
              <a:off x="3157149"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a:t>
              </a:r>
            </a:p>
          </p:txBody>
        </p:sp>
        <p:sp>
          <p:nvSpPr>
            <p:cNvPr id="142" name="tx142"/>
            <p:cNvSpPr/>
            <p:nvPr/>
          </p:nvSpPr>
          <p:spPr>
            <a:xfrm>
              <a:off x="5268966" y="6108135"/>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a:t>
              </a:r>
            </a:p>
          </p:txBody>
        </p:sp>
        <p:sp>
          <p:nvSpPr>
            <p:cNvPr id="143" name="tx143"/>
            <p:cNvSpPr/>
            <p:nvPr/>
          </p:nvSpPr>
          <p:spPr>
            <a:xfrm>
              <a:off x="7458506" y="6108135"/>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a:t>
              </a:r>
            </a:p>
          </p:txBody>
        </p:sp>
        <p:sp>
          <p:nvSpPr>
            <p:cNvPr id="144" name="tx144"/>
            <p:cNvSpPr/>
            <p:nvPr/>
          </p:nvSpPr>
          <p:spPr>
            <a:xfrm>
              <a:off x="951297" y="5360761"/>
              <a:ext cx="35333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2019, 2024 and 2025</a:t>
              </a:r>
            </a:p>
          </p:txBody>
        </p:sp>
        <p:sp>
          <p:nvSpPr>
            <p:cNvPr id="145" name="tx14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DTP1 coverage in Saudi Arabia (98%) was 8 percentage points higher than the global average (90%) and 9 percentage points higher than the average across all MENA countries (89%).
National DTP1 coverage was 1 percentage point higher than in 2019 (97%).
This equates to 11,000 zero-dose children in 2025 compared to 16,000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Saudi Arabia DTP1 coverage was 98% - this is 1 percentage point higher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Saudi Arabia ranked number 9 out of 20 countries for lowest DTP1 coverage (based on tied ranks).
Saudi Arabia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Saudi Arabia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90496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6269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42043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67816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93590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19363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45137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70911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96684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22458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48231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74005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99778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25552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51326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77099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502873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528646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54420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80193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2482351" y="1678254"/>
              <a:ext cx="4687686" cy="1546068"/>
            </a:xfrm>
            <a:custGeom>
              <a:avLst/>
              <a:pathLst>
                <a:path w="4687686" h="1546068">
                  <a:moveTo>
                    <a:pt x="0" y="257562"/>
                  </a:moveTo>
                  <a:lnTo>
                    <a:pt x="11837" y="257547"/>
                  </a:lnTo>
                  <a:lnTo>
                    <a:pt x="23675" y="257529"/>
                  </a:lnTo>
                  <a:lnTo>
                    <a:pt x="35512" y="257508"/>
                  </a:lnTo>
                  <a:lnTo>
                    <a:pt x="47350" y="257484"/>
                  </a:lnTo>
                  <a:lnTo>
                    <a:pt x="59187" y="257455"/>
                  </a:lnTo>
                  <a:lnTo>
                    <a:pt x="71025" y="257421"/>
                  </a:lnTo>
                  <a:lnTo>
                    <a:pt x="82863" y="257381"/>
                  </a:lnTo>
                  <a:lnTo>
                    <a:pt x="94700" y="257334"/>
                  </a:lnTo>
                  <a:lnTo>
                    <a:pt x="106538" y="257279"/>
                  </a:lnTo>
                  <a:lnTo>
                    <a:pt x="118375" y="257214"/>
                  </a:lnTo>
                  <a:lnTo>
                    <a:pt x="130213" y="257138"/>
                  </a:lnTo>
                  <a:lnTo>
                    <a:pt x="142051" y="257049"/>
                  </a:lnTo>
                  <a:lnTo>
                    <a:pt x="153888" y="256944"/>
                  </a:lnTo>
                  <a:lnTo>
                    <a:pt x="165726" y="256821"/>
                  </a:lnTo>
                  <a:lnTo>
                    <a:pt x="177563" y="256676"/>
                  </a:lnTo>
                  <a:lnTo>
                    <a:pt x="189401" y="256506"/>
                  </a:lnTo>
                  <a:lnTo>
                    <a:pt x="201239" y="256307"/>
                  </a:lnTo>
                  <a:lnTo>
                    <a:pt x="213076" y="256073"/>
                  </a:lnTo>
                  <a:lnTo>
                    <a:pt x="224914" y="255798"/>
                  </a:lnTo>
                  <a:lnTo>
                    <a:pt x="236751" y="255476"/>
                  </a:lnTo>
                  <a:lnTo>
                    <a:pt x="248589" y="255099"/>
                  </a:lnTo>
                  <a:lnTo>
                    <a:pt x="260427" y="254657"/>
                  </a:lnTo>
                  <a:lnTo>
                    <a:pt x="272264" y="254140"/>
                  </a:lnTo>
                  <a:lnTo>
                    <a:pt x="284102" y="253534"/>
                  </a:lnTo>
                  <a:lnTo>
                    <a:pt x="295939" y="252826"/>
                  </a:lnTo>
                  <a:lnTo>
                    <a:pt x="307777" y="251998"/>
                  </a:lnTo>
                  <a:lnTo>
                    <a:pt x="319614" y="251032"/>
                  </a:lnTo>
                  <a:lnTo>
                    <a:pt x="331452" y="249907"/>
                  </a:lnTo>
                  <a:lnTo>
                    <a:pt x="343290" y="248596"/>
                  </a:lnTo>
                  <a:lnTo>
                    <a:pt x="355127" y="247073"/>
                  </a:lnTo>
                  <a:lnTo>
                    <a:pt x="366965" y="245307"/>
                  </a:lnTo>
                  <a:lnTo>
                    <a:pt x="378802" y="243263"/>
                  </a:lnTo>
                  <a:lnTo>
                    <a:pt x="390640" y="240904"/>
                  </a:lnTo>
                  <a:lnTo>
                    <a:pt x="402478" y="238188"/>
                  </a:lnTo>
                  <a:lnTo>
                    <a:pt x="414315" y="235074"/>
                  </a:lnTo>
                  <a:lnTo>
                    <a:pt x="426153" y="231516"/>
                  </a:lnTo>
                  <a:lnTo>
                    <a:pt x="437990" y="227468"/>
                  </a:lnTo>
                  <a:lnTo>
                    <a:pt x="449828" y="222888"/>
                  </a:lnTo>
                  <a:lnTo>
                    <a:pt x="461666" y="217735"/>
                  </a:lnTo>
                  <a:lnTo>
                    <a:pt x="473503" y="211975"/>
                  </a:lnTo>
                  <a:lnTo>
                    <a:pt x="485341" y="205582"/>
                  </a:lnTo>
                  <a:lnTo>
                    <a:pt x="497178" y="198543"/>
                  </a:lnTo>
                  <a:lnTo>
                    <a:pt x="509016" y="190862"/>
                  </a:lnTo>
                  <a:lnTo>
                    <a:pt x="520854" y="182560"/>
                  </a:lnTo>
                  <a:lnTo>
                    <a:pt x="532691" y="173680"/>
                  </a:lnTo>
                  <a:lnTo>
                    <a:pt x="544529" y="164287"/>
                  </a:lnTo>
                  <a:lnTo>
                    <a:pt x="556366" y="154466"/>
                  </a:lnTo>
                  <a:lnTo>
                    <a:pt x="568204" y="144325"/>
                  </a:lnTo>
                  <a:lnTo>
                    <a:pt x="580042" y="133985"/>
                  </a:lnTo>
                  <a:lnTo>
                    <a:pt x="591879" y="123577"/>
                  </a:lnTo>
                  <a:lnTo>
                    <a:pt x="603717" y="113237"/>
                  </a:lnTo>
                  <a:lnTo>
                    <a:pt x="615554" y="103095"/>
                  </a:lnTo>
                  <a:lnTo>
                    <a:pt x="627392" y="93275"/>
                  </a:lnTo>
                  <a:lnTo>
                    <a:pt x="639229" y="83882"/>
                  </a:lnTo>
                  <a:lnTo>
                    <a:pt x="651067" y="75002"/>
                  </a:lnTo>
                  <a:lnTo>
                    <a:pt x="662905" y="66700"/>
                  </a:lnTo>
                  <a:lnTo>
                    <a:pt x="674742" y="59019"/>
                  </a:lnTo>
                  <a:lnTo>
                    <a:pt x="686580" y="51980"/>
                  </a:lnTo>
                  <a:lnTo>
                    <a:pt x="698417" y="45587"/>
                  </a:lnTo>
                  <a:lnTo>
                    <a:pt x="710255" y="39826"/>
                  </a:lnTo>
                  <a:lnTo>
                    <a:pt x="722093" y="34673"/>
                  </a:lnTo>
                  <a:lnTo>
                    <a:pt x="733930" y="30093"/>
                  </a:lnTo>
                  <a:lnTo>
                    <a:pt x="745768" y="26046"/>
                  </a:lnTo>
                  <a:lnTo>
                    <a:pt x="757605" y="22488"/>
                  </a:lnTo>
                  <a:lnTo>
                    <a:pt x="769443" y="19373"/>
                  </a:lnTo>
                  <a:lnTo>
                    <a:pt x="781281" y="16658"/>
                  </a:lnTo>
                  <a:lnTo>
                    <a:pt x="793118" y="14299"/>
                  </a:lnTo>
                  <a:lnTo>
                    <a:pt x="804956" y="12255"/>
                  </a:lnTo>
                  <a:lnTo>
                    <a:pt x="816793" y="10488"/>
                  </a:lnTo>
                  <a:lnTo>
                    <a:pt x="828631" y="8966"/>
                  </a:lnTo>
                  <a:lnTo>
                    <a:pt x="840469" y="7655"/>
                  </a:lnTo>
                  <a:lnTo>
                    <a:pt x="852306" y="6530"/>
                  </a:lnTo>
                  <a:lnTo>
                    <a:pt x="864144" y="5564"/>
                  </a:lnTo>
                  <a:lnTo>
                    <a:pt x="875981" y="4736"/>
                  </a:lnTo>
                  <a:lnTo>
                    <a:pt x="887819" y="4028"/>
                  </a:lnTo>
                  <a:lnTo>
                    <a:pt x="899657" y="3422"/>
                  </a:lnTo>
                  <a:lnTo>
                    <a:pt x="911494" y="2905"/>
                  </a:lnTo>
                  <a:lnTo>
                    <a:pt x="923332" y="2463"/>
                  </a:lnTo>
                  <a:lnTo>
                    <a:pt x="935169" y="2085"/>
                  </a:lnTo>
                  <a:lnTo>
                    <a:pt x="947007" y="1764"/>
                  </a:lnTo>
                  <a:lnTo>
                    <a:pt x="958844" y="1489"/>
                  </a:lnTo>
                  <a:lnTo>
                    <a:pt x="970682" y="1255"/>
                  </a:lnTo>
                  <a:lnTo>
                    <a:pt x="982520" y="1056"/>
                  </a:lnTo>
                  <a:lnTo>
                    <a:pt x="994357" y="886"/>
                  </a:lnTo>
                  <a:lnTo>
                    <a:pt x="1006195" y="741"/>
                  </a:lnTo>
                  <a:lnTo>
                    <a:pt x="1018032" y="618"/>
                  </a:lnTo>
                  <a:lnTo>
                    <a:pt x="1029870" y="513"/>
                  </a:lnTo>
                  <a:lnTo>
                    <a:pt x="1041708" y="424"/>
                  </a:lnTo>
                  <a:lnTo>
                    <a:pt x="1053545" y="348"/>
                  </a:lnTo>
                  <a:lnTo>
                    <a:pt x="1065383" y="283"/>
                  </a:lnTo>
                  <a:lnTo>
                    <a:pt x="1077220" y="228"/>
                  </a:lnTo>
                  <a:lnTo>
                    <a:pt x="1089058" y="181"/>
                  </a:lnTo>
                  <a:lnTo>
                    <a:pt x="1100896" y="141"/>
                  </a:lnTo>
                  <a:lnTo>
                    <a:pt x="1112733" y="107"/>
                  </a:lnTo>
                  <a:lnTo>
                    <a:pt x="1124571" y="78"/>
                  </a:lnTo>
                  <a:lnTo>
                    <a:pt x="1136408" y="53"/>
                  </a:lnTo>
                  <a:lnTo>
                    <a:pt x="1148246" y="32"/>
                  </a:lnTo>
                  <a:lnTo>
                    <a:pt x="1160084" y="15"/>
                  </a:lnTo>
                  <a:lnTo>
                    <a:pt x="1171921" y="0"/>
                  </a:lnTo>
                  <a:lnTo>
                    <a:pt x="1171921" y="172"/>
                  </a:lnTo>
                  <a:lnTo>
                    <a:pt x="1183759" y="218"/>
                  </a:lnTo>
                  <a:lnTo>
                    <a:pt x="1195596" y="271"/>
                  </a:lnTo>
                  <a:lnTo>
                    <a:pt x="1207434" y="334"/>
                  </a:lnTo>
                  <a:lnTo>
                    <a:pt x="1219272" y="408"/>
                  </a:lnTo>
                  <a:lnTo>
                    <a:pt x="1231109" y="495"/>
                  </a:lnTo>
                  <a:lnTo>
                    <a:pt x="1242947" y="596"/>
                  </a:lnTo>
                  <a:lnTo>
                    <a:pt x="1254784" y="716"/>
                  </a:lnTo>
                  <a:lnTo>
                    <a:pt x="1266622" y="857"/>
                  </a:lnTo>
                  <a:lnTo>
                    <a:pt x="1278459" y="1022"/>
                  </a:lnTo>
                  <a:lnTo>
                    <a:pt x="1290297" y="1217"/>
                  </a:lnTo>
                  <a:lnTo>
                    <a:pt x="1302135" y="1445"/>
                  </a:lnTo>
                  <a:lnTo>
                    <a:pt x="1313972" y="1713"/>
                  </a:lnTo>
                  <a:lnTo>
                    <a:pt x="1325810" y="2028"/>
                  </a:lnTo>
                  <a:lnTo>
                    <a:pt x="1337647" y="2397"/>
                  </a:lnTo>
                  <a:lnTo>
                    <a:pt x="1349485" y="2831"/>
                  </a:lnTo>
                  <a:lnTo>
                    <a:pt x="1361323" y="3341"/>
                  </a:lnTo>
                  <a:lnTo>
                    <a:pt x="1373160" y="3939"/>
                  </a:lnTo>
                  <a:lnTo>
                    <a:pt x="1384998" y="4641"/>
                  </a:lnTo>
                  <a:lnTo>
                    <a:pt x="1396835" y="5464"/>
                  </a:lnTo>
                  <a:lnTo>
                    <a:pt x="1408673" y="6430"/>
                  </a:lnTo>
                  <a:lnTo>
                    <a:pt x="1420511" y="7562"/>
                  </a:lnTo>
                  <a:lnTo>
                    <a:pt x="1432348" y="8888"/>
                  </a:lnTo>
                  <a:lnTo>
                    <a:pt x="1444186" y="10441"/>
                  </a:lnTo>
                  <a:lnTo>
                    <a:pt x="1456023" y="12258"/>
                  </a:lnTo>
                  <a:lnTo>
                    <a:pt x="1467861" y="14383"/>
                  </a:lnTo>
                  <a:lnTo>
                    <a:pt x="1479699" y="16865"/>
                  </a:lnTo>
                  <a:lnTo>
                    <a:pt x="1491536" y="19763"/>
                  </a:lnTo>
                  <a:lnTo>
                    <a:pt x="1503374" y="23140"/>
                  </a:lnTo>
                  <a:lnTo>
                    <a:pt x="1515211" y="27071"/>
                  </a:lnTo>
                  <a:lnTo>
                    <a:pt x="1527049" y="31639"/>
                  </a:lnTo>
                  <a:lnTo>
                    <a:pt x="1538887" y="36938"/>
                  </a:lnTo>
                  <a:lnTo>
                    <a:pt x="1550724" y="43069"/>
                  </a:lnTo>
                  <a:lnTo>
                    <a:pt x="1562562" y="50148"/>
                  </a:lnTo>
                  <a:lnTo>
                    <a:pt x="1574399" y="58294"/>
                  </a:lnTo>
                  <a:lnTo>
                    <a:pt x="1586237" y="67638"/>
                  </a:lnTo>
                  <a:lnTo>
                    <a:pt x="1598074" y="78313"/>
                  </a:lnTo>
                  <a:lnTo>
                    <a:pt x="1609912" y="90454"/>
                  </a:lnTo>
                  <a:lnTo>
                    <a:pt x="1621750" y="104194"/>
                  </a:lnTo>
                  <a:lnTo>
                    <a:pt x="1633587" y="119653"/>
                  </a:lnTo>
                  <a:lnTo>
                    <a:pt x="1645425" y="136934"/>
                  </a:lnTo>
                  <a:lnTo>
                    <a:pt x="1657262" y="156114"/>
                  </a:lnTo>
                  <a:lnTo>
                    <a:pt x="1669100" y="177230"/>
                  </a:lnTo>
                  <a:lnTo>
                    <a:pt x="1680938" y="200273"/>
                  </a:lnTo>
                  <a:lnTo>
                    <a:pt x="1692775" y="225179"/>
                  </a:lnTo>
                  <a:lnTo>
                    <a:pt x="1704613" y="251819"/>
                  </a:lnTo>
                  <a:lnTo>
                    <a:pt x="1716450" y="279999"/>
                  </a:lnTo>
                  <a:lnTo>
                    <a:pt x="1728288" y="309460"/>
                  </a:lnTo>
                  <a:lnTo>
                    <a:pt x="1740126" y="339884"/>
                  </a:lnTo>
                  <a:lnTo>
                    <a:pt x="1751963" y="370905"/>
                  </a:lnTo>
                  <a:lnTo>
                    <a:pt x="1763801" y="402128"/>
                  </a:lnTo>
                  <a:lnTo>
                    <a:pt x="1775638" y="433150"/>
                  </a:lnTo>
                  <a:lnTo>
                    <a:pt x="1787476" y="463573"/>
                  </a:lnTo>
                  <a:lnTo>
                    <a:pt x="1799314" y="493034"/>
                  </a:lnTo>
                  <a:lnTo>
                    <a:pt x="1811151" y="521214"/>
                  </a:lnTo>
                  <a:lnTo>
                    <a:pt x="1822989" y="547855"/>
                  </a:lnTo>
                  <a:lnTo>
                    <a:pt x="1834826" y="572761"/>
                  </a:lnTo>
                  <a:lnTo>
                    <a:pt x="1846664" y="595804"/>
                  </a:lnTo>
                  <a:lnTo>
                    <a:pt x="1858502" y="616919"/>
                  </a:lnTo>
                  <a:lnTo>
                    <a:pt x="1870339" y="636099"/>
                  </a:lnTo>
                  <a:lnTo>
                    <a:pt x="1882177" y="653380"/>
                  </a:lnTo>
                  <a:lnTo>
                    <a:pt x="1894014" y="668839"/>
                  </a:lnTo>
                  <a:lnTo>
                    <a:pt x="1905852" y="682579"/>
                  </a:lnTo>
                  <a:lnTo>
                    <a:pt x="1917689" y="694721"/>
                  </a:lnTo>
                  <a:lnTo>
                    <a:pt x="1929527" y="705396"/>
                  </a:lnTo>
                  <a:lnTo>
                    <a:pt x="1941365" y="714739"/>
                  </a:lnTo>
                  <a:lnTo>
                    <a:pt x="1953202" y="722886"/>
                  </a:lnTo>
                  <a:lnTo>
                    <a:pt x="1965040" y="729964"/>
                  </a:lnTo>
                  <a:lnTo>
                    <a:pt x="1976877" y="736096"/>
                  </a:lnTo>
                  <a:lnTo>
                    <a:pt x="1988715" y="741394"/>
                  </a:lnTo>
                  <a:lnTo>
                    <a:pt x="2000553" y="745963"/>
                  </a:lnTo>
                  <a:lnTo>
                    <a:pt x="2012390" y="749894"/>
                  </a:lnTo>
                  <a:lnTo>
                    <a:pt x="2024228" y="753271"/>
                  </a:lnTo>
                  <a:lnTo>
                    <a:pt x="2036065" y="756168"/>
                  </a:lnTo>
                  <a:lnTo>
                    <a:pt x="2047903" y="758650"/>
                  </a:lnTo>
                  <a:lnTo>
                    <a:pt x="2059741" y="760775"/>
                  </a:lnTo>
                  <a:lnTo>
                    <a:pt x="2071578" y="762593"/>
                  </a:lnTo>
                  <a:lnTo>
                    <a:pt x="2083416" y="764145"/>
                  </a:lnTo>
                  <a:lnTo>
                    <a:pt x="2095253" y="765471"/>
                  </a:lnTo>
                  <a:lnTo>
                    <a:pt x="2107091" y="766603"/>
                  </a:lnTo>
                  <a:lnTo>
                    <a:pt x="2118929" y="767569"/>
                  </a:lnTo>
                  <a:lnTo>
                    <a:pt x="2130766" y="768392"/>
                  </a:lnTo>
                  <a:lnTo>
                    <a:pt x="2142604" y="769094"/>
                  </a:lnTo>
                  <a:lnTo>
                    <a:pt x="2154441" y="769692"/>
                  </a:lnTo>
                  <a:lnTo>
                    <a:pt x="2166279" y="770202"/>
                  </a:lnTo>
                  <a:lnTo>
                    <a:pt x="2178117" y="770636"/>
                  </a:lnTo>
                  <a:lnTo>
                    <a:pt x="2189954" y="771006"/>
                  </a:lnTo>
                  <a:lnTo>
                    <a:pt x="2201792" y="771321"/>
                  </a:lnTo>
                  <a:lnTo>
                    <a:pt x="2213629" y="771589"/>
                  </a:lnTo>
                  <a:lnTo>
                    <a:pt x="2225467" y="771817"/>
                  </a:lnTo>
                  <a:lnTo>
                    <a:pt x="2237304" y="772011"/>
                  </a:lnTo>
                  <a:lnTo>
                    <a:pt x="2249142" y="772176"/>
                  </a:lnTo>
                  <a:lnTo>
                    <a:pt x="2260980" y="772317"/>
                  </a:lnTo>
                  <a:lnTo>
                    <a:pt x="2272817" y="772437"/>
                  </a:lnTo>
                  <a:lnTo>
                    <a:pt x="2284655" y="772539"/>
                  </a:lnTo>
                  <a:lnTo>
                    <a:pt x="2296492" y="772625"/>
                  </a:lnTo>
                  <a:lnTo>
                    <a:pt x="2308330" y="772699"/>
                  </a:lnTo>
                  <a:lnTo>
                    <a:pt x="2320168" y="772762"/>
                  </a:lnTo>
                  <a:lnTo>
                    <a:pt x="2332005" y="772815"/>
                  </a:lnTo>
                  <a:lnTo>
                    <a:pt x="2343843" y="772861"/>
                  </a:lnTo>
                  <a:lnTo>
                    <a:pt x="2343843" y="773120"/>
                  </a:lnTo>
                  <a:lnTo>
                    <a:pt x="2355680" y="773120"/>
                  </a:lnTo>
                  <a:lnTo>
                    <a:pt x="2367518" y="773120"/>
                  </a:lnTo>
                  <a:lnTo>
                    <a:pt x="2379356" y="773120"/>
                  </a:lnTo>
                  <a:lnTo>
                    <a:pt x="2391193" y="773120"/>
                  </a:lnTo>
                  <a:lnTo>
                    <a:pt x="2403031" y="773120"/>
                  </a:lnTo>
                  <a:lnTo>
                    <a:pt x="2414868" y="773120"/>
                  </a:lnTo>
                  <a:lnTo>
                    <a:pt x="2426706" y="773120"/>
                  </a:lnTo>
                  <a:lnTo>
                    <a:pt x="2438544" y="773120"/>
                  </a:lnTo>
                  <a:lnTo>
                    <a:pt x="2450381" y="773120"/>
                  </a:lnTo>
                  <a:lnTo>
                    <a:pt x="2462219" y="773120"/>
                  </a:lnTo>
                  <a:lnTo>
                    <a:pt x="2474056" y="773120"/>
                  </a:lnTo>
                  <a:lnTo>
                    <a:pt x="2485894" y="773120"/>
                  </a:lnTo>
                  <a:lnTo>
                    <a:pt x="2497732" y="773120"/>
                  </a:lnTo>
                  <a:lnTo>
                    <a:pt x="2509569" y="773120"/>
                  </a:lnTo>
                  <a:lnTo>
                    <a:pt x="2521407" y="773120"/>
                  </a:lnTo>
                  <a:lnTo>
                    <a:pt x="2533244" y="773120"/>
                  </a:lnTo>
                  <a:lnTo>
                    <a:pt x="2545082" y="773120"/>
                  </a:lnTo>
                  <a:lnTo>
                    <a:pt x="2556919" y="773120"/>
                  </a:lnTo>
                  <a:lnTo>
                    <a:pt x="2568757" y="773120"/>
                  </a:lnTo>
                  <a:lnTo>
                    <a:pt x="2580595" y="773120"/>
                  </a:lnTo>
                  <a:lnTo>
                    <a:pt x="2592432" y="773120"/>
                  </a:lnTo>
                  <a:lnTo>
                    <a:pt x="2604270" y="773120"/>
                  </a:lnTo>
                  <a:lnTo>
                    <a:pt x="2616107" y="773120"/>
                  </a:lnTo>
                  <a:lnTo>
                    <a:pt x="2627945" y="773120"/>
                  </a:lnTo>
                  <a:lnTo>
                    <a:pt x="2639783" y="773120"/>
                  </a:lnTo>
                  <a:lnTo>
                    <a:pt x="2651620" y="773120"/>
                  </a:lnTo>
                  <a:lnTo>
                    <a:pt x="2663458" y="773120"/>
                  </a:lnTo>
                  <a:lnTo>
                    <a:pt x="2675295" y="773120"/>
                  </a:lnTo>
                  <a:lnTo>
                    <a:pt x="2687133" y="773120"/>
                  </a:lnTo>
                  <a:lnTo>
                    <a:pt x="2698971" y="773120"/>
                  </a:lnTo>
                  <a:lnTo>
                    <a:pt x="2710808" y="773120"/>
                  </a:lnTo>
                  <a:lnTo>
                    <a:pt x="2722646" y="773120"/>
                  </a:lnTo>
                  <a:lnTo>
                    <a:pt x="2734483" y="773120"/>
                  </a:lnTo>
                  <a:lnTo>
                    <a:pt x="2746321" y="773120"/>
                  </a:lnTo>
                  <a:lnTo>
                    <a:pt x="2758159" y="773120"/>
                  </a:lnTo>
                  <a:lnTo>
                    <a:pt x="2769996" y="773120"/>
                  </a:lnTo>
                  <a:lnTo>
                    <a:pt x="2781834" y="773120"/>
                  </a:lnTo>
                  <a:lnTo>
                    <a:pt x="2793671" y="773120"/>
                  </a:lnTo>
                  <a:lnTo>
                    <a:pt x="2805509" y="773120"/>
                  </a:lnTo>
                  <a:lnTo>
                    <a:pt x="2817347" y="773120"/>
                  </a:lnTo>
                  <a:lnTo>
                    <a:pt x="2829184" y="773120"/>
                  </a:lnTo>
                  <a:lnTo>
                    <a:pt x="2841022" y="773120"/>
                  </a:lnTo>
                  <a:lnTo>
                    <a:pt x="2852859" y="773120"/>
                  </a:lnTo>
                  <a:lnTo>
                    <a:pt x="2864697" y="773120"/>
                  </a:lnTo>
                  <a:lnTo>
                    <a:pt x="2876534" y="773120"/>
                  </a:lnTo>
                  <a:lnTo>
                    <a:pt x="2888372" y="773120"/>
                  </a:lnTo>
                  <a:lnTo>
                    <a:pt x="2900210" y="773120"/>
                  </a:lnTo>
                  <a:lnTo>
                    <a:pt x="2912047" y="773120"/>
                  </a:lnTo>
                  <a:lnTo>
                    <a:pt x="2923885" y="773120"/>
                  </a:lnTo>
                  <a:lnTo>
                    <a:pt x="2935722" y="773120"/>
                  </a:lnTo>
                  <a:lnTo>
                    <a:pt x="2947560" y="773120"/>
                  </a:lnTo>
                  <a:lnTo>
                    <a:pt x="2959398" y="773120"/>
                  </a:lnTo>
                  <a:lnTo>
                    <a:pt x="2971235" y="773120"/>
                  </a:lnTo>
                  <a:lnTo>
                    <a:pt x="2983073" y="773120"/>
                  </a:lnTo>
                  <a:lnTo>
                    <a:pt x="2994910" y="773120"/>
                  </a:lnTo>
                  <a:lnTo>
                    <a:pt x="3006748" y="773120"/>
                  </a:lnTo>
                  <a:lnTo>
                    <a:pt x="3018586" y="773120"/>
                  </a:lnTo>
                  <a:lnTo>
                    <a:pt x="3030423" y="773120"/>
                  </a:lnTo>
                  <a:lnTo>
                    <a:pt x="3042261" y="773120"/>
                  </a:lnTo>
                  <a:lnTo>
                    <a:pt x="3054098" y="773120"/>
                  </a:lnTo>
                  <a:lnTo>
                    <a:pt x="3065936" y="773120"/>
                  </a:lnTo>
                  <a:lnTo>
                    <a:pt x="3077774" y="773120"/>
                  </a:lnTo>
                  <a:lnTo>
                    <a:pt x="3089611" y="773120"/>
                  </a:lnTo>
                  <a:lnTo>
                    <a:pt x="3101449" y="773120"/>
                  </a:lnTo>
                  <a:lnTo>
                    <a:pt x="3113286" y="773120"/>
                  </a:lnTo>
                  <a:lnTo>
                    <a:pt x="3125124" y="773120"/>
                  </a:lnTo>
                  <a:lnTo>
                    <a:pt x="3136962" y="773120"/>
                  </a:lnTo>
                  <a:lnTo>
                    <a:pt x="3148799" y="773120"/>
                  </a:lnTo>
                  <a:lnTo>
                    <a:pt x="3160637" y="773120"/>
                  </a:lnTo>
                  <a:lnTo>
                    <a:pt x="3172474" y="773120"/>
                  </a:lnTo>
                  <a:lnTo>
                    <a:pt x="3184312" y="773120"/>
                  </a:lnTo>
                  <a:lnTo>
                    <a:pt x="3196149" y="773120"/>
                  </a:lnTo>
                  <a:lnTo>
                    <a:pt x="3207987" y="773120"/>
                  </a:lnTo>
                  <a:lnTo>
                    <a:pt x="3219825" y="773120"/>
                  </a:lnTo>
                  <a:lnTo>
                    <a:pt x="3231662" y="773120"/>
                  </a:lnTo>
                  <a:lnTo>
                    <a:pt x="3243500" y="773120"/>
                  </a:lnTo>
                  <a:lnTo>
                    <a:pt x="3255337" y="773120"/>
                  </a:lnTo>
                  <a:lnTo>
                    <a:pt x="3267175" y="773120"/>
                  </a:lnTo>
                  <a:lnTo>
                    <a:pt x="3279013" y="773120"/>
                  </a:lnTo>
                  <a:lnTo>
                    <a:pt x="3290850" y="773120"/>
                  </a:lnTo>
                  <a:lnTo>
                    <a:pt x="3302688" y="773120"/>
                  </a:lnTo>
                  <a:lnTo>
                    <a:pt x="3314525" y="773120"/>
                  </a:lnTo>
                  <a:lnTo>
                    <a:pt x="3326363" y="773120"/>
                  </a:lnTo>
                  <a:lnTo>
                    <a:pt x="3338201" y="773120"/>
                  </a:lnTo>
                  <a:lnTo>
                    <a:pt x="3350038" y="773120"/>
                  </a:lnTo>
                  <a:lnTo>
                    <a:pt x="3361876" y="773120"/>
                  </a:lnTo>
                  <a:lnTo>
                    <a:pt x="3373713" y="773120"/>
                  </a:lnTo>
                  <a:lnTo>
                    <a:pt x="3385551" y="773120"/>
                  </a:lnTo>
                  <a:lnTo>
                    <a:pt x="3397389" y="773120"/>
                  </a:lnTo>
                  <a:lnTo>
                    <a:pt x="3409226" y="773120"/>
                  </a:lnTo>
                  <a:lnTo>
                    <a:pt x="3421064" y="773120"/>
                  </a:lnTo>
                  <a:lnTo>
                    <a:pt x="3432901" y="773120"/>
                  </a:lnTo>
                  <a:lnTo>
                    <a:pt x="3444739" y="773120"/>
                  </a:lnTo>
                  <a:lnTo>
                    <a:pt x="3456576" y="773120"/>
                  </a:lnTo>
                  <a:lnTo>
                    <a:pt x="3468414" y="773120"/>
                  </a:lnTo>
                  <a:lnTo>
                    <a:pt x="3480252" y="773120"/>
                  </a:lnTo>
                  <a:lnTo>
                    <a:pt x="3492089" y="773120"/>
                  </a:lnTo>
                  <a:lnTo>
                    <a:pt x="3503927" y="773120"/>
                  </a:lnTo>
                  <a:lnTo>
                    <a:pt x="3515764" y="773120"/>
                  </a:lnTo>
                  <a:lnTo>
                    <a:pt x="3515764" y="773380"/>
                  </a:lnTo>
                  <a:lnTo>
                    <a:pt x="3527602" y="773425"/>
                  </a:lnTo>
                  <a:lnTo>
                    <a:pt x="3539440" y="773478"/>
                  </a:lnTo>
                  <a:lnTo>
                    <a:pt x="3551277" y="773541"/>
                  </a:lnTo>
                  <a:lnTo>
                    <a:pt x="3563115" y="773615"/>
                  </a:lnTo>
                  <a:lnTo>
                    <a:pt x="3574952" y="773702"/>
                  </a:lnTo>
                  <a:lnTo>
                    <a:pt x="3586790" y="773804"/>
                  </a:lnTo>
                  <a:lnTo>
                    <a:pt x="3598628" y="773923"/>
                  </a:lnTo>
                  <a:lnTo>
                    <a:pt x="3610465" y="774064"/>
                  </a:lnTo>
                  <a:lnTo>
                    <a:pt x="3622303" y="774229"/>
                  </a:lnTo>
                  <a:lnTo>
                    <a:pt x="3634140" y="774424"/>
                  </a:lnTo>
                  <a:lnTo>
                    <a:pt x="3645978" y="774652"/>
                  </a:lnTo>
                  <a:lnTo>
                    <a:pt x="3657816" y="774920"/>
                  </a:lnTo>
                  <a:lnTo>
                    <a:pt x="3669653" y="775235"/>
                  </a:lnTo>
                  <a:lnTo>
                    <a:pt x="3681491" y="775604"/>
                  </a:lnTo>
                  <a:lnTo>
                    <a:pt x="3693328" y="776039"/>
                  </a:lnTo>
                  <a:lnTo>
                    <a:pt x="3705166" y="776548"/>
                  </a:lnTo>
                  <a:lnTo>
                    <a:pt x="3717004" y="777146"/>
                  </a:lnTo>
                  <a:lnTo>
                    <a:pt x="3728841" y="777848"/>
                  </a:lnTo>
                  <a:lnTo>
                    <a:pt x="3740679" y="778672"/>
                  </a:lnTo>
                  <a:lnTo>
                    <a:pt x="3752516" y="779637"/>
                  </a:lnTo>
                  <a:lnTo>
                    <a:pt x="3764354" y="780769"/>
                  </a:lnTo>
                  <a:lnTo>
                    <a:pt x="3776191" y="782095"/>
                  </a:lnTo>
                  <a:lnTo>
                    <a:pt x="3788029" y="783648"/>
                  </a:lnTo>
                  <a:lnTo>
                    <a:pt x="3799867" y="785465"/>
                  </a:lnTo>
                  <a:lnTo>
                    <a:pt x="3811704" y="787590"/>
                  </a:lnTo>
                  <a:lnTo>
                    <a:pt x="3823542" y="790072"/>
                  </a:lnTo>
                  <a:lnTo>
                    <a:pt x="3835379" y="792970"/>
                  </a:lnTo>
                  <a:lnTo>
                    <a:pt x="3847217" y="796347"/>
                  </a:lnTo>
                  <a:lnTo>
                    <a:pt x="3859055" y="800278"/>
                  </a:lnTo>
                  <a:lnTo>
                    <a:pt x="3870892" y="804846"/>
                  </a:lnTo>
                  <a:lnTo>
                    <a:pt x="3882730" y="810145"/>
                  </a:lnTo>
                  <a:lnTo>
                    <a:pt x="3894567" y="816277"/>
                  </a:lnTo>
                  <a:lnTo>
                    <a:pt x="3906405" y="823355"/>
                  </a:lnTo>
                  <a:lnTo>
                    <a:pt x="3918243" y="831501"/>
                  </a:lnTo>
                  <a:lnTo>
                    <a:pt x="3930080" y="840845"/>
                  </a:lnTo>
                  <a:lnTo>
                    <a:pt x="3941918" y="851520"/>
                  </a:lnTo>
                  <a:lnTo>
                    <a:pt x="3953755" y="863661"/>
                  </a:lnTo>
                  <a:lnTo>
                    <a:pt x="3965593" y="877401"/>
                  </a:lnTo>
                  <a:lnTo>
                    <a:pt x="3977431" y="892860"/>
                  </a:lnTo>
                  <a:lnTo>
                    <a:pt x="3989268" y="910142"/>
                  </a:lnTo>
                  <a:lnTo>
                    <a:pt x="4001106" y="929321"/>
                  </a:lnTo>
                  <a:lnTo>
                    <a:pt x="4012943" y="950437"/>
                  </a:lnTo>
                  <a:lnTo>
                    <a:pt x="4024781" y="973480"/>
                  </a:lnTo>
                  <a:lnTo>
                    <a:pt x="4036619" y="998386"/>
                  </a:lnTo>
                  <a:lnTo>
                    <a:pt x="4048456" y="1025026"/>
                  </a:lnTo>
                  <a:lnTo>
                    <a:pt x="4060294" y="1053207"/>
                  </a:lnTo>
                  <a:lnTo>
                    <a:pt x="4072131" y="1082668"/>
                  </a:lnTo>
                  <a:lnTo>
                    <a:pt x="4083969" y="1113091"/>
                  </a:lnTo>
                  <a:lnTo>
                    <a:pt x="4095806" y="1144112"/>
                  </a:lnTo>
                  <a:lnTo>
                    <a:pt x="4107644" y="1175336"/>
                  </a:lnTo>
                  <a:lnTo>
                    <a:pt x="4119482" y="1206357"/>
                  </a:lnTo>
                  <a:lnTo>
                    <a:pt x="4131319" y="1236780"/>
                  </a:lnTo>
                  <a:lnTo>
                    <a:pt x="4143157" y="1266241"/>
                  </a:lnTo>
                  <a:lnTo>
                    <a:pt x="4154994" y="1294422"/>
                  </a:lnTo>
                  <a:lnTo>
                    <a:pt x="4166832" y="1321062"/>
                  </a:lnTo>
                  <a:lnTo>
                    <a:pt x="4178670" y="1345968"/>
                  </a:lnTo>
                  <a:lnTo>
                    <a:pt x="4190507" y="1369011"/>
                  </a:lnTo>
                  <a:lnTo>
                    <a:pt x="4202345" y="1390127"/>
                  </a:lnTo>
                  <a:lnTo>
                    <a:pt x="4214182" y="1409306"/>
                  </a:lnTo>
                  <a:lnTo>
                    <a:pt x="4226020" y="1426587"/>
                  </a:lnTo>
                  <a:lnTo>
                    <a:pt x="4237858" y="1442047"/>
                  </a:lnTo>
                  <a:lnTo>
                    <a:pt x="4249695" y="1455786"/>
                  </a:lnTo>
                  <a:lnTo>
                    <a:pt x="4261533" y="1467928"/>
                  </a:lnTo>
                  <a:lnTo>
                    <a:pt x="4273370" y="1478603"/>
                  </a:lnTo>
                  <a:lnTo>
                    <a:pt x="4285208" y="1487946"/>
                  </a:lnTo>
                  <a:lnTo>
                    <a:pt x="4297046" y="1496093"/>
                  </a:lnTo>
                  <a:lnTo>
                    <a:pt x="4308883" y="1503171"/>
                  </a:lnTo>
                  <a:lnTo>
                    <a:pt x="4320721" y="1509303"/>
                  </a:lnTo>
                  <a:lnTo>
                    <a:pt x="4332558" y="1514601"/>
                  </a:lnTo>
                  <a:lnTo>
                    <a:pt x="4344396" y="1519170"/>
                  </a:lnTo>
                  <a:lnTo>
                    <a:pt x="4356234" y="1523101"/>
                  </a:lnTo>
                  <a:lnTo>
                    <a:pt x="4368071" y="1526478"/>
                  </a:lnTo>
                  <a:lnTo>
                    <a:pt x="4379909" y="1529375"/>
                  </a:lnTo>
                  <a:lnTo>
                    <a:pt x="4391746" y="1531858"/>
                  </a:lnTo>
                  <a:lnTo>
                    <a:pt x="4403584" y="1533983"/>
                  </a:lnTo>
                  <a:lnTo>
                    <a:pt x="4415421" y="1535800"/>
                  </a:lnTo>
                  <a:lnTo>
                    <a:pt x="4427259" y="1537353"/>
                  </a:lnTo>
                  <a:lnTo>
                    <a:pt x="4439097" y="1538679"/>
                  </a:lnTo>
                  <a:lnTo>
                    <a:pt x="4450934" y="1539810"/>
                  </a:lnTo>
                  <a:lnTo>
                    <a:pt x="4462772" y="1540776"/>
                  </a:lnTo>
                  <a:lnTo>
                    <a:pt x="4474609" y="1541599"/>
                  </a:lnTo>
                  <a:lnTo>
                    <a:pt x="4486447" y="1542301"/>
                  </a:lnTo>
                  <a:lnTo>
                    <a:pt x="4498285" y="1542899"/>
                  </a:lnTo>
                  <a:lnTo>
                    <a:pt x="4510122" y="1543409"/>
                  </a:lnTo>
                  <a:lnTo>
                    <a:pt x="4521960" y="1543843"/>
                  </a:lnTo>
                  <a:lnTo>
                    <a:pt x="4533797" y="1544213"/>
                  </a:lnTo>
                  <a:lnTo>
                    <a:pt x="4545635" y="1544528"/>
                  </a:lnTo>
                  <a:lnTo>
                    <a:pt x="4557473" y="1544796"/>
                  </a:lnTo>
                  <a:lnTo>
                    <a:pt x="4569310" y="1545024"/>
                  </a:lnTo>
                  <a:lnTo>
                    <a:pt x="4581148" y="1545218"/>
                  </a:lnTo>
                  <a:lnTo>
                    <a:pt x="4592985" y="1545383"/>
                  </a:lnTo>
                  <a:lnTo>
                    <a:pt x="4604823" y="1545524"/>
                  </a:lnTo>
                  <a:lnTo>
                    <a:pt x="4616661" y="1545644"/>
                  </a:lnTo>
                  <a:lnTo>
                    <a:pt x="4628498" y="1545746"/>
                  </a:lnTo>
                  <a:lnTo>
                    <a:pt x="4640336" y="1545833"/>
                  </a:lnTo>
                  <a:lnTo>
                    <a:pt x="4652173" y="1545906"/>
                  </a:lnTo>
                  <a:lnTo>
                    <a:pt x="4664011" y="1545969"/>
                  </a:lnTo>
                  <a:lnTo>
                    <a:pt x="4675849" y="1546023"/>
                  </a:lnTo>
                  <a:lnTo>
                    <a:pt x="4687686" y="1546068"/>
                  </a:lnTo>
                </a:path>
              </a:pathLst>
            </a:custGeom>
            <a:ln w="40651" cap="flat">
              <a:solidFill>
                <a:srgbClr val="E8E8E8">
                  <a:alpha val="100000"/>
                </a:srgbClr>
              </a:solidFill>
              <a:prstDash val="solid"/>
              <a:round/>
            </a:ln>
          </p:spPr>
          <p:txBody>
            <a:bodyPr/>
            <a:lstStyle/>
            <a:p/>
          </p:txBody>
        </p:sp>
        <p:sp>
          <p:nvSpPr>
            <p:cNvPr id="25" name="pl25"/>
            <p:cNvSpPr/>
            <p:nvPr/>
          </p:nvSpPr>
          <p:spPr>
            <a:xfrm>
              <a:off x="2482351" y="5286640"/>
              <a:ext cx="4687686" cy="515212"/>
            </a:xfrm>
            <a:custGeom>
              <a:avLst/>
              <a:pathLst>
                <a:path w="4687686" h="515212">
                  <a:moveTo>
                    <a:pt x="0" y="515125"/>
                  </a:moveTo>
                  <a:lnTo>
                    <a:pt x="11837" y="515095"/>
                  </a:lnTo>
                  <a:lnTo>
                    <a:pt x="23675" y="515059"/>
                  </a:lnTo>
                  <a:lnTo>
                    <a:pt x="35512" y="515017"/>
                  </a:lnTo>
                  <a:lnTo>
                    <a:pt x="47350" y="514968"/>
                  </a:lnTo>
                  <a:lnTo>
                    <a:pt x="59187" y="514910"/>
                  </a:lnTo>
                  <a:lnTo>
                    <a:pt x="71025" y="514842"/>
                  </a:lnTo>
                  <a:lnTo>
                    <a:pt x="82863" y="514763"/>
                  </a:lnTo>
                  <a:lnTo>
                    <a:pt x="94700" y="514669"/>
                  </a:lnTo>
                  <a:lnTo>
                    <a:pt x="106538" y="514559"/>
                  </a:lnTo>
                  <a:lnTo>
                    <a:pt x="118375" y="514429"/>
                  </a:lnTo>
                  <a:lnTo>
                    <a:pt x="130213" y="514277"/>
                  </a:lnTo>
                  <a:lnTo>
                    <a:pt x="142051" y="514098"/>
                  </a:lnTo>
                  <a:lnTo>
                    <a:pt x="153888" y="513888"/>
                  </a:lnTo>
                  <a:lnTo>
                    <a:pt x="165726" y="513642"/>
                  </a:lnTo>
                  <a:lnTo>
                    <a:pt x="177563" y="513353"/>
                  </a:lnTo>
                  <a:lnTo>
                    <a:pt x="189401" y="513013"/>
                  </a:lnTo>
                  <a:lnTo>
                    <a:pt x="201239" y="512614"/>
                  </a:lnTo>
                  <a:lnTo>
                    <a:pt x="213076" y="512146"/>
                  </a:lnTo>
                  <a:lnTo>
                    <a:pt x="224914" y="511597"/>
                  </a:lnTo>
                  <a:lnTo>
                    <a:pt x="236751" y="510953"/>
                  </a:lnTo>
                  <a:lnTo>
                    <a:pt x="248589" y="510199"/>
                  </a:lnTo>
                  <a:lnTo>
                    <a:pt x="260427" y="509315"/>
                  </a:lnTo>
                  <a:lnTo>
                    <a:pt x="272264" y="508280"/>
                  </a:lnTo>
                  <a:lnTo>
                    <a:pt x="284102" y="507068"/>
                  </a:lnTo>
                  <a:lnTo>
                    <a:pt x="295939" y="505652"/>
                  </a:lnTo>
                  <a:lnTo>
                    <a:pt x="307777" y="503997"/>
                  </a:lnTo>
                  <a:lnTo>
                    <a:pt x="319614" y="502065"/>
                  </a:lnTo>
                  <a:lnTo>
                    <a:pt x="331452" y="499814"/>
                  </a:lnTo>
                  <a:lnTo>
                    <a:pt x="343290" y="497193"/>
                  </a:lnTo>
                  <a:lnTo>
                    <a:pt x="355127" y="494147"/>
                  </a:lnTo>
                  <a:lnTo>
                    <a:pt x="366965" y="490615"/>
                  </a:lnTo>
                  <a:lnTo>
                    <a:pt x="378802" y="486527"/>
                  </a:lnTo>
                  <a:lnTo>
                    <a:pt x="390640" y="481808"/>
                  </a:lnTo>
                  <a:lnTo>
                    <a:pt x="402478" y="476377"/>
                  </a:lnTo>
                  <a:lnTo>
                    <a:pt x="414315" y="470148"/>
                  </a:lnTo>
                  <a:lnTo>
                    <a:pt x="426153" y="463032"/>
                  </a:lnTo>
                  <a:lnTo>
                    <a:pt x="437990" y="454937"/>
                  </a:lnTo>
                  <a:lnTo>
                    <a:pt x="449828" y="445777"/>
                  </a:lnTo>
                  <a:lnTo>
                    <a:pt x="461666" y="435471"/>
                  </a:lnTo>
                  <a:lnTo>
                    <a:pt x="473503" y="423950"/>
                  </a:lnTo>
                  <a:lnTo>
                    <a:pt x="485341" y="411164"/>
                  </a:lnTo>
                  <a:lnTo>
                    <a:pt x="497178" y="397087"/>
                  </a:lnTo>
                  <a:lnTo>
                    <a:pt x="509016" y="381725"/>
                  </a:lnTo>
                  <a:lnTo>
                    <a:pt x="520854" y="365121"/>
                  </a:lnTo>
                  <a:lnTo>
                    <a:pt x="532691" y="347361"/>
                  </a:lnTo>
                  <a:lnTo>
                    <a:pt x="544529" y="328574"/>
                  </a:lnTo>
                  <a:lnTo>
                    <a:pt x="556366" y="308933"/>
                  </a:lnTo>
                  <a:lnTo>
                    <a:pt x="568204" y="288651"/>
                  </a:lnTo>
                  <a:lnTo>
                    <a:pt x="580042" y="267970"/>
                  </a:lnTo>
                  <a:lnTo>
                    <a:pt x="591879" y="247154"/>
                  </a:lnTo>
                  <a:lnTo>
                    <a:pt x="603717" y="226474"/>
                  </a:lnTo>
                  <a:lnTo>
                    <a:pt x="615554" y="206191"/>
                  </a:lnTo>
                  <a:lnTo>
                    <a:pt x="627392" y="186551"/>
                  </a:lnTo>
                  <a:lnTo>
                    <a:pt x="639229" y="167764"/>
                  </a:lnTo>
                  <a:lnTo>
                    <a:pt x="651067" y="150004"/>
                  </a:lnTo>
                  <a:lnTo>
                    <a:pt x="662905" y="133400"/>
                  </a:lnTo>
                  <a:lnTo>
                    <a:pt x="674742" y="118038"/>
                  </a:lnTo>
                  <a:lnTo>
                    <a:pt x="686580" y="103960"/>
                  </a:lnTo>
                  <a:lnTo>
                    <a:pt x="698417" y="91174"/>
                  </a:lnTo>
                  <a:lnTo>
                    <a:pt x="710255" y="79653"/>
                  </a:lnTo>
                  <a:lnTo>
                    <a:pt x="722093" y="69347"/>
                  </a:lnTo>
                  <a:lnTo>
                    <a:pt x="733930" y="60187"/>
                  </a:lnTo>
                  <a:lnTo>
                    <a:pt x="745768" y="52093"/>
                  </a:lnTo>
                  <a:lnTo>
                    <a:pt x="757605" y="44976"/>
                  </a:lnTo>
                  <a:lnTo>
                    <a:pt x="769443" y="38747"/>
                  </a:lnTo>
                  <a:lnTo>
                    <a:pt x="781281" y="33316"/>
                  </a:lnTo>
                  <a:lnTo>
                    <a:pt x="793118" y="28598"/>
                  </a:lnTo>
                  <a:lnTo>
                    <a:pt x="804956" y="24510"/>
                  </a:lnTo>
                  <a:lnTo>
                    <a:pt x="816793" y="20977"/>
                  </a:lnTo>
                  <a:lnTo>
                    <a:pt x="828631" y="17932"/>
                  </a:lnTo>
                  <a:lnTo>
                    <a:pt x="840469" y="15311"/>
                  </a:lnTo>
                  <a:lnTo>
                    <a:pt x="852306" y="13060"/>
                  </a:lnTo>
                  <a:lnTo>
                    <a:pt x="864144" y="11128"/>
                  </a:lnTo>
                  <a:lnTo>
                    <a:pt x="875981" y="9473"/>
                  </a:lnTo>
                  <a:lnTo>
                    <a:pt x="887819" y="8057"/>
                  </a:lnTo>
                  <a:lnTo>
                    <a:pt x="899657" y="6845"/>
                  </a:lnTo>
                  <a:lnTo>
                    <a:pt x="911494" y="5810"/>
                  </a:lnTo>
                  <a:lnTo>
                    <a:pt x="923332" y="4926"/>
                  </a:lnTo>
                  <a:lnTo>
                    <a:pt x="935169" y="4171"/>
                  </a:lnTo>
                  <a:lnTo>
                    <a:pt x="947007" y="3528"/>
                  </a:lnTo>
                  <a:lnTo>
                    <a:pt x="958844" y="2979"/>
                  </a:lnTo>
                  <a:lnTo>
                    <a:pt x="970682" y="2511"/>
                  </a:lnTo>
                  <a:lnTo>
                    <a:pt x="982520" y="2112"/>
                  </a:lnTo>
                  <a:lnTo>
                    <a:pt x="994357" y="1772"/>
                  </a:lnTo>
                  <a:lnTo>
                    <a:pt x="1006195" y="1483"/>
                  </a:lnTo>
                  <a:lnTo>
                    <a:pt x="1018032" y="1236"/>
                  </a:lnTo>
                  <a:lnTo>
                    <a:pt x="1029870" y="1026"/>
                  </a:lnTo>
                  <a:lnTo>
                    <a:pt x="1041708" y="848"/>
                  </a:lnTo>
                  <a:lnTo>
                    <a:pt x="1053545" y="696"/>
                  </a:lnTo>
                  <a:lnTo>
                    <a:pt x="1065383" y="566"/>
                  </a:lnTo>
                  <a:lnTo>
                    <a:pt x="1077220" y="456"/>
                  </a:lnTo>
                  <a:lnTo>
                    <a:pt x="1089058" y="362"/>
                  </a:lnTo>
                  <a:lnTo>
                    <a:pt x="1100896" y="282"/>
                  </a:lnTo>
                  <a:lnTo>
                    <a:pt x="1112733" y="214"/>
                  </a:lnTo>
                  <a:lnTo>
                    <a:pt x="1124571" y="156"/>
                  </a:lnTo>
                  <a:lnTo>
                    <a:pt x="1136408" y="107"/>
                  </a:lnTo>
                  <a:lnTo>
                    <a:pt x="1148246" y="65"/>
                  </a:lnTo>
                  <a:lnTo>
                    <a:pt x="1160084" y="30"/>
                  </a:lnTo>
                  <a:lnTo>
                    <a:pt x="1171921" y="0"/>
                  </a:lnTo>
                  <a:lnTo>
                    <a:pt x="1171921" y="0"/>
                  </a:lnTo>
                  <a:lnTo>
                    <a:pt x="1183759" y="30"/>
                  </a:lnTo>
                  <a:lnTo>
                    <a:pt x="1195596" y="65"/>
                  </a:lnTo>
                  <a:lnTo>
                    <a:pt x="1207434" y="107"/>
                  </a:lnTo>
                  <a:lnTo>
                    <a:pt x="1219272" y="156"/>
                  </a:lnTo>
                  <a:lnTo>
                    <a:pt x="1231109" y="214"/>
                  </a:lnTo>
                  <a:lnTo>
                    <a:pt x="1242947" y="282"/>
                  </a:lnTo>
                  <a:lnTo>
                    <a:pt x="1254784" y="362"/>
                  </a:lnTo>
                  <a:lnTo>
                    <a:pt x="1266622" y="456"/>
                  </a:lnTo>
                  <a:lnTo>
                    <a:pt x="1278459" y="566"/>
                  </a:lnTo>
                  <a:lnTo>
                    <a:pt x="1290297" y="696"/>
                  </a:lnTo>
                  <a:lnTo>
                    <a:pt x="1302135" y="848"/>
                  </a:lnTo>
                  <a:lnTo>
                    <a:pt x="1313972" y="1026"/>
                  </a:lnTo>
                  <a:lnTo>
                    <a:pt x="1325810" y="1236"/>
                  </a:lnTo>
                  <a:lnTo>
                    <a:pt x="1337647" y="1483"/>
                  </a:lnTo>
                  <a:lnTo>
                    <a:pt x="1349485" y="1772"/>
                  </a:lnTo>
                  <a:lnTo>
                    <a:pt x="1361323" y="2112"/>
                  </a:lnTo>
                  <a:lnTo>
                    <a:pt x="1373160" y="2511"/>
                  </a:lnTo>
                  <a:lnTo>
                    <a:pt x="1384998" y="2979"/>
                  </a:lnTo>
                  <a:lnTo>
                    <a:pt x="1396835" y="3528"/>
                  </a:lnTo>
                  <a:lnTo>
                    <a:pt x="1408673" y="4171"/>
                  </a:lnTo>
                  <a:lnTo>
                    <a:pt x="1420511" y="4926"/>
                  </a:lnTo>
                  <a:lnTo>
                    <a:pt x="1432348" y="5810"/>
                  </a:lnTo>
                  <a:lnTo>
                    <a:pt x="1444186" y="6845"/>
                  </a:lnTo>
                  <a:lnTo>
                    <a:pt x="1456023" y="8057"/>
                  </a:lnTo>
                  <a:lnTo>
                    <a:pt x="1467861" y="9473"/>
                  </a:lnTo>
                  <a:lnTo>
                    <a:pt x="1479699" y="11128"/>
                  </a:lnTo>
                  <a:lnTo>
                    <a:pt x="1491536" y="13060"/>
                  </a:lnTo>
                  <a:lnTo>
                    <a:pt x="1503374" y="15311"/>
                  </a:lnTo>
                  <a:lnTo>
                    <a:pt x="1515211" y="17932"/>
                  </a:lnTo>
                  <a:lnTo>
                    <a:pt x="1527049" y="20977"/>
                  </a:lnTo>
                  <a:lnTo>
                    <a:pt x="1538887" y="24510"/>
                  </a:lnTo>
                  <a:lnTo>
                    <a:pt x="1550724" y="28598"/>
                  </a:lnTo>
                  <a:lnTo>
                    <a:pt x="1562562" y="33316"/>
                  </a:lnTo>
                  <a:lnTo>
                    <a:pt x="1574399" y="38747"/>
                  </a:lnTo>
                  <a:lnTo>
                    <a:pt x="1586237" y="44976"/>
                  </a:lnTo>
                  <a:lnTo>
                    <a:pt x="1598074" y="52093"/>
                  </a:lnTo>
                  <a:lnTo>
                    <a:pt x="1609912" y="60187"/>
                  </a:lnTo>
                  <a:lnTo>
                    <a:pt x="1621750" y="69347"/>
                  </a:lnTo>
                  <a:lnTo>
                    <a:pt x="1633587" y="79653"/>
                  </a:lnTo>
                  <a:lnTo>
                    <a:pt x="1645425" y="91174"/>
                  </a:lnTo>
                  <a:lnTo>
                    <a:pt x="1657262" y="103960"/>
                  </a:lnTo>
                  <a:lnTo>
                    <a:pt x="1669100" y="118038"/>
                  </a:lnTo>
                  <a:lnTo>
                    <a:pt x="1680938" y="133400"/>
                  </a:lnTo>
                  <a:lnTo>
                    <a:pt x="1692775" y="150004"/>
                  </a:lnTo>
                  <a:lnTo>
                    <a:pt x="1704613" y="167764"/>
                  </a:lnTo>
                  <a:lnTo>
                    <a:pt x="1716450" y="186551"/>
                  </a:lnTo>
                  <a:lnTo>
                    <a:pt x="1728288" y="206191"/>
                  </a:lnTo>
                  <a:lnTo>
                    <a:pt x="1740126" y="226474"/>
                  </a:lnTo>
                  <a:lnTo>
                    <a:pt x="1751963" y="247154"/>
                  </a:lnTo>
                  <a:lnTo>
                    <a:pt x="1763801" y="267970"/>
                  </a:lnTo>
                  <a:lnTo>
                    <a:pt x="1775638" y="288651"/>
                  </a:lnTo>
                  <a:lnTo>
                    <a:pt x="1787476" y="308933"/>
                  </a:lnTo>
                  <a:lnTo>
                    <a:pt x="1799314" y="328574"/>
                  </a:lnTo>
                  <a:lnTo>
                    <a:pt x="1811151" y="347361"/>
                  </a:lnTo>
                  <a:lnTo>
                    <a:pt x="1822989" y="365121"/>
                  </a:lnTo>
                  <a:lnTo>
                    <a:pt x="1834826" y="381725"/>
                  </a:lnTo>
                  <a:lnTo>
                    <a:pt x="1846664" y="397087"/>
                  </a:lnTo>
                  <a:lnTo>
                    <a:pt x="1858502" y="411164"/>
                  </a:lnTo>
                  <a:lnTo>
                    <a:pt x="1870339" y="423950"/>
                  </a:lnTo>
                  <a:lnTo>
                    <a:pt x="1882177" y="435471"/>
                  </a:lnTo>
                  <a:lnTo>
                    <a:pt x="1894014" y="445777"/>
                  </a:lnTo>
                  <a:lnTo>
                    <a:pt x="1905852" y="454937"/>
                  </a:lnTo>
                  <a:lnTo>
                    <a:pt x="1917689" y="463032"/>
                  </a:lnTo>
                  <a:lnTo>
                    <a:pt x="1929527" y="470148"/>
                  </a:lnTo>
                  <a:lnTo>
                    <a:pt x="1941365" y="476377"/>
                  </a:lnTo>
                  <a:lnTo>
                    <a:pt x="1953202" y="481808"/>
                  </a:lnTo>
                  <a:lnTo>
                    <a:pt x="1965040" y="486527"/>
                  </a:lnTo>
                  <a:lnTo>
                    <a:pt x="1976877" y="490615"/>
                  </a:lnTo>
                  <a:lnTo>
                    <a:pt x="1988715" y="494147"/>
                  </a:lnTo>
                  <a:lnTo>
                    <a:pt x="2000553" y="497193"/>
                  </a:lnTo>
                  <a:lnTo>
                    <a:pt x="2012390" y="499814"/>
                  </a:lnTo>
                  <a:lnTo>
                    <a:pt x="2024228" y="502065"/>
                  </a:lnTo>
                  <a:lnTo>
                    <a:pt x="2036065" y="503997"/>
                  </a:lnTo>
                  <a:lnTo>
                    <a:pt x="2047903" y="505652"/>
                  </a:lnTo>
                  <a:lnTo>
                    <a:pt x="2059741" y="507068"/>
                  </a:lnTo>
                  <a:lnTo>
                    <a:pt x="2071578" y="508280"/>
                  </a:lnTo>
                  <a:lnTo>
                    <a:pt x="2083416" y="509315"/>
                  </a:lnTo>
                  <a:lnTo>
                    <a:pt x="2095253" y="510199"/>
                  </a:lnTo>
                  <a:lnTo>
                    <a:pt x="2107091" y="510953"/>
                  </a:lnTo>
                  <a:lnTo>
                    <a:pt x="2118929" y="511597"/>
                  </a:lnTo>
                  <a:lnTo>
                    <a:pt x="2130766" y="512146"/>
                  </a:lnTo>
                  <a:lnTo>
                    <a:pt x="2142604" y="512614"/>
                  </a:lnTo>
                  <a:lnTo>
                    <a:pt x="2154441" y="513013"/>
                  </a:lnTo>
                  <a:lnTo>
                    <a:pt x="2166279" y="513353"/>
                  </a:lnTo>
                  <a:lnTo>
                    <a:pt x="2178117" y="513642"/>
                  </a:lnTo>
                  <a:lnTo>
                    <a:pt x="2189954" y="513888"/>
                  </a:lnTo>
                  <a:lnTo>
                    <a:pt x="2201792" y="514098"/>
                  </a:lnTo>
                  <a:lnTo>
                    <a:pt x="2213629" y="514277"/>
                  </a:lnTo>
                  <a:lnTo>
                    <a:pt x="2225467" y="514429"/>
                  </a:lnTo>
                  <a:lnTo>
                    <a:pt x="2237304" y="514559"/>
                  </a:lnTo>
                  <a:lnTo>
                    <a:pt x="2249142" y="514669"/>
                  </a:lnTo>
                  <a:lnTo>
                    <a:pt x="2260980" y="514763"/>
                  </a:lnTo>
                  <a:lnTo>
                    <a:pt x="2272817" y="514842"/>
                  </a:lnTo>
                  <a:lnTo>
                    <a:pt x="2284655" y="514910"/>
                  </a:lnTo>
                  <a:lnTo>
                    <a:pt x="2296492" y="514968"/>
                  </a:lnTo>
                  <a:lnTo>
                    <a:pt x="2308330" y="515017"/>
                  </a:lnTo>
                  <a:lnTo>
                    <a:pt x="2320168" y="515059"/>
                  </a:lnTo>
                  <a:lnTo>
                    <a:pt x="2332005" y="515095"/>
                  </a:lnTo>
                  <a:lnTo>
                    <a:pt x="2343843" y="515125"/>
                  </a:lnTo>
                  <a:lnTo>
                    <a:pt x="2343843" y="515212"/>
                  </a:lnTo>
                  <a:lnTo>
                    <a:pt x="2355680" y="515196"/>
                  </a:lnTo>
                  <a:lnTo>
                    <a:pt x="2367518" y="515179"/>
                  </a:lnTo>
                  <a:lnTo>
                    <a:pt x="2379356" y="515158"/>
                  </a:lnTo>
                  <a:lnTo>
                    <a:pt x="2391193" y="515133"/>
                  </a:lnTo>
                  <a:lnTo>
                    <a:pt x="2403031" y="515104"/>
                  </a:lnTo>
                  <a:lnTo>
                    <a:pt x="2414868" y="515070"/>
                  </a:lnTo>
                  <a:lnTo>
                    <a:pt x="2426706" y="515030"/>
                  </a:lnTo>
                  <a:lnTo>
                    <a:pt x="2438544" y="514983"/>
                  </a:lnTo>
                  <a:lnTo>
                    <a:pt x="2450381" y="514928"/>
                  </a:lnTo>
                  <a:lnTo>
                    <a:pt x="2462219" y="514864"/>
                  </a:lnTo>
                  <a:lnTo>
                    <a:pt x="2474056" y="514788"/>
                  </a:lnTo>
                  <a:lnTo>
                    <a:pt x="2485894" y="514698"/>
                  </a:lnTo>
                  <a:lnTo>
                    <a:pt x="2497732" y="514593"/>
                  </a:lnTo>
                  <a:lnTo>
                    <a:pt x="2509569" y="514470"/>
                  </a:lnTo>
                  <a:lnTo>
                    <a:pt x="2521407" y="514325"/>
                  </a:lnTo>
                  <a:lnTo>
                    <a:pt x="2533244" y="514155"/>
                  </a:lnTo>
                  <a:lnTo>
                    <a:pt x="2545082" y="513956"/>
                  </a:lnTo>
                  <a:lnTo>
                    <a:pt x="2556919" y="513722"/>
                  </a:lnTo>
                  <a:lnTo>
                    <a:pt x="2568757" y="513448"/>
                  </a:lnTo>
                  <a:lnTo>
                    <a:pt x="2580595" y="513126"/>
                  </a:lnTo>
                  <a:lnTo>
                    <a:pt x="2592432" y="512748"/>
                  </a:lnTo>
                  <a:lnTo>
                    <a:pt x="2604270" y="512306"/>
                  </a:lnTo>
                  <a:lnTo>
                    <a:pt x="2616107" y="511789"/>
                  </a:lnTo>
                  <a:lnTo>
                    <a:pt x="2627945" y="511183"/>
                  </a:lnTo>
                  <a:lnTo>
                    <a:pt x="2639783" y="510475"/>
                  </a:lnTo>
                  <a:lnTo>
                    <a:pt x="2651620" y="509647"/>
                  </a:lnTo>
                  <a:lnTo>
                    <a:pt x="2663458" y="508682"/>
                  </a:lnTo>
                  <a:lnTo>
                    <a:pt x="2675295" y="507556"/>
                  </a:lnTo>
                  <a:lnTo>
                    <a:pt x="2687133" y="506246"/>
                  </a:lnTo>
                  <a:lnTo>
                    <a:pt x="2698971" y="504723"/>
                  </a:lnTo>
                  <a:lnTo>
                    <a:pt x="2710808" y="502957"/>
                  </a:lnTo>
                  <a:lnTo>
                    <a:pt x="2722646" y="500913"/>
                  </a:lnTo>
                  <a:lnTo>
                    <a:pt x="2734483" y="498553"/>
                  </a:lnTo>
                  <a:lnTo>
                    <a:pt x="2746321" y="495838"/>
                  </a:lnTo>
                  <a:lnTo>
                    <a:pt x="2758159" y="492723"/>
                  </a:lnTo>
                  <a:lnTo>
                    <a:pt x="2769996" y="489165"/>
                  </a:lnTo>
                  <a:lnTo>
                    <a:pt x="2781834" y="485118"/>
                  </a:lnTo>
                  <a:lnTo>
                    <a:pt x="2793671" y="480538"/>
                  </a:lnTo>
                  <a:lnTo>
                    <a:pt x="2805509" y="475385"/>
                  </a:lnTo>
                  <a:lnTo>
                    <a:pt x="2817347" y="469624"/>
                  </a:lnTo>
                  <a:lnTo>
                    <a:pt x="2829184" y="463231"/>
                  </a:lnTo>
                  <a:lnTo>
                    <a:pt x="2841022" y="456193"/>
                  </a:lnTo>
                  <a:lnTo>
                    <a:pt x="2852859" y="448512"/>
                  </a:lnTo>
                  <a:lnTo>
                    <a:pt x="2864697" y="440210"/>
                  </a:lnTo>
                  <a:lnTo>
                    <a:pt x="2876534" y="431329"/>
                  </a:lnTo>
                  <a:lnTo>
                    <a:pt x="2888372" y="421936"/>
                  </a:lnTo>
                  <a:lnTo>
                    <a:pt x="2900210" y="412116"/>
                  </a:lnTo>
                  <a:lnTo>
                    <a:pt x="2912047" y="401975"/>
                  </a:lnTo>
                  <a:lnTo>
                    <a:pt x="2923885" y="391634"/>
                  </a:lnTo>
                  <a:lnTo>
                    <a:pt x="2935722" y="381226"/>
                  </a:lnTo>
                  <a:lnTo>
                    <a:pt x="2947560" y="370886"/>
                  </a:lnTo>
                  <a:lnTo>
                    <a:pt x="2959398" y="360745"/>
                  </a:lnTo>
                  <a:lnTo>
                    <a:pt x="2971235" y="350924"/>
                  </a:lnTo>
                  <a:lnTo>
                    <a:pt x="2983073" y="341531"/>
                  </a:lnTo>
                  <a:lnTo>
                    <a:pt x="2994910" y="332651"/>
                  </a:lnTo>
                  <a:lnTo>
                    <a:pt x="3006748" y="324349"/>
                  </a:lnTo>
                  <a:lnTo>
                    <a:pt x="3018586" y="316668"/>
                  </a:lnTo>
                  <a:lnTo>
                    <a:pt x="3030423" y="309629"/>
                  </a:lnTo>
                  <a:lnTo>
                    <a:pt x="3042261" y="303236"/>
                  </a:lnTo>
                  <a:lnTo>
                    <a:pt x="3054098" y="297476"/>
                  </a:lnTo>
                  <a:lnTo>
                    <a:pt x="3065936" y="292323"/>
                  </a:lnTo>
                  <a:lnTo>
                    <a:pt x="3077774" y="287743"/>
                  </a:lnTo>
                  <a:lnTo>
                    <a:pt x="3089611" y="283696"/>
                  </a:lnTo>
                  <a:lnTo>
                    <a:pt x="3101449" y="280137"/>
                  </a:lnTo>
                  <a:lnTo>
                    <a:pt x="3113286" y="277023"/>
                  </a:lnTo>
                  <a:lnTo>
                    <a:pt x="3125124" y="274307"/>
                  </a:lnTo>
                  <a:lnTo>
                    <a:pt x="3136962" y="271948"/>
                  </a:lnTo>
                  <a:lnTo>
                    <a:pt x="3148799" y="269904"/>
                  </a:lnTo>
                  <a:lnTo>
                    <a:pt x="3160637" y="268138"/>
                  </a:lnTo>
                  <a:lnTo>
                    <a:pt x="3172474" y="266615"/>
                  </a:lnTo>
                  <a:lnTo>
                    <a:pt x="3184312" y="265305"/>
                  </a:lnTo>
                  <a:lnTo>
                    <a:pt x="3196149" y="264179"/>
                  </a:lnTo>
                  <a:lnTo>
                    <a:pt x="3207987" y="263213"/>
                  </a:lnTo>
                  <a:lnTo>
                    <a:pt x="3219825" y="262386"/>
                  </a:lnTo>
                  <a:lnTo>
                    <a:pt x="3231662" y="261677"/>
                  </a:lnTo>
                  <a:lnTo>
                    <a:pt x="3243500" y="261072"/>
                  </a:lnTo>
                  <a:lnTo>
                    <a:pt x="3255337" y="260554"/>
                  </a:lnTo>
                  <a:lnTo>
                    <a:pt x="3267175" y="260112"/>
                  </a:lnTo>
                  <a:lnTo>
                    <a:pt x="3279013" y="259735"/>
                  </a:lnTo>
                  <a:lnTo>
                    <a:pt x="3290850" y="259413"/>
                  </a:lnTo>
                  <a:lnTo>
                    <a:pt x="3302688" y="259138"/>
                  </a:lnTo>
                  <a:lnTo>
                    <a:pt x="3314525" y="258904"/>
                  </a:lnTo>
                  <a:lnTo>
                    <a:pt x="3326363" y="258705"/>
                  </a:lnTo>
                  <a:lnTo>
                    <a:pt x="3338201" y="258535"/>
                  </a:lnTo>
                  <a:lnTo>
                    <a:pt x="3350038" y="258390"/>
                  </a:lnTo>
                  <a:lnTo>
                    <a:pt x="3361876" y="258267"/>
                  </a:lnTo>
                  <a:lnTo>
                    <a:pt x="3373713" y="258162"/>
                  </a:lnTo>
                  <a:lnTo>
                    <a:pt x="3385551" y="258073"/>
                  </a:lnTo>
                  <a:lnTo>
                    <a:pt x="3397389" y="257997"/>
                  </a:lnTo>
                  <a:lnTo>
                    <a:pt x="3409226" y="257932"/>
                  </a:lnTo>
                  <a:lnTo>
                    <a:pt x="3421064" y="257877"/>
                  </a:lnTo>
                  <a:lnTo>
                    <a:pt x="3432901" y="257830"/>
                  </a:lnTo>
                  <a:lnTo>
                    <a:pt x="3444739" y="257790"/>
                  </a:lnTo>
                  <a:lnTo>
                    <a:pt x="3456576" y="257756"/>
                  </a:lnTo>
                  <a:lnTo>
                    <a:pt x="3468414" y="257727"/>
                  </a:lnTo>
                  <a:lnTo>
                    <a:pt x="3480252" y="257703"/>
                  </a:lnTo>
                  <a:lnTo>
                    <a:pt x="3492089" y="257682"/>
                  </a:lnTo>
                  <a:lnTo>
                    <a:pt x="3503927" y="257664"/>
                  </a:lnTo>
                  <a:lnTo>
                    <a:pt x="3515764" y="257649"/>
                  </a:lnTo>
                  <a:lnTo>
                    <a:pt x="3515764" y="257649"/>
                  </a:lnTo>
                  <a:lnTo>
                    <a:pt x="3527602" y="257664"/>
                  </a:lnTo>
                  <a:lnTo>
                    <a:pt x="3539440" y="257682"/>
                  </a:lnTo>
                  <a:lnTo>
                    <a:pt x="3551277" y="257703"/>
                  </a:lnTo>
                  <a:lnTo>
                    <a:pt x="3563115" y="257727"/>
                  </a:lnTo>
                  <a:lnTo>
                    <a:pt x="3574952" y="257756"/>
                  </a:lnTo>
                  <a:lnTo>
                    <a:pt x="3586790" y="257790"/>
                  </a:lnTo>
                  <a:lnTo>
                    <a:pt x="3598628" y="257830"/>
                  </a:lnTo>
                  <a:lnTo>
                    <a:pt x="3610465" y="257877"/>
                  </a:lnTo>
                  <a:lnTo>
                    <a:pt x="3622303" y="257932"/>
                  </a:lnTo>
                  <a:lnTo>
                    <a:pt x="3634140" y="257997"/>
                  </a:lnTo>
                  <a:lnTo>
                    <a:pt x="3645978" y="258073"/>
                  </a:lnTo>
                  <a:lnTo>
                    <a:pt x="3657816" y="258162"/>
                  </a:lnTo>
                  <a:lnTo>
                    <a:pt x="3669653" y="258267"/>
                  </a:lnTo>
                  <a:lnTo>
                    <a:pt x="3681491" y="258390"/>
                  </a:lnTo>
                  <a:lnTo>
                    <a:pt x="3693328" y="258535"/>
                  </a:lnTo>
                  <a:lnTo>
                    <a:pt x="3705166" y="258705"/>
                  </a:lnTo>
                  <a:lnTo>
                    <a:pt x="3717004" y="258904"/>
                  </a:lnTo>
                  <a:lnTo>
                    <a:pt x="3728841" y="259138"/>
                  </a:lnTo>
                  <a:lnTo>
                    <a:pt x="3740679" y="259413"/>
                  </a:lnTo>
                  <a:lnTo>
                    <a:pt x="3752516" y="259735"/>
                  </a:lnTo>
                  <a:lnTo>
                    <a:pt x="3764354" y="260112"/>
                  </a:lnTo>
                  <a:lnTo>
                    <a:pt x="3776191" y="260554"/>
                  </a:lnTo>
                  <a:lnTo>
                    <a:pt x="3788029" y="261072"/>
                  </a:lnTo>
                  <a:lnTo>
                    <a:pt x="3799867" y="261677"/>
                  </a:lnTo>
                  <a:lnTo>
                    <a:pt x="3811704" y="262386"/>
                  </a:lnTo>
                  <a:lnTo>
                    <a:pt x="3823542" y="263213"/>
                  </a:lnTo>
                  <a:lnTo>
                    <a:pt x="3835379" y="264179"/>
                  </a:lnTo>
                  <a:lnTo>
                    <a:pt x="3847217" y="265305"/>
                  </a:lnTo>
                  <a:lnTo>
                    <a:pt x="3859055" y="266615"/>
                  </a:lnTo>
                  <a:lnTo>
                    <a:pt x="3870892" y="268138"/>
                  </a:lnTo>
                  <a:lnTo>
                    <a:pt x="3882730" y="269904"/>
                  </a:lnTo>
                  <a:lnTo>
                    <a:pt x="3894567" y="271948"/>
                  </a:lnTo>
                  <a:lnTo>
                    <a:pt x="3906405" y="274307"/>
                  </a:lnTo>
                  <a:lnTo>
                    <a:pt x="3918243" y="277023"/>
                  </a:lnTo>
                  <a:lnTo>
                    <a:pt x="3930080" y="280137"/>
                  </a:lnTo>
                  <a:lnTo>
                    <a:pt x="3941918" y="283696"/>
                  </a:lnTo>
                  <a:lnTo>
                    <a:pt x="3953755" y="287743"/>
                  </a:lnTo>
                  <a:lnTo>
                    <a:pt x="3965593" y="292323"/>
                  </a:lnTo>
                  <a:lnTo>
                    <a:pt x="3977431" y="297476"/>
                  </a:lnTo>
                  <a:lnTo>
                    <a:pt x="3989268" y="303236"/>
                  </a:lnTo>
                  <a:lnTo>
                    <a:pt x="4001106" y="309629"/>
                  </a:lnTo>
                  <a:lnTo>
                    <a:pt x="4012943" y="316668"/>
                  </a:lnTo>
                  <a:lnTo>
                    <a:pt x="4024781" y="324349"/>
                  </a:lnTo>
                  <a:lnTo>
                    <a:pt x="4036619" y="332651"/>
                  </a:lnTo>
                  <a:lnTo>
                    <a:pt x="4048456" y="341531"/>
                  </a:lnTo>
                  <a:lnTo>
                    <a:pt x="4060294" y="350924"/>
                  </a:lnTo>
                  <a:lnTo>
                    <a:pt x="4072131" y="360745"/>
                  </a:lnTo>
                  <a:lnTo>
                    <a:pt x="4083969" y="370886"/>
                  </a:lnTo>
                  <a:lnTo>
                    <a:pt x="4095806" y="381226"/>
                  </a:lnTo>
                  <a:lnTo>
                    <a:pt x="4107644" y="391634"/>
                  </a:lnTo>
                  <a:lnTo>
                    <a:pt x="4119482" y="401975"/>
                  </a:lnTo>
                  <a:lnTo>
                    <a:pt x="4131319" y="412116"/>
                  </a:lnTo>
                  <a:lnTo>
                    <a:pt x="4143157" y="421936"/>
                  </a:lnTo>
                  <a:lnTo>
                    <a:pt x="4154994" y="431329"/>
                  </a:lnTo>
                  <a:lnTo>
                    <a:pt x="4166832" y="440210"/>
                  </a:lnTo>
                  <a:lnTo>
                    <a:pt x="4178670" y="448512"/>
                  </a:lnTo>
                  <a:lnTo>
                    <a:pt x="4190507" y="456193"/>
                  </a:lnTo>
                  <a:lnTo>
                    <a:pt x="4202345" y="463231"/>
                  </a:lnTo>
                  <a:lnTo>
                    <a:pt x="4214182" y="469624"/>
                  </a:lnTo>
                  <a:lnTo>
                    <a:pt x="4226020" y="475385"/>
                  </a:lnTo>
                  <a:lnTo>
                    <a:pt x="4237858" y="480538"/>
                  </a:lnTo>
                  <a:lnTo>
                    <a:pt x="4249695" y="485118"/>
                  </a:lnTo>
                  <a:lnTo>
                    <a:pt x="4261533" y="489165"/>
                  </a:lnTo>
                  <a:lnTo>
                    <a:pt x="4273370" y="492723"/>
                  </a:lnTo>
                  <a:lnTo>
                    <a:pt x="4285208" y="495838"/>
                  </a:lnTo>
                  <a:lnTo>
                    <a:pt x="4297046" y="498553"/>
                  </a:lnTo>
                  <a:lnTo>
                    <a:pt x="4308883" y="500913"/>
                  </a:lnTo>
                  <a:lnTo>
                    <a:pt x="4320721" y="502957"/>
                  </a:lnTo>
                  <a:lnTo>
                    <a:pt x="4332558" y="504723"/>
                  </a:lnTo>
                  <a:lnTo>
                    <a:pt x="4344396" y="506246"/>
                  </a:lnTo>
                  <a:lnTo>
                    <a:pt x="4356234" y="507556"/>
                  </a:lnTo>
                  <a:lnTo>
                    <a:pt x="4368071" y="508682"/>
                  </a:lnTo>
                  <a:lnTo>
                    <a:pt x="4379909" y="509647"/>
                  </a:lnTo>
                  <a:lnTo>
                    <a:pt x="4391746" y="510475"/>
                  </a:lnTo>
                  <a:lnTo>
                    <a:pt x="4403584" y="511183"/>
                  </a:lnTo>
                  <a:lnTo>
                    <a:pt x="4415421" y="511789"/>
                  </a:lnTo>
                  <a:lnTo>
                    <a:pt x="4427259" y="512306"/>
                  </a:lnTo>
                  <a:lnTo>
                    <a:pt x="4439097" y="512748"/>
                  </a:lnTo>
                  <a:lnTo>
                    <a:pt x="4450934" y="513126"/>
                  </a:lnTo>
                  <a:lnTo>
                    <a:pt x="4462772" y="513448"/>
                  </a:lnTo>
                  <a:lnTo>
                    <a:pt x="4474609" y="513722"/>
                  </a:lnTo>
                  <a:lnTo>
                    <a:pt x="4486447" y="513956"/>
                  </a:lnTo>
                  <a:lnTo>
                    <a:pt x="4498285" y="514155"/>
                  </a:lnTo>
                  <a:lnTo>
                    <a:pt x="4510122" y="514325"/>
                  </a:lnTo>
                  <a:lnTo>
                    <a:pt x="4521960" y="514470"/>
                  </a:lnTo>
                  <a:lnTo>
                    <a:pt x="4533797" y="514593"/>
                  </a:lnTo>
                  <a:lnTo>
                    <a:pt x="4545635" y="514698"/>
                  </a:lnTo>
                  <a:lnTo>
                    <a:pt x="4557473" y="514788"/>
                  </a:lnTo>
                  <a:lnTo>
                    <a:pt x="4569310" y="514864"/>
                  </a:lnTo>
                  <a:lnTo>
                    <a:pt x="4581148" y="514928"/>
                  </a:lnTo>
                  <a:lnTo>
                    <a:pt x="4592985" y="514983"/>
                  </a:lnTo>
                  <a:lnTo>
                    <a:pt x="4604823" y="515030"/>
                  </a:lnTo>
                  <a:lnTo>
                    <a:pt x="4616661" y="515070"/>
                  </a:lnTo>
                  <a:lnTo>
                    <a:pt x="4628498" y="515104"/>
                  </a:lnTo>
                  <a:lnTo>
                    <a:pt x="4640336" y="515133"/>
                  </a:lnTo>
                  <a:lnTo>
                    <a:pt x="4652173" y="515158"/>
                  </a:lnTo>
                  <a:lnTo>
                    <a:pt x="4664011" y="515179"/>
                  </a:lnTo>
                  <a:lnTo>
                    <a:pt x="4675849" y="515196"/>
                  </a:lnTo>
                  <a:lnTo>
                    <a:pt x="4687686" y="515212"/>
                  </a:lnTo>
                </a:path>
              </a:pathLst>
            </a:custGeom>
            <a:ln w="40651" cap="flat">
              <a:solidFill>
                <a:srgbClr val="E8E8E8">
                  <a:alpha val="100000"/>
                </a:srgbClr>
              </a:solidFill>
              <a:prstDash val="solid"/>
              <a:round/>
            </a:ln>
          </p:spPr>
          <p:txBody>
            <a:bodyPr/>
            <a:lstStyle/>
            <a:p/>
          </p:txBody>
        </p:sp>
        <p:sp>
          <p:nvSpPr>
            <p:cNvPr id="26" name="pl26"/>
            <p:cNvSpPr/>
            <p:nvPr/>
          </p:nvSpPr>
          <p:spPr>
            <a:xfrm>
              <a:off x="2482351" y="3740053"/>
              <a:ext cx="4687686" cy="515471"/>
            </a:xfrm>
            <a:custGeom>
              <a:avLst/>
              <a:pathLst>
                <a:path w="4687686" h="515471">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72"/>
                  </a:lnTo>
                  <a:lnTo>
                    <a:pt x="1183759" y="203"/>
                  </a:lnTo>
                  <a:lnTo>
                    <a:pt x="1195596" y="238"/>
                  </a:lnTo>
                  <a:lnTo>
                    <a:pt x="1207434" y="280"/>
                  </a:lnTo>
                  <a:lnTo>
                    <a:pt x="1219272" y="329"/>
                  </a:lnTo>
                  <a:lnTo>
                    <a:pt x="1231109" y="387"/>
                  </a:lnTo>
                  <a:lnTo>
                    <a:pt x="1242947" y="455"/>
                  </a:lnTo>
                  <a:lnTo>
                    <a:pt x="1254784" y="535"/>
                  </a:lnTo>
                  <a:lnTo>
                    <a:pt x="1266622" y="629"/>
                  </a:lnTo>
                  <a:lnTo>
                    <a:pt x="1278459" y="739"/>
                  </a:lnTo>
                  <a:lnTo>
                    <a:pt x="1290297" y="868"/>
                  </a:lnTo>
                  <a:lnTo>
                    <a:pt x="1302135" y="1021"/>
                  </a:lnTo>
                  <a:lnTo>
                    <a:pt x="1313972" y="1199"/>
                  </a:lnTo>
                  <a:lnTo>
                    <a:pt x="1325810" y="1409"/>
                  </a:lnTo>
                  <a:lnTo>
                    <a:pt x="1337647" y="1656"/>
                  </a:lnTo>
                  <a:lnTo>
                    <a:pt x="1349485" y="1945"/>
                  </a:lnTo>
                  <a:lnTo>
                    <a:pt x="1361323" y="2285"/>
                  </a:lnTo>
                  <a:lnTo>
                    <a:pt x="1373160" y="2684"/>
                  </a:lnTo>
                  <a:lnTo>
                    <a:pt x="1384998" y="3152"/>
                  </a:lnTo>
                  <a:lnTo>
                    <a:pt x="1396835" y="3700"/>
                  </a:lnTo>
                  <a:lnTo>
                    <a:pt x="1408673" y="4344"/>
                  </a:lnTo>
                  <a:lnTo>
                    <a:pt x="1420511" y="5099"/>
                  </a:lnTo>
                  <a:lnTo>
                    <a:pt x="1432348" y="5983"/>
                  </a:lnTo>
                  <a:lnTo>
                    <a:pt x="1444186" y="7018"/>
                  </a:lnTo>
                  <a:lnTo>
                    <a:pt x="1456023" y="8229"/>
                  </a:lnTo>
                  <a:lnTo>
                    <a:pt x="1467861" y="9646"/>
                  </a:lnTo>
                  <a:lnTo>
                    <a:pt x="1479699" y="11301"/>
                  </a:lnTo>
                  <a:lnTo>
                    <a:pt x="1491536" y="13232"/>
                  </a:lnTo>
                  <a:lnTo>
                    <a:pt x="1503374" y="15484"/>
                  </a:lnTo>
                  <a:lnTo>
                    <a:pt x="1515211" y="18105"/>
                  </a:lnTo>
                  <a:lnTo>
                    <a:pt x="1527049" y="21150"/>
                  </a:lnTo>
                  <a:lnTo>
                    <a:pt x="1538887" y="24682"/>
                  </a:lnTo>
                  <a:lnTo>
                    <a:pt x="1550724" y="28770"/>
                  </a:lnTo>
                  <a:lnTo>
                    <a:pt x="1562562" y="33489"/>
                  </a:lnTo>
                  <a:lnTo>
                    <a:pt x="1574399" y="38920"/>
                  </a:lnTo>
                  <a:lnTo>
                    <a:pt x="1586237" y="45149"/>
                  </a:lnTo>
                  <a:lnTo>
                    <a:pt x="1598074" y="52266"/>
                  </a:lnTo>
                  <a:lnTo>
                    <a:pt x="1609912" y="60360"/>
                  </a:lnTo>
                  <a:lnTo>
                    <a:pt x="1621750" y="69520"/>
                  </a:lnTo>
                  <a:lnTo>
                    <a:pt x="1633587" y="79826"/>
                  </a:lnTo>
                  <a:lnTo>
                    <a:pt x="1645425" y="91347"/>
                  </a:lnTo>
                  <a:lnTo>
                    <a:pt x="1657262" y="104133"/>
                  </a:lnTo>
                  <a:lnTo>
                    <a:pt x="1669100" y="118210"/>
                  </a:lnTo>
                  <a:lnTo>
                    <a:pt x="1680938" y="133573"/>
                  </a:lnTo>
                  <a:lnTo>
                    <a:pt x="1692775" y="150177"/>
                  </a:lnTo>
                  <a:lnTo>
                    <a:pt x="1704613" y="167937"/>
                  </a:lnTo>
                  <a:lnTo>
                    <a:pt x="1716450" y="186724"/>
                  </a:lnTo>
                  <a:lnTo>
                    <a:pt x="1728288" y="206364"/>
                  </a:lnTo>
                  <a:lnTo>
                    <a:pt x="1740126" y="226647"/>
                  </a:lnTo>
                  <a:lnTo>
                    <a:pt x="1751963" y="247327"/>
                  </a:lnTo>
                  <a:lnTo>
                    <a:pt x="1763801" y="268143"/>
                  </a:lnTo>
                  <a:lnTo>
                    <a:pt x="1775638" y="288824"/>
                  </a:lnTo>
                  <a:lnTo>
                    <a:pt x="1787476" y="309106"/>
                  </a:lnTo>
                  <a:lnTo>
                    <a:pt x="1799314" y="328747"/>
                  </a:lnTo>
                  <a:lnTo>
                    <a:pt x="1811151" y="347534"/>
                  </a:lnTo>
                  <a:lnTo>
                    <a:pt x="1822989" y="365294"/>
                  </a:lnTo>
                  <a:lnTo>
                    <a:pt x="1834826" y="381898"/>
                  </a:lnTo>
                  <a:lnTo>
                    <a:pt x="1846664" y="397260"/>
                  </a:lnTo>
                  <a:lnTo>
                    <a:pt x="1858502" y="411337"/>
                  </a:lnTo>
                  <a:lnTo>
                    <a:pt x="1870339" y="424123"/>
                  </a:lnTo>
                  <a:lnTo>
                    <a:pt x="1882177" y="435644"/>
                  </a:lnTo>
                  <a:lnTo>
                    <a:pt x="1894014" y="445950"/>
                  </a:lnTo>
                  <a:lnTo>
                    <a:pt x="1905852" y="455110"/>
                  </a:lnTo>
                  <a:lnTo>
                    <a:pt x="1917689" y="463205"/>
                  </a:lnTo>
                  <a:lnTo>
                    <a:pt x="1929527" y="470321"/>
                  </a:lnTo>
                  <a:lnTo>
                    <a:pt x="1941365" y="476550"/>
                  </a:lnTo>
                  <a:lnTo>
                    <a:pt x="1953202" y="481981"/>
                  </a:lnTo>
                  <a:lnTo>
                    <a:pt x="1965040" y="486700"/>
                  </a:lnTo>
                  <a:lnTo>
                    <a:pt x="1976877" y="490788"/>
                  </a:lnTo>
                  <a:lnTo>
                    <a:pt x="1988715" y="494320"/>
                  </a:lnTo>
                  <a:lnTo>
                    <a:pt x="2000553" y="497366"/>
                  </a:lnTo>
                  <a:lnTo>
                    <a:pt x="2012390" y="499987"/>
                  </a:lnTo>
                  <a:lnTo>
                    <a:pt x="2024228" y="502238"/>
                  </a:lnTo>
                  <a:lnTo>
                    <a:pt x="2036065" y="504169"/>
                  </a:lnTo>
                  <a:lnTo>
                    <a:pt x="2047903" y="505824"/>
                  </a:lnTo>
                  <a:lnTo>
                    <a:pt x="2059741" y="507241"/>
                  </a:lnTo>
                  <a:lnTo>
                    <a:pt x="2071578" y="508452"/>
                  </a:lnTo>
                  <a:lnTo>
                    <a:pt x="2083416" y="509488"/>
                  </a:lnTo>
                  <a:lnTo>
                    <a:pt x="2095253" y="510372"/>
                  </a:lnTo>
                  <a:lnTo>
                    <a:pt x="2107091" y="511126"/>
                  </a:lnTo>
                  <a:lnTo>
                    <a:pt x="2118929" y="511770"/>
                  </a:lnTo>
                  <a:lnTo>
                    <a:pt x="2130766" y="512319"/>
                  </a:lnTo>
                  <a:lnTo>
                    <a:pt x="2142604" y="512787"/>
                  </a:lnTo>
                  <a:lnTo>
                    <a:pt x="2154441" y="513186"/>
                  </a:lnTo>
                  <a:lnTo>
                    <a:pt x="2166279" y="513525"/>
                  </a:lnTo>
                  <a:lnTo>
                    <a:pt x="2178117" y="513815"/>
                  </a:lnTo>
                  <a:lnTo>
                    <a:pt x="2189954" y="514061"/>
                  </a:lnTo>
                  <a:lnTo>
                    <a:pt x="2201792" y="514271"/>
                  </a:lnTo>
                  <a:lnTo>
                    <a:pt x="2213629" y="514450"/>
                  </a:lnTo>
                  <a:lnTo>
                    <a:pt x="2225467" y="514602"/>
                  </a:lnTo>
                  <a:lnTo>
                    <a:pt x="2237304" y="514731"/>
                  </a:lnTo>
                  <a:lnTo>
                    <a:pt x="2249142" y="514842"/>
                  </a:lnTo>
                  <a:lnTo>
                    <a:pt x="2260980" y="514935"/>
                  </a:lnTo>
                  <a:lnTo>
                    <a:pt x="2272817" y="515015"/>
                  </a:lnTo>
                  <a:lnTo>
                    <a:pt x="2284655" y="515083"/>
                  </a:lnTo>
                  <a:lnTo>
                    <a:pt x="2296492" y="515141"/>
                  </a:lnTo>
                  <a:lnTo>
                    <a:pt x="2308330" y="515190"/>
                  </a:lnTo>
                  <a:lnTo>
                    <a:pt x="2320168" y="515232"/>
                  </a:lnTo>
                  <a:lnTo>
                    <a:pt x="2332005" y="515268"/>
                  </a:lnTo>
                  <a:lnTo>
                    <a:pt x="2343843" y="515298"/>
                  </a:lnTo>
                  <a:lnTo>
                    <a:pt x="2343843" y="515471"/>
                  </a:lnTo>
                  <a:lnTo>
                    <a:pt x="2355680" y="515471"/>
                  </a:lnTo>
                  <a:lnTo>
                    <a:pt x="2367518" y="515471"/>
                  </a:lnTo>
                  <a:lnTo>
                    <a:pt x="2379356" y="515471"/>
                  </a:lnTo>
                  <a:lnTo>
                    <a:pt x="2391193" y="515471"/>
                  </a:lnTo>
                  <a:lnTo>
                    <a:pt x="2403031" y="515471"/>
                  </a:lnTo>
                  <a:lnTo>
                    <a:pt x="2414868" y="515471"/>
                  </a:lnTo>
                  <a:lnTo>
                    <a:pt x="2426706" y="515471"/>
                  </a:lnTo>
                  <a:lnTo>
                    <a:pt x="2438544" y="515471"/>
                  </a:lnTo>
                  <a:lnTo>
                    <a:pt x="2450381" y="515471"/>
                  </a:lnTo>
                  <a:lnTo>
                    <a:pt x="2462219" y="515471"/>
                  </a:lnTo>
                  <a:lnTo>
                    <a:pt x="2474056" y="515471"/>
                  </a:lnTo>
                  <a:lnTo>
                    <a:pt x="2485894" y="515471"/>
                  </a:lnTo>
                  <a:lnTo>
                    <a:pt x="2497732" y="515471"/>
                  </a:lnTo>
                  <a:lnTo>
                    <a:pt x="2509569" y="515471"/>
                  </a:lnTo>
                  <a:lnTo>
                    <a:pt x="2521407" y="515471"/>
                  </a:lnTo>
                  <a:lnTo>
                    <a:pt x="2533244" y="515471"/>
                  </a:lnTo>
                  <a:lnTo>
                    <a:pt x="2545082" y="515471"/>
                  </a:lnTo>
                  <a:lnTo>
                    <a:pt x="2556919" y="515471"/>
                  </a:lnTo>
                  <a:lnTo>
                    <a:pt x="2568757" y="515471"/>
                  </a:lnTo>
                  <a:lnTo>
                    <a:pt x="2580595" y="515471"/>
                  </a:lnTo>
                  <a:lnTo>
                    <a:pt x="2592432" y="515471"/>
                  </a:lnTo>
                  <a:lnTo>
                    <a:pt x="2604270" y="515471"/>
                  </a:lnTo>
                  <a:lnTo>
                    <a:pt x="2616107" y="515471"/>
                  </a:lnTo>
                  <a:lnTo>
                    <a:pt x="2627945" y="515471"/>
                  </a:lnTo>
                  <a:lnTo>
                    <a:pt x="2639783" y="515471"/>
                  </a:lnTo>
                  <a:lnTo>
                    <a:pt x="2651620" y="515471"/>
                  </a:lnTo>
                  <a:lnTo>
                    <a:pt x="2663458" y="515471"/>
                  </a:lnTo>
                  <a:lnTo>
                    <a:pt x="2675295" y="515471"/>
                  </a:lnTo>
                  <a:lnTo>
                    <a:pt x="2687133" y="515471"/>
                  </a:lnTo>
                  <a:lnTo>
                    <a:pt x="2698971" y="515471"/>
                  </a:lnTo>
                  <a:lnTo>
                    <a:pt x="2710808" y="515471"/>
                  </a:lnTo>
                  <a:lnTo>
                    <a:pt x="2722646" y="515471"/>
                  </a:lnTo>
                  <a:lnTo>
                    <a:pt x="2734483" y="515471"/>
                  </a:lnTo>
                  <a:lnTo>
                    <a:pt x="2746321" y="515471"/>
                  </a:lnTo>
                  <a:lnTo>
                    <a:pt x="2758159" y="515471"/>
                  </a:lnTo>
                  <a:lnTo>
                    <a:pt x="2769996" y="515471"/>
                  </a:lnTo>
                  <a:lnTo>
                    <a:pt x="2781834" y="515471"/>
                  </a:lnTo>
                  <a:lnTo>
                    <a:pt x="2793671" y="515471"/>
                  </a:lnTo>
                  <a:lnTo>
                    <a:pt x="2805509" y="515471"/>
                  </a:lnTo>
                  <a:lnTo>
                    <a:pt x="2817347" y="515471"/>
                  </a:lnTo>
                  <a:lnTo>
                    <a:pt x="2829184" y="515471"/>
                  </a:lnTo>
                  <a:lnTo>
                    <a:pt x="2841022" y="515471"/>
                  </a:lnTo>
                  <a:lnTo>
                    <a:pt x="2852859" y="515471"/>
                  </a:lnTo>
                  <a:lnTo>
                    <a:pt x="2864697" y="515471"/>
                  </a:lnTo>
                  <a:lnTo>
                    <a:pt x="2876534" y="515471"/>
                  </a:lnTo>
                  <a:lnTo>
                    <a:pt x="2888372" y="515471"/>
                  </a:lnTo>
                  <a:lnTo>
                    <a:pt x="2900210" y="515471"/>
                  </a:lnTo>
                  <a:lnTo>
                    <a:pt x="2912047" y="515471"/>
                  </a:lnTo>
                  <a:lnTo>
                    <a:pt x="2923885" y="515471"/>
                  </a:lnTo>
                  <a:lnTo>
                    <a:pt x="2935722" y="515471"/>
                  </a:lnTo>
                  <a:lnTo>
                    <a:pt x="2947560" y="515471"/>
                  </a:lnTo>
                  <a:lnTo>
                    <a:pt x="2959398" y="515471"/>
                  </a:lnTo>
                  <a:lnTo>
                    <a:pt x="2971235" y="515471"/>
                  </a:lnTo>
                  <a:lnTo>
                    <a:pt x="2983073" y="515471"/>
                  </a:lnTo>
                  <a:lnTo>
                    <a:pt x="2994910" y="515471"/>
                  </a:lnTo>
                  <a:lnTo>
                    <a:pt x="3006748" y="515471"/>
                  </a:lnTo>
                  <a:lnTo>
                    <a:pt x="3018586" y="515471"/>
                  </a:lnTo>
                  <a:lnTo>
                    <a:pt x="3030423" y="515471"/>
                  </a:lnTo>
                  <a:lnTo>
                    <a:pt x="3042261" y="515471"/>
                  </a:lnTo>
                  <a:lnTo>
                    <a:pt x="3054098" y="515471"/>
                  </a:lnTo>
                  <a:lnTo>
                    <a:pt x="3065936" y="515471"/>
                  </a:lnTo>
                  <a:lnTo>
                    <a:pt x="3077774" y="515471"/>
                  </a:lnTo>
                  <a:lnTo>
                    <a:pt x="3089611" y="515471"/>
                  </a:lnTo>
                  <a:lnTo>
                    <a:pt x="3101449" y="515471"/>
                  </a:lnTo>
                  <a:lnTo>
                    <a:pt x="3113286" y="515471"/>
                  </a:lnTo>
                  <a:lnTo>
                    <a:pt x="3125124" y="515471"/>
                  </a:lnTo>
                  <a:lnTo>
                    <a:pt x="3136962" y="515471"/>
                  </a:lnTo>
                  <a:lnTo>
                    <a:pt x="3148799" y="515471"/>
                  </a:lnTo>
                  <a:lnTo>
                    <a:pt x="3160637" y="515471"/>
                  </a:lnTo>
                  <a:lnTo>
                    <a:pt x="3172474" y="515471"/>
                  </a:lnTo>
                  <a:lnTo>
                    <a:pt x="3184312" y="515471"/>
                  </a:lnTo>
                  <a:lnTo>
                    <a:pt x="3196149" y="515471"/>
                  </a:lnTo>
                  <a:lnTo>
                    <a:pt x="3207987" y="515471"/>
                  </a:lnTo>
                  <a:lnTo>
                    <a:pt x="3219825" y="515471"/>
                  </a:lnTo>
                  <a:lnTo>
                    <a:pt x="3231662" y="515471"/>
                  </a:lnTo>
                  <a:lnTo>
                    <a:pt x="3243500" y="515471"/>
                  </a:lnTo>
                  <a:lnTo>
                    <a:pt x="3255337" y="515471"/>
                  </a:lnTo>
                  <a:lnTo>
                    <a:pt x="3267175" y="515471"/>
                  </a:lnTo>
                  <a:lnTo>
                    <a:pt x="3279013" y="515471"/>
                  </a:lnTo>
                  <a:lnTo>
                    <a:pt x="3290850" y="515471"/>
                  </a:lnTo>
                  <a:lnTo>
                    <a:pt x="3302688" y="515471"/>
                  </a:lnTo>
                  <a:lnTo>
                    <a:pt x="3314525" y="515471"/>
                  </a:lnTo>
                  <a:lnTo>
                    <a:pt x="3326363" y="515471"/>
                  </a:lnTo>
                  <a:lnTo>
                    <a:pt x="3338201" y="515471"/>
                  </a:lnTo>
                  <a:lnTo>
                    <a:pt x="3350038" y="515471"/>
                  </a:lnTo>
                  <a:lnTo>
                    <a:pt x="3361876" y="515471"/>
                  </a:lnTo>
                  <a:lnTo>
                    <a:pt x="3373713" y="515471"/>
                  </a:lnTo>
                  <a:lnTo>
                    <a:pt x="3385551" y="515471"/>
                  </a:lnTo>
                  <a:lnTo>
                    <a:pt x="3397389" y="515471"/>
                  </a:lnTo>
                  <a:lnTo>
                    <a:pt x="3409226" y="515471"/>
                  </a:lnTo>
                  <a:lnTo>
                    <a:pt x="3421064" y="515471"/>
                  </a:lnTo>
                  <a:lnTo>
                    <a:pt x="3432901" y="515471"/>
                  </a:lnTo>
                  <a:lnTo>
                    <a:pt x="3444739" y="515471"/>
                  </a:lnTo>
                  <a:lnTo>
                    <a:pt x="3456576" y="515471"/>
                  </a:lnTo>
                  <a:lnTo>
                    <a:pt x="3468414" y="515471"/>
                  </a:lnTo>
                  <a:lnTo>
                    <a:pt x="3480252" y="515471"/>
                  </a:lnTo>
                  <a:lnTo>
                    <a:pt x="3492089" y="515471"/>
                  </a:lnTo>
                  <a:lnTo>
                    <a:pt x="3503927" y="515471"/>
                  </a:lnTo>
                  <a:lnTo>
                    <a:pt x="3515764" y="515471"/>
                  </a:lnTo>
                  <a:lnTo>
                    <a:pt x="3515764" y="515471"/>
                  </a:lnTo>
                  <a:lnTo>
                    <a:pt x="3527602" y="515471"/>
                  </a:lnTo>
                  <a:lnTo>
                    <a:pt x="3539440" y="515471"/>
                  </a:lnTo>
                  <a:lnTo>
                    <a:pt x="3551277" y="515471"/>
                  </a:lnTo>
                  <a:lnTo>
                    <a:pt x="3563115" y="515471"/>
                  </a:lnTo>
                  <a:lnTo>
                    <a:pt x="3574952" y="515471"/>
                  </a:lnTo>
                  <a:lnTo>
                    <a:pt x="3586790" y="515471"/>
                  </a:lnTo>
                  <a:lnTo>
                    <a:pt x="3598628" y="515471"/>
                  </a:lnTo>
                  <a:lnTo>
                    <a:pt x="3610465" y="515471"/>
                  </a:lnTo>
                  <a:lnTo>
                    <a:pt x="3622303" y="515471"/>
                  </a:lnTo>
                  <a:lnTo>
                    <a:pt x="3634140" y="515471"/>
                  </a:lnTo>
                  <a:lnTo>
                    <a:pt x="3645978" y="515471"/>
                  </a:lnTo>
                  <a:lnTo>
                    <a:pt x="3657816" y="515471"/>
                  </a:lnTo>
                  <a:lnTo>
                    <a:pt x="3669653" y="515471"/>
                  </a:lnTo>
                  <a:lnTo>
                    <a:pt x="3681491" y="515471"/>
                  </a:lnTo>
                  <a:lnTo>
                    <a:pt x="3693328" y="515471"/>
                  </a:lnTo>
                  <a:lnTo>
                    <a:pt x="3705166" y="515471"/>
                  </a:lnTo>
                  <a:lnTo>
                    <a:pt x="3717004" y="515471"/>
                  </a:lnTo>
                  <a:lnTo>
                    <a:pt x="3728841" y="515471"/>
                  </a:lnTo>
                  <a:lnTo>
                    <a:pt x="3740679" y="515471"/>
                  </a:lnTo>
                  <a:lnTo>
                    <a:pt x="3752516" y="515471"/>
                  </a:lnTo>
                  <a:lnTo>
                    <a:pt x="3764354" y="515471"/>
                  </a:lnTo>
                  <a:lnTo>
                    <a:pt x="3776191" y="515471"/>
                  </a:lnTo>
                  <a:lnTo>
                    <a:pt x="3788029" y="515471"/>
                  </a:lnTo>
                  <a:lnTo>
                    <a:pt x="3799867" y="515471"/>
                  </a:lnTo>
                  <a:lnTo>
                    <a:pt x="3811704" y="515471"/>
                  </a:lnTo>
                  <a:lnTo>
                    <a:pt x="3823542" y="515471"/>
                  </a:lnTo>
                  <a:lnTo>
                    <a:pt x="3835379" y="515471"/>
                  </a:lnTo>
                  <a:lnTo>
                    <a:pt x="3847217" y="515471"/>
                  </a:lnTo>
                  <a:lnTo>
                    <a:pt x="3859055" y="515471"/>
                  </a:lnTo>
                  <a:lnTo>
                    <a:pt x="3870892" y="515471"/>
                  </a:lnTo>
                  <a:lnTo>
                    <a:pt x="3882730" y="515471"/>
                  </a:lnTo>
                  <a:lnTo>
                    <a:pt x="3894567" y="515471"/>
                  </a:lnTo>
                  <a:lnTo>
                    <a:pt x="3906405" y="515471"/>
                  </a:lnTo>
                  <a:lnTo>
                    <a:pt x="3918243" y="515471"/>
                  </a:lnTo>
                  <a:lnTo>
                    <a:pt x="3930080" y="515471"/>
                  </a:lnTo>
                  <a:lnTo>
                    <a:pt x="3941918" y="515471"/>
                  </a:lnTo>
                  <a:lnTo>
                    <a:pt x="3953755" y="515471"/>
                  </a:lnTo>
                  <a:lnTo>
                    <a:pt x="3965593" y="515471"/>
                  </a:lnTo>
                  <a:lnTo>
                    <a:pt x="3977431" y="515471"/>
                  </a:lnTo>
                  <a:lnTo>
                    <a:pt x="3989268" y="515471"/>
                  </a:lnTo>
                  <a:lnTo>
                    <a:pt x="4001106" y="515471"/>
                  </a:lnTo>
                  <a:lnTo>
                    <a:pt x="4012943" y="515471"/>
                  </a:lnTo>
                  <a:lnTo>
                    <a:pt x="4024781" y="515471"/>
                  </a:lnTo>
                  <a:lnTo>
                    <a:pt x="4036619" y="515471"/>
                  </a:lnTo>
                  <a:lnTo>
                    <a:pt x="4048456" y="515471"/>
                  </a:lnTo>
                  <a:lnTo>
                    <a:pt x="4060294" y="515471"/>
                  </a:lnTo>
                  <a:lnTo>
                    <a:pt x="4072131" y="515471"/>
                  </a:lnTo>
                  <a:lnTo>
                    <a:pt x="4083969" y="515471"/>
                  </a:lnTo>
                  <a:lnTo>
                    <a:pt x="4095806" y="515471"/>
                  </a:lnTo>
                  <a:lnTo>
                    <a:pt x="4107644" y="515471"/>
                  </a:lnTo>
                  <a:lnTo>
                    <a:pt x="4119482" y="515471"/>
                  </a:lnTo>
                  <a:lnTo>
                    <a:pt x="4131319" y="515471"/>
                  </a:lnTo>
                  <a:lnTo>
                    <a:pt x="4143157" y="515471"/>
                  </a:lnTo>
                  <a:lnTo>
                    <a:pt x="4154994" y="515471"/>
                  </a:lnTo>
                  <a:lnTo>
                    <a:pt x="4166832" y="515471"/>
                  </a:lnTo>
                  <a:lnTo>
                    <a:pt x="4178670" y="515471"/>
                  </a:lnTo>
                  <a:lnTo>
                    <a:pt x="4190507" y="515471"/>
                  </a:lnTo>
                  <a:lnTo>
                    <a:pt x="4202345" y="515471"/>
                  </a:lnTo>
                  <a:lnTo>
                    <a:pt x="4214182" y="515471"/>
                  </a:lnTo>
                  <a:lnTo>
                    <a:pt x="4226020" y="515471"/>
                  </a:lnTo>
                  <a:lnTo>
                    <a:pt x="4237858" y="515471"/>
                  </a:lnTo>
                  <a:lnTo>
                    <a:pt x="4249695" y="515471"/>
                  </a:lnTo>
                  <a:lnTo>
                    <a:pt x="4261533" y="515471"/>
                  </a:lnTo>
                  <a:lnTo>
                    <a:pt x="4273370" y="515471"/>
                  </a:lnTo>
                  <a:lnTo>
                    <a:pt x="4285208" y="515471"/>
                  </a:lnTo>
                  <a:lnTo>
                    <a:pt x="4297046" y="515471"/>
                  </a:lnTo>
                  <a:lnTo>
                    <a:pt x="4308883" y="515471"/>
                  </a:lnTo>
                  <a:lnTo>
                    <a:pt x="4320721" y="515471"/>
                  </a:lnTo>
                  <a:lnTo>
                    <a:pt x="4332558" y="515471"/>
                  </a:lnTo>
                  <a:lnTo>
                    <a:pt x="4344396" y="515471"/>
                  </a:lnTo>
                  <a:lnTo>
                    <a:pt x="4356234" y="515471"/>
                  </a:lnTo>
                  <a:lnTo>
                    <a:pt x="4368071" y="515471"/>
                  </a:lnTo>
                  <a:lnTo>
                    <a:pt x="4379909" y="515471"/>
                  </a:lnTo>
                  <a:lnTo>
                    <a:pt x="4391746" y="515471"/>
                  </a:lnTo>
                  <a:lnTo>
                    <a:pt x="4403584" y="515471"/>
                  </a:lnTo>
                  <a:lnTo>
                    <a:pt x="4415421" y="515471"/>
                  </a:lnTo>
                  <a:lnTo>
                    <a:pt x="4427259" y="515471"/>
                  </a:lnTo>
                  <a:lnTo>
                    <a:pt x="4439097" y="515471"/>
                  </a:lnTo>
                  <a:lnTo>
                    <a:pt x="4450934" y="515471"/>
                  </a:lnTo>
                  <a:lnTo>
                    <a:pt x="4462772" y="515471"/>
                  </a:lnTo>
                  <a:lnTo>
                    <a:pt x="4474609" y="515471"/>
                  </a:lnTo>
                  <a:lnTo>
                    <a:pt x="4486447" y="515471"/>
                  </a:lnTo>
                  <a:lnTo>
                    <a:pt x="4498285" y="515471"/>
                  </a:lnTo>
                  <a:lnTo>
                    <a:pt x="4510122" y="515471"/>
                  </a:lnTo>
                  <a:lnTo>
                    <a:pt x="4521960" y="515471"/>
                  </a:lnTo>
                  <a:lnTo>
                    <a:pt x="4533797" y="515471"/>
                  </a:lnTo>
                  <a:lnTo>
                    <a:pt x="4545635" y="515471"/>
                  </a:lnTo>
                  <a:lnTo>
                    <a:pt x="4557473" y="515471"/>
                  </a:lnTo>
                  <a:lnTo>
                    <a:pt x="4569310" y="515471"/>
                  </a:lnTo>
                  <a:lnTo>
                    <a:pt x="4581148" y="515471"/>
                  </a:lnTo>
                  <a:lnTo>
                    <a:pt x="4592985" y="515471"/>
                  </a:lnTo>
                  <a:lnTo>
                    <a:pt x="4604823" y="515471"/>
                  </a:lnTo>
                  <a:lnTo>
                    <a:pt x="4616661" y="515471"/>
                  </a:lnTo>
                  <a:lnTo>
                    <a:pt x="4628498" y="515471"/>
                  </a:lnTo>
                  <a:lnTo>
                    <a:pt x="4640336" y="515471"/>
                  </a:lnTo>
                  <a:lnTo>
                    <a:pt x="4652173" y="515471"/>
                  </a:lnTo>
                  <a:lnTo>
                    <a:pt x="4664011" y="515471"/>
                  </a:lnTo>
                  <a:lnTo>
                    <a:pt x="4675849" y="515471"/>
                  </a:lnTo>
                  <a:lnTo>
                    <a:pt x="4687686" y="515471"/>
                  </a:lnTo>
                </a:path>
              </a:pathLst>
            </a:custGeom>
            <a:ln w="40651" cap="flat">
              <a:solidFill>
                <a:srgbClr val="E8E8E8">
                  <a:alpha val="100000"/>
                </a:srgbClr>
              </a:solidFill>
              <a:prstDash val="solid"/>
              <a:round/>
            </a:ln>
          </p:spPr>
          <p:txBody>
            <a:bodyPr/>
            <a:lstStyle/>
            <a:p/>
          </p:txBody>
        </p:sp>
        <p:sp>
          <p:nvSpPr>
            <p:cNvPr id="27" name="pl27"/>
            <p:cNvSpPr/>
            <p:nvPr/>
          </p:nvSpPr>
          <p:spPr>
            <a:xfrm>
              <a:off x="2482351" y="1678254"/>
              <a:ext cx="4687686" cy="515298"/>
            </a:xfrm>
            <a:custGeom>
              <a:avLst/>
              <a:pathLst>
                <a:path w="4687686" h="515298">
                  <a:moveTo>
                    <a:pt x="0" y="515298"/>
                  </a:moveTo>
                  <a:lnTo>
                    <a:pt x="11837" y="515283"/>
                  </a:lnTo>
                  <a:lnTo>
                    <a:pt x="23675" y="515265"/>
                  </a:lnTo>
                  <a:lnTo>
                    <a:pt x="35512" y="515244"/>
                  </a:lnTo>
                  <a:lnTo>
                    <a:pt x="47350" y="515220"/>
                  </a:lnTo>
                  <a:lnTo>
                    <a:pt x="59187" y="515191"/>
                  </a:lnTo>
                  <a:lnTo>
                    <a:pt x="71025" y="515157"/>
                  </a:lnTo>
                  <a:lnTo>
                    <a:pt x="82863" y="515117"/>
                  </a:lnTo>
                  <a:lnTo>
                    <a:pt x="94700" y="515070"/>
                  </a:lnTo>
                  <a:lnTo>
                    <a:pt x="106538" y="515015"/>
                  </a:lnTo>
                  <a:lnTo>
                    <a:pt x="118375" y="514950"/>
                  </a:lnTo>
                  <a:lnTo>
                    <a:pt x="130213" y="514874"/>
                  </a:lnTo>
                  <a:lnTo>
                    <a:pt x="142051" y="514785"/>
                  </a:lnTo>
                  <a:lnTo>
                    <a:pt x="153888" y="514680"/>
                  </a:lnTo>
                  <a:lnTo>
                    <a:pt x="165726" y="514556"/>
                  </a:lnTo>
                  <a:lnTo>
                    <a:pt x="177563" y="514412"/>
                  </a:lnTo>
                  <a:lnTo>
                    <a:pt x="189401" y="514242"/>
                  </a:lnTo>
                  <a:lnTo>
                    <a:pt x="201239" y="514042"/>
                  </a:lnTo>
                  <a:lnTo>
                    <a:pt x="213076" y="513809"/>
                  </a:lnTo>
                  <a:lnTo>
                    <a:pt x="224914" y="513534"/>
                  </a:lnTo>
                  <a:lnTo>
                    <a:pt x="236751" y="513212"/>
                  </a:lnTo>
                  <a:lnTo>
                    <a:pt x="248589" y="512835"/>
                  </a:lnTo>
                  <a:lnTo>
                    <a:pt x="260427" y="512393"/>
                  </a:lnTo>
                  <a:lnTo>
                    <a:pt x="272264" y="511875"/>
                  </a:lnTo>
                  <a:lnTo>
                    <a:pt x="284102" y="511270"/>
                  </a:lnTo>
                  <a:lnTo>
                    <a:pt x="295939" y="510561"/>
                  </a:lnTo>
                  <a:lnTo>
                    <a:pt x="307777" y="509734"/>
                  </a:lnTo>
                  <a:lnTo>
                    <a:pt x="319614" y="508768"/>
                  </a:lnTo>
                  <a:lnTo>
                    <a:pt x="331452" y="507642"/>
                  </a:lnTo>
                  <a:lnTo>
                    <a:pt x="343290" y="506332"/>
                  </a:lnTo>
                  <a:lnTo>
                    <a:pt x="355127" y="504809"/>
                  </a:lnTo>
                  <a:lnTo>
                    <a:pt x="366965" y="503043"/>
                  </a:lnTo>
                  <a:lnTo>
                    <a:pt x="378802" y="500999"/>
                  </a:lnTo>
                  <a:lnTo>
                    <a:pt x="390640" y="498640"/>
                  </a:lnTo>
                  <a:lnTo>
                    <a:pt x="402478" y="495924"/>
                  </a:lnTo>
                  <a:lnTo>
                    <a:pt x="414315" y="492810"/>
                  </a:lnTo>
                  <a:lnTo>
                    <a:pt x="426153" y="489251"/>
                  </a:lnTo>
                  <a:lnTo>
                    <a:pt x="437990" y="485204"/>
                  </a:lnTo>
                  <a:lnTo>
                    <a:pt x="449828" y="480624"/>
                  </a:lnTo>
                  <a:lnTo>
                    <a:pt x="461666" y="475471"/>
                  </a:lnTo>
                  <a:lnTo>
                    <a:pt x="473503" y="469711"/>
                  </a:lnTo>
                  <a:lnTo>
                    <a:pt x="485341" y="463318"/>
                  </a:lnTo>
                  <a:lnTo>
                    <a:pt x="497178" y="456279"/>
                  </a:lnTo>
                  <a:lnTo>
                    <a:pt x="509016" y="448598"/>
                  </a:lnTo>
                  <a:lnTo>
                    <a:pt x="520854" y="440296"/>
                  </a:lnTo>
                  <a:lnTo>
                    <a:pt x="532691" y="431416"/>
                  </a:lnTo>
                  <a:lnTo>
                    <a:pt x="544529" y="422022"/>
                  </a:lnTo>
                  <a:lnTo>
                    <a:pt x="556366" y="412202"/>
                  </a:lnTo>
                  <a:lnTo>
                    <a:pt x="568204" y="402061"/>
                  </a:lnTo>
                  <a:lnTo>
                    <a:pt x="580042" y="391721"/>
                  </a:lnTo>
                  <a:lnTo>
                    <a:pt x="591879" y="381313"/>
                  </a:lnTo>
                  <a:lnTo>
                    <a:pt x="603717" y="370972"/>
                  </a:lnTo>
                  <a:lnTo>
                    <a:pt x="615554" y="360831"/>
                  </a:lnTo>
                  <a:lnTo>
                    <a:pt x="627392" y="351011"/>
                  </a:lnTo>
                  <a:lnTo>
                    <a:pt x="639229" y="341617"/>
                  </a:lnTo>
                  <a:lnTo>
                    <a:pt x="651067" y="332737"/>
                  </a:lnTo>
                  <a:lnTo>
                    <a:pt x="662905" y="324435"/>
                  </a:lnTo>
                  <a:lnTo>
                    <a:pt x="674742" y="316754"/>
                  </a:lnTo>
                  <a:lnTo>
                    <a:pt x="686580" y="309716"/>
                  </a:lnTo>
                  <a:lnTo>
                    <a:pt x="698417" y="303323"/>
                  </a:lnTo>
                  <a:lnTo>
                    <a:pt x="710255" y="297562"/>
                  </a:lnTo>
                  <a:lnTo>
                    <a:pt x="722093" y="292409"/>
                  </a:lnTo>
                  <a:lnTo>
                    <a:pt x="733930" y="287829"/>
                  </a:lnTo>
                  <a:lnTo>
                    <a:pt x="745768" y="283782"/>
                  </a:lnTo>
                  <a:lnTo>
                    <a:pt x="757605" y="280224"/>
                  </a:lnTo>
                  <a:lnTo>
                    <a:pt x="769443" y="277109"/>
                  </a:lnTo>
                  <a:lnTo>
                    <a:pt x="781281" y="274394"/>
                  </a:lnTo>
                  <a:lnTo>
                    <a:pt x="793118" y="272034"/>
                  </a:lnTo>
                  <a:lnTo>
                    <a:pt x="804956" y="269990"/>
                  </a:lnTo>
                  <a:lnTo>
                    <a:pt x="816793" y="268224"/>
                  </a:lnTo>
                  <a:lnTo>
                    <a:pt x="828631" y="266701"/>
                  </a:lnTo>
                  <a:lnTo>
                    <a:pt x="840469" y="265391"/>
                  </a:lnTo>
                  <a:lnTo>
                    <a:pt x="852306" y="264265"/>
                  </a:lnTo>
                  <a:lnTo>
                    <a:pt x="864144" y="263300"/>
                  </a:lnTo>
                  <a:lnTo>
                    <a:pt x="875981" y="262472"/>
                  </a:lnTo>
                  <a:lnTo>
                    <a:pt x="887819" y="261764"/>
                  </a:lnTo>
                  <a:lnTo>
                    <a:pt x="899657" y="261158"/>
                  </a:lnTo>
                  <a:lnTo>
                    <a:pt x="911494" y="260640"/>
                  </a:lnTo>
                  <a:lnTo>
                    <a:pt x="923332" y="260198"/>
                  </a:lnTo>
                  <a:lnTo>
                    <a:pt x="935169" y="259821"/>
                  </a:lnTo>
                  <a:lnTo>
                    <a:pt x="947007" y="259499"/>
                  </a:lnTo>
                  <a:lnTo>
                    <a:pt x="958844" y="259225"/>
                  </a:lnTo>
                  <a:lnTo>
                    <a:pt x="970682" y="258991"/>
                  </a:lnTo>
                  <a:lnTo>
                    <a:pt x="982520" y="258791"/>
                  </a:lnTo>
                  <a:lnTo>
                    <a:pt x="994357" y="258622"/>
                  </a:lnTo>
                  <a:lnTo>
                    <a:pt x="1006195" y="258477"/>
                  </a:lnTo>
                  <a:lnTo>
                    <a:pt x="1018032" y="258354"/>
                  </a:lnTo>
                  <a:lnTo>
                    <a:pt x="1029870" y="258249"/>
                  </a:lnTo>
                  <a:lnTo>
                    <a:pt x="1041708" y="258159"/>
                  </a:lnTo>
                  <a:lnTo>
                    <a:pt x="1053545" y="258083"/>
                  </a:lnTo>
                  <a:lnTo>
                    <a:pt x="1065383" y="258019"/>
                  </a:lnTo>
                  <a:lnTo>
                    <a:pt x="1077220" y="257963"/>
                  </a:lnTo>
                  <a:lnTo>
                    <a:pt x="1089058" y="257917"/>
                  </a:lnTo>
                  <a:lnTo>
                    <a:pt x="1100896" y="257877"/>
                  </a:lnTo>
                  <a:lnTo>
                    <a:pt x="1112733" y="257843"/>
                  </a:lnTo>
                  <a:lnTo>
                    <a:pt x="1124571" y="257814"/>
                  </a:lnTo>
                  <a:lnTo>
                    <a:pt x="1136408" y="257789"/>
                  </a:lnTo>
                  <a:lnTo>
                    <a:pt x="1148246" y="257768"/>
                  </a:lnTo>
                  <a:lnTo>
                    <a:pt x="1160084" y="257750"/>
                  </a:lnTo>
                  <a:lnTo>
                    <a:pt x="1171921" y="257735"/>
                  </a:lnTo>
                  <a:lnTo>
                    <a:pt x="1171921" y="257562"/>
                  </a:lnTo>
                  <a:lnTo>
                    <a:pt x="1183759" y="257547"/>
                  </a:lnTo>
                  <a:lnTo>
                    <a:pt x="1195596" y="257529"/>
                  </a:lnTo>
                  <a:lnTo>
                    <a:pt x="1207434" y="257508"/>
                  </a:lnTo>
                  <a:lnTo>
                    <a:pt x="1219272" y="257484"/>
                  </a:lnTo>
                  <a:lnTo>
                    <a:pt x="1231109" y="257455"/>
                  </a:lnTo>
                  <a:lnTo>
                    <a:pt x="1242947" y="257421"/>
                  </a:lnTo>
                  <a:lnTo>
                    <a:pt x="1254784" y="257381"/>
                  </a:lnTo>
                  <a:lnTo>
                    <a:pt x="1266622" y="257334"/>
                  </a:lnTo>
                  <a:lnTo>
                    <a:pt x="1278459" y="257279"/>
                  </a:lnTo>
                  <a:lnTo>
                    <a:pt x="1290297" y="257214"/>
                  </a:lnTo>
                  <a:lnTo>
                    <a:pt x="1302135" y="257138"/>
                  </a:lnTo>
                  <a:lnTo>
                    <a:pt x="1313972" y="257049"/>
                  </a:lnTo>
                  <a:lnTo>
                    <a:pt x="1325810" y="256944"/>
                  </a:lnTo>
                  <a:lnTo>
                    <a:pt x="1337647" y="256821"/>
                  </a:lnTo>
                  <a:lnTo>
                    <a:pt x="1349485" y="256676"/>
                  </a:lnTo>
                  <a:lnTo>
                    <a:pt x="1361323" y="256506"/>
                  </a:lnTo>
                  <a:lnTo>
                    <a:pt x="1373160" y="256307"/>
                  </a:lnTo>
                  <a:lnTo>
                    <a:pt x="1384998" y="256073"/>
                  </a:lnTo>
                  <a:lnTo>
                    <a:pt x="1396835" y="255798"/>
                  </a:lnTo>
                  <a:lnTo>
                    <a:pt x="1408673" y="255476"/>
                  </a:lnTo>
                  <a:lnTo>
                    <a:pt x="1420511" y="255099"/>
                  </a:lnTo>
                  <a:lnTo>
                    <a:pt x="1432348" y="254657"/>
                  </a:lnTo>
                  <a:lnTo>
                    <a:pt x="1444186" y="254140"/>
                  </a:lnTo>
                  <a:lnTo>
                    <a:pt x="1456023" y="253534"/>
                  </a:lnTo>
                  <a:lnTo>
                    <a:pt x="1467861" y="252826"/>
                  </a:lnTo>
                  <a:lnTo>
                    <a:pt x="1479699" y="251998"/>
                  </a:lnTo>
                  <a:lnTo>
                    <a:pt x="1491536" y="251032"/>
                  </a:lnTo>
                  <a:lnTo>
                    <a:pt x="1503374" y="249907"/>
                  </a:lnTo>
                  <a:lnTo>
                    <a:pt x="1515211" y="248596"/>
                  </a:lnTo>
                  <a:lnTo>
                    <a:pt x="1527049" y="247073"/>
                  </a:lnTo>
                  <a:lnTo>
                    <a:pt x="1538887" y="245307"/>
                  </a:lnTo>
                  <a:lnTo>
                    <a:pt x="1550724" y="243263"/>
                  </a:lnTo>
                  <a:lnTo>
                    <a:pt x="1562562" y="240904"/>
                  </a:lnTo>
                  <a:lnTo>
                    <a:pt x="1574399" y="238188"/>
                  </a:lnTo>
                  <a:lnTo>
                    <a:pt x="1586237" y="235074"/>
                  </a:lnTo>
                  <a:lnTo>
                    <a:pt x="1598074" y="231516"/>
                  </a:lnTo>
                  <a:lnTo>
                    <a:pt x="1609912" y="227468"/>
                  </a:lnTo>
                  <a:lnTo>
                    <a:pt x="1621750" y="222888"/>
                  </a:lnTo>
                  <a:lnTo>
                    <a:pt x="1633587" y="217735"/>
                  </a:lnTo>
                  <a:lnTo>
                    <a:pt x="1645425" y="211975"/>
                  </a:lnTo>
                  <a:lnTo>
                    <a:pt x="1657262" y="205582"/>
                  </a:lnTo>
                  <a:lnTo>
                    <a:pt x="1669100" y="198543"/>
                  </a:lnTo>
                  <a:lnTo>
                    <a:pt x="1680938" y="190862"/>
                  </a:lnTo>
                  <a:lnTo>
                    <a:pt x="1692775" y="182560"/>
                  </a:lnTo>
                  <a:lnTo>
                    <a:pt x="1704613" y="173680"/>
                  </a:lnTo>
                  <a:lnTo>
                    <a:pt x="1716450" y="164287"/>
                  </a:lnTo>
                  <a:lnTo>
                    <a:pt x="1728288" y="154466"/>
                  </a:lnTo>
                  <a:lnTo>
                    <a:pt x="1740126" y="144325"/>
                  </a:lnTo>
                  <a:lnTo>
                    <a:pt x="1751963" y="133985"/>
                  </a:lnTo>
                  <a:lnTo>
                    <a:pt x="1763801" y="123577"/>
                  </a:lnTo>
                  <a:lnTo>
                    <a:pt x="1775638" y="113237"/>
                  </a:lnTo>
                  <a:lnTo>
                    <a:pt x="1787476" y="103095"/>
                  </a:lnTo>
                  <a:lnTo>
                    <a:pt x="1799314" y="93275"/>
                  </a:lnTo>
                  <a:lnTo>
                    <a:pt x="1811151" y="83882"/>
                  </a:lnTo>
                  <a:lnTo>
                    <a:pt x="1822989" y="75002"/>
                  </a:lnTo>
                  <a:lnTo>
                    <a:pt x="1834826" y="66700"/>
                  </a:lnTo>
                  <a:lnTo>
                    <a:pt x="1846664" y="59019"/>
                  </a:lnTo>
                  <a:lnTo>
                    <a:pt x="1858502" y="51980"/>
                  </a:lnTo>
                  <a:lnTo>
                    <a:pt x="1870339" y="45587"/>
                  </a:lnTo>
                  <a:lnTo>
                    <a:pt x="1882177" y="39826"/>
                  </a:lnTo>
                  <a:lnTo>
                    <a:pt x="1894014" y="34673"/>
                  </a:lnTo>
                  <a:lnTo>
                    <a:pt x="1905852" y="30093"/>
                  </a:lnTo>
                  <a:lnTo>
                    <a:pt x="1917689" y="26046"/>
                  </a:lnTo>
                  <a:lnTo>
                    <a:pt x="1929527" y="22488"/>
                  </a:lnTo>
                  <a:lnTo>
                    <a:pt x="1941365" y="19373"/>
                  </a:lnTo>
                  <a:lnTo>
                    <a:pt x="1953202" y="16658"/>
                  </a:lnTo>
                  <a:lnTo>
                    <a:pt x="1965040" y="14299"/>
                  </a:lnTo>
                  <a:lnTo>
                    <a:pt x="1976877" y="12255"/>
                  </a:lnTo>
                  <a:lnTo>
                    <a:pt x="1988715" y="10488"/>
                  </a:lnTo>
                  <a:lnTo>
                    <a:pt x="2000553" y="8966"/>
                  </a:lnTo>
                  <a:lnTo>
                    <a:pt x="2012390" y="7655"/>
                  </a:lnTo>
                  <a:lnTo>
                    <a:pt x="2024228" y="6530"/>
                  </a:lnTo>
                  <a:lnTo>
                    <a:pt x="2036065" y="5564"/>
                  </a:lnTo>
                  <a:lnTo>
                    <a:pt x="2047903" y="4736"/>
                  </a:lnTo>
                  <a:lnTo>
                    <a:pt x="2059741" y="4028"/>
                  </a:lnTo>
                  <a:lnTo>
                    <a:pt x="2071578" y="3422"/>
                  </a:lnTo>
                  <a:lnTo>
                    <a:pt x="2083416" y="2905"/>
                  </a:lnTo>
                  <a:lnTo>
                    <a:pt x="2095253" y="2463"/>
                  </a:lnTo>
                  <a:lnTo>
                    <a:pt x="2107091" y="2085"/>
                  </a:lnTo>
                  <a:lnTo>
                    <a:pt x="2118929" y="1764"/>
                  </a:lnTo>
                  <a:lnTo>
                    <a:pt x="2130766" y="1489"/>
                  </a:lnTo>
                  <a:lnTo>
                    <a:pt x="2142604" y="1255"/>
                  </a:lnTo>
                  <a:lnTo>
                    <a:pt x="2154441" y="1056"/>
                  </a:lnTo>
                  <a:lnTo>
                    <a:pt x="2166279" y="886"/>
                  </a:lnTo>
                  <a:lnTo>
                    <a:pt x="2178117" y="741"/>
                  </a:lnTo>
                  <a:lnTo>
                    <a:pt x="2189954" y="618"/>
                  </a:lnTo>
                  <a:lnTo>
                    <a:pt x="2201792" y="513"/>
                  </a:lnTo>
                  <a:lnTo>
                    <a:pt x="2213629" y="424"/>
                  </a:lnTo>
                  <a:lnTo>
                    <a:pt x="2225467" y="348"/>
                  </a:lnTo>
                  <a:lnTo>
                    <a:pt x="2237304" y="283"/>
                  </a:lnTo>
                  <a:lnTo>
                    <a:pt x="2249142" y="228"/>
                  </a:lnTo>
                  <a:lnTo>
                    <a:pt x="2260980" y="181"/>
                  </a:lnTo>
                  <a:lnTo>
                    <a:pt x="2272817" y="141"/>
                  </a:lnTo>
                  <a:lnTo>
                    <a:pt x="2284655" y="107"/>
                  </a:lnTo>
                  <a:lnTo>
                    <a:pt x="2296492" y="78"/>
                  </a:lnTo>
                  <a:lnTo>
                    <a:pt x="2308330" y="53"/>
                  </a:lnTo>
                  <a:lnTo>
                    <a:pt x="2320168" y="32"/>
                  </a:lnTo>
                  <a:lnTo>
                    <a:pt x="2332005" y="15"/>
                  </a:lnTo>
                  <a:lnTo>
                    <a:pt x="2343843" y="0"/>
                  </a:lnTo>
                  <a:lnTo>
                    <a:pt x="2343843" y="0"/>
                  </a:lnTo>
                  <a:lnTo>
                    <a:pt x="2355680" y="15"/>
                  </a:lnTo>
                  <a:lnTo>
                    <a:pt x="2367518" y="32"/>
                  </a:lnTo>
                  <a:lnTo>
                    <a:pt x="2379356" y="53"/>
                  </a:lnTo>
                  <a:lnTo>
                    <a:pt x="2391193" y="78"/>
                  </a:lnTo>
                  <a:lnTo>
                    <a:pt x="2403031" y="107"/>
                  </a:lnTo>
                  <a:lnTo>
                    <a:pt x="2414868" y="141"/>
                  </a:lnTo>
                  <a:lnTo>
                    <a:pt x="2426706" y="181"/>
                  </a:lnTo>
                  <a:lnTo>
                    <a:pt x="2438544" y="228"/>
                  </a:lnTo>
                  <a:lnTo>
                    <a:pt x="2450381" y="283"/>
                  </a:lnTo>
                  <a:lnTo>
                    <a:pt x="2462219" y="348"/>
                  </a:lnTo>
                  <a:lnTo>
                    <a:pt x="2474056" y="424"/>
                  </a:lnTo>
                  <a:lnTo>
                    <a:pt x="2485894" y="513"/>
                  </a:lnTo>
                  <a:lnTo>
                    <a:pt x="2497732" y="618"/>
                  </a:lnTo>
                  <a:lnTo>
                    <a:pt x="2509569" y="741"/>
                  </a:lnTo>
                  <a:lnTo>
                    <a:pt x="2521407" y="886"/>
                  </a:lnTo>
                  <a:lnTo>
                    <a:pt x="2533244" y="1056"/>
                  </a:lnTo>
                  <a:lnTo>
                    <a:pt x="2545082" y="1255"/>
                  </a:lnTo>
                  <a:lnTo>
                    <a:pt x="2556919" y="1489"/>
                  </a:lnTo>
                  <a:lnTo>
                    <a:pt x="2568757" y="1764"/>
                  </a:lnTo>
                  <a:lnTo>
                    <a:pt x="2580595" y="2085"/>
                  </a:lnTo>
                  <a:lnTo>
                    <a:pt x="2592432" y="2463"/>
                  </a:lnTo>
                  <a:lnTo>
                    <a:pt x="2604270" y="2905"/>
                  </a:lnTo>
                  <a:lnTo>
                    <a:pt x="2616107" y="3422"/>
                  </a:lnTo>
                  <a:lnTo>
                    <a:pt x="2627945" y="4028"/>
                  </a:lnTo>
                  <a:lnTo>
                    <a:pt x="2639783" y="4736"/>
                  </a:lnTo>
                  <a:lnTo>
                    <a:pt x="2651620" y="5564"/>
                  </a:lnTo>
                  <a:lnTo>
                    <a:pt x="2663458" y="6530"/>
                  </a:lnTo>
                  <a:lnTo>
                    <a:pt x="2675295" y="7655"/>
                  </a:lnTo>
                  <a:lnTo>
                    <a:pt x="2687133" y="8966"/>
                  </a:lnTo>
                  <a:lnTo>
                    <a:pt x="2698971" y="10488"/>
                  </a:lnTo>
                  <a:lnTo>
                    <a:pt x="2710808" y="12255"/>
                  </a:lnTo>
                  <a:lnTo>
                    <a:pt x="2722646" y="14299"/>
                  </a:lnTo>
                  <a:lnTo>
                    <a:pt x="2734483" y="16658"/>
                  </a:lnTo>
                  <a:lnTo>
                    <a:pt x="2746321" y="19373"/>
                  </a:lnTo>
                  <a:lnTo>
                    <a:pt x="2758159" y="22488"/>
                  </a:lnTo>
                  <a:lnTo>
                    <a:pt x="2769996" y="26046"/>
                  </a:lnTo>
                  <a:lnTo>
                    <a:pt x="2781834" y="30093"/>
                  </a:lnTo>
                  <a:lnTo>
                    <a:pt x="2793671" y="34673"/>
                  </a:lnTo>
                  <a:lnTo>
                    <a:pt x="2805509" y="39826"/>
                  </a:lnTo>
                  <a:lnTo>
                    <a:pt x="2817347" y="45587"/>
                  </a:lnTo>
                  <a:lnTo>
                    <a:pt x="2829184" y="51980"/>
                  </a:lnTo>
                  <a:lnTo>
                    <a:pt x="2841022" y="59019"/>
                  </a:lnTo>
                  <a:lnTo>
                    <a:pt x="2852859" y="66700"/>
                  </a:lnTo>
                  <a:lnTo>
                    <a:pt x="2864697" y="75002"/>
                  </a:lnTo>
                  <a:lnTo>
                    <a:pt x="2876534" y="83882"/>
                  </a:lnTo>
                  <a:lnTo>
                    <a:pt x="2888372" y="93275"/>
                  </a:lnTo>
                  <a:lnTo>
                    <a:pt x="2900210" y="103095"/>
                  </a:lnTo>
                  <a:lnTo>
                    <a:pt x="2912047" y="113237"/>
                  </a:lnTo>
                  <a:lnTo>
                    <a:pt x="2923885" y="123577"/>
                  </a:lnTo>
                  <a:lnTo>
                    <a:pt x="2935722" y="133985"/>
                  </a:lnTo>
                  <a:lnTo>
                    <a:pt x="2947560" y="144325"/>
                  </a:lnTo>
                  <a:lnTo>
                    <a:pt x="2959398" y="154466"/>
                  </a:lnTo>
                  <a:lnTo>
                    <a:pt x="2971235" y="164287"/>
                  </a:lnTo>
                  <a:lnTo>
                    <a:pt x="2983073" y="173680"/>
                  </a:lnTo>
                  <a:lnTo>
                    <a:pt x="2994910" y="182560"/>
                  </a:lnTo>
                  <a:lnTo>
                    <a:pt x="3006748" y="190862"/>
                  </a:lnTo>
                  <a:lnTo>
                    <a:pt x="3018586" y="198543"/>
                  </a:lnTo>
                  <a:lnTo>
                    <a:pt x="3030423" y="205582"/>
                  </a:lnTo>
                  <a:lnTo>
                    <a:pt x="3042261" y="211975"/>
                  </a:lnTo>
                  <a:lnTo>
                    <a:pt x="3054098" y="217735"/>
                  </a:lnTo>
                  <a:lnTo>
                    <a:pt x="3065936" y="222888"/>
                  </a:lnTo>
                  <a:lnTo>
                    <a:pt x="3077774" y="227468"/>
                  </a:lnTo>
                  <a:lnTo>
                    <a:pt x="3089611" y="231516"/>
                  </a:lnTo>
                  <a:lnTo>
                    <a:pt x="3101449" y="235074"/>
                  </a:lnTo>
                  <a:lnTo>
                    <a:pt x="3113286" y="238188"/>
                  </a:lnTo>
                  <a:lnTo>
                    <a:pt x="3125124" y="240904"/>
                  </a:lnTo>
                  <a:lnTo>
                    <a:pt x="3136962" y="243263"/>
                  </a:lnTo>
                  <a:lnTo>
                    <a:pt x="3148799" y="245307"/>
                  </a:lnTo>
                  <a:lnTo>
                    <a:pt x="3160637" y="247073"/>
                  </a:lnTo>
                  <a:lnTo>
                    <a:pt x="3172474" y="248596"/>
                  </a:lnTo>
                  <a:lnTo>
                    <a:pt x="3184312" y="249907"/>
                  </a:lnTo>
                  <a:lnTo>
                    <a:pt x="3196149" y="251032"/>
                  </a:lnTo>
                  <a:lnTo>
                    <a:pt x="3207987" y="251998"/>
                  </a:lnTo>
                  <a:lnTo>
                    <a:pt x="3219825" y="252826"/>
                  </a:lnTo>
                  <a:lnTo>
                    <a:pt x="3231662" y="253534"/>
                  </a:lnTo>
                  <a:lnTo>
                    <a:pt x="3243500" y="254140"/>
                  </a:lnTo>
                  <a:lnTo>
                    <a:pt x="3255337" y="254657"/>
                  </a:lnTo>
                  <a:lnTo>
                    <a:pt x="3267175" y="255099"/>
                  </a:lnTo>
                  <a:lnTo>
                    <a:pt x="3279013" y="255476"/>
                  </a:lnTo>
                  <a:lnTo>
                    <a:pt x="3290850" y="255798"/>
                  </a:lnTo>
                  <a:lnTo>
                    <a:pt x="3302688" y="256073"/>
                  </a:lnTo>
                  <a:lnTo>
                    <a:pt x="3314525" y="256307"/>
                  </a:lnTo>
                  <a:lnTo>
                    <a:pt x="3326363" y="256506"/>
                  </a:lnTo>
                  <a:lnTo>
                    <a:pt x="3338201" y="256676"/>
                  </a:lnTo>
                  <a:lnTo>
                    <a:pt x="3350038" y="256821"/>
                  </a:lnTo>
                  <a:lnTo>
                    <a:pt x="3361876" y="256944"/>
                  </a:lnTo>
                  <a:lnTo>
                    <a:pt x="3373713" y="257049"/>
                  </a:lnTo>
                  <a:lnTo>
                    <a:pt x="3385551" y="257138"/>
                  </a:lnTo>
                  <a:lnTo>
                    <a:pt x="3397389" y="257214"/>
                  </a:lnTo>
                  <a:lnTo>
                    <a:pt x="3409226" y="257279"/>
                  </a:lnTo>
                  <a:lnTo>
                    <a:pt x="3421064" y="257334"/>
                  </a:lnTo>
                  <a:lnTo>
                    <a:pt x="3432901" y="257381"/>
                  </a:lnTo>
                  <a:lnTo>
                    <a:pt x="3444739" y="257421"/>
                  </a:lnTo>
                  <a:lnTo>
                    <a:pt x="3456576" y="257455"/>
                  </a:lnTo>
                  <a:lnTo>
                    <a:pt x="3468414" y="257484"/>
                  </a:lnTo>
                  <a:lnTo>
                    <a:pt x="3480252" y="257508"/>
                  </a:lnTo>
                  <a:lnTo>
                    <a:pt x="3492089" y="257529"/>
                  </a:lnTo>
                  <a:lnTo>
                    <a:pt x="3503927" y="257547"/>
                  </a:lnTo>
                  <a:lnTo>
                    <a:pt x="3515764" y="257562"/>
                  </a:lnTo>
                  <a:lnTo>
                    <a:pt x="3515764" y="257649"/>
                  </a:lnTo>
                  <a:lnTo>
                    <a:pt x="3527602" y="257649"/>
                  </a:lnTo>
                  <a:lnTo>
                    <a:pt x="3539440" y="257649"/>
                  </a:lnTo>
                  <a:lnTo>
                    <a:pt x="3551277" y="257649"/>
                  </a:lnTo>
                  <a:lnTo>
                    <a:pt x="3563115" y="257649"/>
                  </a:lnTo>
                  <a:lnTo>
                    <a:pt x="3574952" y="257649"/>
                  </a:lnTo>
                  <a:lnTo>
                    <a:pt x="3586790" y="257649"/>
                  </a:lnTo>
                  <a:lnTo>
                    <a:pt x="3598628" y="257649"/>
                  </a:lnTo>
                  <a:lnTo>
                    <a:pt x="3610465" y="257649"/>
                  </a:lnTo>
                  <a:lnTo>
                    <a:pt x="3622303" y="257649"/>
                  </a:lnTo>
                  <a:lnTo>
                    <a:pt x="3634140" y="257649"/>
                  </a:lnTo>
                  <a:lnTo>
                    <a:pt x="3645978" y="257649"/>
                  </a:lnTo>
                  <a:lnTo>
                    <a:pt x="3657816" y="257649"/>
                  </a:lnTo>
                  <a:lnTo>
                    <a:pt x="3669653" y="257649"/>
                  </a:lnTo>
                  <a:lnTo>
                    <a:pt x="3681491" y="257649"/>
                  </a:lnTo>
                  <a:lnTo>
                    <a:pt x="3693328" y="257649"/>
                  </a:lnTo>
                  <a:lnTo>
                    <a:pt x="3705166" y="257649"/>
                  </a:lnTo>
                  <a:lnTo>
                    <a:pt x="3717004" y="257649"/>
                  </a:lnTo>
                  <a:lnTo>
                    <a:pt x="3728841" y="257649"/>
                  </a:lnTo>
                  <a:lnTo>
                    <a:pt x="3740679" y="257649"/>
                  </a:lnTo>
                  <a:lnTo>
                    <a:pt x="3752516" y="257649"/>
                  </a:lnTo>
                  <a:lnTo>
                    <a:pt x="3764354" y="257649"/>
                  </a:lnTo>
                  <a:lnTo>
                    <a:pt x="3776191" y="257649"/>
                  </a:lnTo>
                  <a:lnTo>
                    <a:pt x="3788029" y="257649"/>
                  </a:lnTo>
                  <a:lnTo>
                    <a:pt x="3799867" y="257649"/>
                  </a:lnTo>
                  <a:lnTo>
                    <a:pt x="3811704" y="257649"/>
                  </a:lnTo>
                  <a:lnTo>
                    <a:pt x="3823542" y="257649"/>
                  </a:lnTo>
                  <a:lnTo>
                    <a:pt x="3835379" y="257649"/>
                  </a:lnTo>
                  <a:lnTo>
                    <a:pt x="3847217" y="257649"/>
                  </a:lnTo>
                  <a:lnTo>
                    <a:pt x="3859055" y="257649"/>
                  </a:lnTo>
                  <a:lnTo>
                    <a:pt x="3870892" y="257649"/>
                  </a:lnTo>
                  <a:lnTo>
                    <a:pt x="3882730" y="257649"/>
                  </a:lnTo>
                  <a:lnTo>
                    <a:pt x="3894567" y="257649"/>
                  </a:lnTo>
                  <a:lnTo>
                    <a:pt x="3906405" y="257649"/>
                  </a:lnTo>
                  <a:lnTo>
                    <a:pt x="3918243" y="257649"/>
                  </a:lnTo>
                  <a:lnTo>
                    <a:pt x="3930080" y="257649"/>
                  </a:lnTo>
                  <a:lnTo>
                    <a:pt x="3941918" y="257649"/>
                  </a:lnTo>
                  <a:lnTo>
                    <a:pt x="3953755" y="257649"/>
                  </a:lnTo>
                  <a:lnTo>
                    <a:pt x="3965593" y="257649"/>
                  </a:lnTo>
                  <a:lnTo>
                    <a:pt x="3977431" y="257649"/>
                  </a:lnTo>
                  <a:lnTo>
                    <a:pt x="3989268" y="257649"/>
                  </a:lnTo>
                  <a:lnTo>
                    <a:pt x="4001106" y="257649"/>
                  </a:lnTo>
                  <a:lnTo>
                    <a:pt x="4012943" y="257649"/>
                  </a:lnTo>
                  <a:lnTo>
                    <a:pt x="4024781" y="257649"/>
                  </a:lnTo>
                  <a:lnTo>
                    <a:pt x="4036619" y="257649"/>
                  </a:lnTo>
                  <a:lnTo>
                    <a:pt x="4048456" y="257649"/>
                  </a:lnTo>
                  <a:lnTo>
                    <a:pt x="4060294" y="257649"/>
                  </a:lnTo>
                  <a:lnTo>
                    <a:pt x="4072131" y="257649"/>
                  </a:lnTo>
                  <a:lnTo>
                    <a:pt x="4083969" y="257649"/>
                  </a:lnTo>
                  <a:lnTo>
                    <a:pt x="4095806" y="257649"/>
                  </a:lnTo>
                  <a:lnTo>
                    <a:pt x="4107644" y="257649"/>
                  </a:lnTo>
                  <a:lnTo>
                    <a:pt x="4119482" y="257649"/>
                  </a:lnTo>
                  <a:lnTo>
                    <a:pt x="4131319" y="257649"/>
                  </a:lnTo>
                  <a:lnTo>
                    <a:pt x="4143157" y="257649"/>
                  </a:lnTo>
                  <a:lnTo>
                    <a:pt x="4154994" y="257649"/>
                  </a:lnTo>
                  <a:lnTo>
                    <a:pt x="4166832" y="257649"/>
                  </a:lnTo>
                  <a:lnTo>
                    <a:pt x="4178670" y="257649"/>
                  </a:lnTo>
                  <a:lnTo>
                    <a:pt x="4190507" y="257649"/>
                  </a:lnTo>
                  <a:lnTo>
                    <a:pt x="4202345" y="257649"/>
                  </a:lnTo>
                  <a:lnTo>
                    <a:pt x="4214182" y="257649"/>
                  </a:lnTo>
                  <a:lnTo>
                    <a:pt x="4226020" y="257649"/>
                  </a:lnTo>
                  <a:lnTo>
                    <a:pt x="4237858" y="257649"/>
                  </a:lnTo>
                  <a:lnTo>
                    <a:pt x="4249695" y="257649"/>
                  </a:lnTo>
                  <a:lnTo>
                    <a:pt x="4261533" y="257649"/>
                  </a:lnTo>
                  <a:lnTo>
                    <a:pt x="4273370" y="257649"/>
                  </a:lnTo>
                  <a:lnTo>
                    <a:pt x="4285208" y="257649"/>
                  </a:lnTo>
                  <a:lnTo>
                    <a:pt x="4297046" y="257649"/>
                  </a:lnTo>
                  <a:lnTo>
                    <a:pt x="4308883" y="257649"/>
                  </a:lnTo>
                  <a:lnTo>
                    <a:pt x="4320721" y="257649"/>
                  </a:lnTo>
                  <a:lnTo>
                    <a:pt x="4332558" y="257649"/>
                  </a:lnTo>
                  <a:lnTo>
                    <a:pt x="4344396" y="257649"/>
                  </a:lnTo>
                  <a:lnTo>
                    <a:pt x="4356234" y="257649"/>
                  </a:lnTo>
                  <a:lnTo>
                    <a:pt x="4368071" y="257649"/>
                  </a:lnTo>
                  <a:lnTo>
                    <a:pt x="4379909" y="257649"/>
                  </a:lnTo>
                  <a:lnTo>
                    <a:pt x="4391746" y="257649"/>
                  </a:lnTo>
                  <a:lnTo>
                    <a:pt x="4403584" y="257649"/>
                  </a:lnTo>
                  <a:lnTo>
                    <a:pt x="4415421" y="257649"/>
                  </a:lnTo>
                  <a:lnTo>
                    <a:pt x="4427259" y="257649"/>
                  </a:lnTo>
                  <a:lnTo>
                    <a:pt x="4439097" y="257649"/>
                  </a:lnTo>
                  <a:lnTo>
                    <a:pt x="4450934" y="257649"/>
                  </a:lnTo>
                  <a:lnTo>
                    <a:pt x="4462772" y="257649"/>
                  </a:lnTo>
                  <a:lnTo>
                    <a:pt x="4474609" y="257649"/>
                  </a:lnTo>
                  <a:lnTo>
                    <a:pt x="4486447" y="257649"/>
                  </a:lnTo>
                  <a:lnTo>
                    <a:pt x="4498285" y="257649"/>
                  </a:lnTo>
                  <a:lnTo>
                    <a:pt x="4510122" y="257649"/>
                  </a:lnTo>
                  <a:lnTo>
                    <a:pt x="4521960" y="257649"/>
                  </a:lnTo>
                  <a:lnTo>
                    <a:pt x="4533797" y="257649"/>
                  </a:lnTo>
                  <a:lnTo>
                    <a:pt x="4545635" y="257649"/>
                  </a:lnTo>
                  <a:lnTo>
                    <a:pt x="4557473" y="257649"/>
                  </a:lnTo>
                  <a:lnTo>
                    <a:pt x="4569310" y="257649"/>
                  </a:lnTo>
                  <a:lnTo>
                    <a:pt x="4581148" y="257649"/>
                  </a:lnTo>
                  <a:lnTo>
                    <a:pt x="4592985" y="257649"/>
                  </a:lnTo>
                  <a:lnTo>
                    <a:pt x="4604823" y="257649"/>
                  </a:lnTo>
                  <a:lnTo>
                    <a:pt x="4616661" y="257649"/>
                  </a:lnTo>
                  <a:lnTo>
                    <a:pt x="4628498" y="257649"/>
                  </a:lnTo>
                  <a:lnTo>
                    <a:pt x="4640336" y="257649"/>
                  </a:lnTo>
                  <a:lnTo>
                    <a:pt x="4652173" y="257649"/>
                  </a:lnTo>
                  <a:lnTo>
                    <a:pt x="4664011" y="257649"/>
                  </a:lnTo>
                  <a:lnTo>
                    <a:pt x="4675849" y="257649"/>
                  </a:lnTo>
                  <a:lnTo>
                    <a:pt x="4687686" y="257649"/>
                  </a:lnTo>
                </a:path>
              </a:pathLst>
            </a:custGeom>
            <a:ln w="40651" cap="flat">
              <a:solidFill>
                <a:srgbClr val="E8E8E8">
                  <a:alpha val="100000"/>
                </a:srgbClr>
              </a:solidFill>
              <a:prstDash val="solid"/>
              <a:round/>
            </a:ln>
          </p:spPr>
          <p:txBody>
            <a:bodyPr/>
            <a:lstStyle/>
            <a:p/>
          </p:txBody>
        </p:sp>
        <p:sp>
          <p:nvSpPr>
            <p:cNvPr id="28" name="pl28"/>
            <p:cNvSpPr/>
            <p:nvPr/>
          </p:nvSpPr>
          <p:spPr>
            <a:xfrm>
              <a:off x="2482351" y="2193812"/>
              <a:ext cx="4687686" cy="1288332"/>
            </a:xfrm>
            <a:custGeom>
              <a:avLst/>
              <a:pathLst>
                <a:path w="4687686" h="1288332">
                  <a:moveTo>
                    <a:pt x="0" y="773034"/>
                  </a:moveTo>
                  <a:lnTo>
                    <a:pt x="11837" y="773034"/>
                  </a:lnTo>
                  <a:lnTo>
                    <a:pt x="23675" y="773034"/>
                  </a:lnTo>
                  <a:lnTo>
                    <a:pt x="35512" y="773034"/>
                  </a:lnTo>
                  <a:lnTo>
                    <a:pt x="47350" y="773034"/>
                  </a:lnTo>
                  <a:lnTo>
                    <a:pt x="59187" y="773034"/>
                  </a:lnTo>
                  <a:lnTo>
                    <a:pt x="71025" y="773034"/>
                  </a:lnTo>
                  <a:lnTo>
                    <a:pt x="82863" y="773034"/>
                  </a:lnTo>
                  <a:lnTo>
                    <a:pt x="94700" y="773034"/>
                  </a:lnTo>
                  <a:lnTo>
                    <a:pt x="106538" y="773034"/>
                  </a:lnTo>
                  <a:lnTo>
                    <a:pt x="118375" y="773034"/>
                  </a:lnTo>
                  <a:lnTo>
                    <a:pt x="130213" y="773034"/>
                  </a:lnTo>
                  <a:lnTo>
                    <a:pt x="142051" y="773034"/>
                  </a:lnTo>
                  <a:lnTo>
                    <a:pt x="153888" y="773034"/>
                  </a:lnTo>
                  <a:lnTo>
                    <a:pt x="165726" y="773034"/>
                  </a:lnTo>
                  <a:lnTo>
                    <a:pt x="177563" y="773034"/>
                  </a:lnTo>
                  <a:lnTo>
                    <a:pt x="189401" y="773034"/>
                  </a:lnTo>
                  <a:lnTo>
                    <a:pt x="201239" y="773034"/>
                  </a:lnTo>
                  <a:lnTo>
                    <a:pt x="213076" y="773034"/>
                  </a:lnTo>
                  <a:lnTo>
                    <a:pt x="224914" y="773034"/>
                  </a:lnTo>
                  <a:lnTo>
                    <a:pt x="236751" y="773034"/>
                  </a:lnTo>
                  <a:lnTo>
                    <a:pt x="248589" y="773034"/>
                  </a:lnTo>
                  <a:lnTo>
                    <a:pt x="260427" y="773034"/>
                  </a:lnTo>
                  <a:lnTo>
                    <a:pt x="272264" y="773034"/>
                  </a:lnTo>
                  <a:lnTo>
                    <a:pt x="284102" y="773034"/>
                  </a:lnTo>
                  <a:lnTo>
                    <a:pt x="295939" y="773034"/>
                  </a:lnTo>
                  <a:lnTo>
                    <a:pt x="307777" y="773034"/>
                  </a:lnTo>
                  <a:lnTo>
                    <a:pt x="319614" y="773034"/>
                  </a:lnTo>
                  <a:lnTo>
                    <a:pt x="331452" y="773034"/>
                  </a:lnTo>
                  <a:lnTo>
                    <a:pt x="343290" y="773034"/>
                  </a:lnTo>
                  <a:lnTo>
                    <a:pt x="355127" y="773034"/>
                  </a:lnTo>
                  <a:lnTo>
                    <a:pt x="366965" y="773034"/>
                  </a:lnTo>
                  <a:lnTo>
                    <a:pt x="378802" y="773034"/>
                  </a:lnTo>
                  <a:lnTo>
                    <a:pt x="390640" y="773034"/>
                  </a:lnTo>
                  <a:lnTo>
                    <a:pt x="402478" y="773034"/>
                  </a:lnTo>
                  <a:lnTo>
                    <a:pt x="414315" y="773034"/>
                  </a:lnTo>
                  <a:lnTo>
                    <a:pt x="426153" y="773034"/>
                  </a:lnTo>
                  <a:lnTo>
                    <a:pt x="437990" y="773034"/>
                  </a:lnTo>
                  <a:lnTo>
                    <a:pt x="449828" y="773034"/>
                  </a:lnTo>
                  <a:lnTo>
                    <a:pt x="461666" y="773034"/>
                  </a:lnTo>
                  <a:lnTo>
                    <a:pt x="473503" y="773034"/>
                  </a:lnTo>
                  <a:lnTo>
                    <a:pt x="485341" y="773034"/>
                  </a:lnTo>
                  <a:lnTo>
                    <a:pt x="497178" y="773034"/>
                  </a:lnTo>
                  <a:lnTo>
                    <a:pt x="509016" y="773034"/>
                  </a:lnTo>
                  <a:lnTo>
                    <a:pt x="520854" y="773034"/>
                  </a:lnTo>
                  <a:lnTo>
                    <a:pt x="532691" y="773034"/>
                  </a:lnTo>
                  <a:lnTo>
                    <a:pt x="544529" y="773034"/>
                  </a:lnTo>
                  <a:lnTo>
                    <a:pt x="556366" y="773034"/>
                  </a:lnTo>
                  <a:lnTo>
                    <a:pt x="568204" y="773034"/>
                  </a:lnTo>
                  <a:lnTo>
                    <a:pt x="580042" y="773034"/>
                  </a:lnTo>
                  <a:lnTo>
                    <a:pt x="591879" y="773034"/>
                  </a:lnTo>
                  <a:lnTo>
                    <a:pt x="603717" y="773034"/>
                  </a:lnTo>
                  <a:lnTo>
                    <a:pt x="615554" y="773034"/>
                  </a:lnTo>
                  <a:lnTo>
                    <a:pt x="627392" y="773034"/>
                  </a:lnTo>
                  <a:lnTo>
                    <a:pt x="639229" y="773034"/>
                  </a:lnTo>
                  <a:lnTo>
                    <a:pt x="651067" y="773034"/>
                  </a:lnTo>
                  <a:lnTo>
                    <a:pt x="662905" y="773034"/>
                  </a:lnTo>
                  <a:lnTo>
                    <a:pt x="674742" y="773034"/>
                  </a:lnTo>
                  <a:lnTo>
                    <a:pt x="686580" y="773034"/>
                  </a:lnTo>
                  <a:lnTo>
                    <a:pt x="698417" y="773034"/>
                  </a:lnTo>
                  <a:lnTo>
                    <a:pt x="710255" y="773034"/>
                  </a:lnTo>
                  <a:lnTo>
                    <a:pt x="722093" y="773034"/>
                  </a:lnTo>
                  <a:lnTo>
                    <a:pt x="733930" y="773034"/>
                  </a:lnTo>
                  <a:lnTo>
                    <a:pt x="745768" y="773034"/>
                  </a:lnTo>
                  <a:lnTo>
                    <a:pt x="757605" y="773034"/>
                  </a:lnTo>
                  <a:lnTo>
                    <a:pt x="769443" y="773034"/>
                  </a:lnTo>
                  <a:lnTo>
                    <a:pt x="781281" y="773034"/>
                  </a:lnTo>
                  <a:lnTo>
                    <a:pt x="793118" y="773034"/>
                  </a:lnTo>
                  <a:lnTo>
                    <a:pt x="804956" y="773034"/>
                  </a:lnTo>
                  <a:lnTo>
                    <a:pt x="816793" y="773034"/>
                  </a:lnTo>
                  <a:lnTo>
                    <a:pt x="828631" y="773034"/>
                  </a:lnTo>
                  <a:lnTo>
                    <a:pt x="840469" y="773034"/>
                  </a:lnTo>
                  <a:lnTo>
                    <a:pt x="852306" y="773034"/>
                  </a:lnTo>
                  <a:lnTo>
                    <a:pt x="864144" y="773034"/>
                  </a:lnTo>
                  <a:lnTo>
                    <a:pt x="875981" y="773034"/>
                  </a:lnTo>
                  <a:lnTo>
                    <a:pt x="887819" y="773034"/>
                  </a:lnTo>
                  <a:lnTo>
                    <a:pt x="899657" y="773034"/>
                  </a:lnTo>
                  <a:lnTo>
                    <a:pt x="911494" y="773034"/>
                  </a:lnTo>
                  <a:lnTo>
                    <a:pt x="923332" y="773034"/>
                  </a:lnTo>
                  <a:lnTo>
                    <a:pt x="935169" y="773034"/>
                  </a:lnTo>
                  <a:lnTo>
                    <a:pt x="947007" y="773034"/>
                  </a:lnTo>
                  <a:lnTo>
                    <a:pt x="958844" y="773034"/>
                  </a:lnTo>
                  <a:lnTo>
                    <a:pt x="970682" y="773034"/>
                  </a:lnTo>
                  <a:lnTo>
                    <a:pt x="982520" y="773034"/>
                  </a:lnTo>
                  <a:lnTo>
                    <a:pt x="994357" y="773034"/>
                  </a:lnTo>
                  <a:lnTo>
                    <a:pt x="1006195" y="773034"/>
                  </a:lnTo>
                  <a:lnTo>
                    <a:pt x="1018032" y="773034"/>
                  </a:lnTo>
                  <a:lnTo>
                    <a:pt x="1029870" y="773034"/>
                  </a:lnTo>
                  <a:lnTo>
                    <a:pt x="1041708" y="773034"/>
                  </a:lnTo>
                  <a:lnTo>
                    <a:pt x="1053545" y="773034"/>
                  </a:lnTo>
                  <a:lnTo>
                    <a:pt x="1065383" y="773034"/>
                  </a:lnTo>
                  <a:lnTo>
                    <a:pt x="1077220" y="773034"/>
                  </a:lnTo>
                  <a:lnTo>
                    <a:pt x="1089058" y="773034"/>
                  </a:lnTo>
                  <a:lnTo>
                    <a:pt x="1100896" y="773034"/>
                  </a:lnTo>
                  <a:lnTo>
                    <a:pt x="1112733" y="773034"/>
                  </a:lnTo>
                  <a:lnTo>
                    <a:pt x="1124571" y="773034"/>
                  </a:lnTo>
                  <a:lnTo>
                    <a:pt x="1136408" y="773034"/>
                  </a:lnTo>
                  <a:lnTo>
                    <a:pt x="1148246" y="773034"/>
                  </a:lnTo>
                  <a:lnTo>
                    <a:pt x="1160084" y="773034"/>
                  </a:lnTo>
                  <a:lnTo>
                    <a:pt x="1171921" y="773034"/>
                  </a:lnTo>
                  <a:lnTo>
                    <a:pt x="1171921" y="773207"/>
                  </a:lnTo>
                  <a:lnTo>
                    <a:pt x="1183759" y="773237"/>
                  </a:lnTo>
                  <a:lnTo>
                    <a:pt x="1195596" y="773273"/>
                  </a:lnTo>
                  <a:lnTo>
                    <a:pt x="1207434" y="773314"/>
                  </a:lnTo>
                  <a:lnTo>
                    <a:pt x="1219272" y="773364"/>
                  </a:lnTo>
                  <a:lnTo>
                    <a:pt x="1231109" y="773421"/>
                  </a:lnTo>
                  <a:lnTo>
                    <a:pt x="1242947" y="773489"/>
                  </a:lnTo>
                  <a:lnTo>
                    <a:pt x="1254784" y="773569"/>
                  </a:lnTo>
                  <a:lnTo>
                    <a:pt x="1266622" y="773663"/>
                  </a:lnTo>
                  <a:lnTo>
                    <a:pt x="1278459" y="773773"/>
                  </a:lnTo>
                  <a:lnTo>
                    <a:pt x="1290297" y="773903"/>
                  </a:lnTo>
                  <a:lnTo>
                    <a:pt x="1302135" y="774055"/>
                  </a:lnTo>
                  <a:lnTo>
                    <a:pt x="1313972" y="774234"/>
                  </a:lnTo>
                  <a:lnTo>
                    <a:pt x="1325810" y="774443"/>
                  </a:lnTo>
                  <a:lnTo>
                    <a:pt x="1337647" y="774690"/>
                  </a:lnTo>
                  <a:lnTo>
                    <a:pt x="1349485" y="774979"/>
                  </a:lnTo>
                  <a:lnTo>
                    <a:pt x="1361323" y="775319"/>
                  </a:lnTo>
                  <a:lnTo>
                    <a:pt x="1373160" y="775718"/>
                  </a:lnTo>
                  <a:lnTo>
                    <a:pt x="1384998" y="776186"/>
                  </a:lnTo>
                  <a:lnTo>
                    <a:pt x="1396835" y="776735"/>
                  </a:lnTo>
                  <a:lnTo>
                    <a:pt x="1408673" y="777378"/>
                  </a:lnTo>
                  <a:lnTo>
                    <a:pt x="1420511" y="778133"/>
                  </a:lnTo>
                  <a:lnTo>
                    <a:pt x="1432348" y="779017"/>
                  </a:lnTo>
                  <a:lnTo>
                    <a:pt x="1444186" y="780052"/>
                  </a:lnTo>
                  <a:lnTo>
                    <a:pt x="1456023" y="781264"/>
                  </a:lnTo>
                  <a:lnTo>
                    <a:pt x="1467861" y="782680"/>
                  </a:lnTo>
                  <a:lnTo>
                    <a:pt x="1479699" y="784335"/>
                  </a:lnTo>
                  <a:lnTo>
                    <a:pt x="1491536" y="786267"/>
                  </a:lnTo>
                  <a:lnTo>
                    <a:pt x="1503374" y="788518"/>
                  </a:lnTo>
                  <a:lnTo>
                    <a:pt x="1515211" y="791139"/>
                  </a:lnTo>
                  <a:lnTo>
                    <a:pt x="1527049" y="794184"/>
                  </a:lnTo>
                  <a:lnTo>
                    <a:pt x="1538887" y="797717"/>
                  </a:lnTo>
                  <a:lnTo>
                    <a:pt x="1550724" y="801805"/>
                  </a:lnTo>
                  <a:lnTo>
                    <a:pt x="1562562" y="806524"/>
                  </a:lnTo>
                  <a:lnTo>
                    <a:pt x="1574399" y="811954"/>
                  </a:lnTo>
                  <a:lnTo>
                    <a:pt x="1586237" y="818183"/>
                  </a:lnTo>
                  <a:lnTo>
                    <a:pt x="1598074" y="825300"/>
                  </a:lnTo>
                  <a:lnTo>
                    <a:pt x="1609912" y="833395"/>
                  </a:lnTo>
                  <a:lnTo>
                    <a:pt x="1621750" y="842554"/>
                  </a:lnTo>
                  <a:lnTo>
                    <a:pt x="1633587" y="852860"/>
                  </a:lnTo>
                  <a:lnTo>
                    <a:pt x="1645425" y="864381"/>
                  </a:lnTo>
                  <a:lnTo>
                    <a:pt x="1657262" y="877168"/>
                  </a:lnTo>
                  <a:lnTo>
                    <a:pt x="1669100" y="891245"/>
                  </a:lnTo>
                  <a:lnTo>
                    <a:pt x="1680938" y="906607"/>
                  </a:lnTo>
                  <a:lnTo>
                    <a:pt x="1692775" y="923211"/>
                  </a:lnTo>
                  <a:lnTo>
                    <a:pt x="1704613" y="940971"/>
                  </a:lnTo>
                  <a:lnTo>
                    <a:pt x="1716450" y="959758"/>
                  </a:lnTo>
                  <a:lnTo>
                    <a:pt x="1728288" y="979399"/>
                  </a:lnTo>
                  <a:lnTo>
                    <a:pt x="1740126" y="999681"/>
                  </a:lnTo>
                  <a:lnTo>
                    <a:pt x="1751963" y="1020362"/>
                  </a:lnTo>
                  <a:lnTo>
                    <a:pt x="1763801" y="1041177"/>
                  </a:lnTo>
                  <a:lnTo>
                    <a:pt x="1775638" y="1061858"/>
                  </a:lnTo>
                  <a:lnTo>
                    <a:pt x="1787476" y="1082140"/>
                  </a:lnTo>
                  <a:lnTo>
                    <a:pt x="1799314" y="1101781"/>
                  </a:lnTo>
                  <a:lnTo>
                    <a:pt x="1811151" y="1120568"/>
                  </a:lnTo>
                  <a:lnTo>
                    <a:pt x="1822989" y="1138328"/>
                  </a:lnTo>
                  <a:lnTo>
                    <a:pt x="1834826" y="1154932"/>
                  </a:lnTo>
                  <a:lnTo>
                    <a:pt x="1846664" y="1170294"/>
                  </a:lnTo>
                  <a:lnTo>
                    <a:pt x="1858502" y="1184371"/>
                  </a:lnTo>
                  <a:lnTo>
                    <a:pt x="1870339" y="1197158"/>
                  </a:lnTo>
                  <a:lnTo>
                    <a:pt x="1882177" y="1208679"/>
                  </a:lnTo>
                  <a:lnTo>
                    <a:pt x="1894014" y="1218985"/>
                  </a:lnTo>
                  <a:lnTo>
                    <a:pt x="1905852" y="1228145"/>
                  </a:lnTo>
                  <a:lnTo>
                    <a:pt x="1917689" y="1236239"/>
                  </a:lnTo>
                  <a:lnTo>
                    <a:pt x="1929527" y="1243356"/>
                  </a:lnTo>
                  <a:lnTo>
                    <a:pt x="1941365" y="1249585"/>
                  </a:lnTo>
                  <a:lnTo>
                    <a:pt x="1953202" y="1255015"/>
                  </a:lnTo>
                  <a:lnTo>
                    <a:pt x="1965040" y="1259734"/>
                  </a:lnTo>
                  <a:lnTo>
                    <a:pt x="1976877" y="1263822"/>
                  </a:lnTo>
                  <a:lnTo>
                    <a:pt x="1988715" y="1267355"/>
                  </a:lnTo>
                  <a:lnTo>
                    <a:pt x="2000553" y="1270400"/>
                  </a:lnTo>
                  <a:lnTo>
                    <a:pt x="2012390" y="1273021"/>
                  </a:lnTo>
                  <a:lnTo>
                    <a:pt x="2024228" y="1275272"/>
                  </a:lnTo>
                  <a:lnTo>
                    <a:pt x="2036065" y="1277204"/>
                  </a:lnTo>
                  <a:lnTo>
                    <a:pt x="2047903" y="1278859"/>
                  </a:lnTo>
                  <a:lnTo>
                    <a:pt x="2059741" y="1280275"/>
                  </a:lnTo>
                  <a:lnTo>
                    <a:pt x="2071578" y="1281487"/>
                  </a:lnTo>
                  <a:lnTo>
                    <a:pt x="2083416" y="1282522"/>
                  </a:lnTo>
                  <a:lnTo>
                    <a:pt x="2095253" y="1283406"/>
                  </a:lnTo>
                  <a:lnTo>
                    <a:pt x="2107091" y="1284161"/>
                  </a:lnTo>
                  <a:lnTo>
                    <a:pt x="2118929" y="1284804"/>
                  </a:lnTo>
                  <a:lnTo>
                    <a:pt x="2130766" y="1285353"/>
                  </a:lnTo>
                  <a:lnTo>
                    <a:pt x="2142604" y="1285821"/>
                  </a:lnTo>
                  <a:lnTo>
                    <a:pt x="2154441" y="1286220"/>
                  </a:lnTo>
                  <a:lnTo>
                    <a:pt x="2166279" y="1286560"/>
                  </a:lnTo>
                  <a:lnTo>
                    <a:pt x="2178117" y="1286849"/>
                  </a:lnTo>
                  <a:lnTo>
                    <a:pt x="2189954" y="1287096"/>
                  </a:lnTo>
                  <a:lnTo>
                    <a:pt x="2201792" y="1287305"/>
                  </a:lnTo>
                  <a:lnTo>
                    <a:pt x="2213629" y="1287484"/>
                  </a:lnTo>
                  <a:lnTo>
                    <a:pt x="2225467" y="1287636"/>
                  </a:lnTo>
                  <a:lnTo>
                    <a:pt x="2237304" y="1287766"/>
                  </a:lnTo>
                  <a:lnTo>
                    <a:pt x="2249142" y="1287876"/>
                  </a:lnTo>
                  <a:lnTo>
                    <a:pt x="2260980" y="1287970"/>
                  </a:lnTo>
                  <a:lnTo>
                    <a:pt x="2272817" y="1288050"/>
                  </a:lnTo>
                  <a:lnTo>
                    <a:pt x="2284655" y="1288118"/>
                  </a:lnTo>
                  <a:lnTo>
                    <a:pt x="2296492" y="1288175"/>
                  </a:lnTo>
                  <a:lnTo>
                    <a:pt x="2308330" y="1288225"/>
                  </a:lnTo>
                  <a:lnTo>
                    <a:pt x="2320168" y="1288266"/>
                  </a:lnTo>
                  <a:lnTo>
                    <a:pt x="2332005" y="1288302"/>
                  </a:lnTo>
                  <a:lnTo>
                    <a:pt x="2343843" y="1288332"/>
                  </a:lnTo>
                  <a:lnTo>
                    <a:pt x="2343843" y="1288073"/>
                  </a:lnTo>
                  <a:lnTo>
                    <a:pt x="2355680" y="1287997"/>
                  </a:lnTo>
                  <a:lnTo>
                    <a:pt x="2367518" y="1287908"/>
                  </a:lnTo>
                  <a:lnTo>
                    <a:pt x="2379356" y="1287804"/>
                  </a:lnTo>
                  <a:lnTo>
                    <a:pt x="2391193" y="1287681"/>
                  </a:lnTo>
                  <a:lnTo>
                    <a:pt x="2403031" y="1287536"/>
                  </a:lnTo>
                  <a:lnTo>
                    <a:pt x="2414868" y="1287366"/>
                  </a:lnTo>
                  <a:lnTo>
                    <a:pt x="2426706" y="1287167"/>
                  </a:lnTo>
                  <a:lnTo>
                    <a:pt x="2438544" y="1286932"/>
                  </a:lnTo>
                  <a:lnTo>
                    <a:pt x="2450381" y="1286657"/>
                  </a:lnTo>
                  <a:lnTo>
                    <a:pt x="2462219" y="1286333"/>
                  </a:lnTo>
                  <a:lnTo>
                    <a:pt x="2474056" y="1285952"/>
                  </a:lnTo>
                  <a:lnTo>
                    <a:pt x="2485894" y="1285506"/>
                  </a:lnTo>
                  <a:lnTo>
                    <a:pt x="2497732" y="1284981"/>
                  </a:lnTo>
                  <a:lnTo>
                    <a:pt x="2509569" y="1284365"/>
                  </a:lnTo>
                  <a:lnTo>
                    <a:pt x="2521407" y="1283641"/>
                  </a:lnTo>
                  <a:lnTo>
                    <a:pt x="2533244" y="1282792"/>
                  </a:lnTo>
                  <a:lnTo>
                    <a:pt x="2545082" y="1281795"/>
                  </a:lnTo>
                  <a:lnTo>
                    <a:pt x="2556919" y="1280625"/>
                  </a:lnTo>
                  <a:lnTo>
                    <a:pt x="2568757" y="1279253"/>
                  </a:lnTo>
                  <a:lnTo>
                    <a:pt x="2580595" y="1277644"/>
                  </a:lnTo>
                  <a:lnTo>
                    <a:pt x="2592432" y="1275757"/>
                  </a:lnTo>
                  <a:lnTo>
                    <a:pt x="2604270" y="1273547"/>
                  </a:lnTo>
                  <a:lnTo>
                    <a:pt x="2616107" y="1270959"/>
                  </a:lnTo>
                  <a:lnTo>
                    <a:pt x="2627945" y="1267930"/>
                  </a:lnTo>
                  <a:lnTo>
                    <a:pt x="2639783" y="1264389"/>
                  </a:lnTo>
                  <a:lnTo>
                    <a:pt x="2651620" y="1260252"/>
                  </a:lnTo>
                  <a:lnTo>
                    <a:pt x="2663458" y="1255423"/>
                  </a:lnTo>
                  <a:lnTo>
                    <a:pt x="2675295" y="1249794"/>
                  </a:lnTo>
                  <a:lnTo>
                    <a:pt x="2687133" y="1243242"/>
                  </a:lnTo>
                  <a:lnTo>
                    <a:pt x="2698971" y="1235629"/>
                  </a:lnTo>
                  <a:lnTo>
                    <a:pt x="2710808" y="1226798"/>
                  </a:lnTo>
                  <a:lnTo>
                    <a:pt x="2722646" y="1216578"/>
                  </a:lnTo>
                  <a:lnTo>
                    <a:pt x="2734483" y="1204781"/>
                  </a:lnTo>
                  <a:lnTo>
                    <a:pt x="2746321" y="1191204"/>
                  </a:lnTo>
                  <a:lnTo>
                    <a:pt x="2758159" y="1175631"/>
                  </a:lnTo>
                  <a:lnTo>
                    <a:pt x="2769996" y="1157839"/>
                  </a:lnTo>
                  <a:lnTo>
                    <a:pt x="2781834" y="1137603"/>
                  </a:lnTo>
                  <a:lnTo>
                    <a:pt x="2793671" y="1114704"/>
                  </a:lnTo>
                  <a:lnTo>
                    <a:pt x="2805509" y="1088939"/>
                  </a:lnTo>
                  <a:lnTo>
                    <a:pt x="2817347" y="1060136"/>
                  </a:lnTo>
                  <a:lnTo>
                    <a:pt x="2829184" y="1028171"/>
                  </a:lnTo>
                  <a:lnTo>
                    <a:pt x="2841022" y="992978"/>
                  </a:lnTo>
                  <a:lnTo>
                    <a:pt x="2852859" y="954572"/>
                  </a:lnTo>
                  <a:lnTo>
                    <a:pt x="2864697" y="913063"/>
                  </a:lnTo>
                  <a:lnTo>
                    <a:pt x="2876534" y="868662"/>
                  </a:lnTo>
                  <a:lnTo>
                    <a:pt x="2888372" y="821695"/>
                  </a:lnTo>
                  <a:lnTo>
                    <a:pt x="2900210" y="772593"/>
                  </a:lnTo>
                  <a:lnTo>
                    <a:pt x="2912047" y="721887"/>
                  </a:lnTo>
                  <a:lnTo>
                    <a:pt x="2923885" y="670186"/>
                  </a:lnTo>
                  <a:lnTo>
                    <a:pt x="2935722" y="618146"/>
                  </a:lnTo>
                  <a:lnTo>
                    <a:pt x="2947560" y="566444"/>
                  </a:lnTo>
                  <a:lnTo>
                    <a:pt x="2959398" y="515739"/>
                  </a:lnTo>
                  <a:lnTo>
                    <a:pt x="2971235" y="466637"/>
                  </a:lnTo>
                  <a:lnTo>
                    <a:pt x="2983073" y="419670"/>
                  </a:lnTo>
                  <a:lnTo>
                    <a:pt x="2994910" y="375269"/>
                  </a:lnTo>
                  <a:lnTo>
                    <a:pt x="3006748" y="333760"/>
                  </a:lnTo>
                  <a:lnTo>
                    <a:pt x="3018586" y="295354"/>
                  </a:lnTo>
                  <a:lnTo>
                    <a:pt x="3030423" y="260161"/>
                  </a:lnTo>
                  <a:lnTo>
                    <a:pt x="3042261" y="228196"/>
                  </a:lnTo>
                  <a:lnTo>
                    <a:pt x="3054098" y="199393"/>
                  </a:lnTo>
                  <a:lnTo>
                    <a:pt x="3065936" y="173628"/>
                  </a:lnTo>
                  <a:lnTo>
                    <a:pt x="3077774" y="150728"/>
                  </a:lnTo>
                  <a:lnTo>
                    <a:pt x="3089611" y="130492"/>
                  </a:lnTo>
                  <a:lnTo>
                    <a:pt x="3101449" y="112701"/>
                  </a:lnTo>
                  <a:lnTo>
                    <a:pt x="3113286" y="97128"/>
                  </a:lnTo>
                  <a:lnTo>
                    <a:pt x="3125124" y="83551"/>
                  </a:lnTo>
                  <a:lnTo>
                    <a:pt x="3136962" y="71754"/>
                  </a:lnTo>
                  <a:lnTo>
                    <a:pt x="3148799" y="61534"/>
                  </a:lnTo>
                  <a:lnTo>
                    <a:pt x="3160637" y="52703"/>
                  </a:lnTo>
                  <a:lnTo>
                    <a:pt x="3172474" y="45089"/>
                  </a:lnTo>
                  <a:lnTo>
                    <a:pt x="3184312" y="38538"/>
                  </a:lnTo>
                  <a:lnTo>
                    <a:pt x="3196149" y="32909"/>
                  </a:lnTo>
                  <a:lnTo>
                    <a:pt x="3207987" y="28080"/>
                  </a:lnTo>
                  <a:lnTo>
                    <a:pt x="3219825" y="23943"/>
                  </a:lnTo>
                  <a:lnTo>
                    <a:pt x="3231662" y="20401"/>
                  </a:lnTo>
                  <a:lnTo>
                    <a:pt x="3243500" y="17373"/>
                  </a:lnTo>
                  <a:lnTo>
                    <a:pt x="3255337" y="14785"/>
                  </a:lnTo>
                  <a:lnTo>
                    <a:pt x="3267175" y="12575"/>
                  </a:lnTo>
                  <a:lnTo>
                    <a:pt x="3279013" y="10688"/>
                  </a:lnTo>
                  <a:lnTo>
                    <a:pt x="3290850" y="9079"/>
                  </a:lnTo>
                  <a:lnTo>
                    <a:pt x="3302688" y="7707"/>
                  </a:lnTo>
                  <a:lnTo>
                    <a:pt x="3314525" y="6537"/>
                  </a:lnTo>
                  <a:lnTo>
                    <a:pt x="3326363" y="5540"/>
                  </a:lnTo>
                  <a:lnTo>
                    <a:pt x="3338201" y="4691"/>
                  </a:lnTo>
                  <a:lnTo>
                    <a:pt x="3350038" y="3967"/>
                  </a:lnTo>
                  <a:lnTo>
                    <a:pt x="3361876" y="3351"/>
                  </a:lnTo>
                  <a:lnTo>
                    <a:pt x="3373713" y="2826"/>
                  </a:lnTo>
                  <a:lnTo>
                    <a:pt x="3385551" y="2379"/>
                  </a:lnTo>
                  <a:lnTo>
                    <a:pt x="3397389" y="1999"/>
                  </a:lnTo>
                  <a:lnTo>
                    <a:pt x="3409226" y="1675"/>
                  </a:lnTo>
                  <a:lnTo>
                    <a:pt x="3421064" y="1400"/>
                  </a:lnTo>
                  <a:lnTo>
                    <a:pt x="3432901" y="1165"/>
                  </a:lnTo>
                  <a:lnTo>
                    <a:pt x="3444739" y="966"/>
                  </a:lnTo>
                  <a:lnTo>
                    <a:pt x="3456576" y="796"/>
                  </a:lnTo>
                  <a:lnTo>
                    <a:pt x="3468414" y="651"/>
                  </a:lnTo>
                  <a:lnTo>
                    <a:pt x="3480252" y="528"/>
                  </a:lnTo>
                  <a:lnTo>
                    <a:pt x="3492089" y="424"/>
                  </a:lnTo>
                  <a:lnTo>
                    <a:pt x="3503927" y="335"/>
                  </a:lnTo>
                  <a:lnTo>
                    <a:pt x="3515764" y="259"/>
                  </a:lnTo>
                  <a:lnTo>
                    <a:pt x="3515764" y="0"/>
                  </a:lnTo>
                  <a:lnTo>
                    <a:pt x="3527602" y="30"/>
                  </a:lnTo>
                  <a:lnTo>
                    <a:pt x="3539440" y="65"/>
                  </a:lnTo>
                  <a:lnTo>
                    <a:pt x="3551277" y="107"/>
                  </a:lnTo>
                  <a:lnTo>
                    <a:pt x="3563115" y="156"/>
                  </a:lnTo>
                  <a:lnTo>
                    <a:pt x="3574952" y="214"/>
                  </a:lnTo>
                  <a:lnTo>
                    <a:pt x="3586790" y="282"/>
                  </a:lnTo>
                  <a:lnTo>
                    <a:pt x="3598628" y="362"/>
                  </a:lnTo>
                  <a:lnTo>
                    <a:pt x="3610465" y="456"/>
                  </a:lnTo>
                  <a:lnTo>
                    <a:pt x="3622303" y="566"/>
                  </a:lnTo>
                  <a:lnTo>
                    <a:pt x="3634140" y="696"/>
                  </a:lnTo>
                  <a:lnTo>
                    <a:pt x="3645978" y="848"/>
                  </a:lnTo>
                  <a:lnTo>
                    <a:pt x="3657816" y="1026"/>
                  </a:lnTo>
                  <a:lnTo>
                    <a:pt x="3669653" y="1236"/>
                  </a:lnTo>
                  <a:lnTo>
                    <a:pt x="3681491" y="1483"/>
                  </a:lnTo>
                  <a:lnTo>
                    <a:pt x="3693328" y="1772"/>
                  </a:lnTo>
                  <a:lnTo>
                    <a:pt x="3705166" y="2112"/>
                  </a:lnTo>
                  <a:lnTo>
                    <a:pt x="3717004" y="2511"/>
                  </a:lnTo>
                  <a:lnTo>
                    <a:pt x="3728841" y="2979"/>
                  </a:lnTo>
                  <a:lnTo>
                    <a:pt x="3740679" y="3528"/>
                  </a:lnTo>
                  <a:lnTo>
                    <a:pt x="3752516" y="4171"/>
                  </a:lnTo>
                  <a:lnTo>
                    <a:pt x="3764354" y="4926"/>
                  </a:lnTo>
                  <a:lnTo>
                    <a:pt x="3776191" y="5810"/>
                  </a:lnTo>
                  <a:lnTo>
                    <a:pt x="3788029" y="6845"/>
                  </a:lnTo>
                  <a:lnTo>
                    <a:pt x="3799867" y="8057"/>
                  </a:lnTo>
                  <a:lnTo>
                    <a:pt x="3811704" y="9473"/>
                  </a:lnTo>
                  <a:lnTo>
                    <a:pt x="3823542" y="11128"/>
                  </a:lnTo>
                  <a:lnTo>
                    <a:pt x="3835379" y="13060"/>
                  </a:lnTo>
                  <a:lnTo>
                    <a:pt x="3847217" y="15311"/>
                  </a:lnTo>
                  <a:lnTo>
                    <a:pt x="3859055" y="17932"/>
                  </a:lnTo>
                  <a:lnTo>
                    <a:pt x="3870892" y="20977"/>
                  </a:lnTo>
                  <a:lnTo>
                    <a:pt x="3882730" y="24510"/>
                  </a:lnTo>
                  <a:lnTo>
                    <a:pt x="3894567" y="28598"/>
                  </a:lnTo>
                  <a:lnTo>
                    <a:pt x="3906405" y="33316"/>
                  </a:lnTo>
                  <a:lnTo>
                    <a:pt x="3918243" y="38747"/>
                  </a:lnTo>
                  <a:lnTo>
                    <a:pt x="3930080" y="44976"/>
                  </a:lnTo>
                  <a:lnTo>
                    <a:pt x="3941918" y="52093"/>
                  </a:lnTo>
                  <a:lnTo>
                    <a:pt x="3953755" y="60187"/>
                  </a:lnTo>
                  <a:lnTo>
                    <a:pt x="3965593" y="69347"/>
                  </a:lnTo>
                  <a:lnTo>
                    <a:pt x="3977431" y="79653"/>
                  </a:lnTo>
                  <a:lnTo>
                    <a:pt x="3989268" y="91174"/>
                  </a:lnTo>
                  <a:lnTo>
                    <a:pt x="4001106" y="103960"/>
                  </a:lnTo>
                  <a:lnTo>
                    <a:pt x="4012943" y="118038"/>
                  </a:lnTo>
                  <a:lnTo>
                    <a:pt x="4024781" y="133400"/>
                  </a:lnTo>
                  <a:lnTo>
                    <a:pt x="4036619" y="150004"/>
                  </a:lnTo>
                  <a:lnTo>
                    <a:pt x="4048456" y="167764"/>
                  </a:lnTo>
                  <a:lnTo>
                    <a:pt x="4060294" y="186551"/>
                  </a:lnTo>
                  <a:lnTo>
                    <a:pt x="4072131" y="206191"/>
                  </a:lnTo>
                  <a:lnTo>
                    <a:pt x="4083969" y="226474"/>
                  </a:lnTo>
                  <a:lnTo>
                    <a:pt x="4095806" y="247154"/>
                  </a:lnTo>
                  <a:lnTo>
                    <a:pt x="4107644" y="267970"/>
                  </a:lnTo>
                  <a:lnTo>
                    <a:pt x="4119482" y="288651"/>
                  </a:lnTo>
                  <a:lnTo>
                    <a:pt x="4131319" y="308933"/>
                  </a:lnTo>
                  <a:lnTo>
                    <a:pt x="4143157" y="328574"/>
                  </a:lnTo>
                  <a:lnTo>
                    <a:pt x="4154994" y="347361"/>
                  </a:lnTo>
                  <a:lnTo>
                    <a:pt x="4166832" y="365121"/>
                  </a:lnTo>
                  <a:lnTo>
                    <a:pt x="4178670" y="381725"/>
                  </a:lnTo>
                  <a:lnTo>
                    <a:pt x="4190507" y="397087"/>
                  </a:lnTo>
                  <a:lnTo>
                    <a:pt x="4202345" y="411164"/>
                  </a:lnTo>
                  <a:lnTo>
                    <a:pt x="4214182" y="423950"/>
                  </a:lnTo>
                  <a:lnTo>
                    <a:pt x="4226020" y="435471"/>
                  </a:lnTo>
                  <a:lnTo>
                    <a:pt x="4237858" y="445777"/>
                  </a:lnTo>
                  <a:lnTo>
                    <a:pt x="4249695" y="454937"/>
                  </a:lnTo>
                  <a:lnTo>
                    <a:pt x="4261533" y="463032"/>
                  </a:lnTo>
                  <a:lnTo>
                    <a:pt x="4273370" y="470148"/>
                  </a:lnTo>
                  <a:lnTo>
                    <a:pt x="4285208" y="476377"/>
                  </a:lnTo>
                  <a:lnTo>
                    <a:pt x="4297046" y="481808"/>
                  </a:lnTo>
                  <a:lnTo>
                    <a:pt x="4308883" y="486527"/>
                  </a:lnTo>
                  <a:lnTo>
                    <a:pt x="4320721" y="490615"/>
                  </a:lnTo>
                  <a:lnTo>
                    <a:pt x="4332558" y="494147"/>
                  </a:lnTo>
                  <a:lnTo>
                    <a:pt x="4344396" y="497193"/>
                  </a:lnTo>
                  <a:lnTo>
                    <a:pt x="4356234" y="499814"/>
                  </a:lnTo>
                  <a:lnTo>
                    <a:pt x="4368071" y="502065"/>
                  </a:lnTo>
                  <a:lnTo>
                    <a:pt x="4379909" y="503997"/>
                  </a:lnTo>
                  <a:lnTo>
                    <a:pt x="4391746" y="505652"/>
                  </a:lnTo>
                  <a:lnTo>
                    <a:pt x="4403584" y="507068"/>
                  </a:lnTo>
                  <a:lnTo>
                    <a:pt x="4415421" y="508280"/>
                  </a:lnTo>
                  <a:lnTo>
                    <a:pt x="4427259" y="509315"/>
                  </a:lnTo>
                  <a:lnTo>
                    <a:pt x="4439097" y="510199"/>
                  </a:lnTo>
                  <a:lnTo>
                    <a:pt x="4450934" y="510953"/>
                  </a:lnTo>
                  <a:lnTo>
                    <a:pt x="4462772" y="511597"/>
                  </a:lnTo>
                  <a:lnTo>
                    <a:pt x="4474609" y="512146"/>
                  </a:lnTo>
                  <a:lnTo>
                    <a:pt x="4486447" y="512614"/>
                  </a:lnTo>
                  <a:lnTo>
                    <a:pt x="4498285" y="513013"/>
                  </a:lnTo>
                  <a:lnTo>
                    <a:pt x="4510122" y="513353"/>
                  </a:lnTo>
                  <a:lnTo>
                    <a:pt x="4521960" y="513642"/>
                  </a:lnTo>
                  <a:lnTo>
                    <a:pt x="4533797" y="513888"/>
                  </a:lnTo>
                  <a:lnTo>
                    <a:pt x="4545635" y="514098"/>
                  </a:lnTo>
                  <a:lnTo>
                    <a:pt x="4557473" y="514277"/>
                  </a:lnTo>
                  <a:lnTo>
                    <a:pt x="4569310" y="514429"/>
                  </a:lnTo>
                  <a:lnTo>
                    <a:pt x="4581148" y="514559"/>
                  </a:lnTo>
                  <a:lnTo>
                    <a:pt x="4592985" y="514669"/>
                  </a:lnTo>
                  <a:lnTo>
                    <a:pt x="4604823" y="514763"/>
                  </a:lnTo>
                  <a:lnTo>
                    <a:pt x="4616661" y="514842"/>
                  </a:lnTo>
                  <a:lnTo>
                    <a:pt x="4628498" y="514910"/>
                  </a:lnTo>
                  <a:lnTo>
                    <a:pt x="4640336" y="514968"/>
                  </a:lnTo>
                  <a:lnTo>
                    <a:pt x="4652173" y="515017"/>
                  </a:lnTo>
                  <a:lnTo>
                    <a:pt x="4664011" y="515059"/>
                  </a:lnTo>
                  <a:lnTo>
                    <a:pt x="4675849" y="515095"/>
                  </a:lnTo>
                  <a:lnTo>
                    <a:pt x="4687686" y="515125"/>
                  </a:lnTo>
                </a:path>
              </a:pathLst>
            </a:custGeom>
            <a:ln w="40651" cap="flat">
              <a:solidFill>
                <a:srgbClr val="E8E8E8">
                  <a:alpha val="100000"/>
                </a:srgbClr>
              </a:solidFill>
              <a:prstDash val="solid"/>
              <a:round/>
            </a:ln>
          </p:spPr>
          <p:txBody>
            <a:bodyPr/>
            <a:lstStyle/>
            <a:p/>
          </p:txBody>
        </p:sp>
        <p:sp>
          <p:nvSpPr>
            <p:cNvPr id="29" name="pl29"/>
            <p:cNvSpPr/>
            <p:nvPr/>
          </p:nvSpPr>
          <p:spPr>
            <a:xfrm>
              <a:off x="2482351" y="1421037"/>
              <a:ext cx="4687686" cy="1803112"/>
            </a:xfrm>
            <a:custGeom>
              <a:avLst/>
              <a:pathLst>
                <a:path w="4687686" h="1803112">
                  <a:moveTo>
                    <a:pt x="0" y="0"/>
                  </a:moveTo>
                  <a:lnTo>
                    <a:pt x="11837" y="106"/>
                  </a:lnTo>
                  <a:lnTo>
                    <a:pt x="23675" y="230"/>
                  </a:lnTo>
                  <a:lnTo>
                    <a:pt x="35512" y="377"/>
                  </a:lnTo>
                  <a:lnTo>
                    <a:pt x="47350" y="549"/>
                  </a:lnTo>
                  <a:lnTo>
                    <a:pt x="59187" y="751"/>
                  </a:lnTo>
                  <a:lnTo>
                    <a:pt x="71025" y="989"/>
                  </a:lnTo>
                  <a:lnTo>
                    <a:pt x="82863" y="1269"/>
                  </a:lnTo>
                  <a:lnTo>
                    <a:pt x="94700" y="1597"/>
                  </a:lnTo>
                  <a:lnTo>
                    <a:pt x="106538" y="1983"/>
                  </a:lnTo>
                  <a:lnTo>
                    <a:pt x="118375" y="2436"/>
                  </a:lnTo>
                  <a:lnTo>
                    <a:pt x="130213" y="2968"/>
                  </a:lnTo>
                  <a:lnTo>
                    <a:pt x="142051" y="3594"/>
                  </a:lnTo>
                  <a:lnTo>
                    <a:pt x="153888" y="4328"/>
                  </a:lnTo>
                  <a:lnTo>
                    <a:pt x="165726" y="5191"/>
                  </a:lnTo>
                  <a:lnTo>
                    <a:pt x="177563" y="6204"/>
                  </a:lnTo>
                  <a:lnTo>
                    <a:pt x="189401" y="7393"/>
                  </a:lnTo>
                  <a:lnTo>
                    <a:pt x="201239" y="8789"/>
                  </a:lnTo>
                  <a:lnTo>
                    <a:pt x="213076" y="10427"/>
                  </a:lnTo>
                  <a:lnTo>
                    <a:pt x="224914" y="12348"/>
                  </a:lnTo>
                  <a:lnTo>
                    <a:pt x="236751" y="14601"/>
                  </a:lnTo>
                  <a:lnTo>
                    <a:pt x="248589" y="17242"/>
                  </a:lnTo>
                  <a:lnTo>
                    <a:pt x="260427" y="20336"/>
                  </a:lnTo>
                  <a:lnTo>
                    <a:pt x="272264" y="23959"/>
                  </a:lnTo>
                  <a:lnTo>
                    <a:pt x="284102" y="28199"/>
                  </a:lnTo>
                  <a:lnTo>
                    <a:pt x="295939" y="33157"/>
                  </a:lnTo>
                  <a:lnTo>
                    <a:pt x="307777" y="38950"/>
                  </a:lnTo>
                  <a:lnTo>
                    <a:pt x="319614" y="45710"/>
                  </a:lnTo>
                  <a:lnTo>
                    <a:pt x="331452" y="53590"/>
                  </a:lnTo>
                  <a:lnTo>
                    <a:pt x="343290" y="62762"/>
                  </a:lnTo>
                  <a:lnTo>
                    <a:pt x="355127" y="73422"/>
                  </a:lnTo>
                  <a:lnTo>
                    <a:pt x="366965" y="85785"/>
                  </a:lnTo>
                  <a:lnTo>
                    <a:pt x="378802" y="100093"/>
                  </a:lnTo>
                  <a:lnTo>
                    <a:pt x="390640" y="116609"/>
                  </a:lnTo>
                  <a:lnTo>
                    <a:pt x="402478" y="135617"/>
                  </a:lnTo>
                  <a:lnTo>
                    <a:pt x="414315" y="157418"/>
                  </a:lnTo>
                  <a:lnTo>
                    <a:pt x="426153" y="182327"/>
                  </a:lnTo>
                  <a:lnTo>
                    <a:pt x="437990" y="210657"/>
                  </a:lnTo>
                  <a:lnTo>
                    <a:pt x="449828" y="242717"/>
                  </a:lnTo>
                  <a:lnTo>
                    <a:pt x="461666" y="278788"/>
                  </a:lnTo>
                  <a:lnTo>
                    <a:pt x="473503" y="319111"/>
                  </a:lnTo>
                  <a:lnTo>
                    <a:pt x="485341" y="363863"/>
                  </a:lnTo>
                  <a:lnTo>
                    <a:pt x="497178" y="413133"/>
                  </a:lnTo>
                  <a:lnTo>
                    <a:pt x="509016" y="466901"/>
                  </a:lnTo>
                  <a:lnTo>
                    <a:pt x="520854" y="525014"/>
                  </a:lnTo>
                  <a:lnTo>
                    <a:pt x="532691" y="587175"/>
                  </a:lnTo>
                  <a:lnTo>
                    <a:pt x="544529" y="652929"/>
                  </a:lnTo>
                  <a:lnTo>
                    <a:pt x="556366" y="721671"/>
                  </a:lnTo>
                  <a:lnTo>
                    <a:pt x="568204" y="792659"/>
                  </a:lnTo>
                  <a:lnTo>
                    <a:pt x="580042" y="865042"/>
                  </a:lnTo>
                  <a:lnTo>
                    <a:pt x="591879" y="937897"/>
                  </a:lnTo>
                  <a:lnTo>
                    <a:pt x="603717" y="1010280"/>
                  </a:lnTo>
                  <a:lnTo>
                    <a:pt x="615554" y="1081268"/>
                  </a:lnTo>
                  <a:lnTo>
                    <a:pt x="627392" y="1150010"/>
                  </a:lnTo>
                  <a:lnTo>
                    <a:pt x="639229" y="1215764"/>
                  </a:lnTo>
                  <a:lnTo>
                    <a:pt x="651067" y="1277925"/>
                  </a:lnTo>
                  <a:lnTo>
                    <a:pt x="662905" y="1336038"/>
                  </a:lnTo>
                  <a:lnTo>
                    <a:pt x="674742" y="1389806"/>
                  </a:lnTo>
                  <a:lnTo>
                    <a:pt x="686580" y="1439076"/>
                  </a:lnTo>
                  <a:lnTo>
                    <a:pt x="698417" y="1483828"/>
                  </a:lnTo>
                  <a:lnTo>
                    <a:pt x="710255" y="1524151"/>
                  </a:lnTo>
                  <a:lnTo>
                    <a:pt x="722093" y="1560222"/>
                  </a:lnTo>
                  <a:lnTo>
                    <a:pt x="733930" y="1592282"/>
                  </a:lnTo>
                  <a:lnTo>
                    <a:pt x="745768" y="1620612"/>
                  </a:lnTo>
                  <a:lnTo>
                    <a:pt x="757605" y="1645521"/>
                  </a:lnTo>
                  <a:lnTo>
                    <a:pt x="769443" y="1667322"/>
                  </a:lnTo>
                  <a:lnTo>
                    <a:pt x="781281" y="1686330"/>
                  </a:lnTo>
                  <a:lnTo>
                    <a:pt x="793118" y="1702846"/>
                  </a:lnTo>
                  <a:lnTo>
                    <a:pt x="804956" y="1717154"/>
                  </a:lnTo>
                  <a:lnTo>
                    <a:pt x="816793" y="1729517"/>
                  </a:lnTo>
                  <a:lnTo>
                    <a:pt x="828631" y="1740177"/>
                  </a:lnTo>
                  <a:lnTo>
                    <a:pt x="840469" y="1749349"/>
                  </a:lnTo>
                  <a:lnTo>
                    <a:pt x="852306" y="1757229"/>
                  </a:lnTo>
                  <a:lnTo>
                    <a:pt x="864144" y="1763989"/>
                  </a:lnTo>
                  <a:lnTo>
                    <a:pt x="875981" y="1769782"/>
                  </a:lnTo>
                  <a:lnTo>
                    <a:pt x="887819" y="1774740"/>
                  </a:lnTo>
                  <a:lnTo>
                    <a:pt x="899657" y="1778980"/>
                  </a:lnTo>
                  <a:lnTo>
                    <a:pt x="911494" y="1782603"/>
                  </a:lnTo>
                  <a:lnTo>
                    <a:pt x="923332" y="1785697"/>
                  </a:lnTo>
                  <a:lnTo>
                    <a:pt x="935169" y="1788338"/>
                  </a:lnTo>
                  <a:lnTo>
                    <a:pt x="947007" y="1790591"/>
                  </a:lnTo>
                  <a:lnTo>
                    <a:pt x="958844" y="1792512"/>
                  </a:lnTo>
                  <a:lnTo>
                    <a:pt x="970682" y="1794150"/>
                  </a:lnTo>
                  <a:lnTo>
                    <a:pt x="982520" y="1795546"/>
                  </a:lnTo>
                  <a:lnTo>
                    <a:pt x="994357" y="1796735"/>
                  </a:lnTo>
                  <a:lnTo>
                    <a:pt x="1006195" y="1797748"/>
                  </a:lnTo>
                  <a:lnTo>
                    <a:pt x="1018032" y="1798611"/>
                  </a:lnTo>
                  <a:lnTo>
                    <a:pt x="1029870" y="1799345"/>
                  </a:lnTo>
                  <a:lnTo>
                    <a:pt x="1041708" y="1799971"/>
                  </a:lnTo>
                  <a:lnTo>
                    <a:pt x="1053545" y="1800503"/>
                  </a:lnTo>
                  <a:lnTo>
                    <a:pt x="1065383" y="1800956"/>
                  </a:lnTo>
                  <a:lnTo>
                    <a:pt x="1077220" y="1801342"/>
                  </a:lnTo>
                  <a:lnTo>
                    <a:pt x="1089058" y="1801670"/>
                  </a:lnTo>
                  <a:lnTo>
                    <a:pt x="1100896" y="1801950"/>
                  </a:lnTo>
                  <a:lnTo>
                    <a:pt x="1112733" y="1802188"/>
                  </a:lnTo>
                  <a:lnTo>
                    <a:pt x="1124571" y="1802390"/>
                  </a:lnTo>
                  <a:lnTo>
                    <a:pt x="1136408" y="1802562"/>
                  </a:lnTo>
                  <a:lnTo>
                    <a:pt x="1148246" y="1802709"/>
                  </a:lnTo>
                  <a:lnTo>
                    <a:pt x="1160084" y="1802833"/>
                  </a:lnTo>
                  <a:lnTo>
                    <a:pt x="1171921" y="1802939"/>
                  </a:lnTo>
                  <a:lnTo>
                    <a:pt x="1171921" y="1803112"/>
                  </a:lnTo>
                  <a:lnTo>
                    <a:pt x="1183759" y="1803037"/>
                  </a:lnTo>
                  <a:lnTo>
                    <a:pt x="1195596" y="1802948"/>
                  </a:lnTo>
                  <a:lnTo>
                    <a:pt x="1207434" y="1802843"/>
                  </a:lnTo>
                  <a:lnTo>
                    <a:pt x="1219272" y="1802720"/>
                  </a:lnTo>
                  <a:lnTo>
                    <a:pt x="1231109" y="1802575"/>
                  </a:lnTo>
                  <a:lnTo>
                    <a:pt x="1242947" y="1802405"/>
                  </a:lnTo>
                  <a:lnTo>
                    <a:pt x="1254784" y="1802206"/>
                  </a:lnTo>
                  <a:lnTo>
                    <a:pt x="1266622" y="1801971"/>
                  </a:lnTo>
                  <a:lnTo>
                    <a:pt x="1278459" y="1801696"/>
                  </a:lnTo>
                  <a:lnTo>
                    <a:pt x="1290297" y="1801372"/>
                  </a:lnTo>
                  <a:lnTo>
                    <a:pt x="1302135" y="1800992"/>
                  </a:lnTo>
                  <a:lnTo>
                    <a:pt x="1313972" y="1800545"/>
                  </a:lnTo>
                  <a:lnTo>
                    <a:pt x="1325810" y="1800020"/>
                  </a:lnTo>
                  <a:lnTo>
                    <a:pt x="1337647" y="1799404"/>
                  </a:lnTo>
                  <a:lnTo>
                    <a:pt x="1349485" y="1798681"/>
                  </a:lnTo>
                  <a:lnTo>
                    <a:pt x="1361323" y="1797831"/>
                  </a:lnTo>
                  <a:lnTo>
                    <a:pt x="1373160" y="1796834"/>
                  </a:lnTo>
                  <a:lnTo>
                    <a:pt x="1384998" y="1795664"/>
                  </a:lnTo>
                  <a:lnTo>
                    <a:pt x="1396835" y="1794292"/>
                  </a:lnTo>
                  <a:lnTo>
                    <a:pt x="1408673" y="1792683"/>
                  </a:lnTo>
                  <a:lnTo>
                    <a:pt x="1420511" y="1790797"/>
                  </a:lnTo>
                  <a:lnTo>
                    <a:pt x="1432348" y="1788586"/>
                  </a:lnTo>
                  <a:lnTo>
                    <a:pt x="1444186" y="1785998"/>
                  </a:lnTo>
                  <a:lnTo>
                    <a:pt x="1456023" y="1782970"/>
                  </a:lnTo>
                  <a:lnTo>
                    <a:pt x="1467861" y="1779428"/>
                  </a:lnTo>
                  <a:lnTo>
                    <a:pt x="1479699" y="1775291"/>
                  </a:lnTo>
                  <a:lnTo>
                    <a:pt x="1491536" y="1770462"/>
                  </a:lnTo>
                  <a:lnTo>
                    <a:pt x="1503374" y="1764833"/>
                  </a:lnTo>
                  <a:lnTo>
                    <a:pt x="1515211" y="1758282"/>
                  </a:lnTo>
                  <a:lnTo>
                    <a:pt x="1527049" y="1750668"/>
                  </a:lnTo>
                  <a:lnTo>
                    <a:pt x="1538887" y="1741837"/>
                  </a:lnTo>
                  <a:lnTo>
                    <a:pt x="1550724" y="1731617"/>
                  </a:lnTo>
                  <a:lnTo>
                    <a:pt x="1562562" y="1719820"/>
                  </a:lnTo>
                  <a:lnTo>
                    <a:pt x="1574399" y="1706243"/>
                  </a:lnTo>
                  <a:lnTo>
                    <a:pt x="1586237" y="1690670"/>
                  </a:lnTo>
                  <a:lnTo>
                    <a:pt x="1598074" y="1672879"/>
                  </a:lnTo>
                  <a:lnTo>
                    <a:pt x="1609912" y="1652643"/>
                  </a:lnTo>
                  <a:lnTo>
                    <a:pt x="1621750" y="1629743"/>
                  </a:lnTo>
                  <a:lnTo>
                    <a:pt x="1633587" y="1603978"/>
                  </a:lnTo>
                  <a:lnTo>
                    <a:pt x="1645425" y="1575176"/>
                  </a:lnTo>
                  <a:lnTo>
                    <a:pt x="1657262" y="1543210"/>
                  </a:lnTo>
                  <a:lnTo>
                    <a:pt x="1669100" y="1508017"/>
                  </a:lnTo>
                  <a:lnTo>
                    <a:pt x="1680938" y="1469612"/>
                  </a:lnTo>
                  <a:lnTo>
                    <a:pt x="1692775" y="1428102"/>
                  </a:lnTo>
                  <a:lnTo>
                    <a:pt x="1704613" y="1383701"/>
                  </a:lnTo>
                  <a:lnTo>
                    <a:pt x="1716450" y="1336734"/>
                  </a:lnTo>
                  <a:lnTo>
                    <a:pt x="1728288" y="1287632"/>
                  </a:lnTo>
                  <a:lnTo>
                    <a:pt x="1740126" y="1236927"/>
                  </a:lnTo>
                  <a:lnTo>
                    <a:pt x="1751963" y="1185225"/>
                  </a:lnTo>
                  <a:lnTo>
                    <a:pt x="1763801" y="1133185"/>
                  </a:lnTo>
                  <a:lnTo>
                    <a:pt x="1775638" y="1081484"/>
                  </a:lnTo>
                  <a:lnTo>
                    <a:pt x="1787476" y="1030778"/>
                  </a:lnTo>
                  <a:lnTo>
                    <a:pt x="1799314" y="981676"/>
                  </a:lnTo>
                  <a:lnTo>
                    <a:pt x="1811151" y="934709"/>
                  </a:lnTo>
                  <a:lnTo>
                    <a:pt x="1822989" y="890308"/>
                  </a:lnTo>
                  <a:lnTo>
                    <a:pt x="1834826" y="848799"/>
                  </a:lnTo>
                  <a:lnTo>
                    <a:pt x="1846664" y="810393"/>
                  </a:lnTo>
                  <a:lnTo>
                    <a:pt x="1858502" y="775200"/>
                  </a:lnTo>
                  <a:lnTo>
                    <a:pt x="1870339" y="743235"/>
                  </a:lnTo>
                  <a:lnTo>
                    <a:pt x="1882177" y="714433"/>
                  </a:lnTo>
                  <a:lnTo>
                    <a:pt x="1894014" y="688667"/>
                  </a:lnTo>
                  <a:lnTo>
                    <a:pt x="1905852" y="665768"/>
                  </a:lnTo>
                  <a:lnTo>
                    <a:pt x="1917689" y="645532"/>
                  </a:lnTo>
                  <a:lnTo>
                    <a:pt x="1929527" y="627740"/>
                  </a:lnTo>
                  <a:lnTo>
                    <a:pt x="1941365" y="612167"/>
                  </a:lnTo>
                  <a:lnTo>
                    <a:pt x="1953202" y="598590"/>
                  </a:lnTo>
                  <a:lnTo>
                    <a:pt x="1965040" y="586793"/>
                  </a:lnTo>
                  <a:lnTo>
                    <a:pt x="1976877" y="576573"/>
                  </a:lnTo>
                  <a:lnTo>
                    <a:pt x="1988715" y="567742"/>
                  </a:lnTo>
                  <a:lnTo>
                    <a:pt x="2000553" y="560129"/>
                  </a:lnTo>
                  <a:lnTo>
                    <a:pt x="2012390" y="553577"/>
                  </a:lnTo>
                  <a:lnTo>
                    <a:pt x="2024228" y="547948"/>
                  </a:lnTo>
                  <a:lnTo>
                    <a:pt x="2036065" y="543120"/>
                  </a:lnTo>
                  <a:lnTo>
                    <a:pt x="2047903" y="538982"/>
                  </a:lnTo>
                  <a:lnTo>
                    <a:pt x="2059741" y="535441"/>
                  </a:lnTo>
                  <a:lnTo>
                    <a:pt x="2071578" y="532412"/>
                  </a:lnTo>
                  <a:lnTo>
                    <a:pt x="2083416" y="529824"/>
                  </a:lnTo>
                  <a:lnTo>
                    <a:pt x="2095253" y="527614"/>
                  </a:lnTo>
                  <a:lnTo>
                    <a:pt x="2107091" y="525727"/>
                  </a:lnTo>
                  <a:lnTo>
                    <a:pt x="2118929" y="524118"/>
                  </a:lnTo>
                  <a:lnTo>
                    <a:pt x="2130766" y="522746"/>
                  </a:lnTo>
                  <a:lnTo>
                    <a:pt x="2142604" y="521576"/>
                  </a:lnTo>
                  <a:lnTo>
                    <a:pt x="2154441" y="520579"/>
                  </a:lnTo>
                  <a:lnTo>
                    <a:pt x="2166279" y="519730"/>
                  </a:lnTo>
                  <a:lnTo>
                    <a:pt x="2178117" y="519006"/>
                  </a:lnTo>
                  <a:lnTo>
                    <a:pt x="2189954" y="518390"/>
                  </a:lnTo>
                  <a:lnTo>
                    <a:pt x="2201792" y="517865"/>
                  </a:lnTo>
                  <a:lnTo>
                    <a:pt x="2213629" y="517419"/>
                  </a:lnTo>
                  <a:lnTo>
                    <a:pt x="2225467" y="517038"/>
                  </a:lnTo>
                  <a:lnTo>
                    <a:pt x="2237304" y="516715"/>
                  </a:lnTo>
                  <a:lnTo>
                    <a:pt x="2249142" y="516439"/>
                  </a:lnTo>
                  <a:lnTo>
                    <a:pt x="2260980" y="516205"/>
                  </a:lnTo>
                  <a:lnTo>
                    <a:pt x="2272817" y="516005"/>
                  </a:lnTo>
                  <a:lnTo>
                    <a:pt x="2284655" y="515835"/>
                  </a:lnTo>
                  <a:lnTo>
                    <a:pt x="2296492" y="515691"/>
                  </a:lnTo>
                  <a:lnTo>
                    <a:pt x="2308330" y="515568"/>
                  </a:lnTo>
                  <a:lnTo>
                    <a:pt x="2320168" y="515463"/>
                  </a:lnTo>
                  <a:lnTo>
                    <a:pt x="2332005" y="515374"/>
                  </a:lnTo>
                  <a:lnTo>
                    <a:pt x="2343843" y="515298"/>
                  </a:lnTo>
                  <a:lnTo>
                    <a:pt x="2343843" y="514779"/>
                  </a:lnTo>
                  <a:lnTo>
                    <a:pt x="2355680" y="514764"/>
                  </a:lnTo>
                  <a:lnTo>
                    <a:pt x="2367518" y="514747"/>
                  </a:lnTo>
                  <a:lnTo>
                    <a:pt x="2379356" y="514726"/>
                  </a:lnTo>
                  <a:lnTo>
                    <a:pt x="2391193" y="514701"/>
                  </a:lnTo>
                  <a:lnTo>
                    <a:pt x="2403031" y="514672"/>
                  </a:lnTo>
                  <a:lnTo>
                    <a:pt x="2414868" y="514638"/>
                  </a:lnTo>
                  <a:lnTo>
                    <a:pt x="2426706" y="514598"/>
                  </a:lnTo>
                  <a:lnTo>
                    <a:pt x="2438544" y="514551"/>
                  </a:lnTo>
                  <a:lnTo>
                    <a:pt x="2450381" y="514496"/>
                  </a:lnTo>
                  <a:lnTo>
                    <a:pt x="2462219" y="514431"/>
                  </a:lnTo>
                  <a:lnTo>
                    <a:pt x="2474056" y="514355"/>
                  </a:lnTo>
                  <a:lnTo>
                    <a:pt x="2485894" y="514266"/>
                  </a:lnTo>
                  <a:lnTo>
                    <a:pt x="2497732" y="514161"/>
                  </a:lnTo>
                  <a:lnTo>
                    <a:pt x="2509569" y="514038"/>
                  </a:lnTo>
                  <a:lnTo>
                    <a:pt x="2521407" y="513893"/>
                  </a:lnTo>
                  <a:lnTo>
                    <a:pt x="2533244" y="513723"/>
                  </a:lnTo>
                  <a:lnTo>
                    <a:pt x="2545082" y="513524"/>
                  </a:lnTo>
                  <a:lnTo>
                    <a:pt x="2556919" y="513290"/>
                  </a:lnTo>
                  <a:lnTo>
                    <a:pt x="2568757" y="513015"/>
                  </a:lnTo>
                  <a:lnTo>
                    <a:pt x="2580595" y="512694"/>
                  </a:lnTo>
                  <a:lnTo>
                    <a:pt x="2592432" y="512316"/>
                  </a:lnTo>
                  <a:lnTo>
                    <a:pt x="2604270" y="511874"/>
                  </a:lnTo>
                  <a:lnTo>
                    <a:pt x="2616107" y="511357"/>
                  </a:lnTo>
                  <a:lnTo>
                    <a:pt x="2627945" y="510751"/>
                  </a:lnTo>
                  <a:lnTo>
                    <a:pt x="2639783" y="510043"/>
                  </a:lnTo>
                  <a:lnTo>
                    <a:pt x="2651620" y="509215"/>
                  </a:lnTo>
                  <a:lnTo>
                    <a:pt x="2663458" y="508249"/>
                  </a:lnTo>
                  <a:lnTo>
                    <a:pt x="2675295" y="507124"/>
                  </a:lnTo>
                  <a:lnTo>
                    <a:pt x="2687133" y="505813"/>
                  </a:lnTo>
                  <a:lnTo>
                    <a:pt x="2698971" y="504291"/>
                  </a:lnTo>
                  <a:lnTo>
                    <a:pt x="2710808" y="502524"/>
                  </a:lnTo>
                  <a:lnTo>
                    <a:pt x="2722646" y="500480"/>
                  </a:lnTo>
                  <a:lnTo>
                    <a:pt x="2734483" y="498121"/>
                  </a:lnTo>
                  <a:lnTo>
                    <a:pt x="2746321" y="495406"/>
                  </a:lnTo>
                  <a:lnTo>
                    <a:pt x="2758159" y="492291"/>
                  </a:lnTo>
                  <a:lnTo>
                    <a:pt x="2769996" y="488733"/>
                  </a:lnTo>
                  <a:lnTo>
                    <a:pt x="2781834" y="484686"/>
                  </a:lnTo>
                  <a:lnTo>
                    <a:pt x="2793671" y="480106"/>
                  </a:lnTo>
                  <a:lnTo>
                    <a:pt x="2805509" y="474953"/>
                  </a:lnTo>
                  <a:lnTo>
                    <a:pt x="2817347" y="469192"/>
                  </a:lnTo>
                  <a:lnTo>
                    <a:pt x="2829184" y="462799"/>
                  </a:lnTo>
                  <a:lnTo>
                    <a:pt x="2841022" y="455760"/>
                  </a:lnTo>
                  <a:lnTo>
                    <a:pt x="2852859" y="448079"/>
                  </a:lnTo>
                  <a:lnTo>
                    <a:pt x="2864697" y="439777"/>
                  </a:lnTo>
                  <a:lnTo>
                    <a:pt x="2876534" y="430897"/>
                  </a:lnTo>
                  <a:lnTo>
                    <a:pt x="2888372" y="421504"/>
                  </a:lnTo>
                  <a:lnTo>
                    <a:pt x="2900210" y="411683"/>
                  </a:lnTo>
                  <a:lnTo>
                    <a:pt x="2912047" y="401542"/>
                  </a:lnTo>
                  <a:lnTo>
                    <a:pt x="2923885" y="391202"/>
                  </a:lnTo>
                  <a:lnTo>
                    <a:pt x="2935722" y="380794"/>
                  </a:lnTo>
                  <a:lnTo>
                    <a:pt x="2947560" y="370454"/>
                  </a:lnTo>
                  <a:lnTo>
                    <a:pt x="2959398" y="360313"/>
                  </a:lnTo>
                  <a:lnTo>
                    <a:pt x="2971235" y="350492"/>
                  </a:lnTo>
                  <a:lnTo>
                    <a:pt x="2983073" y="341099"/>
                  </a:lnTo>
                  <a:lnTo>
                    <a:pt x="2994910" y="332219"/>
                  </a:lnTo>
                  <a:lnTo>
                    <a:pt x="3006748" y="323917"/>
                  </a:lnTo>
                  <a:lnTo>
                    <a:pt x="3018586" y="316236"/>
                  </a:lnTo>
                  <a:lnTo>
                    <a:pt x="3030423" y="309197"/>
                  </a:lnTo>
                  <a:lnTo>
                    <a:pt x="3042261" y="302804"/>
                  </a:lnTo>
                  <a:lnTo>
                    <a:pt x="3054098" y="297044"/>
                  </a:lnTo>
                  <a:lnTo>
                    <a:pt x="3065936" y="291890"/>
                  </a:lnTo>
                  <a:lnTo>
                    <a:pt x="3077774" y="287311"/>
                  </a:lnTo>
                  <a:lnTo>
                    <a:pt x="3089611" y="283263"/>
                  </a:lnTo>
                  <a:lnTo>
                    <a:pt x="3101449" y="279705"/>
                  </a:lnTo>
                  <a:lnTo>
                    <a:pt x="3113286" y="276591"/>
                  </a:lnTo>
                  <a:lnTo>
                    <a:pt x="3125124" y="273875"/>
                  </a:lnTo>
                  <a:lnTo>
                    <a:pt x="3136962" y="271516"/>
                  </a:lnTo>
                  <a:lnTo>
                    <a:pt x="3148799" y="269472"/>
                  </a:lnTo>
                  <a:lnTo>
                    <a:pt x="3160637" y="267706"/>
                  </a:lnTo>
                  <a:lnTo>
                    <a:pt x="3172474" y="266183"/>
                  </a:lnTo>
                  <a:lnTo>
                    <a:pt x="3184312" y="264872"/>
                  </a:lnTo>
                  <a:lnTo>
                    <a:pt x="3196149" y="263747"/>
                  </a:lnTo>
                  <a:lnTo>
                    <a:pt x="3207987" y="262781"/>
                  </a:lnTo>
                  <a:lnTo>
                    <a:pt x="3219825" y="261953"/>
                  </a:lnTo>
                  <a:lnTo>
                    <a:pt x="3231662" y="261245"/>
                  </a:lnTo>
                  <a:lnTo>
                    <a:pt x="3243500" y="260639"/>
                  </a:lnTo>
                  <a:lnTo>
                    <a:pt x="3255337" y="260122"/>
                  </a:lnTo>
                  <a:lnTo>
                    <a:pt x="3267175" y="259680"/>
                  </a:lnTo>
                  <a:lnTo>
                    <a:pt x="3279013" y="259303"/>
                  </a:lnTo>
                  <a:lnTo>
                    <a:pt x="3290850" y="258981"/>
                  </a:lnTo>
                  <a:lnTo>
                    <a:pt x="3302688" y="258706"/>
                  </a:lnTo>
                  <a:lnTo>
                    <a:pt x="3314525" y="258472"/>
                  </a:lnTo>
                  <a:lnTo>
                    <a:pt x="3326363" y="258273"/>
                  </a:lnTo>
                  <a:lnTo>
                    <a:pt x="3338201" y="258103"/>
                  </a:lnTo>
                  <a:lnTo>
                    <a:pt x="3350038" y="257958"/>
                  </a:lnTo>
                  <a:lnTo>
                    <a:pt x="3361876" y="257835"/>
                  </a:lnTo>
                  <a:lnTo>
                    <a:pt x="3373713" y="257730"/>
                  </a:lnTo>
                  <a:lnTo>
                    <a:pt x="3385551" y="257641"/>
                  </a:lnTo>
                  <a:lnTo>
                    <a:pt x="3397389" y="257565"/>
                  </a:lnTo>
                  <a:lnTo>
                    <a:pt x="3409226" y="257500"/>
                  </a:lnTo>
                  <a:lnTo>
                    <a:pt x="3421064" y="257445"/>
                  </a:lnTo>
                  <a:lnTo>
                    <a:pt x="3432901" y="257398"/>
                  </a:lnTo>
                  <a:lnTo>
                    <a:pt x="3444739" y="257358"/>
                  </a:lnTo>
                  <a:lnTo>
                    <a:pt x="3456576" y="257324"/>
                  </a:lnTo>
                  <a:lnTo>
                    <a:pt x="3468414" y="257295"/>
                  </a:lnTo>
                  <a:lnTo>
                    <a:pt x="3480252" y="257271"/>
                  </a:lnTo>
                  <a:lnTo>
                    <a:pt x="3492089" y="257250"/>
                  </a:lnTo>
                  <a:lnTo>
                    <a:pt x="3503927" y="257232"/>
                  </a:lnTo>
                  <a:lnTo>
                    <a:pt x="3515764" y="257217"/>
                  </a:lnTo>
                  <a:lnTo>
                    <a:pt x="3515764" y="257130"/>
                  </a:lnTo>
                  <a:lnTo>
                    <a:pt x="3527602" y="257130"/>
                  </a:lnTo>
                  <a:lnTo>
                    <a:pt x="3539440" y="257130"/>
                  </a:lnTo>
                  <a:lnTo>
                    <a:pt x="3551277" y="257130"/>
                  </a:lnTo>
                  <a:lnTo>
                    <a:pt x="3563115" y="257130"/>
                  </a:lnTo>
                  <a:lnTo>
                    <a:pt x="3574952" y="257130"/>
                  </a:lnTo>
                  <a:lnTo>
                    <a:pt x="3586790" y="257130"/>
                  </a:lnTo>
                  <a:lnTo>
                    <a:pt x="3598628" y="257130"/>
                  </a:lnTo>
                  <a:lnTo>
                    <a:pt x="3610465" y="257130"/>
                  </a:lnTo>
                  <a:lnTo>
                    <a:pt x="3622303" y="257130"/>
                  </a:lnTo>
                  <a:lnTo>
                    <a:pt x="3634140" y="257130"/>
                  </a:lnTo>
                  <a:lnTo>
                    <a:pt x="3645978" y="257130"/>
                  </a:lnTo>
                  <a:lnTo>
                    <a:pt x="3657816" y="257130"/>
                  </a:lnTo>
                  <a:lnTo>
                    <a:pt x="3669653" y="257130"/>
                  </a:lnTo>
                  <a:lnTo>
                    <a:pt x="3681491" y="257130"/>
                  </a:lnTo>
                  <a:lnTo>
                    <a:pt x="3693328" y="257130"/>
                  </a:lnTo>
                  <a:lnTo>
                    <a:pt x="3705166" y="257130"/>
                  </a:lnTo>
                  <a:lnTo>
                    <a:pt x="3717004" y="257130"/>
                  </a:lnTo>
                  <a:lnTo>
                    <a:pt x="3728841" y="257130"/>
                  </a:lnTo>
                  <a:lnTo>
                    <a:pt x="3740679" y="257130"/>
                  </a:lnTo>
                  <a:lnTo>
                    <a:pt x="3752516" y="257130"/>
                  </a:lnTo>
                  <a:lnTo>
                    <a:pt x="3764354" y="257130"/>
                  </a:lnTo>
                  <a:lnTo>
                    <a:pt x="3776191" y="257130"/>
                  </a:lnTo>
                  <a:lnTo>
                    <a:pt x="3788029" y="257130"/>
                  </a:lnTo>
                  <a:lnTo>
                    <a:pt x="3799867" y="257130"/>
                  </a:lnTo>
                  <a:lnTo>
                    <a:pt x="3811704" y="257130"/>
                  </a:lnTo>
                  <a:lnTo>
                    <a:pt x="3823542" y="257130"/>
                  </a:lnTo>
                  <a:lnTo>
                    <a:pt x="3835379" y="257130"/>
                  </a:lnTo>
                  <a:lnTo>
                    <a:pt x="3847217" y="257130"/>
                  </a:lnTo>
                  <a:lnTo>
                    <a:pt x="3859055" y="257130"/>
                  </a:lnTo>
                  <a:lnTo>
                    <a:pt x="3870892" y="257130"/>
                  </a:lnTo>
                  <a:lnTo>
                    <a:pt x="3882730" y="257130"/>
                  </a:lnTo>
                  <a:lnTo>
                    <a:pt x="3894567" y="257130"/>
                  </a:lnTo>
                  <a:lnTo>
                    <a:pt x="3906405" y="257130"/>
                  </a:lnTo>
                  <a:lnTo>
                    <a:pt x="3918243" y="257130"/>
                  </a:lnTo>
                  <a:lnTo>
                    <a:pt x="3930080" y="257130"/>
                  </a:lnTo>
                  <a:lnTo>
                    <a:pt x="3941918" y="257130"/>
                  </a:lnTo>
                  <a:lnTo>
                    <a:pt x="3953755" y="257130"/>
                  </a:lnTo>
                  <a:lnTo>
                    <a:pt x="3965593" y="257130"/>
                  </a:lnTo>
                  <a:lnTo>
                    <a:pt x="3977431" y="257130"/>
                  </a:lnTo>
                  <a:lnTo>
                    <a:pt x="3989268" y="257130"/>
                  </a:lnTo>
                  <a:lnTo>
                    <a:pt x="4001106" y="257130"/>
                  </a:lnTo>
                  <a:lnTo>
                    <a:pt x="4012943" y="257130"/>
                  </a:lnTo>
                  <a:lnTo>
                    <a:pt x="4024781" y="257130"/>
                  </a:lnTo>
                  <a:lnTo>
                    <a:pt x="4036619" y="257130"/>
                  </a:lnTo>
                  <a:lnTo>
                    <a:pt x="4048456" y="257130"/>
                  </a:lnTo>
                  <a:lnTo>
                    <a:pt x="4060294" y="257130"/>
                  </a:lnTo>
                  <a:lnTo>
                    <a:pt x="4072131" y="257130"/>
                  </a:lnTo>
                  <a:lnTo>
                    <a:pt x="4083969" y="257130"/>
                  </a:lnTo>
                  <a:lnTo>
                    <a:pt x="4095806" y="257130"/>
                  </a:lnTo>
                  <a:lnTo>
                    <a:pt x="4107644" y="257130"/>
                  </a:lnTo>
                  <a:lnTo>
                    <a:pt x="4119482" y="257130"/>
                  </a:lnTo>
                  <a:lnTo>
                    <a:pt x="4131319" y="257130"/>
                  </a:lnTo>
                  <a:lnTo>
                    <a:pt x="4143157" y="257130"/>
                  </a:lnTo>
                  <a:lnTo>
                    <a:pt x="4154994" y="257130"/>
                  </a:lnTo>
                  <a:lnTo>
                    <a:pt x="4166832" y="257130"/>
                  </a:lnTo>
                  <a:lnTo>
                    <a:pt x="4178670" y="257130"/>
                  </a:lnTo>
                  <a:lnTo>
                    <a:pt x="4190507" y="257130"/>
                  </a:lnTo>
                  <a:lnTo>
                    <a:pt x="4202345" y="257130"/>
                  </a:lnTo>
                  <a:lnTo>
                    <a:pt x="4214182" y="257130"/>
                  </a:lnTo>
                  <a:lnTo>
                    <a:pt x="4226020" y="257130"/>
                  </a:lnTo>
                  <a:lnTo>
                    <a:pt x="4237858" y="257130"/>
                  </a:lnTo>
                  <a:lnTo>
                    <a:pt x="4249695" y="257130"/>
                  </a:lnTo>
                  <a:lnTo>
                    <a:pt x="4261533" y="257130"/>
                  </a:lnTo>
                  <a:lnTo>
                    <a:pt x="4273370" y="257130"/>
                  </a:lnTo>
                  <a:lnTo>
                    <a:pt x="4285208" y="257130"/>
                  </a:lnTo>
                  <a:lnTo>
                    <a:pt x="4297046" y="257130"/>
                  </a:lnTo>
                  <a:lnTo>
                    <a:pt x="4308883" y="257130"/>
                  </a:lnTo>
                  <a:lnTo>
                    <a:pt x="4320721" y="257130"/>
                  </a:lnTo>
                  <a:lnTo>
                    <a:pt x="4332558" y="257130"/>
                  </a:lnTo>
                  <a:lnTo>
                    <a:pt x="4344396" y="257130"/>
                  </a:lnTo>
                  <a:lnTo>
                    <a:pt x="4356234" y="257130"/>
                  </a:lnTo>
                  <a:lnTo>
                    <a:pt x="4368071" y="257130"/>
                  </a:lnTo>
                  <a:lnTo>
                    <a:pt x="4379909" y="257130"/>
                  </a:lnTo>
                  <a:lnTo>
                    <a:pt x="4391746" y="257130"/>
                  </a:lnTo>
                  <a:lnTo>
                    <a:pt x="4403584" y="257130"/>
                  </a:lnTo>
                  <a:lnTo>
                    <a:pt x="4415421" y="257130"/>
                  </a:lnTo>
                  <a:lnTo>
                    <a:pt x="4427259" y="257130"/>
                  </a:lnTo>
                  <a:lnTo>
                    <a:pt x="4439097" y="257130"/>
                  </a:lnTo>
                  <a:lnTo>
                    <a:pt x="4450934" y="257130"/>
                  </a:lnTo>
                  <a:lnTo>
                    <a:pt x="4462772" y="257130"/>
                  </a:lnTo>
                  <a:lnTo>
                    <a:pt x="4474609" y="257130"/>
                  </a:lnTo>
                  <a:lnTo>
                    <a:pt x="4486447" y="257130"/>
                  </a:lnTo>
                  <a:lnTo>
                    <a:pt x="4498285" y="257130"/>
                  </a:lnTo>
                  <a:lnTo>
                    <a:pt x="4510122" y="257130"/>
                  </a:lnTo>
                  <a:lnTo>
                    <a:pt x="4521960" y="257130"/>
                  </a:lnTo>
                  <a:lnTo>
                    <a:pt x="4533797" y="257130"/>
                  </a:lnTo>
                  <a:lnTo>
                    <a:pt x="4545635" y="257130"/>
                  </a:lnTo>
                  <a:lnTo>
                    <a:pt x="4557473" y="257130"/>
                  </a:lnTo>
                  <a:lnTo>
                    <a:pt x="4569310" y="257130"/>
                  </a:lnTo>
                  <a:lnTo>
                    <a:pt x="4581148" y="257130"/>
                  </a:lnTo>
                  <a:lnTo>
                    <a:pt x="4592985" y="257130"/>
                  </a:lnTo>
                  <a:lnTo>
                    <a:pt x="4604823" y="257130"/>
                  </a:lnTo>
                  <a:lnTo>
                    <a:pt x="4616661" y="257130"/>
                  </a:lnTo>
                  <a:lnTo>
                    <a:pt x="4628498" y="257130"/>
                  </a:lnTo>
                  <a:lnTo>
                    <a:pt x="4640336" y="257130"/>
                  </a:lnTo>
                  <a:lnTo>
                    <a:pt x="4652173" y="257130"/>
                  </a:lnTo>
                  <a:lnTo>
                    <a:pt x="4664011" y="257130"/>
                  </a:lnTo>
                  <a:lnTo>
                    <a:pt x="4675849" y="257130"/>
                  </a:lnTo>
                  <a:lnTo>
                    <a:pt x="4687686" y="257130"/>
                  </a:lnTo>
                </a:path>
              </a:pathLst>
            </a:custGeom>
            <a:ln w="40651" cap="flat">
              <a:solidFill>
                <a:srgbClr val="E8E8E8">
                  <a:alpha val="100000"/>
                </a:srgbClr>
              </a:solidFill>
              <a:prstDash val="solid"/>
              <a:round/>
            </a:ln>
          </p:spPr>
          <p:txBody>
            <a:bodyPr/>
            <a:lstStyle/>
            <a:p/>
          </p:txBody>
        </p:sp>
        <p:sp>
          <p:nvSpPr>
            <p:cNvPr id="30" name="pl30"/>
            <p:cNvSpPr/>
            <p:nvPr/>
          </p:nvSpPr>
          <p:spPr>
            <a:xfrm>
              <a:off x="2482351" y="2451375"/>
              <a:ext cx="4687686" cy="1288678"/>
            </a:xfrm>
            <a:custGeom>
              <a:avLst/>
              <a:pathLst>
                <a:path w="4687686" h="1288678">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432"/>
                  </a:lnTo>
                  <a:lnTo>
                    <a:pt x="1183759" y="507"/>
                  </a:lnTo>
                  <a:lnTo>
                    <a:pt x="1195596" y="596"/>
                  </a:lnTo>
                  <a:lnTo>
                    <a:pt x="1207434" y="701"/>
                  </a:lnTo>
                  <a:lnTo>
                    <a:pt x="1219272" y="824"/>
                  </a:lnTo>
                  <a:lnTo>
                    <a:pt x="1231109" y="969"/>
                  </a:lnTo>
                  <a:lnTo>
                    <a:pt x="1242947" y="1139"/>
                  </a:lnTo>
                  <a:lnTo>
                    <a:pt x="1254784" y="1338"/>
                  </a:lnTo>
                  <a:lnTo>
                    <a:pt x="1266622" y="1573"/>
                  </a:lnTo>
                  <a:lnTo>
                    <a:pt x="1278459" y="1848"/>
                  </a:lnTo>
                  <a:lnTo>
                    <a:pt x="1290297" y="2172"/>
                  </a:lnTo>
                  <a:lnTo>
                    <a:pt x="1302135" y="2552"/>
                  </a:lnTo>
                  <a:lnTo>
                    <a:pt x="1313972" y="2999"/>
                  </a:lnTo>
                  <a:lnTo>
                    <a:pt x="1325810" y="3524"/>
                  </a:lnTo>
                  <a:lnTo>
                    <a:pt x="1337647" y="4140"/>
                  </a:lnTo>
                  <a:lnTo>
                    <a:pt x="1349485" y="4863"/>
                  </a:lnTo>
                  <a:lnTo>
                    <a:pt x="1361323" y="5713"/>
                  </a:lnTo>
                  <a:lnTo>
                    <a:pt x="1373160" y="6710"/>
                  </a:lnTo>
                  <a:lnTo>
                    <a:pt x="1384998" y="7880"/>
                  </a:lnTo>
                  <a:lnTo>
                    <a:pt x="1396835" y="9252"/>
                  </a:lnTo>
                  <a:lnTo>
                    <a:pt x="1408673" y="10861"/>
                  </a:lnTo>
                  <a:lnTo>
                    <a:pt x="1420511" y="12747"/>
                  </a:lnTo>
                  <a:lnTo>
                    <a:pt x="1432348" y="14958"/>
                  </a:lnTo>
                  <a:lnTo>
                    <a:pt x="1444186" y="17546"/>
                  </a:lnTo>
                  <a:lnTo>
                    <a:pt x="1456023" y="20574"/>
                  </a:lnTo>
                  <a:lnTo>
                    <a:pt x="1467861" y="24116"/>
                  </a:lnTo>
                  <a:lnTo>
                    <a:pt x="1479699" y="28253"/>
                  </a:lnTo>
                  <a:lnTo>
                    <a:pt x="1491536" y="33082"/>
                  </a:lnTo>
                  <a:lnTo>
                    <a:pt x="1503374" y="38711"/>
                  </a:lnTo>
                  <a:lnTo>
                    <a:pt x="1515211" y="45262"/>
                  </a:lnTo>
                  <a:lnTo>
                    <a:pt x="1527049" y="52876"/>
                  </a:lnTo>
                  <a:lnTo>
                    <a:pt x="1538887" y="61707"/>
                  </a:lnTo>
                  <a:lnTo>
                    <a:pt x="1550724" y="71927"/>
                  </a:lnTo>
                  <a:lnTo>
                    <a:pt x="1562562" y="83724"/>
                  </a:lnTo>
                  <a:lnTo>
                    <a:pt x="1574399" y="97301"/>
                  </a:lnTo>
                  <a:lnTo>
                    <a:pt x="1586237" y="112874"/>
                  </a:lnTo>
                  <a:lnTo>
                    <a:pt x="1598074" y="130665"/>
                  </a:lnTo>
                  <a:lnTo>
                    <a:pt x="1609912" y="150901"/>
                  </a:lnTo>
                  <a:lnTo>
                    <a:pt x="1621750" y="173801"/>
                  </a:lnTo>
                  <a:lnTo>
                    <a:pt x="1633587" y="199566"/>
                  </a:lnTo>
                  <a:lnTo>
                    <a:pt x="1645425" y="228368"/>
                  </a:lnTo>
                  <a:lnTo>
                    <a:pt x="1657262" y="260334"/>
                  </a:lnTo>
                  <a:lnTo>
                    <a:pt x="1669100" y="295527"/>
                  </a:lnTo>
                  <a:lnTo>
                    <a:pt x="1680938" y="333932"/>
                  </a:lnTo>
                  <a:lnTo>
                    <a:pt x="1692775" y="375442"/>
                  </a:lnTo>
                  <a:lnTo>
                    <a:pt x="1704613" y="419843"/>
                  </a:lnTo>
                  <a:lnTo>
                    <a:pt x="1716450" y="466810"/>
                  </a:lnTo>
                  <a:lnTo>
                    <a:pt x="1728288" y="515912"/>
                  </a:lnTo>
                  <a:lnTo>
                    <a:pt x="1740126" y="566617"/>
                  </a:lnTo>
                  <a:lnTo>
                    <a:pt x="1751963" y="618319"/>
                  </a:lnTo>
                  <a:lnTo>
                    <a:pt x="1763801" y="670359"/>
                  </a:lnTo>
                  <a:lnTo>
                    <a:pt x="1775638" y="722060"/>
                  </a:lnTo>
                  <a:lnTo>
                    <a:pt x="1787476" y="772766"/>
                  </a:lnTo>
                  <a:lnTo>
                    <a:pt x="1799314" y="821868"/>
                  </a:lnTo>
                  <a:lnTo>
                    <a:pt x="1811151" y="868835"/>
                  </a:lnTo>
                  <a:lnTo>
                    <a:pt x="1822989" y="913236"/>
                  </a:lnTo>
                  <a:lnTo>
                    <a:pt x="1834826" y="954745"/>
                  </a:lnTo>
                  <a:lnTo>
                    <a:pt x="1846664" y="993151"/>
                  </a:lnTo>
                  <a:lnTo>
                    <a:pt x="1858502" y="1028344"/>
                  </a:lnTo>
                  <a:lnTo>
                    <a:pt x="1870339" y="1060309"/>
                  </a:lnTo>
                  <a:lnTo>
                    <a:pt x="1882177" y="1089111"/>
                  </a:lnTo>
                  <a:lnTo>
                    <a:pt x="1894014" y="1114877"/>
                  </a:lnTo>
                  <a:lnTo>
                    <a:pt x="1905852" y="1137776"/>
                  </a:lnTo>
                  <a:lnTo>
                    <a:pt x="1917689" y="1158012"/>
                  </a:lnTo>
                  <a:lnTo>
                    <a:pt x="1929527" y="1175804"/>
                  </a:lnTo>
                  <a:lnTo>
                    <a:pt x="1941365" y="1191377"/>
                  </a:lnTo>
                  <a:lnTo>
                    <a:pt x="1953202" y="1204954"/>
                  </a:lnTo>
                  <a:lnTo>
                    <a:pt x="1965040" y="1216751"/>
                  </a:lnTo>
                  <a:lnTo>
                    <a:pt x="1976877" y="1226971"/>
                  </a:lnTo>
                  <a:lnTo>
                    <a:pt x="1988715" y="1235802"/>
                  </a:lnTo>
                  <a:lnTo>
                    <a:pt x="2000553" y="1243415"/>
                  </a:lnTo>
                  <a:lnTo>
                    <a:pt x="2012390" y="1249967"/>
                  </a:lnTo>
                  <a:lnTo>
                    <a:pt x="2024228" y="1255596"/>
                  </a:lnTo>
                  <a:lnTo>
                    <a:pt x="2036065" y="1260424"/>
                  </a:lnTo>
                  <a:lnTo>
                    <a:pt x="2047903" y="1264562"/>
                  </a:lnTo>
                  <a:lnTo>
                    <a:pt x="2059741" y="1268103"/>
                  </a:lnTo>
                  <a:lnTo>
                    <a:pt x="2071578" y="1271132"/>
                  </a:lnTo>
                  <a:lnTo>
                    <a:pt x="2083416" y="1273720"/>
                  </a:lnTo>
                  <a:lnTo>
                    <a:pt x="2095253" y="1275930"/>
                  </a:lnTo>
                  <a:lnTo>
                    <a:pt x="2107091" y="1277817"/>
                  </a:lnTo>
                  <a:lnTo>
                    <a:pt x="2118929" y="1279426"/>
                  </a:lnTo>
                  <a:lnTo>
                    <a:pt x="2130766" y="1280798"/>
                  </a:lnTo>
                  <a:lnTo>
                    <a:pt x="2142604" y="1281968"/>
                  </a:lnTo>
                  <a:lnTo>
                    <a:pt x="2154441" y="1282965"/>
                  </a:lnTo>
                  <a:lnTo>
                    <a:pt x="2166279" y="1283814"/>
                  </a:lnTo>
                  <a:lnTo>
                    <a:pt x="2178117" y="1284538"/>
                  </a:lnTo>
                  <a:lnTo>
                    <a:pt x="2189954" y="1285154"/>
                  </a:lnTo>
                  <a:lnTo>
                    <a:pt x="2201792" y="1285679"/>
                  </a:lnTo>
                  <a:lnTo>
                    <a:pt x="2213629" y="1286125"/>
                  </a:lnTo>
                  <a:lnTo>
                    <a:pt x="2225467" y="1286506"/>
                  </a:lnTo>
                  <a:lnTo>
                    <a:pt x="2237304" y="1286829"/>
                  </a:lnTo>
                  <a:lnTo>
                    <a:pt x="2249142" y="1287105"/>
                  </a:lnTo>
                  <a:lnTo>
                    <a:pt x="2260980" y="1287339"/>
                  </a:lnTo>
                  <a:lnTo>
                    <a:pt x="2272817" y="1287539"/>
                  </a:lnTo>
                  <a:lnTo>
                    <a:pt x="2284655" y="1287709"/>
                  </a:lnTo>
                  <a:lnTo>
                    <a:pt x="2296492" y="1287853"/>
                  </a:lnTo>
                  <a:lnTo>
                    <a:pt x="2308330" y="1287976"/>
                  </a:lnTo>
                  <a:lnTo>
                    <a:pt x="2320168" y="1288081"/>
                  </a:lnTo>
                  <a:lnTo>
                    <a:pt x="2332005" y="1288170"/>
                  </a:lnTo>
                  <a:lnTo>
                    <a:pt x="2343843" y="1288246"/>
                  </a:lnTo>
                  <a:lnTo>
                    <a:pt x="2343843" y="1288678"/>
                  </a:lnTo>
                  <a:lnTo>
                    <a:pt x="2355680" y="1288678"/>
                  </a:lnTo>
                  <a:lnTo>
                    <a:pt x="2367518" y="1288678"/>
                  </a:lnTo>
                  <a:lnTo>
                    <a:pt x="2379356" y="1288678"/>
                  </a:lnTo>
                  <a:lnTo>
                    <a:pt x="2391193" y="1288678"/>
                  </a:lnTo>
                  <a:lnTo>
                    <a:pt x="2403031" y="1288678"/>
                  </a:lnTo>
                  <a:lnTo>
                    <a:pt x="2414868" y="1288678"/>
                  </a:lnTo>
                  <a:lnTo>
                    <a:pt x="2426706" y="1288678"/>
                  </a:lnTo>
                  <a:lnTo>
                    <a:pt x="2438544" y="1288678"/>
                  </a:lnTo>
                  <a:lnTo>
                    <a:pt x="2450381" y="1288678"/>
                  </a:lnTo>
                  <a:lnTo>
                    <a:pt x="2462219" y="1288678"/>
                  </a:lnTo>
                  <a:lnTo>
                    <a:pt x="2474056" y="1288678"/>
                  </a:lnTo>
                  <a:lnTo>
                    <a:pt x="2485894" y="1288678"/>
                  </a:lnTo>
                  <a:lnTo>
                    <a:pt x="2497732" y="1288678"/>
                  </a:lnTo>
                  <a:lnTo>
                    <a:pt x="2509569" y="1288678"/>
                  </a:lnTo>
                  <a:lnTo>
                    <a:pt x="2521407" y="1288678"/>
                  </a:lnTo>
                  <a:lnTo>
                    <a:pt x="2533244" y="1288678"/>
                  </a:lnTo>
                  <a:lnTo>
                    <a:pt x="2545082" y="1288678"/>
                  </a:lnTo>
                  <a:lnTo>
                    <a:pt x="2556919" y="1288678"/>
                  </a:lnTo>
                  <a:lnTo>
                    <a:pt x="2568757" y="1288678"/>
                  </a:lnTo>
                  <a:lnTo>
                    <a:pt x="2580595" y="1288678"/>
                  </a:lnTo>
                  <a:lnTo>
                    <a:pt x="2592432" y="1288678"/>
                  </a:lnTo>
                  <a:lnTo>
                    <a:pt x="2604270" y="1288678"/>
                  </a:lnTo>
                  <a:lnTo>
                    <a:pt x="2616107" y="1288678"/>
                  </a:lnTo>
                  <a:lnTo>
                    <a:pt x="2627945" y="1288678"/>
                  </a:lnTo>
                  <a:lnTo>
                    <a:pt x="2639783" y="1288678"/>
                  </a:lnTo>
                  <a:lnTo>
                    <a:pt x="2651620" y="1288678"/>
                  </a:lnTo>
                  <a:lnTo>
                    <a:pt x="2663458" y="1288678"/>
                  </a:lnTo>
                  <a:lnTo>
                    <a:pt x="2675295" y="1288678"/>
                  </a:lnTo>
                  <a:lnTo>
                    <a:pt x="2687133" y="1288678"/>
                  </a:lnTo>
                  <a:lnTo>
                    <a:pt x="2698971" y="1288678"/>
                  </a:lnTo>
                  <a:lnTo>
                    <a:pt x="2710808" y="1288678"/>
                  </a:lnTo>
                  <a:lnTo>
                    <a:pt x="2722646" y="1288678"/>
                  </a:lnTo>
                  <a:lnTo>
                    <a:pt x="2734483" y="1288678"/>
                  </a:lnTo>
                  <a:lnTo>
                    <a:pt x="2746321" y="1288678"/>
                  </a:lnTo>
                  <a:lnTo>
                    <a:pt x="2758159" y="1288678"/>
                  </a:lnTo>
                  <a:lnTo>
                    <a:pt x="2769996" y="1288678"/>
                  </a:lnTo>
                  <a:lnTo>
                    <a:pt x="2781834" y="1288678"/>
                  </a:lnTo>
                  <a:lnTo>
                    <a:pt x="2793671" y="1288678"/>
                  </a:lnTo>
                  <a:lnTo>
                    <a:pt x="2805509" y="1288678"/>
                  </a:lnTo>
                  <a:lnTo>
                    <a:pt x="2817347" y="1288678"/>
                  </a:lnTo>
                  <a:lnTo>
                    <a:pt x="2829184" y="1288678"/>
                  </a:lnTo>
                  <a:lnTo>
                    <a:pt x="2841022" y="1288678"/>
                  </a:lnTo>
                  <a:lnTo>
                    <a:pt x="2852859" y="1288678"/>
                  </a:lnTo>
                  <a:lnTo>
                    <a:pt x="2864697" y="1288678"/>
                  </a:lnTo>
                  <a:lnTo>
                    <a:pt x="2876534" y="1288678"/>
                  </a:lnTo>
                  <a:lnTo>
                    <a:pt x="2888372" y="1288678"/>
                  </a:lnTo>
                  <a:lnTo>
                    <a:pt x="2900210" y="1288678"/>
                  </a:lnTo>
                  <a:lnTo>
                    <a:pt x="2912047" y="1288678"/>
                  </a:lnTo>
                  <a:lnTo>
                    <a:pt x="2923885" y="1288678"/>
                  </a:lnTo>
                  <a:lnTo>
                    <a:pt x="2935722" y="1288678"/>
                  </a:lnTo>
                  <a:lnTo>
                    <a:pt x="2947560" y="1288678"/>
                  </a:lnTo>
                  <a:lnTo>
                    <a:pt x="2959398" y="1288678"/>
                  </a:lnTo>
                  <a:lnTo>
                    <a:pt x="2971235" y="1288678"/>
                  </a:lnTo>
                  <a:lnTo>
                    <a:pt x="2983073" y="1288678"/>
                  </a:lnTo>
                  <a:lnTo>
                    <a:pt x="2994910" y="1288678"/>
                  </a:lnTo>
                  <a:lnTo>
                    <a:pt x="3006748" y="1288678"/>
                  </a:lnTo>
                  <a:lnTo>
                    <a:pt x="3018586" y="1288678"/>
                  </a:lnTo>
                  <a:lnTo>
                    <a:pt x="3030423" y="1288678"/>
                  </a:lnTo>
                  <a:lnTo>
                    <a:pt x="3042261" y="1288678"/>
                  </a:lnTo>
                  <a:lnTo>
                    <a:pt x="3054098" y="1288678"/>
                  </a:lnTo>
                  <a:lnTo>
                    <a:pt x="3065936" y="1288678"/>
                  </a:lnTo>
                  <a:lnTo>
                    <a:pt x="3077774" y="1288678"/>
                  </a:lnTo>
                  <a:lnTo>
                    <a:pt x="3089611" y="1288678"/>
                  </a:lnTo>
                  <a:lnTo>
                    <a:pt x="3101449" y="1288678"/>
                  </a:lnTo>
                  <a:lnTo>
                    <a:pt x="3113286" y="1288678"/>
                  </a:lnTo>
                  <a:lnTo>
                    <a:pt x="3125124" y="1288678"/>
                  </a:lnTo>
                  <a:lnTo>
                    <a:pt x="3136962" y="1288678"/>
                  </a:lnTo>
                  <a:lnTo>
                    <a:pt x="3148799" y="1288678"/>
                  </a:lnTo>
                  <a:lnTo>
                    <a:pt x="3160637" y="1288678"/>
                  </a:lnTo>
                  <a:lnTo>
                    <a:pt x="3172474" y="1288678"/>
                  </a:lnTo>
                  <a:lnTo>
                    <a:pt x="3184312" y="1288678"/>
                  </a:lnTo>
                  <a:lnTo>
                    <a:pt x="3196149" y="1288678"/>
                  </a:lnTo>
                  <a:lnTo>
                    <a:pt x="3207987" y="1288678"/>
                  </a:lnTo>
                  <a:lnTo>
                    <a:pt x="3219825" y="1288678"/>
                  </a:lnTo>
                  <a:lnTo>
                    <a:pt x="3231662" y="1288678"/>
                  </a:lnTo>
                  <a:lnTo>
                    <a:pt x="3243500" y="1288678"/>
                  </a:lnTo>
                  <a:lnTo>
                    <a:pt x="3255337" y="1288678"/>
                  </a:lnTo>
                  <a:lnTo>
                    <a:pt x="3267175" y="1288678"/>
                  </a:lnTo>
                  <a:lnTo>
                    <a:pt x="3279013" y="1288678"/>
                  </a:lnTo>
                  <a:lnTo>
                    <a:pt x="3290850" y="1288678"/>
                  </a:lnTo>
                  <a:lnTo>
                    <a:pt x="3302688" y="1288678"/>
                  </a:lnTo>
                  <a:lnTo>
                    <a:pt x="3314525" y="1288678"/>
                  </a:lnTo>
                  <a:lnTo>
                    <a:pt x="3326363" y="1288678"/>
                  </a:lnTo>
                  <a:lnTo>
                    <a:pt x="3338201" y="1288678"/>
                  </a:lnTo>
                  <a:lnTo>
                    <a:pt x="3350038" y="1288678"/>
                  </a:lnTo>
                  <a:lnTo>
                    <a:pt x="3361876" y="1288678"/>
                  </a:lnTo>
                  <a:lnTo>
                    <a:pt x="3373713" y="1288678"/>
                  </a:lnTo>
                  <a:lnTo>
                    <a:pt x="3385551" y="1288678"/>
                  </a:lnTo>
                  <a:lnTo>
                    <a:pt x="3397389" y="1288678"/>
                  </a:lnTo>
                  <a:lnTo>
                    <a:pt x="3409226" y="1288678"/>
                  </a:lnTo>
                  <a:lnTo>
                    <a:pt x="3421064" y="1288678"/>
                  </a:lnTo>
                  <a:lnTo>
                    <a:pt x="3432901" y="1288678"/>
                  </a:lnTo>
                  <a:lnTo>
                    <a:pt x="3444739" y="1288678"/>
                  </a:lnTo>
                  <a:lnTo>
                    <a:pt x="3456576" y="1288678"/>
                  </a:lnTo>
                  <a:lnTo>
                    <a:pt x="3468414" y="1288678"/>
                  </a:lnTo>
                  <a:lnTo>
                    <a:pt x="3480252" y="1288678"/>
                  </a:lnTo>
                  <a:lnTo>
                    <a:pt x="3492089" y="1288678"/>
                  </a:lnTo>
                  <a:lnTo>
                    <a:pt x="3503927" y="1288678"/>
                  </a:lnTo>
                  <a:lnTo>
                    <a:pt x="3515764" y="1288678"/>
                  </a:lnTo>
                  <a:lnTo>
                    <a:pt x="3515764" y="1288678"/>
                  </a:lnTo>
                  <a:lnTo>
                    <a:pt x="3527602" y="1288678"/>
                  </a:lnTo>
                  <a:lnTo>
                    <a:pt x="3539440" y="1288678"/>
                  </a:lnTo>
                  <a:lnTo>
                    <a:pt x="3551277" y="1288678"/>
                  </a:lnTo>
                  <a:lnTo>
                    <a:pt x="3563115" y="1288678"/>
                  </a:lnTo>
                  <a:lnTo>
                    <a:pt x="3574952" y="1288678"/>
                  </a:lnTo>
                  <a:lnTo>
                    <a:pt x="3586790" y="1288678"/>
                  </a:lnTo>
                  <a:lnTo>
                    <a:pt x="3598628" y="1288678"/>
                  </a:lnTo>
                  <a:lnTo>
                    <a:pt x="3610465" y="1288678"/>
                  </a:lnTo>
                  <a:lnTo>
                    <a:pt x="3622303" y="1288678"/>
                  </a:lnTo>
                  <a:lnTo>
                    <a:pt x="3634140" y="1288678"/>
                  </a:lnTo>
                  <a:lnTo>
                    <a:pt x="3645978" y="1288678"/>
                  </a:lnTo>
                  <a:lnTo>
                    <a:pt x="3657816" y="1288678"/>
                  </a:lnTo>
                  <a:lnTo>
                    <a:pt x="3669653" y="1288678"/>
                  </a:lnTo>
                  <a:lnTo>
                    <a:pt x="3681491" y="1288678"/>
                  </a:lnTo>
                  <a:lnTo>
                    <a:pt x="3693328" y="1288678"/>
                  </a:lnTo>
                  <a:lnTo>
                    <a:pt x="3705166" y="1288678"/>
                  </a:lnTo>
                  <a:lnTo>
                    <a:pt x="3717004" y="1288678"/>
                  </a:lnTo>
                  <a:lnTo>
                    <a:pt x="3728841" y="1288678"/>
                  </a:lnTo>
                  <a:lnTo>
                    <a:pt x="3740679" y="1288678"/>
                  </a:lnTo>
                  <a:lnTo>
                    <a:pt x="3752516" y="1288678"/>
                  </a:lnTo>
                  <a:lnTo>
                    <a:pt x="3764354" y="1288678"/>
                  </a:lnTo>
                  <a:lnTo>
                    <a:pt x="3776191" y="1288678"/>
                  </a:lnTo>
                  <a:lnTo>
                    <a:pt x="3788029" y="1288678"/>
                  </a:lnTo>
                  <a:lnTo>
                    <a:pt x="3799867" y="1288678"/>
                  </a:lnTo>
                  <a:lnTo>
                    <a:pt x="3811704" y="1288678"/>
                  </a:lnTo>
                  <a:lnTo>
                    <a:pt x="3823542" y="1288678"/>
                  </a:lnTo>
                  <a:lnTo>
                    <a:pt x="3835379" y="1288678"/>
                  </a:lnTo>
                  <a:lnTo>
                    <a:pt x="3847217" y="1288678"/>
                  </a:lnTo>
                  <a:lnTo>
                    <a:pt x="3859055" y="1288678"/>
                  </a:lnTo>
                  <a:lnTo>
                    <a:pt x="3870892" y="1288678"/>
                  </a:lnTo>
                  <a:lnTo>
                    <a:pt x="3882730" y="1288678"/>
                  </a:lnTo>
                  <a:lnTo>
                    <a:pt x="3894567" y="1288678"/>
                  </a:lnTo>
                  <a:lnTo>
                    <a:pt x="3906405" y="1288678"/>
                  </a:lnTo>
                  <a:lnTo>
                    <a:pt x="3918243" y="1288678"/>
                  </a:lnTo>
                  <a:lnTo>
                    <a:pt x="3930080" y="1288678"/>
                  </a:lnTo>
                  <a:lnTo>
                    <a:pt x="3941918" y="1288678"/>
                  </a:lnTo>
                  <a:lnTo>
                    <a:pt x="3953755" y="1288678"/>
                  </a:lnTo>
                  <a:lnTo>
                    <a:pt x="3965593" y="1288678"/>
                  </a:lnTo>
                  <a:lnTo>
                    <a:pt x="3977431" y="1288678"/>
                  </a:lnTo>
                  <a:lnTo>
                    <a:pt x="3989268" y="1288678"/>
                  </a:lnTo>
                  <a:lnTo>
                    <a:pt x="4001106" y="1288678"/>
                  </a:lnTo>
                  <a:lnTo>
                    <a:pt x="4012943" y="1288678"/>
                  </a:lnTo>
                  <a:lnTo>
                    <a:pt x="4024781" y="1288678"/>
                  </a:lnTo>
                  <a:lnTo>
                    <a:pt x="4036619" y="1288678"/>
                  </a:lnTo>
                  <a:lnTo>
                    <a:pt x="4048456" y="1288678"/>
                  </a:lnTo>
                  <a:lnTo>
                    <a:pt x="4060294" y="1288678"/>
                  </a:lnTo>
                  <a:lnTo>
                    <a:pt x="4072131" y="1288678"/>
                  </a:lnTo>
                  <a:lnTo>
                    <a:pt x="4083969" y="1288678"/>
                  </a:lnTo>
                  <a:lnTo>
                    <a:pt x="4095806" y="1288678"/>
                  </a:lnTo>
                  <a:lnTo>
                    <a:pt x="4107644" y="1288678"/>
                  </a:lnTo>
                  <a:lnTo>
                    <a:pt x="4119482" y="1288678"/>
                  </a:lnTo>
                  <a:lnTo>
                    <a:pt x="4131319" y="1288678"/>
                  </a:lnTo>
                  <a:lnTo>
                    <a:pt x="4143157" y="1288678"/>
                  </a:lnTo>
                  <a:lnTo>
                    <a:pt x="4154994" y="1288678"/>
                  </a:lnTo>
                  <a:lnTo>
                    <a:pt x="4166832" y="1288678"/>
                  </a:lnTo>
                  <a:lnTo>
                    <a:pt x="4178670" y="1288678"/>
                  </a:lnTo>
                  <a:lnTo>
                    <a:pt x="4190507" y="1288678"/>
                  </a:lnTo>
                  <a:lnTo>
                    <a:pt x="4202345" y="1288678"/>
                  </a:lnTo>
                  <a:lnTo>
                    <a:pt x="4214182" y="1288678"/>
                  </a:lnTo>
                  <a:lnTo>
                    <a:pt x="4226020" y="1288678"/>
                  </a:lnTo>
                  <a:lnTo>
                    <a:pt x="4237858" y="1288678"/>
                  </a:lnTo>
                  <a:lnTo>
                    <a:pt x="4249695" y="1288678"/>
                  </a:lnTo>
                  <a:lnTo>
                    <a:pt x="4261533" y="1288678"/>
                  </a:lnTo>
                  <a:lnTo>
                    <a:pt x="4273370" y="1288678"/>
                  </a:lnTo>
                  <a:lnTo>
                    <a:pt x="4285208" y="1288678"/>
                  </a:lnTo>
                  <a:lnTo>
                    <a:pt x="4297046" y="1288678"/>
                  </a:lnTo>
                  <a:lnTo>
                    <a:pt x="4308883" y="1288678"/>
                  </a:lnTo>
                  <a:lnTo>
                    <a:pt x="4320721" y="1288678"/>
                  </a:lnTo>
                  <a:lnTo>
                    <a:pt x="4332558" y="1288678"/>
                  </a:lnTo>
                  <a:lnTo>
                    <a:pt x="4344396" y="1288678"/>
                  </a:lnTo>
                  <a:lnTo>
                    <a:pt x="4356234" y="1288678"/>
                  </a:lnTo>
                  <a:lnTo>
                    <a:pt x="4368071" y="1288678"/>
                  </a:lnTo>
                  <a:lnTo>
                    <a:pt x="4379909" y="1288678"/>
                  </a:lnTo>
                  <a:lnTo>
                    <a:pt x="4391746" y="1288678"/>
                  </a:lnTo>
                  <a:lnTo>
                    <a:pt x="4403584" y="1288678"/>
                  </a:lnTo>
                  <a:lnTo>
                    <a:pt x="4415421" y="1288678"/>
                  </a:lnTo>
                  <a:lnTo>
                    <a:pt x="4427259" y="1288678"/>
                  </a:lnTo>
                  <a:lnTo>
                    <a:pt x="4439097" y="1288678"/>
                  </a:lnTo>
                  <a:lnTo>
                    <a:pt x="4450934" y="1288678"/>
                  </a:lnTo>
                  <a:lnTo>
                    <a:pt x="4462772" y="1288678"/>
                  </a:lnTo>
                  <a:lnTo>
                    <a:pt x="4474609" y="1288678"/>
                  </a:lnTo>
                  <a:lnTo>
                    <a:pt x="4486447" y="1288678"/>
                  </a:lnTo>
                  <a:lnTo>
                    <a:pt x="4498285" y="1288678"/>
                  </a:lnTo>
                  <a:lnTo>
                    <a:pt x="4510122" y="1288678"/>
                  </a:lnTo>
                  <a:lnTo>
                    <a:pt x="4521960" y="1288678"/>
                  </a:lnTo>
                  <a:lnTo>
                    <a:pt x="4533797" y="1288678"/>
                  </a:lnTo>
                  <a:lnTo>
                    <a:pt x="4545635" y="1288678"/>
                  </a:lnTo>
                  <a:lnTo>
                    <a:pt x="4557473" y="1288678"/>
                  </a:lnTo>
                  <a:lnTo>
                    <a:pt x="4569310" y="1288678"/>
                  </a:lnTo>
                  <a:lnTo>
                    <a:pt x="4581148" y="1288678"/>
                  </a:lnTo>
                  <a:lnTo>
                    <a:pt x="4592985" y="1288678"/>
                  </a:lnTo>
                  <a:lnTo>
                    <a:pt x="4604823" y="1288678"/>
                  </a:lnTo>
                  <a:lnTo>
                    <a:pt x="4616661" y="1288678"/>
                  </a:lnTo>
                  <a:lnTo>
                    <a:pt x="4628498" y="1288678"/>
                  </a:lnTo>
                  <a:lnTo>
                    <a:pt x="4640336" y="1288678"/>
                  </a:lnTo>
                  <a:lnTo>
                    <a:pt x="4652173" y="1288678"/>
                  </a:lnTo>
                  <a:lnTo>
                    <a:pt x="4664011" y="1288678"/>
                  </a:lnTo>
                  <a:lnTo>
                    <a:pt x="4675849" y="1288678"/>
                  </a:lnTo>
                  <a:lnTo>
                    <a:pt x="4687686" y="1288678"/>
                  </a:lnTo>
                </a:path>
              </a:pathLst>
            </a:custGeom>
            <a:ln w="40651" cap="flat">
              <a:solidFill>
                <a:srgbClr val="E8E8E8">
                  <a:alpha val="100000"/>
                </a:srgbClr>
              </a:solidFill>
              <a:prstDash val="solid"/>
              <a:round/>
            </a:ln>
          </p:spPr>
          <p:txBody>
            <a:bodyPr/>
            <a:lstStyle/>
            <a:p/>
          </p:txBody>
        </p:sp>
        <p:sp>
          <p:nvSpPr>
            <p:cNvPr id="31" name="pl31"/>
            <p:cNvSpPr/>
            <p:nvPr/>
          </p:nvSpPr>
          <p:spPr>
            <a:xfrm>
              <a:off x="2482351" y="5286467"/>
              <a:ext cx="4687686" cy="257649"/>
            </a:xfrm>
            <a:custGeom>
              <a:avLst/>
              <a:pathLst>
                <a:path w="4687686" h="257649">
                  <a:moveTo>
                    <a:pt x="0" y="86"/>
                  </a:moveTo>
                  <a:lnTo>
                    <a:pt x="11837" y="101"/>
                  </a:lnTo>
                  <a:lnTo>
                    <a:pt x="23675" y="119"/>
                  </a:lnTo>
                  <a:lnTo>
                    <a:pt x="35512" y="140"/>
                  </a:lnTo>
                  <a:lnTo>
                    <a:pt x="47350" y="164"/>
                  </a:lnTo>
                  <a:lnTo>
                    <a:pt x="59187" y="193"/>
                  </a:lnTo>
                  <a:lnTo>
                    <a:pt x="71025" y="227"/>
                  </a:lnTo>
                  <a:lnTo>
                    <a:pt x="82863" y="267"/>
                  </a:lnTo>
                  <a:lnTo>
                    <a:pt x="94700" y="314"/>
                  </a:lnTo>
                  <a:lnTo>
                    <a:pt x="106538" y="369"/>
                  </a:lnTo>
                  <a:lnTo>
                    <a:pt x="118375" y="434"/>
                  </a:lnTo>
                  <a:lnTo>
                    <a:pt x="130213" y="510"/>
                  </a:lnTo>
                  <a:lnTo>
                    <a:pt x="142051" y="599"/>
                  </a:lnTo>
                  <a:lnTo>
                    <a:pt x="153888" y="704"/>
                  </a:lnTo>
                  <a:lnTo>
                    <a:pt x="165726" y="828"/>
                  </a:lnTo>
                  <a:lnTo>
                    <a:pt x="177563" y="972"/>
                  </a:lnTo>
                  <a:lnTo>
                    <a:pt x="189401" y="1142"/>
                  </a:lnTo>
                  <a:lnTo>
                    <a:pt x="201239" y="1342"/>
                  </a:lnTo>
                  <a:lnTo>
                    <a:pt x="213076" y="1576"/>
                  </a:lnTo>
                  <a:lnTo>
                    <a:pt x="224914" y="1850"/>
                  </a:lnTo>
                  <a:lnTo>
                    <a:pt x="236751" y="2172"/>
                  </a:lnTo>
                  <a:lnTo>
                    <a:pt x="248589" y="2549"/>
                  </a:lnTo>
                  <a:lnTo>
                    <a:pt x="260427" y="2991"/>
                  </a:lnTo>
                  <a:lnTo>
                    <a:pt x="272264" y="3509"/>
                  </a:lnTo>
                  <a:lnTo>
                    <a:pt x="284102" y="4114"/>
                  </a:lnTo>
                  <a:lnTo>
                    <a:pt x="295939" y="4823"/>
                  </a:lnTo>
                  <a:lnTo>
                    <a:pt x="307777" y="5650"/>
                  </a:lnTo>
                  <a:lnTo>
                    <a:pt x="319614" y="6616"/>
                  </a:lnTo>
                  <a:lnTo>
                    <a:pt x="331452" y="7742"/>
                  </a:lnTo>
                  <a:lnTo>
                    <a:pt x="343290" y="9052"/>
                  </a:lnTo>
                  <a:lnTo>
                    <a:pt x="355127" y="10575"/>
                  </a:lnTo>
                  <a:lnTo>
                    <a:pt x="366965" y="12341"/>
                  </a:lnTo>
                  <a:lnTo>
                    <a:pt x="378802" y="14385"/>
                  </a:lnTo>
                  <a:lnTo>
                    <a:pt x="390640" y="16744"/>
                  </a:lnTo>
                  <a:lnTo>
                    <a:pt x="402478" y="19460"/>
                  </a:lnTo>
                  <a:lnTo>
                    <a:pt x="414315" y="22574"/>
                  </a:lnTo>
                  <a:lnTo>
                    <a:pt x="426153" y="26133"/>
                  </a:lnTo>
                  <a:lnTo>
                    <a:pt x="437990" y="30180"/>
                  </a:lnTo>
                  <a:lnTo>
                    <a:pt x="449828" y="34760"/>
                  </a:lnTo>
                  <a:lnTo>
                    <a:pt x="461666" y="39913"/>
                  </a:lnTo>
                  <a:lnTo>
                    <a:pt x="473503" y="45673"/>
                  </a:lnTo>
                  <a:lnTo>
                    <a:pt x="485341" y="52066"/>
                  </a:lnTo>
                  <a:lnTo>
                    <a:pt x="497178" y="59105"/>
                  </a:lnTo>
                  <a:lnTo>
                    <a:pt x="509016" y="66786"/>
                  </a:lnTo>
                  <a:lnTo>
                    <a:pt x="520854" y="75088"/>
                  </a:lnTo>
                  <a:lnTo>
                    <a:pt x="532691" y="83968"/>
                  </a:lnTo>
                  <a:lnTo>
                    <a:pt x="544529" y="93362"/>
                  </a:lnTo>
                  <a:lnTo>
                    <a:pt x="556366" y="103182"/>
                  </a:lnTo>
                  <a:lnTo>
                    <a:pt x="568204" y="113323"/>
                  </a:lnTo>
                  <a:lnTo>
                    <a:pt x="580042" y="123663"/>
                  </a:lnTo>
                  <a:lnTo>
                    <a:pt x="591879" y="134071"/>
                  </a:lnTo>
                  <a:lnTo>
                    <a:pt x="603717" y="144412"/>
                  </a:lnTo>
                  <a:lnTo>
                    <a:pt x="615554" y="154553"/>
                  </a:lnTo>
                  <a:lnTo>
                    <a:pt x="627392" y="164373"/>
                  </a:lnTo>
                  <a:lnTo>
                    <a:pt x="639229" y="173767"/>
                  </a:lnTo>
                  <a:lnTo>
                    <a:pt x="651067" y="182647"/>
                  </a:lnTo>
                  <a:lnTo>
                    <a:pt x="662905" y="190949"/>
                  </a:lnTo>
                  <a:lnTo>
                    <a:pt x="674742" y="198630"/>
                  </a:lnTo>
                  <a:lnTo>
                    <a:pt x="686580" y="205668"/>
                  </a:lnTo>
                  <a:lnTo>
                    <a:pt x="698417" y="212061"/>
                  </a:lnTo>
                  <a:lnTo>
                    <a:pt x="710255" y="217822"/>
                  </a:lnTo>
                  <a:lnTo>
                    <a:pt x="722093" y="222975"/>
                  </a:lnTo>
                  <a:lnTo>
                    <a:pt x="733930" y="227555"/>
                  </a:lnTo>
                  <a:lnTo>
                    <a:pt x="745768" y="231602"/>
                  </a:lnTo>
                  <a:lnTo>
                    <a:pt x="757605" y="235160"/>
                  </a:lnTo>
                  <a:lnTo>
                    <a:pt x="769443" y="238275"/>
                  </a:lnTo>
                  <a:lnTo>
                    <a:pt x="781281" y="240990"/>
                  </a:lnTo>
                  <a:lnTo>
                    <a:pt x="793118" y="243350"/>
                  </a:lnTo>
                  <a:lnTo>
                    <a:pt x="804956" y="245394"/>
                  </a:lnTo>
                  <a:lnTo>
                    <a:pt x="816793" y="247160"/>
                  </a:lnTo>
                  <a:lnTo>
                    <a:pt x="828631" y="248683"/>
                  </a:lnTo>
                  <a:lnTo>
                    <a:pt x="840469" y="249993"/>
                  </a:lnTo>
                  <a:lnTo>
                    <a:pt x="852306" y="251119"/>
                  </a:lnTo>
                  <a:lnTo>
                    <a:pt x="864144" y="252084"/>
                  </a:lnTo>
                  <a:lnTo>
                    <a:pt x="875981" y="252912"/>
                  </a:lnTo>
                  <a:lnTo>
                    <a:pt x="887819" y="253620"/>
                  </a:lnTo>
                  <a:lnTo>
                    <a:pt x="899657" y="254226"/>
                  </a:lnTo>
                  <a:lnTo>
                    <a:pt x="911494" y="254744"/>
                  </a:lnTo>
                  <a:lnTo>
                    <a:pt x="923332" y="255186"/>
                  </a:lnTo>
                  <a:lnTo>
                    <a:pt x="935169" y="255563"/>
                  </a:lnTo>
                  <a:lnTo>
                    <a:pt x="947007" y="255885"/>
                  </a:lnTo>
                  <a:lnTo>
                    <a:pt x="958844" y="256159"/>
                  </a:lnTo>
                  <a:lnTo>
                    <a:pt x="970682" y="256393"/>
                  </a:lnTo>
                  <a:lnTo>
                    <a:pt x="982520" y="256593"/>
                  </a:lnTo>
                  <a:lnTo>
                    <a:pt x="994357" y="256762"/>
                  </a:lnTo>
                  <a:lnTo>
                    <a:pt x="1006195" y="256907"/>
                  </a:lnTo>
                  <a:lnTo>
                    <a:pt x="1018032" y="257030"/>
                  </a:lnTo>
                  <a:lnTo>
                    <a:pt x="1029870" y="257135"/>
                  </a:lnTo>
                  <a:lnTo>
                    <a:pt x="1041708" y="257225"/>
                  </a:lnTo>
                  <a:lnTo>
                    <a:pt x="1053545" y="257301"/>
                  </a:lnTo>
                  <a:lnTo>
                    <a:pt x="1065383" y="257365"/>
                  </a:lnTo>
                  <a:lnTo>
                    <a:pt x="1077220" y="257421"/>
                  </a:lnTo>
                  <a:lnTo>
                    <a:pt x="1089058" y="257467"/>
                  </a:lnTo>
                  <a:lnTo>
                    <a:pt x="1100896" y="257507"/>
                  </a:lnTo>
                  <a:lnTo>
                    <a:pt x="1112733" y="257541"/>
                  </a:lnTo>
                  <a:lnTo>
                    <a:pt x="1124571" y="257570"/>
                  </a:lnTo>
                  <a:lnTo>
                    <a:pt x="1136408" y="257595"/>
                  </a:lnTo>
                  <a:lnTo>
                    <a:pt x="1148246" y="257616"/>
                  </a:lnTo>
                  <a:lnTo>
                    <a:pt x="1160084" y="257634"/>
                  </a:lnTo>
                  <a:lnTo>
                    <a:pt x="1171921" y="257649"/>
                  </a:lnTo>
                  <a:lnTo>
                    <a:pt x="1171921" y="257649"/>
                  </a:lnTo>
                  <a:lnTo>
                    <a:pt x="1183759" y="257634"/>
                  </a:lnTo>
                  <a:lnTo>
                    <a:pt x="1195596" y="257616"/>
                  </a:lnTo>
                  <a:lnTo>
                    <a:pt x="1207434" y="257595"/>
                  </a:lnTo>
                  <a:lnTo>
                    <a:pt x="1219272" y="257570"/>
                  </a:lnTo>
                  <a:lnTo>
                    <a:pt x="1231109" y="257541"/>
                  </a:lnTo>
                  <a:lnTo>
                    <a:pt x="1242947" y="257507"/>
                  </a:lnTo>
                  <a:lnTo>
                    <a:pt x="1254784" y="257467"/>
                  </a:lnTo>
                  <a:lnTo>
                    <a:pt x="1266622" y="257421"/>
                  </a:lnTo>
                  <a:lnTo>
                    <a:pt x="1278459" y="257365"/>
                  </a:lnTo>
                  <a:lnTo>
                    <a:pt x="1290297" y="257301"/>
                  </a:lnTo>
                  <a:lnTo>
                    <a:pt x="1302135" y="257225"/>
                  </a:lnTo>
                  <a:lnTo>
                    <a:pt x="1313972" y="257135"/>
                  </a:lnTo>
                  <a:lnTo>
                    <a:pt x="1325810" y="257030"/>
                  </a:lnTo>
                  <a:lnTo>
                    <a:pt x="1337647" y="256907"/>
                  </a:lnTo>
                  <a:lnTo>
                    <a:pt x="1349485" y="256762"/>
                  </a:lnTo>
                  <a:lnTo>
                    <a:pt x="1361323" y="256593"/>
                  </a:lnTo>
                  <a:lnTo>
                    <a:pt x="1373160" y="256393"/>
                  </a:lnTo>
                  <a:lnTo>
                    <a:pt x="1384998" y="256159"/>
                  </a:lnTo>
                  <a:lnTo>
                    <a:pt x="1396835" y="255885"/>
                  </a:lnTo>
                  <a:lnTo>
                    <a:pt x="1408673" y="255563"/>
                  </a:lnTo>
                  <a:lnTo>
                    <a:pt x="1420511" y="255186"/>
                  </a:lnTo>
                  <a:lnTo>
                    <a:pt x="1432348" y="254744"/>
                  </a:lnTo>
                  <a:lnTo>
                    <a:pt x="1444186" y="254226"/>
                  </a:lnTo>
                  <a:lnTo>
                    <a:pt x="1456023" y="253620"/>
                  </a:lnTo>
                  <a:lnTo>
                    <a:pt x="1467861" y="252912"/>
                  </a:lnTo>
                  <a:lnTo>
                    <a:pt x="1479699" y="252084"/>
                  </a:lnTo>
                  <a:lnTo>
                    <a:pt x="1491536" y="251119"/>
                  </a:lnTo>
                  <a:lnTo>
                    <a:pt x="1503374" y="249993"/>
                  </a:lnTo>
                  <a:lnTo>
                    <a:pt x="1515211" y="248683"/>
                  </a:lnTo>
                  <a:lnTo>
                    <a:pt x="1527049" y="247160"/>
                  </a:lnTo>
                  <a:lnTo>
                    <a:pt x="1538887" y="245394"/>
                  </a:lnTo>
                  <a:lnTo>
                    <a:pt x="1550724" y="243350"/>
                  </a:lnTo>
                  <a:lnTo>
                    <a:pt x="1562562" y="240990"/>
                  </a:lnTo>
                  <a:lnTo>
                    <a:pt x="1574399" y="238275"/>
                  </a:lnTo>
                  <a:lnTo>
                    <a:pt x="1586237" y="235160"/>
                  </a:lnTo>
                  <a:lnTo>
                    <a:pt x="1598074" y="231602"/>
                  </a:lnTo>
                  <a:lnTo>
                    <a:pt x="1609912" y="227555"/>
                  </a:lnTo>
                  <a:lnTo>
                    <a:pt x="1621750" y="222975"/>
                  </a:lnTo>
                  <a:lnTo>
                    <a:pt x="1633587" y="217822"/>
                  </a:lnTo>
                  <a:lnTo>
                    <a:pt x="1645425" y="212061"/>
                  </a:lnTo>
                  <a:lnTo>
                    <a:pt x="1657262" y="205668"/>
                  </a:lnTo>
                  <a:lnTo>
                    <a:pt x="1669100" y="198630"/>
                  </a:lnTo>
                  <a:lnTo>
                    <a:pt x="1680938" y="190949"/>
                  </a:lnTo>
                  <a:lnTo>
                    <a:pt x="1692775" y="182647"/>
                  </a:lnTo>
                  <a:lnTo>
                    <a:pt x="1704613" y="173767"/>
                  </a:lnTo>
                  <a:lnTo>
                    <a:pt x="1716450" y="164373"/>
                  </a:lnTo>
                  <a:lnTo>
                    <a:pt x="1728288" y="154553"/>
                  </a:lnTo>
                  <a:lnTo>
                    <a:pt x="1740126" y="144412"/>
                  </a:lnTo>
                  <a:lnTo>
                    <a:pt x="1751963" y="134071"/>
                  </a:lnTo>
                  <a:lnTo>
                    <a:pt x="1763801" y="123663"/>
                  </a:lnTo>
                  <a:lnTo>
                    <a:pt x="1775638" y="113323"/>
                  </a:lnTo>
                  <a:lnTo>
                    <a:pt x="1787476" y="103182"/>
                  </a:lnTo>
                  <a:lnTo>
                    <a:pt x="1799314" y="93362"/>
                  </a:lnTo>
                  <a:lnTo>
                    <a:pt x="1811151" y="83968"/>
                  </a:lnTo>
                  <a:lnTo>
                    <a:pt x="1822989" y="75088"/>
                  </a:lnTo>
                  <a:lnTo>
                    <a:pt x="1834826" y="66786"/>
                  </a:lnTo>
                  <a:lnTo>
                    <a:pt x="1846664" y="59105"/>
                  </a:lnTo>
                  <a:lnTo>
                    <a:pt x="1858502" y="52066"/>
                  </a:lnTo>
                  <a:lnTo>
                    <a:pt x="1870339" y="45673"/>
                  </a:lnTo>
                  <a:lnTo>
                    <a:pt x="1882177" y="39913"/>
                  </a:lnTo>
                  <a:lnTo>
                    <a:pt x="1894014" y="34760"/>
                  </a:lnTo>
                  <a:lnTo>
                    <a:pt x="1905852" y="30180"/>
                  </a:lnTo>
                  <a:lnTo>
                    <a:pt x="1917689" y="26133"/>
                  </a:lnTo>
                  <a:lnTo>
                    <a:pt x="1929527" y="22574"/>
                  </a:lnTo>
                  <a:lnTo>
                    <a:pt x="1941365" y="19460"/>
                  </a:lnTo>
                  <a:lnTo>
                    <a:pt x="1953202" y="16744"/>
                  </a:lnTo>
                  <a:lnTo>
                    <a:pt x="1965040" y="14385"/>
                  </a:lnTo>
                  <a:lnTo>
                    <a:pt x="1976877" y="12341"/>
                  </a:lnTo>
                  <a:lnTo>
                    <a:pt x="1988715" y="10575"/>
                  </a:lnTo>
                  <a:lnTo>
                    <a:pt x="2000553" y="9052"/>
                  </a:lnTo>
                  <a:lnTo>
                    <a:pt x="2012390" y="7742"/>
                  </a:lnTo>
                  <a:lnTo>
                    <a:pt x="2024228" y="6616"/>
                  </a:lnTo>
                  <a:lnTo>
                    <a:pt x="2036065" y="5650"/>
                  </a:lnTo>
                  <a:lnTo>
                    <a:pt x="2047903" y="4823"/>
                  </a:lnTo>
                  <a:lnTo>
                    <a:pt x="2059741" y="4114"/>
                  </a:lnTo>
                  <a:lnTo>
                    <a:pt x="2071578" y="3509"/>
                  </a:lnTo>
                  <a:lnTo>
                    <a:pt x="2083416" y="2991"/>
                  </a:lnTo>
                  <a:lnTo>
                    <a:pt x="2095253" y="2549"/>
                  </a:lnTo>
                  <a:lnTo>
                    <a:pt x="2107091" y="2172"/>
                  </a:lnTo>
                  <a:lnTo>
                    <a:pt x="2118929" y="1850"/>
                  </a:lnTo>
                  <a:lnTo>
                    <a:pt x="2130766" y="1576"/>
                  </a:lnTo>
                  <a:lnTo>
                    <a:pt x="2142604" y="1342"/>
                  </a:lnTo>
                  <a:lnTo>
                    <a:pt x="2154441" y="1142"/>
                  </a:lnTo>
                  <a:lnTo>
                    <a:pt x="2166279" y="972"/>
                  </a:lnTo>
                  <a:lnTo>
                    <a:pt x="2178117" y="828"/>
                  </a:lnTo>
                  <a:lnTo>
                    <a:pt x="2189954" y="704"/>
                  </a:lnTo>
                  <a:lnTo>
                    <a:pt x="2201792" y="599"/>
                  </a:lnTo>
                  <a:lnTo>
                    <a:pt x="2213629" y="510"/>
                  </a:lnTo>
                  <a:lnTo>
                    <a:pt x="2225467" y="434"/>
                  </a:lnTo>
                  <a:lnTo>
                    <a:pt x="2237304" y="369"/>
                  </a:lnTo>
                  <a:lnTo>
                    <a:pt x="2249142" y="314"/>
                  </a:lnTo>
                  <a:lnTo>
                    <a:pt x="2260980" y="267"/>
                  </a:lnTo>
                  <a:lnTo>
                    <a:pt x="2272817" y="227"/>
                  </a:lnTo>
                  <a:lnTo>
                    <a:pt x="2284655" y="193"/>
                  </a:lnTo>
                  <a:lnTo>
                    <a:pt x="2296492" y="164"/>
                  </a:lnTo>
                  <a:lnTo>
                    <a:pt x="2308330" y="140"/>
                  </a:lnTo>
                  <a:lnTo>
                    <a:pt x="2320168" y="119"/>
                  </a:lnTo>
                  <a:lnTo>
                    <a:pt x="2332005" y="101"/>
                  </a:lnTo>
                  <a:lnTo>
                    <a:pt x="2343843" y="86"/>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32" name="pl32"/>
            <p:cNvSpPr/>
            <p:nvPr/>
          </p:nvSpPr>
          <p:spPr>
            <a:xfrm>
              <a:off x="2482351" y="2709283"/>
              <a:ext cx="4687686" cy="772775"/>
            </a:xfrm>
            <a:custGeom>
              <a:avLst/>
              <a:pathLst>
                <a:path w="4687686" h="772775">
                  <a:moveTo>
                    <a:pt x="0" y="772775"/>
                  </a:moveTo>
                  <a:lnTo>
                    <a:pt x="11837" y="772729"/>
                  </a:lnTo>
                  <a:lnTo>
                    <a:pt x="23675" y="772676"/>
                  </a:lnTo>
                  <a:lnTo>
                    <a:pt x="35512" y="772613"/>
                  </a:lnTo>
                  <a:lnTo>
                    <a:pt x="47350" y="772539"/>
                  </a:lnTo>
                  <a:lnTo>
                    <a:pt x="59187" y="772452"/>
                  </a:lnTo>
                  <a:lnTo>
                    <a:pt x="71025" y="772350"/>
                  </a:lnTo>
                  <a:lnTo>
                    <a:pt x="82863" y="772231"/>
                  </a:lnTo>
                  <a:lnTo>
                    <a:pt x="94700" y="772090"/>
                  </a:lnTo>
                  <a:lnTo>
                    <a:pt x="106538" y="771925"/>
                  </a:lnTo>
                  <a:lnTo>
                    <a:pt x="118375" y="771730"/>
                  </a:lnTo>
                  <a:lnTo>
                    <a:pt x="130213" y="771502"/>
                  </a:lnTo>
                  <a:lnTo>
                    <a:pt x="142051" y="771234"/>
                  </a:lnTo>
                  <a:lnTo>
                    <a:pt x="153888" y="770919"/>
                  </a:lnTo>
                  <a:lnTo>
                    <a:pt x="165726" y="770550"/>
                  </a:lnTo>
                  <a:lnTo>
                    <a:pt x="177563" y="770115"/>
                  </a:lnTo>
                  <a:lnTo>
                    <a:pt x="189401" y="769606"/>
                  </a:lnTo>
                  <a:lnTo>
                    <a:pt x="201239" y="769008"/>
                  </a:lnTo>
                  <a:lnTo>
                    <a:pt x="213076" y="768306"/>
                  </a:lnTo>
                  <a:lnTo>
                    <a:pt x="224914" y="767482"/>
                  </a:lnTo>
                  <a:lnTo>
                    <a:pt x="236751" y="766517"/>
                  </a:lnTo>
                  <a:lnTo>
                    <a:pt x="248589" y="765385"/>
                  </a:lnTo>
                  <a:lnTo>
                    <a:pt x="260427" y="764059"/>
                  </a:lnTo>
                  <a:lnTo>
                    <a:pt x="272264" y="762506"/>
                  </a:lnTo>
                  <a:lnTo>
                    <a:pt x="284102" y="760689"/>
                  </a:lnTo>
                  <a:lnTo>
                    <a:pt x="295939" y="758564"/>
                  </a:lnTo>
                  <a:lnTo>
                    <a:pt x="307777" y="756082"/>
                  </a:lnTo>
                  <a:lnTo>
                    <a:pt x="319614" y="753184"/>
                  </a:lnTo>
                  <a:lnTo>
                    <a:pt x="331452" y="749807"/>
                  </a:lnTo>
                  <a:lnTo>
                    <a:pt x="343290" y="745876"/>
                  </a:lnTo>
                  <a:lnTo>
                    <a:pt x="355127" y="741308"/>
                  </a:lnTo>
                  <a:lnTo>
                    <a:pt x="366965" y="736009"/>
                  </a:lnTo>
                  <a:lnTo>
                    <a:pt x="378802" y="729877"/>
                  </a:lnTo>
                  <a:lnTo>
                    <a:pt x="390640" y="722799"/>
                  </a:lnTo>
                  <a:lnTo>
                    <a:pt x="402478" y="714653"/>
                  </a:lnTo>
                  <a:lnTo>
                    <a:pt x="414315" y="705309"/>
                  </a:lnTo>
                  <a:lnTo>
                    <a:pt x="426153" y="694634"/>
                  </a:lnTo>
                  <a:lnTo>
                    <a:pt x="437990" y="682493"/>
                  </a:lnTo>
                  <a:lnTo>
                    <a:pt x="449828" y="668753"/>
                  </a:lnTo>
                  <a:lnTo>
                    <a:pt x="461666" y="653294"/>
                  </a:lnTo>
                  <a:lnTo>
                    <a:pt x="473503" y="636012"/>
                  </a:lnTo>
                  <a:lnTo>
                    <a:pt x="485341" y="616833"/>
                  </a:lnTo>
                  <a:lnTo>
                    <a:pt x="497178" y="595717"/>
                  </a:lnTo>
                  <a:lnTo>
                    <a:pt x="509016" y="572674"/>
                  </a:lnTo>
                  <a:lnTo>
                    <a:pt x="520854" y="547768"/>
                  </a:lnTo>
                  <a:lnTo>
                    <a:pt x="532691" y="521128"/>
                  </a:lnTo>
                  <a:lnTo>
                    <a:pt x="544529" y="492948"/>
                  </a:lnTo>
                  <a:lnTo>
                    <a:pt x="556366" y="463487"/>
                  </a:lnTo>
                  <a:lnTo>
                    <a:pt x="568204" y="433063"/>
                  </a:lnTo>
                  <a:lnTo>
                    <a:pt x="580042" y="402042"/>
                  </a:lnTo>
                  <a:lnTo>
                    <a:pt x="591879" y="370818"/>
                  </a:lnTo>
                  <a:lnTo>
                    <a:pt x="603717" y="339797"/>
                  </a:lnTo>
                  <a:lnTo>
                    <a:pt x="615554" y="309374"/>
                  </a:lnTo>
                  <a:lnTo>
                    <a:pt x="627392" y="279913"/>
                  </a:lnTo>
                  <a:lnTo>
                    <a:pt x="639229" y="251732"/>
                  </a:lnTo>
                  <a:lnTo>
                    <a:pt x="651067" y="225092"/>
                  </a:lnTo>
                  <a:lnTo>
                    <a:pt x="662905" y="200186"/>
                  </a:lnTo>
                  <a:lnTo>
                    <a:pt x="674742" y="177143"/>
                  </a:lnTo>
                  <a:lnTo>
                    <a:pt x="686580" y="156027"/>
                  </a:lnTo>
                  <a:lnTo>
                    <a:pt x="698417" y="136848"/>
                  </a:lnTo>
                  <a:lnTo>
                    <a:pt x="710255" y="119567"/>
                  </a:lnTo>
                  <a:lnTo>
                    <a:pt x="722093" y="104108"/>
                  </a:lnTo>
                  <a:lnTo>
                    <a:pt x="733930" y="90368"/>
                  </a:lnTo>
                  <a:lnTo>
                    <a:pt x="745768" y="78226"/>
                  </a:lnTo>
                  <a:lnTo>
                    <a:pt x="757605" y="67551"/>
                  </a:lnTo>
                  <a:lnTo>
                    <a:pt x="769443" y="58208"/>
                  </a:lnTo>
                  <a:lnTo>
                    <a:pt x="781281" y="50061"/>
                  </a:lnTo>
                  <a:lnTo>
                    <a:pt x="793118" y="42983"/>
                  </a:lnTo>
                  <a:lnTo>
                    <a:pt x="804956" y="36851"/>
                  </a:lnTo>
                  <a:lnTo>
                    <a:pt x="816793" y="31553"/>
                  </a:lnTo>
                  <a:lnTo>
                    <a:pt x="828631" y="26984"/>
                  </a:lnTo>
                  <a:lnTo>
                    <a:pt x="840469" y="23053"/>
                  </a:lnTo>
                  <a:lnTo>
                    <a:pt x="852306" y="19676"/>
                  </a:lnTo>
                  <a:lnTo>
                    <a:pt x="864144" y="16779"/>
                  </a:lnTo>
                  <a:lnTo>
                    <a:pt x="875981" y="14296"/>
                  </a:lnTo>
                  <a:lnTo>
                    <a:pt x="887819" y="12172"/>
                  </a:lnTo>
                  <a:lnTo>
                    <a:pt x="899657" y="10354"/>
                  </a:lnTo>
                  <a:lnTo>
                    <a:pt x="911494" y="8801"/>
                  </a:lnTo>
                  <a:lnTo>
                    <a:pt x="923332" y="7475"/>
                  </a:lnTo>
                  <a:lnTo>
                    <a:pt x="935169" y="6344"/>
                  </a:lnTo>
                  <a:lnTo>
                    <a:pt x="947007" y="5378"/>
                  </a:lnTo>
                  <a:lnTo>
                    <a:pt x="958844" y="4555"/>
                  </a:lnTo>
                  <a:lnTo>
                    <a:pt x="970682" y="3853"/>
                  </a:lnTo>
                  <a:lnTo>
                    <a:pt x="982520" y="3255"/>
                  </a:lnTo>
                  <a:lnTo>
                    <a:pt x="994357" y="2745"/>
                  </a:lnTo>
                  <a:lnTo>
                    <a:pt x="1006195" y="2311"/>
                  </a:lnTo>
                  <a:lnTo>
                    <a:pt x="1018032" y="1941"/>
                  </a:lnTo>
                  <a:lnTo>
                    <a:pt x="1029870" y="1626"/>
                  </a:lnTo>
                  <a:lnTo>
                    <a:pt x="1041708" y="1358"/>
                  </a:lnTo>
                  <a:lnTo>
                    <a:pt x="1053545" y="1130"/>
                  </a:lnTo>
                  <a:lnTo>
                    <a:pt x="1065383" y="936"/>
                  </a:lnTo>
                  <a:lnTo>
                    <a:pt x="1077220" y="771"/>
                  </a:lnTo>
                  <a:lnTo>
                    <a:pt x="1089058" y="630"/>
                  </a:lnTo>
                  <a:lnTo>
                    <a:pt x="1100896" y="510"/>
                  </a:lnTo>
                  <a:lnTo>
                    <a:pt x="1112733" y="408"/>
                  </a:lnTo>
                  <a:lnTo>
                    <a:pt x="1124571" y="321"/>
                  </a:lnTo>
                  <a:lnTo>
                    <a:pt x="1136408" y="248"/>
                  </a:lnTo>
                  <a:lnTo>
                    <a:pt x="1148246" y="185"/>
                  </a:lnTo>
                  <a:lnTo>
                    <a:pt x="1160084" y="131"/>
                  </a:lnTo>
                  <a:lnTo>
                    <a:pt x="1171921" y="86"/>
                  </a:lnTo>
                  <a:lnTo>
                    <a:pt x="1171921" y="0"/>
                  </a:lnTo>
                  <a:lnTo>
                    <a:pt x="1183759" y="30"/>
                  </a:lnTo>
                  <a:lnTo>
                    <a:pt x="1195596" y="65"/>
                  </a:lnTo>
                  <a:lnTo>
                    <a:pt x="1207434" y="107"/>
                  </a:lnTo>
                  <a:lnTo>
                    <a:pt x="1219272" y="156"/>
                  </a:lnTo>
                  <a:lnTo>
                    <a:pt x="1231109" y="214"/>
                  </a:lnTo>
                  <a:lnTo>
                    <a:pt x="1242947" y="282"/>
                  </a:lnTo>
                  <a:lnTo>
                    <a:pt x="1254784" y="362"/>
                  </a:lnTo>
                  <a:lnTo>
                    <a:pt x="1266622" y="456"/>
                  </a:lnTo>
                  <a:lnTo>
                    <a:pt x="1278459" y="566"/>
                  </a:lnTo>
                  <a:lnTo>
                    <a:pt x="1290297" y="696"/>
                  </a:lnTo>
                  <a:lnTo>
                    <a:pt x="1302135" y="848"/>
                  </a:lnTo>
                  <a:lnTo>
                    <a:pt x="1313972" y="1026"/>
                  </a:lnTo>
                  <a:lnTo>
                    <a:pt x="1325810" y="1236"/>
                  </a:lnTo>
                  <a:lnTo>
                    <a:pt x="1337647" y="1483"/>
                  </a:lnTo>
                  <a:lnTo>
                    <a:pt x="1349485" y="1772"/>
                  </a:lnTo>
                  <a:lnTo>
                    <a:pt x="1361323" y="2112"/>
                  </a:lnTo>
                  <a:lnTo>
                    <a:pt x="1373160" y="2511"/>
                  </a:lnTo>
                  <a:lnTo>
                    <a:pt x="1384998" y="2979"/>
                  </a:lnTo>
                  <a:lnTo>
                    <a:pt x="1396835" y="3528"/>
                  </a:lnTo>
                  <a:lnTo>
                    <a:pt x="1408673" y="4171"/>
                  </a:lnTo>
                  <a:lnTo>
                    <a:pt x="1420511" y="4926"/>
                  </a:lnTo>
                  <a:lnTo>
                    <a:pt x="1432348" y="5810"/>
                  </a:lnTo>
                  <a:lnTo>
                    <a:pt x="1444186" y="6845"/>
                  </a:lnTo>
                  <a:lnTo>
                    <a:pt x="1456023" y="8057"/>
                  </a:lnTo>
                  <a:lnTo>
                    <a:pt x="1467861" y="9473"/>
                  </a:lnTo>
                  <a:lnTo>
                    <a:pt x="1479699" y="11128"/>
                  </a:lnTo>
                  <a:lnTo>
                    <a:pt x="1491536" y="13060"/>
                  </a:lnTo>
                  <a:lnTo>
                    <a:pt x="1503374" y="15311"/>
                  </a:lnTo>
                  <a:lnTo>
                    <a:pt x="1515211" y="17932"/>
                  </a:lnTo>
                  <a:lnTo>
                    <a:pt x="1527049" y="20977"/>
                  </a:lnTo>
                  <a:lnTo>
                    <a:pt x="1538887" y="24510"/>
                  </a:lnTo>
                  <a:lnTo>
                    <a:pt x="1550724" y="28598"/>
                  </a:lnTo>
                  <a:lnTo>
                    <a:pt x="1562562" y="33316"/>
                  </a:lnTo>
                  <a:lnTo>
                    <a:pt x="1574399" y="38747"/>
                  </a:lnTo>
                  <a:lnTo>
                    <a:pt x="1586237" y="44976"/>
                  </a:lnTo>
                  <a:lnTo>
                    <a:pt x="1598074" y="52093"/>
                  </a:lnTo>
                  <a:lnTo>
                    <a:pt x="1609912" y="60187"/>
                  </a:lnTo>
                  <a:lnTo>
                    <a:pt x="1621750" y="69347"/>
                  </a:lnTo>
                  <a:lnTo>
                    <a:pt x="1633587" y="79653"/>
                  </a:lnTo>
                  <a:lnTo>
                    <a:pt x="1645425" y="91174"/>
                  </a:lnTo>
                  <a:lnTo>
                    <a:pt x="1657262" y="103960"/>
                  </a:lnTo>
                  <a:lnTo>
                    <a:pt x="1669100" y="118038"/>
                  </a:lnTo>
                  <a:lnTo>
                    <a:pt x="1680938" y="133400"/>
                  </a:lnTo>
                  <a:lnTo>
                    <a:pt x="1692775" y="150004"/>
                  </a:lnTo>
                  <a:lnTo>
                    <a:pt x="1704613" y="167764"/>
                  </a:lnTo>
                  <a:lnTo>
                    <a:pt x="1716450" y="186551"/>
                  </a:lnTo>
                  <a:lnTo>
                    <a:pt x="1728288" y="206191"/>
                  </a:lnTo>
                  <a:lnTo>
                    <a:pt x="1740126" y="226474"/>
                  </a:lnTo>
                  <a:lnTo>
                    <a:pt x="1751963" y="247154"/>
                  </a:lnTo>
                  <a:lnTo>
                    <a:pt x="1763801" y="267970"/>
                  </a:lnTo>
                  <a:lnTo>
                    <a:pt x="1775638" y="288651"/>
                  </a:lnTo>
                  <a:lnTo>
                    <a:pt x="1787476" y="308933"/>
                  </a:lnTo>
                  <a:lnTo>
                    <a:pt x="1799314" y="328574"/>
                  </a:lnTo>
                  <a:lnTo>
                    <a:pt x="1811151" y="347361"/>
                  </a:lnTo>
                  <a:lnTo>
                    <a:pt x="1822989" y="365121"/>
                  </a:lnTo>
                  <a:lnTo>
                    <a:pt x="1834826" y="381725"/>
                  </a:lnTo>
                  <a:lnTo>
                    <a:pt x="1846664" y="397087"/>
                  </a:lnTo>
                  <a:lnTo>
                    <a:pt x="1858502" y="411164"/>
                  </a:lnTo>
                  <a:lnTo>
                    <a:pt x="1870339" y="423950"/>
                  </a:lnTo>
                  <a:lnTo>
                    <a:pt x="1882177" y="435471"/>
                  </a:lnTo>
                  <a:lnTo>
                    <a:pt x="1894014" y="445777"/>
                  </a:lnTo>
                  <a:lnTo>
                    <a:pt x="1905852" y="454937"/>
                  </a:lnTo>
                  <a:lnTo>
                    <a:pt x="1917689" y="463032"/>
                  </a:lnTo>
                  <a:lnTo>
                    <a:pt x="1929527" y="470148"/>
                  </a:lnTo>
                  <a:lnTo>
                    <a:pt x="1941365" y="476377"/>
                  </a:lnTo>
                  <a:lnTo>
                    <a:pt x="1953202" y="481808"/>
                  </a:lnTo>
                  <a:lnTo>
                    <a:pt x="1965040" y="486527"/>
                  </a:lnTo>
                  <a:lnTo>
                    <a:pt x="1976877" y="490615"/>
                  </a:lnTo>
                  <a:lnTo>
                    <a:pt x="1988715" y="494147"/>
                  </a:lnTo>
                  <a:lnTo>
                    <a:pt x="2000553" y="497193"/>
                  </a:lnTo>
                  <a:lnTo>
                    <a:pt x="2012390" y="499814"/>
                  </a:lnTo>
                  <a:lnTo>
                    <a:pt x="2024228" y="502065"/>
                  </a:lnTo>
                  <a:lnTo>
                    <a:pt x="2036065" y="503997"/>
                  </a:lnTo>
                  <a:lnTo>
                    <a:pt x="2047903" y="505652"/>
                  </a:lnTo>
                  <a:lnTo>
                    <a:pt x="2059741" y="507068"/>
                  </a:lnTo>
                  <a:lnTo>
                    <a:pt x="2071578" y="508280"/>
                  </a:lnTo>
                  <a:lnTo>
                    <a:pt x="2083416" y="509315"/>
                  </a:lnTo>
                  <a:lnTo>
                    <a:pt x="2095253" y="510199"/>
                  </a:lnTo>
                  <a:lnTo>
                    <a:pt x="2107091" y="510953"/>
                  </a:lnTo>
                  <a:lnTo>
                    <a:pt x="2118929" y="511597"/>
                  </a:lnTo>
                  <a:lnTo>
                    <a:pt x="2130766" y="512146"/>
                  </a:lnTo>
                  <a:lnTo>
                    <a:pt x="2142604" y="512614"/>
                  </a:lnTo>
                  <a:lnTo>
                    <a:pt x="2154441" y="513013"/>
                  </a:lnTo>
                  <a:lnTo>
                    <a:pt x="2166279" y="513353"/>
                  </a:lnTo>
                  <a:lnTo>
                    <a:pt x="2178117" y="513642"/>
                  </a:lnTo>
                  <a:lnTo>
                    <a:pt x="2189954" y="513888"/>
                  </a:lnTo>
                  <a:lnTo>
                    <a:pt x="2201792" y="514098"/>
                  </a:lnTo>
                  <a:lnTo>
                    <a:pt x="2213629" y="514277"/>
                  </a:lnTo>
                  <a:lnTo>
                    <a:pt x="2225467" y="514429"/>
                  </a:lnTo>
                  <a:lnTo>
                    <a:pt x="2237304" y="514559"/>
                  </a:lnTo>
                  <a:lnTo>
                    <a:pt x="2249142" y="514669"/>
                  </a:lnTo>
                  <a:lnTo>
                    <a:pt x="2260980" y="514763"/>
                  </a:lnTo>
                  <a:lnTo>
                    <a:pt x="2272817" y="514842"/>
                  </a:lnTo>
                  <a:lnTo>
                    <a:pt x="2284655" y="514910"/>
                  </a:lnTo>
                  <a:lnTo>
                    <a:pt x="2296492" y="514968"/>
                  </a:lnTo>
                  <a:lnTo>
                    <a:pt x="2308330" y="515017"/>
                  </a:lnTo>
                  <a:lnTo>
                    <a:pt x="2320168" y="515059"/>
                  </a:lnTo>
                  <a:lnTo>
                    <a:pt x="2332005" y="515095"/>
                  </a:lnTo>
                  <a:lnTo>
                    <a:pt x="2343843" y="515125"/>
                  </a:lnTo>
                  <a:lnTo>
                    <a:pt x="2343843" y="515212"/>
                  </a:lnTo>
                  <a:lnTo>
                    <a:pt x="2355680" y="515196"/>
                  </a:lnTo>
                  <a:lnTo>
                    <a:pt x="2367518" y="515179"/>
                  </a:lnTo>
                  <a:lnTo>
                    <a:pt x="2379356" y="515158"/>
                  </a:lnTo>
                  <a:lnTo>
                    <a:pt x="2391193" y="515133"/>
                  </a:lnTo>
                  <a:lnTo>
                    <a:pt x="2403031" y="515104"/>
                  </a:lnTo>
                  <a:lnTo>
                    <a:pt x="2414868" y="515070"/>
                  </a:lnTo>
                  <a:lnTo>
                    <a:pt x="2426706" y="515030"/>
                  </a:lnTo>
                  <a:lnTo>
                    <a:pt x="2438544" y="514983"/>
                  </a:lnTo>
                  <a:lnTo>
                    <a:pt x="2450381" y="514928"/>
                  </a:lnTo>
                  <a:lnTo>
                    <a:pt x="2462219" y="514864"/>
                  </a:lnTo>
                  <a:lnTo>
                    <a:pt x="2474056" y="514788"/>
                  </a:lnTo>
                  <a:lnTo>
                    <a:pt x="2485894" y="514698"/>
                  </a:lnTo>
                  <a:lnTo>
                    <a:pt x="2497732" y="514593"/>
                  </a:lnTo>
                  <a:lnTo>
                    <a:pt x="2509569" y="514470"/>
                  </a:lnTo>
                  <a:lnTo>
                    <a:pt x="2521407" y="514325"/>
                  </a:lnTo>
                  <a:lnTo>
                    <a:pt x="2533244" y="514155"/>
                  </a:lnTo>
                  <a:lnTo>
                    <a:pt x="2545082" y="513956"/>
                  </a:lnTo>
                  <a:lnTo>
                    <a:pt x="2556919" y="513722"/>
                  </a:lnTo>
                  <a:lnTo>
                    <a:pt x="2568757" y="513448"/>
                  </a:lnTo>
                  <a:lnTo>
                    <a:pt x="2580595" y="513126"/>
                  </a:lnTo>
                  <a:lnTo>
                    <a:pt x="2592432" y="512748"/>
                  </a:lnTo>
                  <a:lnTo>
                    <a:pt x="2604270" y="512306"/>
                  </a:lnTo>
                  <a:lnTo>
                    <a:pt x="2616107" y="511789"/>
                  </a:lnTo>
                  <a:lnTo>
                    <a:pt x="2627945" y="511183"/>
                  </a:lnTo>
                  <a:lnTo>
                    <a:pt x="2639783" y="510475"/>
                  </a:lnTo>
                  <a:lnTo>
                    <a:pt x="2651620" y="509647"/>
                  </a:lnTo>
                  <a:lnTo>
                    <a:pt x="2663458" y="508682"/>
                  </a:lnTo>
                  <a:lnTo>
                    <a:pt x="2675295" y="507556"/>
                  </a:lnTo>
                  <a:lnTo>
                    <a:pt x="2687133" y="506246"/>
                  </a:lnTo>
                  <a:lnTo>
                    <a:pt x="2698971" y="504723"/>
                  </a:lnTo>
                  <a:lnTo>
                    <a:pt x="2710808" y="502957"/>
                  </a:lnTo>
                  <a:lnTo>
                    <a:pt x="2722646" y="500913"/>
                  </a:lnTo>
                  <a:lnTo>
                    <a:pt x="2734483" y="498553"/>
                  </a:lnTo>
                  <a:lnTo>
                    <a:pt x="2746321" y="495838"/>
                  </a:lnTo>
                  <a:lnTo>
                    <a:pt x="2758159" y="492723"/>
                  </a:lnTo>
                  <a:lnTo>
                    <a:pt x="2769996" y="489165"/>
                  </a:lnTo>
                  <a:lnTo>
                    <a:pt x="2781834" y="485118"/>
                  </a:lnTo>
                  <a:lnTo>
                    <a:pt x="2793671" y="480538"/>
                  </a:lnTo>
                  <a:lnTo>
                    <a:pt x="2805509" y="475385"/>
                  </a:lnTo>
                  <a:lnTo>
                    <a:pt x="2817347" y="469624"/>
                  </a:lnTo>
                  <a:lnTo>
                    <a:pt x="2829184" y="463231"/>
                  </a:lnTo>
                  <a:lnTo>
                    <a:pt x="2841022" y="456193"/>
                  </a:lnTo>
                  <a:lnTo>
                    <a:pt x="2852859" y="448512"/>
                  </a:lnTo>
                  <a:lnTo>
                    <a:pt x="2864697" y="440210"/>
                  </a:lnTo>
                  <a:lnTo>
                    <a:pt x="2876534" y="431329"/>
                  </a:lnTo>
                  <a:lnTo>
                    <a:pt x="2888372" y="421936"/>
                  </a:lnTo>
                  <a:lnTo>
                    <a:pt x="2900210" y="412116"/>
                  </a:lnTo>
                  <a:lnTo>
                    <a:pt x="2912047" y="401975"/>
                  </a:lnTo>
                  <a:lnTo>
                    <a:pt x="2923885" y="391634"/>
                  </a:lnTo>
                  <a:lnTo>
                    <a:pt x="2935722" y="381226"/>
                  </a:lnTo>
                  <a:lnTo>
                    <a:pt x="2947560" y="370886"/>
                  </a:lnTo>
                  <a:lnTo>
                    <a:pt x="2959398" y="360745"/>
                  </a:lnTo>
                  <a:lnTo>
                    <a:pt x="2971235" y="350924"/>
                  </a:lnTo>
                  <a:lnTo>
                    <a:pt x="2983073" y="341531"/>
                  </a:lnTo>
                  <a:lnTo>
                    <a:pt x="2994910" y="332651"/>
                  </a:lnTo>
                  <a:lnTo>
                    <a:pt x="3006748" y="324349"/>
                  </a:lnTo>
                  <a:lnTo>
                    <a:pt x="3018586" y="316668"/>
                  </a:lnTo>
                  <a:lnTo>
                    <a:pt x="3030423" y="309629"/>
                  </a:lnTo>
                  <a:lnTo>
                    <a:pt x="3042261" y="303236"/>
                  </a:lnTo>
                  <a:lnTo>
                    <a:pt x="3054098" y="297476"/>
                  </a:lnTo>
                  <a:lnTo>
                    <a:pt x="3065936" y="292323"/>
                  </a:lnTo>
                  <a:lnTo>
                    <a:pt x="3077774" y="287743"/>
                  </a:lnTo>
                  <a:lnTo>
                    <a:pt x="3089611" y="283696"/>
                  </a:lnTo>
                  <a:lnTo>
                    <a:pt x="3101449" y="280137"/>
                  </a:lnTo>
                  <a:lnTo>
                    <a:pt x="3113286" y="277023"/>
                  </a:lnTo>
                  <a:lnTo>
                    <a:pt x="3125124" y="274307"/>
                  </a:lnTo>
                  <a:lnTo>
                    <a:pt x="3136962" y="271948"/>
                  </a:lnTo>
                  <a:lnTo>
                    <a:pt x="3148799" y="269904"/>
                  </a:lnTo>
                  <a:lnTo>
                    <a:pt x="3160637" y="268138"/>
                  </a:lnTo>
                  <a:lnTo>
                    <a:pt x="3172474" y="266615"/>
                  </a:lnTo>
                  <a:lnTo>
                    <a:pt x="3184312" y="265305"/>
                  </a:lnTo>
                  <a:lnTo>
                    <a:pt x="3196149" y="264179"/>
                  </a:lnTo>
                  <a:lnTo>
                    <a:pt x="3207987" y="263213"/>
                  </a:lnTo>
                  <a:lnTo>
                    <a:pt x="3219825" y="262386"/>
                  </a:lnTo>
                  <a:lnTo>
                    <a:pt x="3231662" y="261677"/>
                  </a:lnTo>
                  <a:lnTo>
                    <a:pt x="3243500" y="261072"/>
                  </a:lnTo>
                  <a:lnTo>
                    <a:pt x="3255337" y="260554"/>
                  </a:lnTo>
                  <a:lnTo>
                    <a:pt x="3267175" y="260112"/>
                  </a:lnTo>
                  <a:lnTo>
                    <a:pt x="3279013" y="259735"/>
                  </a:lnTo>
                  <a:lnTo>
                    <a:pt x="3290850" y="259413"/>
                  </a:lnTo>
                  <a:lnTo>
                    <a:pt x="3302688" y="259138"/>
                  </a:lnTo>
                  <a:lnTo>
                    <a:pt x="3314525" y="258904"/>
                  </a:lnTo>
                  <a:lnTo>
                    <a:pt x="3326363" y="258705"/>
                  </a:lnTo>
                  <a:lnTo>
                    <a:pt x="3338201" y="258535"/>
                  </a:lnTo>
                  <a:lnTo>
                    <a:pt x="3350038" y="258390"/>
                  </a:lnTo>
                  <a:lnTo>
                    <a:pt x="3361876" y="258267"/>
                  </a:lnTo>
                  <a:lnTo>
                    <a:pt x="3373713" y="258162"/>
                  </a:lnTo>
                  <a:lnTo>
                    <a:pt x="3385551" y="258073"/>
                  </a:lnTo>
                  <a:lnTo>
                    <a:pt x="3397389" y="257997"/>
                  </a:lnTo>
                  <a:lnTo>
                    <a:pt x="3409226" y="257932"/>
                  </a:lnTo>
                  <a:lnTo>
                    <a:pt x="3421064" y="257877"/>
                  </a:lnTo>
                  <a:lnTo>
                    <a:pt x="3432901" y="257830"/>
                  </a:lnTo>
                  <a:lnTo>
                    <a:pt x="3444739" y="257790"/>
                  </a:lnTo>
                  <a:lnTo>
                    <a:pt x="3456576" y="257756"/>
                  </a:lnTo>
                  <a:lnTo>
                    <a:pt x="3468414" y="257727"/>
                  </a:lnTo>
                  <a:lnTo>
                    <a:pt x="3480252" y="257703"/>
                  </a:lnTo>
                  <a:lnTo>
                    <a:pt x="3492089" y="257682"/>
                  </a:lnTo>
                  <a:lnTo>
                    <a:pt x="3503927" y="257664"/>
                  </a:lnTo>
                  <a:lnTo>
                    <a:pt x="3515764" y="257649"/>
                  </a:lnTo>
                  <a:lnTo>
                    <a:pt x="3515764" y="257562"/>
                  </a:lnTo>
                  <a:lnTo>
                    <a:pt x="3527602" y="257562"/>
                  </a:lnTo>
                  <a:lnTo>
                    <a:pt x="3539440" y="257562"/>
                  </a:lnTo>
                  <a:lnTo>
                    <a:pt x="3551277" y="257562"/>
                  </a:lnTo>
                  <a:lnTo>
                    <a:pt x="3563115" y="257562"/>
                  </a:lnTo>
                  <a:lnTo>
                    <a:pt x="3574952" y="257562"/>
                  </a:lnTo>
                  <a:lnTo>
                    <a:pt x="3586790" y="257562"/>
                  </a:lnTo>
                  <a:lnTo>
                    <a:pt x="3598628" y="257562"/>
                  </a:lnTo>
                  <a:lnTo>
                    <a:pt x="3610465" y="257562"/>
                  </a:lnTo>
                  <a:lnTo>
                    <a:pt x="3622303" y="257562"/>
                  </a:lnTo>
                  <a:lnTo>
                    <a:pt x="3634140" y="257562"/>
                  </a:lnTo>
                  <a:lnTo>
                    <a:pt x="3645978" y="257562"/>
                  </a:lnTo>
                  <a:lnTo>
                    <a:pt x="3657816" y="257562"/>
                  </a:lnTo>
                  <a:lnTo>
                    <a:pt x="3669653" y="257562"/>
                  </a:lnTo>
                  <a:lnTo>
                    <a:pt x="3681491" y="257562"/>
                  </a:lnTo>
                  <a:lnTo>
                    <a:pt x="3693328" y="257562"/>
                  </a:lnTo>
                  <a:lnTo>
                    <a:pt x="3705166" y="257562"/>
                  </a:lnTo>
                  <a:lnTo>
                    <a:pt x="3717004" y="257562"/>
                  </a:lnTo>
                  <a:lnTo>
                    <a:pt x="3728841" y="257562"/>
                  </a:lnTo>
                  <a:lnTo>
                    <a:pt x="3740679" y="257562"/>
                  </a:lnTo>
                  <a:lnTo>
                    <a:pt x="3752516" y="257562"/>
                  </a:lnTo>
                  <a:lnTo>
                    <a:pt x="3764354" y="257562"/>
                  </a:lnTo>
                  <a:lnTo>
                    <a:pt x="3776191" y="257562"/>
                  </a:lnTo>
                  <a:lnTo>
                    <a:pt x="3788029" y="257562"/>
                  </a:lnTo>
                  <a:lnTo>
                    <a:pt x="3799867" y="257562"/>
                  </a:lnTo>
                  <a:lnTo>
                    <a:pt x="3811704" y="257562"/>
                  </a:lnTo>
                  <a:lnTo>
                    <a:pt x="3823542" y="257562"/>
                  </a:lnTo>
                  <a:lnTo>
                    <a:pt x="3835379" y="257562"/>
                  </a:lnTo>
                  <a:lnTo>
                    <a:pt x="3847217" y="257562"/>
                  </a:lnTo>
                  <a:lnTo>
                    <a:pt x="3859055" y="257562"/>
                  </a:lnTo>
                  <a:lnTo>
                    <a:pt x="3870892" y="257562"/>
                  </a:lnTo>
                  <a:lnTo>
                    <a:pt x="3882730" y="257562"/>
                  </a:lnTo>
                  <a:lnTo>
                    <a:pt x="3894567" y="257562"/>
                  </a:lnTo>
                  <a:lnTo>
                    <a:pt x="3906405" y="257562"/>
                  </a:lnTo>
                  <a:lnTo>
                    <a:pt x="3918243" y="257562"/>
                  </a:lnTo>
                  <a:lnTo>
                    <a:pt x="3930080" y="257562"/>
                  </a:lnTo>
                  <a:lnTo>
                    <a:pt x="3941918" y="257562"/>
                  </a:lnTo>
                  <a:lnTo>
                    <a:pt x="3953755" y="257562"/>
                  </a:lnTo>
                  <a:lnTo>
                    <a:pt x="3965593" y="257562"/>
                  </a:lnTo>
                  <a:lnTo>
                    <a:pt x="3977431" y="257562"/>
                  </a:lnTo>
                  <a:lnTo>
                    <a:pt x="3989268" y="257562"/>
                  </a:lnTo>
                  <a:lnTo>
                    <a:pt x="4001106" y="257562"/>
                  </a:lnTo>
                  <a:lnTo>
                    <a:pt x="4012943" y="257562"/>
                  </a:lnTo>
                  <a:lnTo>
                    <a:pt x="4024781" y="257562"/>
                  </a:lnTo>
                  <a:lnTo>
                    <a:pt x="4036619" y="257562"/>
                  </a:lnTo>
                  <a:lnTo>
                    <a:pt x="4048456" y="257562"/>
                  </a:lnTo>
                  <a:lnTo>
                    <a:pt x="4060294" y="257562"/>
                  </a:lnTo>
                  <a:lnTo>
                    <a:pt x="4072131" y="257562"/>
                  </a:lnTo>
                  <a:lnTo>
                    <a:pt x="4083969" y="257562"/>
                  </a:lnTo>
                  <a:lnTo>
                    <a:pt x="4095806" y="257562"/>
                  </a:lnTo>
                  <a:lnTo>
                    <a:pt x="4107644" y="257562"/>
                  </a:lnTo>
                  <a:lnTo>
                    <a:pt x="4119482" y="257562"/>
                  </a:lnTo>
                  <a:lnTo>
                    <a:pt x="4131319" y="257562"/>
                  </a:lnTo>
                  <a:lnTo>
                    <a:pt x="4143157" y="257562"/>
                  </a:lnTo>
                  <a:lnTo>
                    <a:pt x="4154994" y="257562"/>
                  </a:lnTo>
                  <a:lnTo>
                    <a:pt x="4166832" y="257562"/>
                  </a:lnTo>
                  <a:lnTo>
                    <a:pt x="4178670" y="257562"/>
                  </a:lnTo>
                  <a:lnTo>
                    <a:pt x="4190507" y="257562"/>
                  </a:lnTo>
                  <a:lnTo>
                    <a:pt x="4202345" y="257562"/>
                  </a:lnTo>
                  <a:lnTo>
                    <a:pt x="4214182" y="257562"/>
                  </a:lnTo>
                  <a:lnTo>
                    <a:pt x="4226020" y="257562"/>
                  </a:lnTo>
                  <a:lnTo>
                    <a:pt x="4237858" y="257562"/>
                  </a:lnTo>
                  <a:lnTo>
                    <a:pt x="4249695" y="257562"/>
                  </a:lnTo>
                  <a:lnTo>
                    <a:pt x="4261533" y="257562"/>
                  </a:lnTo>
                  <a:lnTo>
                    <a:pt x="4273370" y="257562"/>
                  </a:lnTo>
                  <a:lnTo>
                    <a:pt x="4285208" y="257562"/>
                  </a:lnTo>
                  <a:lnTo>
                    <a:pt x="4297046" y="257562"/>
                  </a:lnTo>
                  <a:lnTo>
                    <a:pt x="4308883" y="257562"/>
                  </a:lnTo>
                  <a:lnTo>
                    <a:pt x="4320721" y="257562"/>
                  </a:lnTo>
                  <a:lnTo>
                    <a:pt x="4332558" y="257562"/>
                  </a:lnTo>
                  <a:lnTo>
                    <a:pt x="4344396" y="257562"/>
                  </a:lnTo>
                  <a:lnTo>
                    <a:pt x="4356234" y="257562"/>
                  </a:lnTo>
                  <a:lnTo>
                    <a:pt x="4368071" y="257562"/>
                  </a:lnTo>
                  <a:lnTo>
                    <a:pt x="4379909" y="257562"/>
                  </a:lnTo>
                  <a:lnTo>
                    <a:pt x="4391746" y="257562"/>
                  </a:lnTo>
                  <a:lnTo>
                    <a:pt x="4403584" y="257562"/>
                  </a:lnTo>
                  <a:lnTo>
                    <a:pt x="4415421" y="257562"/>
                  </a:lnTo>
                  <a:lnTo>
                    <a:pt x="4427259" y="257562"/>
                  </a:lnTo>
                  <a:lnTo>
                    <a:pt x="4439097" y="257562"/>
                  </a:lnTo>
                  <a:lnTo>
                    <a:pt x="4450934" y="257562"/>
                  </a:lnTo>
                  <a:lnTo>
                    <a:pt x="4462772" y="257562"/>
                  </a:lnTo>
                  <a:lnTo>
                    <a:pt x="4474609" y="257562"/>
                  </a:lnTo>
                  <a:lnTo>
                    <a:pt x="4486447" y="257562"/>
                  </a:lnTo>
                  <a:lnTo>
                    <a:pt x="4498285" y="257562"/>
                  </a:lnTo>
                  <a:lnTo>
                    <a:pt x="4510122" y="257562"/>
                  </a:lnTo>
                  <a:lnTo>
                    <a:pt x="4521960" y="257562"/>
                  </a:lnTo>
                  <a:lnTo>
                    <a:pt x="4533797" y="257562"/>
                  </a:lnTo>
                  <a:lnTo>
                    <a:pt x="4545635" y="257562"/>
                  </a:lnTo>
                  <a:lnTo>
                    <a:pt x="4557473" y="257562"/>
                  </a:lnTo>
                  <a:lnTo>
                    <a:pt x="4569310" y="257562"/>
                  </a:lnTo>
                  <a:lnTo>
                    <a:pt x="4581148" y="257562"/>
                  </a:lnTo>
                  <a:lnTo>
                    <a:pt x="4592985" y="257562"/>
                  </a:lnTo>
                  <a:lnTo>
                    <a:pt x="4604823" y="257562"/>
                  </a:lnTo>
                  <a:lnTo>
                    <a:pt x="4616661" y="257562"/>
                  </a:lnTo>
                  <a:lnTo>
                    <a:pt x="4628498" y="257562"/>
                  </a:lnTo>
                  <a:lnTo>
                    <a:pt x="4640336" y="257562"/>
                  </a:lnTo>
                  <a:lnTo>
                    <a:pt x="4652173" y="257562"/>
                  </a:lnTo>
                  <a:lnTo>
                    <a:pt x="4664011" y="257562"/>
                  </a:lnTo>
                  <a:lnTo>
                    <a:pt x="4675849" y="257562"/>
                  </a:lnTo>
                  <a:lnTo>
                    <a:pt x="4687686" y="257562"/>
                  </a:lnTo>
                </a:path>
              </a:pathLst>
            </a:custGeom>
            <a:ln w="40651" cap="flat">
              <a:solidFill>
                <a:srgbClr val="E8E8E8">
                  <a:alpha val="100000"/>
                </a:srgbClr>
              </a:solidFill>
              <a:prstDash val="solid"/>
              <a:round/>
            </a:ln>
          </p:spPr>
          <p:txBody>
            <a:bodyPr/>
            <a:lstStyle/>
            <a:p/>
          </p:txBody>
        </p:sp>
        <p:sp>
          <p:nvSpPr>
            <p:cNvPr id="33" name="pl33"/>
            <p:cNvSpPr/>
            <p:nvPr/>
          </p:nvSpPr>
          <p:spPr>
            <a:xfrm>
              <a:off x="2482351" y="2193639"/>
              <a:ext cx="4687686" cy="1803977"/>
            </a:xfrm>
            <a:custGeom>
              <a:avLst/>
              <a:pathLst>
                <a:path w="4687686" h="1803977">
                  <a:moveTo>
                    <a:pt x="0" y="515298"/>
                  </a:moveTo>
                  <a:lnTo>
                    <a:pt x="11837" y="515268"/>
                  </a:lnTo>
                  <a:lnTo>
                    <a:pt x="23675" y="515232"/>
                  </a:lnTo>
                  <a:lnTo>
                    <a:pt x="35512" y="515190"/>
                  </a:lnTo>
                  <a:lnTo>
                    <a:pt x="47350" y="515141"/>
                  </a:lnTo>
                  <a:lnTo>
                    <a:pt x="59187" y="515083"/>
                  </a:lnTo>
                  <a:lnTo>
                    <a:pt x="71025" y="515015"/>
                  </a:lnTo>
                  <a:lnTo>
                    <a:pt x="82863" y="514935"/>
                  </a:lnTo>
                  <a:lnTo>
                    <a:pt x="94700" y="514842"/>
                  </a:lnTo>
                  <a:lnTo>
                    <a:pt x="106538" y="514731"/>
                  </a:lnTo>
                  <a:lnTo>
                    <a:pt x="118375" y="514602"/>
                  </a:lnTo>
                  <a:lnTo>
                    <a:pt x="130213" y="514450"/>
                  </a:lnTo>
                  <a:lnTo>
                    <a:pt x="142051" y="514271"/>
                  </a:lnTo>
                  <a:lnTo>
                    <a:pt x="153888" y="514061"/>
                  </a:lnTo>
                  <a:lnTo>
                    <a:pt x="165726" y="513815"/>
                  </a:lnTo>
                  <a:lnTo>
                    <a:pt x="177563" y="513525"/>
                  </a:lnTo>
                  <a:lnTo>
                    <a:pt x="189401" y="513186"/>
                  </a:lnTo>
                  <a:lnTo>
                    <a:pt x="201239" y="512787"/>
                  </a:lnTo>
                  <a:lnTo>
                    <a:pt x="213076" y="512319"/>
                  </a:lnTo>
                  <a:lnTo>
                    <a:pt x="224914" y="511770"/>
                  </a:lnTo>
                  <a:lnTo>
                    <a:pt x="236751" y="511126"/>
                  </a:lnTo>
                  <a:lnTo>
                    <a:pt x="248589" y="510372"/>
                  </a:lnTo>
                  <a:lnTo>
                    <a:pt x="260427" y="509488"/>
                  </a:lnTo>
                  <a:lnTo>
                    <a:pt x="272264" y="508452"/>
                  </a:lnTo>
                  <a:lnTo>
                    <a:pt x="284102" y="507241"/>
                  </a:lnTo>
                  <a:lnTo>
                    <a:pt x="295939" y="505824"/>
                  </a:lnTo>
                  <a:lnTo>
                    <a:pt x="307777" y="504169"/>
                  </a:lnTo>
                  <a:lnTo>
                    <a:pt x="319614" y="502238"/>
                  </a:lnTo>
                  <a:lnTo>
                    <a:pt x="331452" y="499987"/>
                  </a:lnTo>
                  <a:lnTo>
                    <a:pt x="343290" y="497366"/>
                  </a:lnTo>
                  <a:lnTo>
                    <a:pt x="355127" y="494320"/>
                  </a:lnTo>
                  <a:lnTo>
                    <a:pt x="366965" y="490788"/>
                  </a:lnTo>
                  <a:lnTo>
                    <a:pt x="378802" y="486700"/>
                  </a:lnTo>
                  <a:lnTo>
                    <a:pt x="390640" y="481981"/>
                  </a:lnTo>
                  <a:lnTo>
                    <a:pt x="402478" y="476550"/>
                  </a:lnTo>
                  <a:lnTo>
                    <a:pt x="414315" y="470321"/>
                  </a:lnTo>
                  <a:lnTo>
                    <a:pt x="426153" y="463205"/>
                  </a:lnTo>
                  <a:lnTo>
                    <a:pt x="437990" y="455110"/>
                  </a:lnTo>
                  <a:lnTo>
                    <a:pt x="449828" y="445950"/>
                  </a:lnTo>
                  <a:lnTo>
                    <a:pt x="461666" y="435644"/>
                  </a:lnTo>
                  <a:lnTo>
                    <a:pt x="473503" y="424123"/>
                  </a:lnTo>
                  <a:lnTo>
                    <a:pt x="485341" y="411337"/>
                  </a:lnTo>
                  <a:lnTo>
                    <a:pt x="497178" y="397260"/>
                  </a:lnTo>
                  <a:lnTo>
                    <a:pt x="509016" y="381898"/>
                  </a:lnTo>
                  <a:lnTo>
                    <a:pt x="520854" y="365294"/>
                  </a:lnTo>
                  <a:lnTo>
                    <a:pt x="532691" y="347534"/>
                  </a:lnTo>
                  <a:lnTo>
                    <a:pt x="544529" y="328747"/>
                  </a:lnTo>
                  <a:lnTo>
                    <a:pt x="556366" y="309106"/>
                  </a:lnTo>
                  <a:lnTo>
                    <a:pt x="568204" y="288824"/>
                  </a:lnTo>
                  <a:lnTo>
                    <a:pt x="580042" y="268143"/>
                  </a:lnTo>
                  <a:lnTo>
                    <a:pt x="591879" y="247327"/>
                  </a:lnTo>
                  <a:lnTo>
                    <a:pt x="603717" y="226647"/>
                  </a:lnTo>
                  <a:lnTo>
                    <a:pt x="615554" y="206364"/>
                  </a:lnTo>
                  <a:lnTo>
                    <a:pt x="627392" y="186724"/>
                  </a:lnTo>
                  <a:lnTo>
                    <a:pt x="639229" y="167937"/>
                  </a:lnTo>
                  <a:lnTo>
                    <a:pt x="651067" y="150177"/>
                  </a:lnTo>
                  <a:lnTo>
                    <a:pt x="662905" y="133573"/>
                  </a:lnTo>
                  <a:lnTo>
                    <a:pt x="674742" y="118210"/>
                  </a:lnTo>
                  <a:lnTo>
                    <a:pt x="686580" y="104133"/>
                  </a:lnTo>
                  <a:lnTo>
                    <a:pt x="698417" y="91347"/>
                  </a:lnTo>
                  <a:lnTo>
                    <a:pt x="710255" y="79826"/>
                  </a:lnTo>
                  <a:lnTo>
                    <a:pt x="722093" y="69520"/>
                  </a:lnTo>
                  <a:lnTo>
                    <a:pt x="733930" y="60360"/>
                  </a:lnTo>
                  <a:lnTo>
                    <a:pt x="745768" y="52266"/>
                  </a:lnTo>
                  <a:lnTo>
                    <a:pt x="757605" y="45149"/>
                  </a:lnTo>
                  <a:lnTo>
                    <a:pt x="769443" y="38920"/>
                  </a:lnTo>
                  <a:lnTo>
                    <a:pt x="781281" y="33489"/>
                  </a:lnTo>
                  <a:lnTo>
                    <a:pt x="793118" y="28770"/>
                  </a:lnTo>
                  <a:lnTo>
                    <a:pt x="804956" y="24682"/>
                  </a:lnTo>
                  <a:lnTo>
                    <a:pt x="816793" y="21150"/>
                  </a:lnTo>
                  <a:lnTo>
                    <a:pt x="828631" y="18105"/>
                  </a:lnTo>
                  <a:lnTo>
                    <a:pt x="840469" y="15484"/>
                  </a:lnTo>
                  <a:lnTo>
                    <a:pt x="852306" y="13232"/>
                  </a:lnTo>
                  <a:lnTo>
                    <a:pt x="864144" y="11301"/>
                  </a:lnTo>
                  <a:lnTo>
                    <a:pt x="875981" y="9646"/>
                  </a:lnTo>
                  <a:lnTo>
                    <a:pt x="887819" y="8229"/>
                  </a:lnTo>
                  <a:lnTo>
                    <a:pt x="899657" y="7018"/>
                  </a:lnTo>
                  <a:lnTo>
                    <a:pt x="911494" y="5983"/>
                  </a:lnTo>
                  <a:lnTo>
                    <a:pt x="923332" y="5099"/>
                  </a:lnTo>
                  <a:lnTo>
                    <a:pt x="935169" y="4344"/>
                  </a:lnTo>
                  <a:lnTo>
                    <a:pt x="947007" y="3700"/>
                  </a:lnTo>
                  <a:lnTo>
                    <a:pt x="958844" y="3152"/>
                  </a:lnTo>
                  <a:lnTo>
                    <a:pt x="970682" y="2684"/>
                  </a:lnTo>
                  <a:lnTo>
                    <a:pt x="982520" y="2285"/>
                  </a:lnTo>
                  <a:lnTo>
                    <a:pt x="994357" y="1945"/>
                  </a:lnTo>
                  <a:lnTo>
                    <a:pt x="1006195" y="1656"/>
                  </a:lnTo>
                  <a:lnTo>
                    <a:pt x="1018032" y="1409"/>
                  </a:lnTo>
                  <a:lnTo>
                    <a:pt x="1029870" y="1199"/>
                  </a:lnTo>
                  <a:lnTo>
                    <a:pt x="1041708" y="1021"/>
                  </a:lnTo>
                  <a:lnTo>
                    <a:pt x="1053545" y="868"/>
                  </a:lnTo>
                  <a:lnTo>
                    <a:pt x="1065383" y="739"/>
                  </a:lnTo>
                  <a:lnTo>
                    <a:pt x="1077220" y="629"/>
                  </a:lnTo>
                  <a:lnTo>
                    <a:pt x="1089058" y="535"/>
                  </a:lnTo>
                  <a:lnTo>
                    <a:pt x="1100896" y="455"/>
                  </a:lnTo>
                  <a:lnTo>
                    <a:pt x="1112733" y="387"/>
                  </a:lnTo>
                  <a:lnTo>
                    <a:pt x="1124571" y="329"/>
                  </a:lnTo>
                  <a:lnTo>
                    <a:pt x="1136408" y="280"/>
                  </a:lnTo>
                  <a:lnTo>
                    <a:pt x="1148246" y="238"/>
                  </a:lnTo>
                  <a:lnTo>
                    <a:pt x="1160084" y="203"/>
                  </a:lnTo>
                  <a:lnTo>
                    <a:pt x="1171921" y="172"/>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432"/>
                  </a:lnTo>
                  <a:lnTo>
                    <a:pt x="2355680" y="507"/>
                  </a:lnTo>
                  <a:lnTo>
                    <a:pt x="2367518" y="596"/>
                  </a:lnTo>
                  <a:lnTo>
                    <a:pt x="2379356" y="701"/>
                  </a:lnTo>
                  <a:lnTo>
                    <a:pt x="2391193" y="824"/>
                  </a:lnTo>
                  <a:lnTo>
                    <a:pt x="2403031" y="969"/>
                  </a:lnTo>
                  <a:lnTo>
                    <a:pt x="2414868" y="1139"/>
                  </a:lnTo>
                  <a:lnTo>
                    <a:pt x="2426706" y="1338"/>
                  </a:lnTo>
                  <a:lnTo>
                    <a:pt x="2438544" y="1573"/>
                  </a:lnTo>
                  <a:lnTo>
                    <a:pt x="2450381" y="1848"/>
                  </a:lnTo>
                  <a:lnTo>
                    <a:pt x="2462219" y="2172"/>
                  </a:lnTo>
                  <a:lnTo>
                    <a:pt x="2474056" y="2552"/>
                  </a:lnTo>
                  <a:lnTo>
                    <a:pt x="2485894" y="2999"/>
                  </a:lnTo>
                  <a:lnTo>
                    <a:pt x="2497732" y="3524"/>
                  </a:lnTo>
                  <a:lnTo>
                    <a:pt x="2509569" y="4140"/>
                  </a:lnTo>
                  <a:lnTo>
                    <a:pt x="2521407" y="4863"/>
                  </a:lnTo>
                  <a:lnTo>
                    <a:pt x="2533244" y="5713"/>
                  </a:lnTo>
                  <a:lnTo>
                    <a:pt x="2545082" y="6710"/>
                  </a:lnTo>
                  <a:lnTo>
                    <a:pt x="2556919" y="7880"/>
                  </a:lnTo>
                  <a:lnTo>
                    <a:pt x="2568757" y="9252"/>
                  </a:lnTo>
                  <a:lnTo>
                    <a:pt x="2580595" y="10861"/>
                  </a:lnTo>
                  <a:lnTo>
                    <a:pt x="2592432" y="12747"/>
                  </a:lnTo>
                  <a:lnTo>
                    <a:pt x="2604270" y="14958"/>
                  </a:lnTo>
                  <a:lnTo>
                    <a:pt x="2616107" y="17546"/>
                  </a:lnTo>
                  <a:lnTo>
                    <a:pt x="2627945" y="20574"/>
                  </a:lnTo>
                  <a:lnTo>
                    <a:pt x="2639783" y="24116"/>
                  </a:lnTo>
                  <a:lnTo>
                    <a:pt x="2651620" y="28253"/>
                  </a:lnTo>
                  <a:lnTo>
                    <a:pt x="2663458" y="33082"/>
                  </a:lnTo>
                  <a:lnTo>
                    <a:pt x="2675295" y="38711"/>
                  </a:lnTo>
                  <a:lnTo>
                    <a:pt x="2687133" y="45262"/>
                  </a:lnTo>
                  <a:lnTo>
                    <a:pt x="2698971" y="52876"/>
                  </a:lnTo>
                  <a:lnTo>
                    <a:pt x="2710808" y="61707"/>
                  </a:lnTo>
                  <a:lnTo>
                    <a:pt x="2722646" y="71927"/>
                  </a:lnTo>
                  <a:lnTo>
                    <a:pt x="2734483" y="83724"/>
                  </a:lnTo>
                  <a:lnTo>
                    <a:pt x="2746321" y="97301"/>
                  </a:lnTo>
                  <a:lnTo>
                    <a:pt x="2758159" y="112874"/>
                  </a:lnTo>
                  <a:lnTo>
                    <a:pt x="2769996" y="130665"/>
                  </a:lnTo>
                  <a:lnTo>
                    <a:pt x="2781834" y="150901"/>
                  </a:lnTo>
                  <a:lnTo>
                    <a:pt x="2793671" y="173801"/>
                  </a:lnTo>
                  <a:lnTo>
                    <a:pt x="2805509" y="199566"/>
                  </a:lnTo>
                  <a:lnTo>
                    <a:pt x="2817347" y="228368"/>
                  </a:lnTo>
                  <a:lnTo>
                    <a:pt x="2829184" y="260334"/>
                  </a:lnTo>
                  <a:lnTo>
                    <a:pt x="2841022" y="295527"/>
                  </a:lnTo>
                  <a:lnTo>
                    <a:pt x="2852859" y="333932"/>
                  </a:lnTo>
                  <a:lnTo>
                    <a:pt x="2864697" y="375442"/>
                  </a:lnTo>
                  <a:lnTo>
                    <a:pt x="2876534" y="419843"/>
                  </a:lnTo>
                  <a:lnTo>
                    <a:pt x="2888372" y="466810"/>
                  </a:lnTo>
                  <a:lnTo>
                    <a:pt x="2900210" y="515912"/>
                  </a:lnTo>
                  <a:lnTo>
                    <a:pt x="2912047" y="566617"/>
                  </a:lnTo>
                  <a:lnTo>
                    <a:pt x="2923885" y="618319"/>
                  </a:lnTo>
                  <a:lnTo>
                    <a:pt x="2935722" y="670359"/>
                  </a:lnTo>
                  <a:lnTo>
                    <a:pt x="2947560" y="722060"/>
                  </a:lnTo>
                  <a:lnTo>
                    <a:pt x="2959398" y="772766"/>
                  </a:lnTo>
                  <a:lnTo>
                    <a:pt x="2971235" y="821868"/>
                  </a:lnTo>
                  <a:lnTo>
                    <a:pt x="2983073" y="868835"/>
                  </a:lnTo>
                  <a:lnTo>
                    <a:pt x="2994910" y="913236"/>
                  </a:lnTo>
                  <a:lnTo>
                    <a:pt x="3006748" y="954745"/>
                  </a:lnTo>
                  <a:lnTo>
                    <a:pt x="3018586" y="993151"/>
                  </a:lnTo>
                  <a:lnTo>
                    <a:pt x="3030423" y="1028344"/>
                  </a:lnTo>
                  <a:lnTo>
                    <a:pt x="3042261" y="1060309"/>
                  </a:lnTo>
                  <a:lnTo>
                    <a:pt x="3054098" y="1089111"/>
                  </a:lnTo>
                  <a:lnTo>
                    <a:pt x="3065936" y="1114877"/>
                  </a:lnTo>
                  <a:lnTo>
                    <a:pt x="3077774" y="1137776"/>
                  </a:lnTo>
                  <a:lnTo>
                    <a:pt x="3089611" y="1158012"/>
                  </a:lnTo>
                  <a:lnTo>
                    <a:pt x="3101449" y="1175804"/>
                  </a:lnTo>
                  <a:lnTo>
                    <a:pt x="3113286" y="1191377"/>
                  </a:lnTo>
                  <a:lnTo>
                    <a:pt x="3125124" y="1204954"/>
                  </a:lnTo>
                  <a:lnTo>
                    <a:pt x="3136962" y="1216751"/>
                  </a:lnTo>
                  <a:lnTo>
                    <a:pt x="3148799" y="1226971"/>
                  </a:lnTo>
                  <a:lnTo>
                    <a:pt x="3160637" y="1235802"/>
                  </a:lnTo>
                  <a:lnTo>
                    <a:pt x="3172474" y="1243415"/>
                  </a:lnTo>
                  <a:lnTo>
                    <a:pt x="3184312" y="1249967"/>
                  </a:lnTo>
                  <a:lnTo>
                    <a:pt x="3196149" y="1255596"/>
                  </a:lnTo>
                  <a:lnTo>
                    <a:pt x="3207987" y="1260424"/>
                  </a:lnTo>
                  <a:lnTo>
                    <a:pt x="3219825" y="1264562"/>
                  </a:lnTo>
                  <a:lnTo>
                    <a:pt x="3231662" y="1268103"/>
                  </a:lnTo>
                  <a:lnTo>
                    <a:pt x="3243500" y="1271132"/>
                  </a:lnTo>
                  <a:lnTo>
                    <a:pt x="3255337" y="1273720"/>
                  </a:lnTo>
                  <a:lnTo>
                    <a:pt x="3267175" y="1275930"/>
                  </a:lnTo>
                  <a:lnTo>
                    <a:pt x="3279013" y="1277817"/>
                  </a:lnTo>
                  <a:lnTo>
                    <a:pt x="3290850" y="1279426"/>
                  </a:lnTo>
                  <a:lnTo>
                    <a:pt x="3302688" y="1280798"/>
                  </a:lnTo>
                  <a:lnTo>
                    <a:pt x="3314525" y="1281968"/>
                  </a:lnTo>
                  <a:lnTo>
                    <a:pt x="3326363" y="1282965"/>
                  </a:lnTo>
                  <a:lnTo>
                    <a:pt x="3338201" y="1283814"/>
                  </a:lnTo>
                  <a:lnTo>
                    <a:pt x="3350038" y="1284538"/>
                  </a:lnTo>
                  <a:lnTo>
                    <a:pt x="3361876" y="1285154"/>
                  </a:lnTo>
                  <a:lnTo>
                    <a:pt x="3373713" y="1285679"/>
                  </a:lnTo>
                  <a:lnTo>
                    <a:pt x="3385551" y="1286125"/>
                  </a:lnTo>
                  <a:lnTo>
                    <a:pt x="3397389" y="1286506"/>
                  </a:lnTo>
                  <a:lnTo>
                    <a:pt x="3409226" y="1286829"/>
                  </a:lnTo>
                  <a:lnTo>
                    <a:pt x="3421064" y="1287105"/>
                  </a:lnTo>
                  <a:lnTo>
                    <a:pt x="3432901" y="1287339"/>
                  </a:lnTo>
                  <a:lnTo>
                    <a:pt x="3444739" y="1287539"/>
                  </a:lnTo>
                  <a:lnTo>
                    <a:pt x="3456576" y="1287709"/>
                  </a:lnTo>
                  <a:lnTo>
                    <a:pt x="3468414" y="1287853"/>
                  </a:lnTo>
                  <a:lnTo>
                    <a:pt x="3480252" y="1287976"/>
                  </a:lnTo>
                  <a:lnTo>
                    <a:pt x="3492089" y="1288081"/>
                  </a:lnTo>
                  <a:lnTo>
                    <a:pt x="3503927" y="1288170"/>
                  </a:lnTo>
                  <a:lnTo>
                    <a:pt x="3515764" y="1288246"/>
                  </a:lnTo>
                  <a:lnTo>
                    <a:pt x="3515764" y="1288851"/>
                  </a:lnTo>
                  <a:lnTo>
                    <a:pt x="3527602" y="1288881"/>
                  </a:lnTo>
                  <a:lnTo>
                    <a:pt x="3539440" y="1288917"/>
                  </a:lnTo>
                  <a:lnTo>
                    <a:pt x="3551277" y="1288959"/>
                  </a:lnTo>
                  <a:lnTo>
                    <a:pt x="3563115" y="1289008"/>
                  </a:lnTo>
                  <a:lnTo>
                    <a:pt x="3574952" y="1289066"/>
                  </a:lnTo>
                  <a:lnTo>
                    <a:pt x="3586790" y="1289134"/>
                  </a:lnTo>
                  <a:lnTo>
                    <a:pt x="3598628" y="1289214"/>
                  </a:lnTo>
                  <a:lnTo>
                    <a:pt x="3610465" y="1289307"/>
                  </a:lnTo>
                  <a:lnTo>
                    <a:pt x="3622303" y="1289418"/>
                  </a:lnTo>
                  <a:lnTo>
                    <a:pt x="3634140" y="1289547"/>
                  </a:lnTo>
                  <a:lnTo>
                    <a:pt x="3645978" y="1289699"/>
                  </a:lnTo>
                  <a:lnTo>
                    <a:pt x="3657816" y="1289878"/>
                  </a:lnTo>
                  <a:lnTo>
                    <a:pt x="3669653" y="1290088"/>
                  </a:lnTo>
                  <a:lnTo>
                    <a:pt x="3681491" y="1290334"/>
                  </a:lnTo>
                  <a:lnTo>
                    <a:pt x="3693328" y="1290624"/>
                  </a:lnTo>
                  <a:lnTo>
                    <a:pt x="3705166" y="1290963"/>
                  </a:lnTo>
                  <a:lnTo>
                    <a:pt x="3717004" y="1291362"/>
                  </a:lnTo>
                  <a:lnTo>
                    <a:pt x="3728841" y="1291830"/>
                  </a:lnTo>
                  <a:lnTo>
                    <a:pt x="3740679" y="1292379"/>
                  </a:lnTo>
                  <a:lnTo>
                    <a:pt x="3752516" y="1293023"/>
                  </a:lnTo>
                  <a:lnTo>
                    <a:pt x="3764354" y="1293777"/>
                  </a:lnTo>
                  <a:lnTo>
                    <a:pt x="3776191" y="1294661"/>
                  </a:lnTo>
                  <a:lnTo>
                    <a:pt x="3788029" y="1295697"/>
                  </a:lnTo>
                  <a:lnTo>
                    <a:pt x="3799867" y="1296908"/>
                  </a:lnTo>
                  <a:lnTo>
                    <a:pt x="3811704" y="1298325"/>
                  </a:lnTo>
                  <a:lnTo>
                    <a:pt x="3823542" y="1299980"/>
                  </a:lnTo>
                  <a:lnTo>
                    <a:pt x="3835379" y="1301911"/>
                  </a:lnTo>
                  <a:lnTo>
                    <a:pt x="3847217" y="1304163"/>
                  </a:lnTo>
                  <a:lnTo>
                    <a:pt x="3859055" y="1306783"/>
                  </a:lnTo>
                  <a:lnTo>
                    <a:pt x="3870892" y="1309829"/>
                  </a:lnTo>
                  <a:lnTo>
                    <a:pt x="3882730" y="1313361"/>
                  </a:lnTo>
                  <a:lnTo>
                    <a:pt x="3894567" y="1317449"/>
                  </a:lnTo>
                  <a:lnTo>
                    <a:pt x="3906405" y="1322168"/>
                  </a:lnTo>
                  <a:lnTo>
                    <a:pt x="3918243" y="1327599"/>
                  </a:lnTo>
                  <a:lnTo>
                    <a:pt x="3930080" y="1333828"/>
                  </a:lnTo>
                  <a:lnTo>
                    <a:pt x="3941918" y="1340944"/>
                  </a:lnTo>
                  <a:lnTo>
                    <a:pt x="3953755" y="1349039"/>
                  </a:lnTo>
                  <a:lnTo>
                    <a:pt x="3965593" y="1358199"/>
                  </a:lnTo>
                  <a:lnTo>
                    <a:pt x="3977431" y="1368505"/>
                  </a:lnTo>
                  <a:lnTo>
                    <a:pt x="3989268" y="1380026"/>
                  </a:lnTo>
                  <a:lnTo>
                    <a:pt x="4001106" y="1392812"/>
                  </a:lnTo>
                  <a:lnTo>
                    <a:pt x="4012943" y="1406889"/>
                  </a:lnTo>
                  <a:lnTo>
                    <a:pt x="4024781" y="1422251"/>
                  </a:lnTo>
                  <a:lnTo>
                    <a:pt x="4036619" y="1438855"/>
                  </a:lnTo>
                  <a:lnTo>
                    <a:pt x="4048456" y="1456615"/>
                  </a:lnTo>
                  <a:lnTo>
                    <a:pt x="4060294" y="1475402"/>
                  </a:lnTo>
                  <a:lnTo>
                    <a:pt x="4072131" y="1495043"/>
                  </a:lnTo>
                  <a:lnTo>
                    <a:pt x="4083969" y="1515325"/>
                  </a:lnTo>
                  <a:lnTo>
                    <a:pt x="4095806" y="1536006"/>
                  </a:lnTo>
                  <a:lnTo>
                    <a:pt x="4107644" y="1556822"/>
                  </a:lnTo>
                  <a:lnTo>
                    <a:pt x="4119482" y="1577502"/>
                  </a:lnTo>
                  <a:lnTo>
                    <a:pt x="4131319" y="1597785"/>
                  </a:lnTo>
                  <a:lnTo>
                    <a:pt x="4143157" y="1617425"/>
                  </a:lnTo>
                  <a:lnTo>
                    <a:pt x="4154994" y="1636212"/>
                  </a:lnTo>
                  <a:lnTo>
                    <a:pt x="4166832" y="1653973"/>
                  </a:lnTo>
                  <a:lnTo>
                    <a:pt x="4178670" y="1670576"/>
                  </a:lnTo>
                  <a:lnTo>
                    <a:pt x="4190507" y="1685939"/>
                  </a:lnTo>
                  <a:lnTo>
                    <a:pt x="4202345" y="1700016"/>
                  </a:lnTo>
                  <a:lnTo>
                    <a:pt x="4214182" y="1712802"/>
                  </a:lnTo>
                  <a:lnTo>
                    <a:pt x="4226020" y="1724323"/>
                  </a:lnTo>
                  <a:lnTo>
                    <a:pt x="4237858" y="1734629"/>
                  </a:lnTo>
                  <a:lnTo>
                    <a:pt x="4249695" y="1743789"/>
                  </a:lnTo>
                  <a:lnTo>
                    <a:pt x="4261533" y="1751883"/>
                  </a:lnTo>
                  <a:lnTo>
                    <a:pt x="4273370" y="1759000"/>
                  </a:lnTo>
                  <a:lnTo>
                    <a:pt x="4285208" y="1765229"/>
                  </a:lnTo>
                  <a:lnTo>
                    <a:pt x="4297046" y="1770660"/>
                  </a:lnTo>
                  <a:lnTo>
                    <a:pt x="4308883" y="1775379"/>
                  </a:lnTo>
                  <a:lnTo>
                    <a:pt x="4320721" y="1779467"/>
                  </a:lnTo>
                  <a:lnTo>
                    <a:pt x="4332558" y="1782999"/>
                  </a:lnTo>
                  <a:lnTo>
                    <a:pt x="4344396" y="1786044"/>
                  </a:lnTo>
                  <a:lnTo>
                    <a:pt x="4356234" y="1788665"/>
                  </a:lnTo>
                  <a:lnTo>
                    <a:pt x="4368071" y="1790917"/>
                  </a:lnTo>
                  <a:lnTo>
                    <a:pt x="4379909" y="1792848"/>
                  </a:lnTo>
                  <a:lnTo>
                    <a:pt x="4391746" y="1794503"/>
                  </a:lnTo>
                  <a:lnTo>
                    <a:pt x="4403584" y="1795920"/>
                  </a:lnTo>
                  <a:lnTo>
                    <a:pt x="4415421" y="1797131"/>
                  </a:lnTo>
                  <a:lnTo>
                    <a:pt x="4427259" y="1798166"/>
                  </a:lnTo>
                  <a:lnTo>
                    <a:pt x="4439097" y="1799050"/>
                  </a:lnTo>
                  <a:lnTo>
                    <a:pt x="4450934" y="1799805"/>
                  </a:lnTo>
                  <a:lnTo>
                    <a:pt x="4462772" y="1800449"/>
                  </a:lnTo>
                  <a:lnTo>
                    <a:pt x="4474609" y="1800998"/>
                  </a:lnTo>
                  <a:lnTo>
                    <a:pt x="4486447" y="1801465"/>
                  </a:lnTo>
                  <a:lnTo>
                    <a:pt x="4498285" y="1801864"/>
                  </a:lnTo>
                  <a:lnTo>
                    <a:pt x="4510122" y="1802204"/>
                  </a:lnTo>
                  <a:lnTo>
                    <a:pt x="4521960" y="1802493"/>
                  </a:lnTo>
                  <a:lnTo>
                    <a:pt x="4533797" y="1802740"/>
                  </a:lnTo>
                  <a:lnTo>
                    <a:pt x="4545635" y="1802950"/>
                  </a:lnTo>
                  <a:lnTo>
                    <a:pt x="4557473" y="1803128"/>
                  </a:lnTo>
                  <a:lnTo>
                    <a:pt x="4569310" y="1803281"/>
                  </a:lnTo>
                  <a:lnTo>
                    <a:pt x="4581148" y="1803410"/>
                  </a:lnTo>
                  <a:lnTo>
                    <a:pt x="4592985" y="1803520"/>
                  </a:lnTo>
                  <a:lnTo>
                    <a:pt x="4604823" y="1803614"/>
                  </a:lnTo>
                  <a:lnTo>
                    <a:pt x="4616661" y="1803694"/>
                  </a:lnTo>
                  <a:lnTo>
                    <a:pt x="4628498" y="1803762"/>
                  </a:lnTo>
                  <a:lnTo>
                    <a:pt x="4640336" y="1803820"/>
                  </a:lnTo>
                  <a:lnTo>
                    <a:pt x="4652173" y="1803869"/>
                  </a:lnTo>
                  <a:lnTo>
                    <a:pt x="4664011" y="1803911"/>
                  </a:lnTo>
                  <a:lnTo>
                    <a:pt x="4675849" y="1803946"/>
                  </a:lnTo>
                  <a:lnTo>
                    <a:pt x="4687686" y="1803977"/>
                  </a:lnTo>
                </a:path>
              </a:pathLst>
            </a:custGeom>
            <a:ln w="40651" cap="flat">
              <a:solidFill>
                <a:srgbClr val="E8E8E8">
                  <a:alpha val="100000"/>
                </a:srgbClr>
              </a:solidFill>
              <a:prstDash val="solid"/>
              <a:round/>
            </a:ln>
          </p:spPr>
          <p:txBody>
            <a:bodyPr/>
            <a:lstStyle/>
            <a:p/>
          </p:txBody>
        </p:sp>
        <p:sp>
          <p:nvSpPr>
            <p:cNvPr id="34" name="pl34"/>
            <p:cNvSpPr/>
            <p:nvPr/>
          </p:nvSpPr>
          <p:spPr>
            <a:xfrm>
              <a:off x="2482351" y="2193985"/>
              <a:ext cx="4687686" cy="1803804"/>
            </a:xfrm>
            <a:custGeom>
              <a:avLst/>
              <a:pathLst>
                <a:path w="4687686" h="1803804">
                  <a:moveTo>
                    <a:pt x="0" y="1803804"/>
                  </a:moveTo>
                  <a:lnTo>
                    <a:pt x="11837" y="1803804"/>
                  </a:lnTo>
                  <a:lnTo>
                    <a:pt x="23675" y="1803804"/>
                  </a:lnTo>
                  <a:lnTo>
                    <a:pt x="35512" y="1803804"/>
                  </a:lnTo>
                  <a:lnTo>
                    <a:pt x="47350" y="1803804"/>
                  </a:lnTo>
                  <a:lnTo>
                    <a:pt x="59187" y="1803804"/>
                  </a:lnTo>
                  <a:lnTo>
                    <a:pt x="71025" y="1803804"/>
                  </a:lnTo>
                  <a:lnTo>
                    <a:pt x="82863" y="1803804"/>
                  </a:lnTo>
                  <a:lnTo>
                    <a:pt x="94700" y="1803804"/>
                  </a:lnTo>
                  <a:lnTo>
                    <a:pt x="106538" y="1803804"/>
                  </a:lnTo>
                  <a:lnTo>
                    <a:pt x="118375" y="1803804"/>
                  </a:lnTo>
                  <a:lnTo>
                    <a:pt x="130213" y="1803804"/>
                  </a:lnTo>
                  <a:lnTo>
                    <a:pt x="142051" y="1803804"/>
                  </a:lnTo>
                  <a:lnTo>
                    <a:pt x="153888" y="1803804"/>
                  </a:lnTo>
                  <a:lnTo>
                    <a:pt x="165726" y="1803804"/>
                  </a:lnTo>
                  <a:lnTo>
                    <a:pt x="177563" y="1803804"/>
                  </a:lnTo>
                  <a:lnTo>
                    <a:pt x="189401" y="1803804"/>
                  </a:lnTo>
                  <a:lnTo>
                    <a:pt x="201239" y="1803804"/>
                  </a:lnTo>
                  <a:lnTo>
                    <a:pt x="213076" y="1803804"/>
                  </a:lnTo>
                  <a:lnTo>
                    <a:pt x="224914" y="1803804"/>
                  </a:lnTo>
                  <a:lnTo>
                    <a:pt x="236751" y="1803804"/>
                  </a:lnTo>
                  <a:lnTo>
                    <a:pt x="248589" y="1803804"/>
                  </a:lnTo>
                  <a:lnTo>
                    <a:pt x="260427" y="1803804"/>
                  </a:lnTo>
                  <a:lnTo>
                    <a:pt x="272264" y="1803804"/>
                  </a:lnTo>
                  <a:lnTo>
                    <a:pt x="284102" y="1803804"/>
                  </a:lnTo>
                  <a:lnTo>
                    <a:pt x="295939" y="1803804"/>
                  </a:lnTo>
                  <a:lnTo>
                    <a:pt x="307777" y="1803804"/>
                  </a:lnTo>
                  <a:lnTo>
                    <a:pt x="319614" y="1803804"/>
                  </a:lnTo>
                  <a:lnTo>
                    <a:pt x="331452" y="1803804"/>
                  </a:lnTo>
                  <a:lnTo>
                    <a:pt x="343290" y="1803804"/>
                  </a:lnTo>
                  <a:lnTo>
                    <a:pt x="355127" y="1803804"/>
                  </a:lnTo>
                  <a:lnTo>
                    <a:pt x="366965" y="1803804"/>
                  </a:lnTo>
                  <a:lnTo>
                    <a:pt x="378802" y="1803804"/>
                  </a:lnTo>
                  <a:lnTo>
                    <a:pt x="390640" y="1803804"/>
                  </a:lnTo>
                  <a:lnTo>
                    <a:pt x="402478" y="1803804"/>
                  </a:lnTo>
                  <a:lnTo>
                    <a:pt x="414315" y="1803804"/>
                  </a:lnTo>
                  <a:lnTo>
                    <a:pt x="426153" y="1803804"/>
                  </a:lnTo>
                  <a:lnTo>
                    <a:pt x="437990" y="1803804"/>
                  </a:lnTo>
                  <a:lnTo>
                    <a:pt x="449828" y="1803804"/>
                  </a:lnTo>
                  <a:lnTo>
                    <a:pt x="461666" y="1803804"/>
                  </a:lnTo>
                  <a:lnTo>
                    <a:pt x="473503" y="1803804"/>
                  </a:lnTo>
                  <a:lnTo>
                    <a:pt x="485341" y="1803804"/>
                  </a:lnTo>
                  <a:lnTo>
                    <a:pt x="497178" y="1803804"/>
                  </a:lnTo>
                  <a:lnTo>
                    <a:pt x="509016" y="1803804"/>
                  </a:lnTo>
                  <a:lnTo>
                    <a:pt x="520854" y="1803804"/>
                  </a:lnTo>
                  <a:lnTo>
                    <a:pt x="532691" y="1803804"/>
                  </a:lnTo>
                  <a:lnTo>
                    <a:pt x="544529" y="1803804"/>
                  </a:lnTo>
                  <a:lnTo>
                    <a:pt x="556366" y="1803804"/>
                  </a:lnTo>
                  <a:lnTo>
                    <a:pt x="568204" y="1803804"/>
                  </a:lnTo>
                  <a:lnTo>
                    <a:pt x="580042" y="1803804"/>
                  </a:lnTo>
                  <a:lnTo>
                    <a:pt x="591879" y="1803804"/>
                  </a:lnTo>
                  <a:lnTo>
                    <a:pt x="603717" y="1803804"/>
                  </a:lnTo>
                  <a:lnTo>
                    <a:pt x="615554" y="1803804"/>
                  </a:lnTo>
                  <a:lnTo>
                    <a:pt x="627392" y="1803804"/>
                  </a:lnTo>
                  <a:lnTo>
                    <a:pt x="639229" y="1803804"/>
                  </a:lnTo>
                  <a:lnTo>
                    <a:pt x="651067" y="1803804"/>
                  </a:lnTo>
                  <a:lnTo>
                    <a:pt x="662905" y="1803804"/>
                  </a:lnTo>
                  <a:lnTo>
                    <a:pt x="674742" y="1803804"/>
                  </a:lnTo>
                  <a:lnTo>
                    <a:pt x="686580" y="1803804"/>
                  </a:lnTo>
                  <a:lnTo>
                    <a:pt x="698417" y="1803804"/>
                  </a:lnTo>
                  <a:lnTo>
                    <a:pt x="710255" y="1803804"/>
                  </a:lnTo>
                  <a:lnTo>
                    <a:pt x="722093" y="1803804"/>
                  </a:lnTo>
                  <a:lnTo>
                    <a:pt x="733930" y="1803804"/>
                  </a:lnTo>
                  <a:lnTo>
                    <a:pt x="745768" y="1803804"/>
                  </a:lnTo>
                  <a:lnTo>
                    <a:pt x="757605" y="1803804"/>
                  </a:lnTo>
                  <a:lnTo>
                    <a:pt x="769443" y="1803804"/>
                  </a:lnTo>
                  <a:lnTo>
                    <a:pt x="781281" y="1803804"/>
                  </a:lnTo>
                  <a:lnTo>
                    <a:pt x="793118" y="1803804"/>
                  </a:lnTo>
                  <a:lnTo>
                    <a:pt x="804956" y="1803804"/>
                  </a:lnTo>
                  <a:lnTo>
                    <a:pt x="816793" y="1803804"/>
                  </a:lnTo>
                  <a:lnTo>
                    <a:pt x="828631" y="1803804"/>
                  </a:lnTo>
                  <a:lnTo>
                    <a:pt x="840469" y="1803804"/>
                  </a:lnTo>
                  <a:lnTo>
                    <a:pt x="852306" y="1803804"/>
                  </a:lnTo>
                  <a:lnTo>
                    <a:pt x="864144" y="1803804"/>
                  </a:lnTo>
                  <a:lnTo>
                    <a:pt x="875981" y="1803804"/>
                  </a:lnTo>
                  <a:lnTo>
                    <a:pt x="887819" y="1803804"/>
                  </a:lnTo>
                  <a:lnTo>
                    <a:pt x="899657" y="1803804"/>
                  </a:lnTo>
                  <a:lnTo>
                    <a:pt x="911494" y="1803804"/>
                  </a:lnTo>
                  <a:lnTo>
                    <a:pt x="923332" y="1803804"/>
                  </a:lnTo>
                  <a:lnTo>
                    <a:pt x="935169" y="1803804"/>
                  </a:lnTo>
                  <a:lnTo>
                    <a:pt x="947007" y="1803804"/>
                  </a:lnTo>
                  <a:lnTo>
                    <a:pt x="958844" y="1803804"/>
                  </a:lnTo>
                  <a:lnTo>
                    <a:pt x="970682" y="1803804"/>
                  </a:lnTo>
                  <a:lnTo>
                    <a:pt x="982520" y="1803804"/>
                  </a:lnTo>
                  <a:lnTo>
                    <a:pt x="994357" y="1803804"/>
                  </a:lnTo>
                  <a:lnTo>
                    <a:pt x="1006195" y="1803804"/>
                  </a:lnTo>
                  <a:lnTo>
                    <a:pt x="1018032" y="1803804"/>
                  </a:lnTo>
                  <a:lnTo>
                    <a:pt x="1029870" y="1803804"/>
                  </a:lnTo>
                  <a:lnTo>
                    <a:pt x="1041708" y="1803804"/>
                  </a:lnTo>
                  <a:lnTo>
                    <a:pt x="1053545" y="1803804"/>
                  </a:lnTo>
                  <a:lnTo>
                    <a:pt x="1065383" y="1803804"/>
                  </a:lnTo>
                  <a:lnTo>
                    <a:pt x="1077220" y="1803804"/>
                  </a:lnTo>
                  <a:lnTo>
                    <a:pt x="1089058" y="1803804"/>
                  </a:lnTo>
                  <a:lnTo>
                    <a:pt x="1100896" y="1803804"/>
                  </a:lnTo>
                  <a:lnTo>
                    <a:pt x="1112733" y="1803804"/>
                  </a:lnTo>
                  <a:lnTo>
                    <a:pt x="1124571" y="1803804"/>
                  </a:lnTo>
                  <a:lnTo>
                    <a:pt x="1136408" y="1803804"/>
                  </a:lnTo>
                  <a:lnTo>
                    <a:pt x="1148246" y="1803804"/>
                  </a:lnTo>
                  <a:lnTo>
                    <a:pt x="1160084" y="1803804"/>
                  </a:lnTo>
                  <a:lnTo>
                    <a:pt x="1171921" y="1803804"/>
                  </a:lnTo>
                  <a:lnTo>
                    <a:pt x="1171921" y="1803804"/>
                  </a:lnTo>
                  <a:lnTo>
                    <a:pt x="1183759" y="1803804"/>
                  </a:lnTo>
                  <a:lnTo>
                    <a:pt x="1195596" y="1803804"/>
                  </a:lnTo>
                  <a:lnTo>
                    <a:pt x="1207434" y="1803804"/>
                  </a:lnTo>
                  <a:lnTo>
                    <a:pt x="1219272" y="1803804"/>
                  </a:lnTo>
                  <a:lnTo>
                    <a:pt x="1231109" y="1803804"/>
                  </a:lnTo>
                  <a:lnTo>
                    <a:pt x="1242947" y="1803804"/>
                  </a:lnTo>
                  <a:lnTo>
                    <a:pt x="1254784" y="1803804"/>
                  </a:lnTo>
                  <a:lnTo>
                    <a:pt x="1266622" y="1803804"/>
                  </a:lnTo>
                  <a:lnTo>
                    <a:pt x="1278459" y="1803804"/>
                  </a:lnTo>
                  <a:lnTo>
                    <a:pt x="1290297" y="1803804"/>
                  </a:lnTo>
                  <a:lnTo>
                    <a:pt x="1302135" y="1803804"/>
                  </a:lnTo>
                  <a:lnTo>
                    <a:pt x="1313972" y="1803804"/>
                  </a:lnTo>
                  <a:lnTo>
                    <a:pt x="1325810" y="1803804"/>
                  </a:lnTo>
                  <a:lnTo>
                    <a:pt x="1337647" y="1803804"/>
                  </a:lnTo>
                  <a:lnTo>
                    <a:pt x="1349485" y="1803804"/>
                  </a:lnTo>
                  <a:lnTo>
                    <a:pt x="1361323" y="1803804"/>
                  </a:lnTo>
                  <a:lnTo>
                    <a:pt x="1373160" y="1803804"/>
                  </a:lnTo>
                  <a:lnTo>
                    <a:pt x="1384998" y="1803804"/>
                  </a:lnTo>
                  <a:lnTo>
                    <a:pt x="1396835" y="1803804"/>
                  </a:lnTo>
                  <a:lnTo>
                    <a:pt x="1408673" y="1803804"/>
                  </a:lnTo>
                  <a:lnTo>
                    <a:pt x="1420511" y="1803804"/>
                  </a:lnTo>
                  <a:lnTo>
                    <a:pt x="1432348" y="1803804"/>
                  </a:lnTo>
                  <a:lnTo>
                    <a:pt x="1444186" y="1803804"/>
                  </a:lnTo>
                  <a:lnTo>
                    <a:pt x="1456023" y="1803804"/>
                  </a:lnTo>
                  <a:lnTo>
                    <a:pt x="1467861" y="1803804"/>
                  </a:lnTo>
                  <a:lnTo>
                    <a:pt x="1479699" y="1803804"/>
                  </a:lnTo>
                  <a:lnTo>
                    <a:pt x="1491536" y="1803804"/>
                  </a:lnTo>
                  <a:lnTo>
                    <a:pt x="1503374" y="1803804"/>
                  </a:lnTo>
                  <a:lnTo>
                    <a:pt x="1515211" y="1803804"/>
                  </a:lnTo>
                  <a:lnTo>
                    <a:pt x="1527049" y="1803804"/>
                  </a:lnTo>
                  <a:lnTo>
                    <a:pt x="1538887" y="1803804"/>
                  </a:lnTo>
                  <a:lnTo>
                    <a:pt x="1550724" y="1803804"/>
                  </a:lnTo>
                  <a:lnTo>
                    <a:pt x="1562562" y="1803804"/>
                  </a:lnTo>
                  <a:lnTo>
                    <a:pt x="1574399" y="1803804"/>
                  </a:lnTo>
                  <a:lnTo>
                    <a:pt x="1586237" y="1803804"/>
                  </a:lnTo>
                  <a:lnTo>
                    <a:pt x="1598074" y="1803804"/>
                  </a:lnTo>
                  <a:lnTo>
                    <a:pt x="1609912" y="1803804"/>
                  </a:lnTo>
                  <a:lnTo>
                    <a:pt x="1621750" y="1803804"/>
                  </a:lnTo>
                  <a:lnTo>
                    <a:pt x="1633587" y="1803804"/>
                  </a:lnTo>
                  <a:lnTo>
                    <a:pt x="1645425" y="1803804"/>
                  </a:lnTo>
                  <a:lnTo>
                    <a:pt x="1657262" y="1803804"/>
                  </a:lnTo>
                  <a:lnTo>
                    <a:pt x="1669100" y="1803804"/>
                  </a:lnTo>
                  <a:lnTo>
                    <a:pt x="1680938" y="1803804"/>
                  </a:lnTo>
                  <a:lnTo>
                    <a:pt x="1692775" y="1803804"/>
                  </a:lnTo>
                  <a:lnTo>
                    <a:pt x="1704613" y="1803804"/>
                  </a:lnTo>
                  <a:lnTo>
                    <a:pt x="1716450" y="1803804"/>
                  </a:lnTo>
                  <a:lnTo>
                    <a:pt x="1728288" y="1803804"/>
                  </a:lnTo>
                  <a:lnTo>
                    <a:pt x="1740126" y="1803804"/>
                  </a:lnTo>
                  <a:lnTo>
                    <a:pt x="1751963" y="1803804"/>
                  </a:lnTo>
                  <a:lnTo>
                    <a:pt x="1763801" y="1803804"/>
                  </a:lnTo>
                  <a:lnTo>
                    <a:pt x="1775638" y="1803804"/>
                  </a:lnTo>
                  <a:lnTo>
                    <a:pt x="1787476" y="1803804"/>
                  </a:lnTo>
                  <a:lnTo>
                    <a:pt x="1799314" y="1803804"/>
                  </a:lnTo>
                  <a:lnTo>
                    <a:pt x="1811151" y="1803804"/>
                  </a:lnTo>
                  <a:lnTo>
                    <a:pt x="1822989" y="1803804"/>
                  </a:lnTo>
                  <a:lnTo>
                    <a:pt x="1834826" y="1803804"/>
                  </a:lnTo>
                  <a:lnTo>
                    <a:pt x="1846664" y="1803804"/>
                  </a:lnTo>
                  <a:lnTo>
                    <a:pt x="1858502" y="1803804"/>
                  </a:lnTo>
                  <a:lnTo>
                    <a:pt x="1870339" y="1803804"/>
                  </a:lnTo>
                  <a:lnTo>
                    <a:pt x="1882177" y="1803804"/>
                  </a:lnTo>
                  <a:lnTo>
                    <a:pt x="1894014" y="1803804"/>
                  </a:lnTo>
                  <a:lnTo>
                    <a:pt x="1905852" y="1803804"/>
                  </a:lnTo>
                  <a:lnTo>
                    <a:pt x="1917689" y="1803804"/>
                  </a:lnTo>
                  <a:lnTo>
                    <a:pt x="1929527" y="1803804"/>
                  </a:lnTo>
                  <a:lnTo>
                    <a:pt x="1941365" y="1803804"/>
                  </a:lnTo>
                  <a:lnTo>
                    <a:pt x="1953202" y="1803804"/>
                  </a:lnTo>
                  <a:lnTo>
                    <a:pt x="1965040" y="1803804"/>
                  </a:lnTo>
                  <a:lnTo>
                    <a:pt x="1976877" y="1803804"/>
                  </a:lnTo>
                  <a:lnTo>
                    <a:pt x="1988715" y="1803804"/>
                  </a:lnTo>
                  <a:lnTo>
                    <a:pt x="2000553" y="1803804"/>
                  </a:lnTo>
                  <a:lnTo>
                    <a:pt x="2012390" y="1803804"/>
                  </a:lnTo>
                  <a:lnTo>
                    <a:pt x="2024228" y="1803804"/>
                  </a:lnTo>
                  <a:lnTo>
                    <a:pt x="2036065" y="1803804"/>
                  </a:lnTo>
                  <a:lnTo>
                    <a:pt x="2047903" y="1803804"/>
                  </a:lnTo>
                  <a:lnTo>
                    <a:pt x="2059741" y="1803804"/>
                  </a:lnTo>
                  <a:lnTo>
                    <a:pt x="2071578" y="1803804"/>
                  </a:lnTo>
                  <a:lnTo>
                    <a:pt x="2083416" y="1803804"/>
                  </a:lnTo>
                  <a:lnTo>
                    <a:pt x="2095253" y="1803804"/>
                  </a:lnTo>
                  <a:lnTo>
                    <a:pt x="2107091" y="1803804"/>
                  </a:lnTo>
                  <a:lnTo>
                    <a:pt x="2118929" y="1803804"/>
                  </a:lnTo>
                  <a:lnTo>
                    <a:pt x="2130766" y="1803804"/>
                  </a:lnTo>
                  <a:lnTo>
                    <a:pt x="2142604" y="1803804"/>
                  </a:lnTo>
                  <a:lnTo>
                    <a:pt x="2154441" y="1803804"/>
                  </a:lnTo>
                  <a:lnTo>
                    <a:pt x="2166279" y="1803804"/>
                  </a:lnTo>
                  <a:lnTo>
                    <a:pt x="2178117" y="1803804"/>
                  </a:lnTo>
                  <a:lnTo>
                    <a:pt x="2189954" y="1803804"/>
                  </a:lnTo>
                  <a:lnTo>
                    <a:pt x="2201792" y="1803804"/>
                  </a:lnTo>
                  <a:lnTo>
                    <a:pt x="2213629" y="1803804"/>
                  </a:lnTo>
                  <a:lnTo>
                    <a:pt x="2225467" y="1803804"/>
                  </a:lnTo>
                  <a:lnTo>
                    <a:pt x="2237304" y="1803804"/>
                  </a:lnTo>
                  <a:lnTo>
                    <a:pt x="2249142" y="1803804"/>
                  </a:lnTo>
                  <a:lnTo>
                    <a:pt x="2260980" y="1803804"/>
                  </a:lnTo>
                  <a:lnTo>
                    <a:pt x="2272817" y="1803804"/>
                  </a:lnTo>
                  <a:lnTo>
                    <a:pt x="2284655" y="1803804"/>
                  </a:lnTo>
                  <a:lnTo>
                    <a:pt x="2296492" y="1803804"/>
                  </a:lnTo>
                  <a:lnTo>
                    <a:pt x="2308330" y="1803804"/>
                  </a:lnTo>
                  <a:lnTo>
                    <a:pt x="2320168" y="1803804"/>
                  </a:lnTo>
                  <a:lnTo>
                    <a:pt x="2332005" y="1803804"/>
                  </a:lnTo>
                  <a:lnTo>
                    <a:pt x="2343843" y="1803804"/>
                  </a:lnTo>
                  <a:lnTo>
                    <a:pt x="2343843" y="1803545"/>
                  </a:lnTo>
                  <a:lnTo>
                    <a:pt x="2355680" y="1803499"/>
                  </a:lnTo>
                  <a:lnTo>
                    <a:pt x="2367518" y="1803446"/>
                  </a:lnTo>
                  <a:lnTo>
                    <a:pt x="2379356" y="1803383"/>
                  </a:lnTo>
                  <a:lnTo>
                    <a:pt x="2391193" y="1803309"/>
                  </a:lnTo>
                  <a:lnTo>
                    <a:pt x="2403031" y="1803222"/>
                  </a:lnTo>
                  <a:lnTo>
                    <a:pt x="2414868" y="1803120"/>
                  </a:lnTo>
                  <a:lnTo>
                    <a:pt x="2426706" y="1803001"/>
                  </a:lnTo>
                  <a:lnTo>
                    <a:pt x="2438544" y="1802860"/>
                  </a:lnTo>
                  <a:lnTo>
                    <a:pt x="2450381" y="1802695"/>
                  </a:lnTo>
                  <a:lnTo>
                    <a:pt x="2462219" y="1802500"/>
                  </a:lnTo>
                  <a:lnTo>
                    <a:pt x="2474056" y="1802272"/>
                  </a:lnTo>
                  <a:lnTo>
                    <a:pt x="2485894" y="1802004"/>
                  </a:lnTo>
                  <a:lnTo>
                    <a:pt x="2497732" y="1801689"/>
                  </a:lnTo>
                  <a:lnTo>
                    <a:pt x="2509569" y="1801320"/>
                  </a:lnTo>
                  <a:lnTo>
                    <a:pt x="2521407" y="1800885"/>
                  </a:lnTo>
                  <a:lnTo>
                    <a:pt x="2533244" y="1800376"/>
                  </a:lnTo>
                  <a:lnTo>
                    <a:pt x="2545082" y="1799778"/>
                  </a:lnTo>
                  <a:lnTo>
                    <a:pt x="2556919" y="1799076"/>
                  </a:lnTo>
                  <a:lnTo>
                    <a:pt x="2568757" y="1798252"/>
                  </a:lnTo>
                  <a:lnTo>
                    <a:pt x="2580595" y="1797287"/>
                  </a:lnTo>
                  <a:lnTo>
                    <a:pt x="2592432" y="1796155"/>
                  </a:lnTo>
                  <a:lnTo>
                    <a:pt x="2604270" y="1794829"/>
                  </a:lnTo>
                  <a:lnTo>
                    <a:pt x="2616107" y="1793276"/>
                  </a:lnTo>
                  <a:lnTo>
                    <a:pt x="2627945" y="1791459"/>
                  </a:lnTo>
                  <a:lnTo>
                    <a:pt x="2639783" y="1789334"/>
                  </a:lnTo>
                  <a:lnTo>
                    <a:pt x="2651620" y="1786852"/>
                  </a:lnTo>
                  <a:lnTo>
                    <a:pt x="2663458" y="1783954"/>
                  </a:lnTo>
                  <a:lnTo>
                    <a:pt x="2675295" y="1780577"/>
                  </a:lnTo>
                  <a:lnTo>
                    <a:pt x="2687133" y="1776646"/>
                  </a:lnTo>
                  <a:lnTo>
                    <a:pt x="2698971" y="1772078"/>
                  </a:lnTo>
                  <a:lnTo>
                    <a:pt x="2710808" y="1766779"/>
                  </a:lnTo>
                  <a:lnTo>
                    <a:pt x="2722646" y="1760647"/>
                  </a:lnTo>
                  <a:lnTo>
                    <a:pt x="2734483" y="1753569"/>
                  </a:lnTo>
                  <a:lnTo>
                    <a:pt x="2746321" y="1745423"/>
                  </a:lnTo>
                  <a:lnTo>
                    <a:pt x="2758159" y="1736079"/>
                  </a:lnTo>
                  <a:lnTo>
                    <a:pt x="2769996" y="1725404"/>
                  </a:lnTo>
                  <a:lnTo>
                    <a:pt x="2781834" y="1713263"/>
                  </a:lnTo>
                  <a:lnTo>
                    <a:pt x="2793671" y="1699523"/>
                  </a:lnTo>
                  <a:lnTo>
                    <a:pt x="2805509" y="1684064"/>
                  </a:lnTo>
                  <a:lnTo>
                    <a:pt x="2817347" y="1666782"/>
                  </a:lnTo>
                  <a:lnTo>
                    <a:pt x="2829184" y="1647603"/>
                  </a:lnTo>
                  <a:lnTo>
                    <a:pt x="2841022" y="1626487"/>
                  </a:lnTo>
                  <a:lnTo>
                    <a:pt x="2852859" y="1603444"/>
                  </a:lnTo>
                  <a:lnTo>
                    <a:pt x="2864697" y="1578538"/>
                  </a:lnTo>
                  <a:lnTo>
                    <a:pt x="2876534" y="1551898"/>
                  </a:lnTo>
                  <a:lnTo>
                    <a:pt x="2888372" y="1523718"/>
                  </a:lnTo>
                  <a:lnTo>
                    <a:pt x="2900210" y="1494257"/>
                  </a:lnTo>
                  <a:lnTo>
                    <a:pt x="2912047" y="1463833"/>
                  </a:lnTo>
                  <a:lnTo>
                    <a:pt x="2923885" y="1432812"/>
                  </a:lnTo>
                  <a:lnTo>
                    <a:pt x="2935722" y="1401588"/>
                  </a:lnTo>
                  <a:lnTo>
                    <a:pt x="2947560" y="1370567"/>
                  </a:lnTo>
                  <a:lnTo>
                    <a:pt x="2959398" y="1340144"/>
                  </a:lnTo>
                  <a:lnTo>
                    <a:pt x="2971235" y="1310683"/>
                  </a:lnTo>
                  <a:lnTo>
                    <a:pt x="2983073" y="1282503"/>
                  </a:lnTo>
                  <a:lnTo>
                    <a:pt x="2994910" y="1255862"/>
                  </a:lnTo>
                  <a:lnTo>
                    <a:pt x="3006748" y="1230956"/>
                  </a:lnTo>
                  <a:lnTo>
                    <a:pt x="3018586" y="1207913"/>
                  </a:lnTo>
                  <a:lnTo>
                    <a:pt x="3030423" y="1186797"/>
                  </a:lnTo>
                  <a:lnTo>
                    <a:pt x="3042261" y="1167618"/>
                  </a:lnTo>
                  <a:lnTo>
                    <a:pt x="3054098" y="1150337"/>
                  </a:lnTo>
                  <a:lnTo>
                    <a:pt x="3065936" y="1134878"/>
                  </a:lnTo>
                  <a:lnTo>
                    <a:pt x="3077774" y="1121138"/>
                  </a:lnTo>
                  <a:lnTo>
                    <a:pt x="3089611" y="1108996"/>
                  </a:lnTo>
                  <a:lnTo>
                    <a:pt x="3101449" y="1098321"/>
                  </a:lnTo>
                  <a:lnTo>
                    <a:pt x="3113286" y="1088978"/>
                  </a:lnTo>
                  <a:lnTo>
                    <a:pt x="3125124" y="1080831"/>
                  </a:lnTo>
                  <a:lnTo>
                    <a:pt x="3136962" y="1073753"/>
                  </a:lnTo>
                  <a:lnTo>
                    <a:pt x="3148799" y="1067621"/>
                  </a:lnTo>
                  <a:lnTo>
                    <a:pt x="3160637" y="1062323"/>
                  </a:lnTo>
                  <a:lnTo>
                    <a:pt x="3172474" y="1057754"/>
                  </a:lnTo>
                  <a:lnTo>
                    <a:pt x="3184312" y="1053823"/>
                  </a:lnTo>
                  <a:lnTo>
                    <a:pt x="3196149" y="1050446"/>
                  </a:lnTo>
                  <a:lnTo>
                    <a:pt x="3207987" y="1047549"/>
                  </a:lnTo>
                  <a:lnTo>
                    <a:pt x="3219825" y="1045066"/>
                  </a:lnTo>
                  <a:lnTo>
                    <a:pt x="3231662" y="1042942"/>
                  </a:lnTo>
                  <a:lnTo>
                    <a:pt x="3243500" y="1041124"/>
                  </a:lnTo>
                  <a:lnTo>
                    <a:pt x="3255337" y="1039572"/>
                  </a:lnTo>
                  <a:lnTo>
                    <a:pt x="3267175" y="1038245"/>
                  </a:lnTo>
                  <a:lnTo>
                    <a:pt x="3279013" y="1037114"/>
                  </a:lnTo>
                  <a:lnTo>
                    <a:pt x="3290850" y="1036148"/>
                  </a:lnTo>
                  <a:lnTo>
                    <a:pt x="3302688" y="1035325"/>
                  </a:lnTo>
                  <a:lnTo>
                    <a:pt x="3314525" y="1034623"/>
                  </a:lnTo>
                  <a:lnTo>
                    <a:pt x="3326363" y="1034025"/>
                  </a:lnTo>
                  <a:lnTo>
                    <a:pt x="3338201" y="1033515"/>
                  </a:lnTo>
                  <a:lnTo>
                    <a:pt x="3350038" y="1033081"/>
                  </a:lnTo>
                  <a:lnTo>
                    <a:pt x="3361876" y="1032711"/>
                  </a:lnTo>
                  <a:lnTo>
                    <a:pt x="3373713" y="1032396"/>
                  </a:lnTo>
                  <a:lnTo>
                    <a:pt x="3385551" y="1032128"/>
                  </a:lnTo>
                  <a:lnTo>
                    <a:pt x="3397389" y="1031900"/>
                  </a:lnTo>
                  <a:lnTo>
                    <a:pt x="3409226" y="1031706"/>
                  </a:lnTo>
                  <a:lnTo>
                    <a:pt x="3421064" y="1031541"/>
                  </a:lnTo>
                  <a:lnTo>
                    <a:pt x="3432901" y="1031400"/>
                  </a:lnTo>
                  <a:lnTo>
                    <a:pt x="3444739" y="1031280"/>
                  </a:lnTo>
                  <a:lnTo>
                    <a:pt x="3456576" y="1031178"/>
                  </a:lnTo>
                  <a:lnTo>
                    <a:pt x="3468414" y="1031091"/>
                  </a:lnTo>
                  <a:lnTo>
                    <a:pt x="3480252" y="1031018"/>
                  </a:lnTo>
                  <a:lnTo>
                    <a:pt x="3492089" y="1030955"/>
                  </a:lnTo>
                  <a:lnTo>
                    <a:pt x="3503927" y="1030901"/>
                  </a:lnTo>
                  <a:lnTo>
                    <a:pt x="3515764" y="1030856"/>
                  </a:lnTo>
                  <a:lnTo>
                    <a:pt x="3515764" y="1030251"/>
                  </a:lnTo>
                  <a:lnTo>
                    <a:pt x="3527602" y="1030190"/>
                  </a:lnTo>
                  <a:lnTo>
                    <a:pt x="3539440" y="1030119"/>
                  </a:lnTo>
                  <a:lnTo>
                    <a:pt x="3551277" y="1030035"/>
                  </a:lnTo>
                  <a:lnTo>
                    <a:pt x="3563115" y="1029937"/>
                  </a:lnTo>
                  <a:lnTo>
                    <a:pt x="3574952" y="1029821"/>
                  </a:lnTo>
                  <a:lnTo>
                    <a:pt x="3586790" y="1029685"/>
                  </a:lnTo>
                  <a:lnTo>
                    <a:pt x="3598628" y="1029526"/>
                  </a:lnTo>
                  <a:lnTo>
                    <a:pt x="3610465" y="1029338"/>
                  </a:lnTo>
                  <a:lnTo>
                    <a:pt x="3622303" y="1029118"/>
                  </a:lnTo>
                  <a:lnTo>
                    <a:pt x="3634140" y="1028859"/>
                  </a:lnTo>
                  <a:lnTo>
                    <a:pt x="3645978" y="1028554"/>
                  </a:lnTo>
                  <a:lnTo>
                    <a:pt x="3657816" y="1028197"/>
                  </a:lnTo>
                  <a:lnTo>
                    <a:pt x="3669653" y="1027777"/>
                  </a:lnTo>
                  <a:lnTo>
                    <a:pt x="3681491" y="1027284"/>
                  </a:lnTo>
                  <a:lnTo>
                    <a:pt x="3693328" y="1026706"/>
                  </a:lnTo>
                  <a:lnTo>
                    <a:pt x="3705166" y="1026026"/>
                  </a:lnTo>
                  <a:lnTo>
                    <a:pt x="3717004" y="1025229"/>
                  </a:lnTo>
                  <a:lnTo>
                    <a:pt x="3728841" y="1024293"/>
                  </a:lnTo>
                  <a:lnTo>
                    <a:pt x="3740679" y="1023195"/>
                  </a:lnTo>
                  <a:lnTo>
                    <a:pt x="3752516" y="1021907"/>
                  </a:lnTo>
                  <a:lnTo>
                    <a:pt x="3764354" y="1020398"/>
                  </a:lnTo>
                  <a:lnTo>
                    <a:pt x="3776191" y="1018630"/>
                  </a:lnTo>
                  <a:lnTo>
                    <a:pt x="3788029" y="1016560"/>
                  </a:lnTo>
                  <a:lnTo>
                    <a:pt x="3799867" y="1014137"/>
                  </a:lnTo>
                  <a:lnTo>
                    <a:pt x="3811704" y="1011304"/>
                  </a:lnTo>
                  <a:lnTo>
                    <a:pt x="3823542" y="1007994"/>
                  </a:lnTo>
                  <a:lnTo>
                    <a:pt x="3835379" y="1004131"/>
                  </a:lnTo>
                  <a:lnTo>
                    <a:pt x="3847217" y="999628"/>
                  </a:lnTo>
                  <a:lnTo>
                    <a:pt x="3859055" y="994386"/>
                  </a:lnTo>
                  <a:lnTo>
                    <a:pt x="3870892" y="988295"/>
                  </a:lnTo>
                  <a:lnTo>
                    <a:pt x="3882730" y="981231"/>
                  </a:lnTo>
                  <a:lnTo>
                    <a:pt x="3894567" y="973055"/>
                  </a:lnTo>
                  <a:lnTo>
                    <a:pt x="3906405" y="963617"/>
                  </a:lnTo>
                  <a:lnTo>
                    <a:pt x="3918243" y="952755"/>
                  </a:lnTo>
                  <a:lnTo>
                    <a:pt x="3930080" y="940297"/>
                  </a:lnTo>
                  <a:lnTo>
                    <a:pt x="3941918" y="926064"/>
                  </a:lnTo>
                  <a:lnTo>
                    <a:pt x="3953755" y="909875"/>
                  </a:lnTo>
                  <a:lnTo>
                    <a:pt x="3965593" y="891555"/>
                  </a:lnTo>
                  <a:lnTo>
                    <a:pt x="3977431" y="870943"/>
                  </a:lnTo>
                  <a:lnTo>
                    <a:pt x="3989268" y="847901"/>
                  </a:lnTo>
                  <a:lnTo>
                    <a:pt x="4001106" y="822329"/>
                  </a:lnTo>
                  <a:lnTo>
                    <a:pt x="4012943" y="794175"/>
                  </a:lnTo>
                  <a:lnTo>
                    <a:pt x="4024781" y="763450"/>
                  </a:lnTo>
                  <a:lnTo>
                    <a:pt x="4036619" y="730243"/>
                  </a:lnTo>
                  <a:lnTo>
                    <a:pt x="4048456" y="694722"/>
                  </a:lnTo>
                  <a:lnTo>
                    <a:pt x="4060294" y="657148"/>
                  </a:lnTo>
                  <a:lnTo>
                    <a:pt x="4072131" y="617867"/>
                  </a:lnTo>
                  <a:lnTo>
                    <a:pt x="4083969" y="577302"/>
                  </a:lnTo>
                  <a:lnTo>
                    <a:pt x="4095806" y="535941"/>
                  </a:lnTo>
                  <a:lnTo>
                    <a:pt x="4107644" y="494309"/>
                  </a:lnTo>
                  <a:lnTo>
                    <a:pt x="4119482" y="452948"/>
                  </a:lnTo>
                  <a:lnTo>
                    <a:pt x="4131319" y="412383"/>
                  </a:lnTo>
                  <a:lnTo>
                    <a:pt x="4143157" y="373102"/>
                  </a:lnTo>
                  <a:lnTo>
                    <a:pt x="4154994" y="335528"/>
                  </a:lnTo>
                  <a:lnTo>
                    <a:pt x="4166832" y="300008"/>
                  </a:lnTo>
                  <a:lnTo>
                    <a:pt x="4178670" y="266800"/>
                  </a:lnTo>
                  <a:lnTo>
                    <a:pt x="4190507" y="236076"/>
                  </a:lnTo>
                  <a:lnTo>
                    <a:pt x="4202345" y="207921"/>
                  </a:lnTo>
                  <a:lnTo>
                    <a:pt x="4214182" y="182349"/>
                  </a:lnTo>
                  <a:lnTo>
                    <a:pt x="4226020" y="159307"/>
                  </a:lnTo>
                  <a:lnTo>
                    <a:pt x="4237858" y="138695"/>
                  </a:lnTo>
                  <a:lnTo>
                    <a:pt x="4249695" y="120375"/>
                  </a:lnTo>
                  <a:lnTo>
                    <a:pt x="4261533" y="104186"/>
                  </a:lnTo>
                  <a:lnTo>
                    <a:pt x="4273370" y="89953"/>
                  </a:lnTo>
                  <a:lnTo>
                    <a:pt x="4285208" y="77495"/>
                  </a:lnTo>
                  <a:lnTo>
                    <a:pt x="4297046" y="66633"/>
                  </a:lnTo>
                  <a:lnTo>
                    <a:pt x="4308883" y="57196"/>
                  </a:lnTo>
                  <a:lnTo>
                    <a:pt x="4320721" y="49020"/>
                  </a:lnTo>
                  <a:lnTo>
                    <a:pt x="4332558" y="41955"/>
                  </a:lnTo>
                  <a:lnTo>
                    <a:pt x="4344396" y="35864"/>
                  </a:lnTo>
                  <a:lnTo>
                    <a:pt x="4356234" y="30623"/>
                  </a:lnTo>
                  <a:lnTo>
                    <a:pt x="4368071" y="26120"/>
                  </a:lnTo>
                  <a:lnTo>
                    <a:pt x="4379909" y="22257"/>
                  </a:lnTo>
                  <a:lnTo>
                    <a:pt x="4391746" y="18947"/>
                  </a:lnTo>
                  <a:lnTo>
                    <a:pt x="4403584" y="16114"/>
                  </a:lnTo>
                  <a:lnTo>
                    <a:pt x="4415421" y="13691"/>
                  </a:lnTo>
                  <a:lnTo>
                    <a:pt x="4427259" y="11620"/>
                  </a:lnTo>
                  <a:lnTo>
                    <a:pt x="4439097" y="9852"/>
                  </a:lnTo>
                  <a:lnTo>
                    <a:pt x="4450934" y="8343"/>
                  </a:lnTo>
                  <a:lnTo>
                    <a:pt x="4462772" y="7056"/>
                  </a:lnTo>
                  <a:lnTo>
                    <a:pt x="4474609" y="5958"/>
                  </a:lnTo>
                  <a:lnTo>
                    <a:pt x="4486447" y="5022"/>
                  </a:lnTo>
                  <a:lnTo>
                    <a:pt x="4498285" y="4224"/>
                  </a:lnTo>
                  <a:lnTo>
                    <a:pt x="4510122" y="3545"/>
                  </a:lnTo>
                  <a:lnTo>
                    <a:pt x="4521960" y="2966"/>
                  </a:lnTo>
                  <a:lnTo>
                    <a:pt x="4533797" y="2473"/>
                  </a:lnTo>
                  <a:lnTo>
                    <a:pt x="4545635" y="2053"/>
                  </a:lnTo>
                  <a:lnTo>
                    <a:pt x="4557473" y="1696"/>
                  </a:lnTo>
                  <a:lnTo>
                    <a:pt x="4569310" y="1392"/>
                  </a:lnTo>
                  <a:lnTo>
                    <a:pt x="4581148" y="1133"/>
                  </a:lnTo>
                  <a:lnTo>
                    <a:pt x="4592985" y="912"/>
                  </a:lnTo>
                  <a:lnTo>
                    <a:pt x="4604823" y="725"/>
                  </a:lnTo>
                  <a:lnTo>
                    <a:pt x="4616661" y="565"/>
                  </a:lnTo>
                  <a:lnTo>
                    <a:pt x="4628498" y="429"/>
                  </a:lnTo>
                  <a:lnTo>
                    <a:pt x="4640336" y="313"/>
                  </a:lnTo>
                  <a:lnTo>
                    <a:pt x="4652173" y="215"/>
                  </a:lnTo>
                  <a:lnTo>
                    <a:pt x="4664011" y="131"/>
                  </a:lnTo>
                  <a:lnTo>
                    <a:pt x="4675849" y="60"/>
                  </a:lnTo>
                  <a:lnTo>
                    <a:pt x="4687686" y="0"/>
                  </a:lnTo>
                </a:path>
              </a:pathLst>
            </a:custGeom>
            <a:ln w="40651" cap="flat">
              <a:solidFill>
                <a:srgbClr val="E8E8E8">
                  <a:alpha val="100000"/>
                </a:srgbClr>
              </a:solidFill>
              <a:prstDash val="solid"/>
              <a:round/>
            </a:ln>
          </p:spPr>
          <p:txBody>
            <a:bodyPr/>
            <a:lstStyle/>
            <a:p/>
          </p:txBody>
        </p:sp>
        <p:sp>
          <p:nvSpPr>
            <p:cNvPr id="35" name="pl35"/>
            <p:cNvSpPr/>
            <p:nvPr/>
          </p:nvSpPr>
          <p:spPr>
            <a:xfrm>
              <a:off x="2482351" y="5028732"/>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36" name="pl36"/>
            <p:cNvSpPr/>
            <p:nvPr/>
          </p:nvSpPr>
          <p:spPr>
            <a:xfrm>
              <a:off x="2482351" y="5544290"/>
              <a:ext cx="4687686" cy="257562"/>
            </a:xfrm>
            <a:custGeom>
              <a:avLst/>
              <a:pathLst>
                <a:path w="4687686" h="257562">
                  <a:moveTo>
                    <a:pt x="0" y="0"/>
                  </a:moveTo>
                  <a:lnTo>
                    <a:pt x="11837" y="15"/>
                  </a:lnTo>
                  <a:lnTo>
                    <a:pt x="23675" y="32"/>
                  </a:lnTo>
                  <a:lnTo>
                    <a:pt x="35512" y="53"/>
                  </a:lnTo>
                  <a:lnTo>
                    <a:pt x="47350" y="78"/>
                  </a:lnTo>
                  <a:lnTo>
                    <a:pt x="59187" y="107"/>
                  </a:lnTo>
                  <a:lnTo>
                    <a:pt x="71025" y="141"/>
                  </a:lnTo>
                  <a:lnTo>
                    <a:pt x="82863" y="181"/>
                  </a:lnTo>
                  <a:lnTo>
                    <a:pt x="94700" y="228"/>
                  </a:lnTo>
                  <a:lnTo>
                    <a:pt x="106538" y="283"/>
                  </a:lnTo>
                  <a:lnTo>
                    <a:pt x="118375" y="348"/>
                  </a:lnTo>
                  <a:lnTo>
                    <a:pt x="130213" y="424"/>
                  </a:lnTo>
                  <a:lnTo>
                    <a:pt x="142051" y="513"/>
                  </a:lnTo>
                  <a:lnTo>
                    <a:pt x="153888" y="618"/>
                  </a:lnTo>
                  <a:lnTo>
                    <a:pt x="165726" y="741"/>
                  </a:lnTo>
                  <a:lnTo>
                    <a:pt x="177563" y="886"/>
                  </a:lnTo>
                  <a:lnTo>
                    <a:pt x="189401" y="1056"/>
                  </a:lnTo>
                  <a:lnTo>
                    <a:pt x="201239" y="1255"/>
                  </a:lnTo>
                  <a:lnTo>
                    <a:pt x="213076" y="1489"/>
                  </a:lnTo>
                  <a:lnTo>
                    <a:pt x="224914" y="1764"/>
                  </a:lnTo>
                  <a:lnTo>
                    <a:pt x="236751" y="2085"/>
                  </a:lnTo>
                  <a:lnTo>
                    <a:pt x="248589" y="2463"/>
                  </a:lnTo>
                  <a:lnTo>
                    <a:pt x="260427" y="2905"/>
                  </a:lnTo>
                  <a:lnTo>
                    <a:pt x="272264" y="3422"/>
                  </a:lnTo>
                  <a:lnTo>
                    <a:pt x="284102" y="4028"/>
                  </a:lnTo>
                  <a:lnTo>
                    <a:pt x="295939" y="4736"/>
                  </a:lnTo>
                  <a:lnTo>
                    <a:pt x="307777" y="5564"/>
                  </a:lnTo>
                  <a:lnTo>
                    <a:pt x="319614" y="6530"/>
                  </a:lnTo>
                  <a:lnTo>
                    <a:pt x="331452" y="7655"/>
                  </a:lnTo>
                  <a:lnTo>
                    <a:pt x="343290" y="8966"/>
                  </a:lnTo>
                  <a:lnTo>
                    <a:pt x="355127" y="10488"/>
                  </a:lnTo>
                  <a:lnTo>
                    <a:pt x="366965" y="12255"/>
                  </a:lnTo>
                  <a:lnTo>
                    <a:pt x="378802" y="14299"/>
                  </a:lnTo>
                  <a:lnTo>
                    <a:pt x="390640" y="16658"/>
                  </a:lnTo>
                  <a:lnTo>
                    <a:pt x="402478" y="19373"/>
                  </a:lnTo>
                  <a:lnTo>
                    <a:pt x="414315" y="22488"/>
                  </a:lnTo>
                  <a:lnTo>
                    <a:pt x="426153" y="26046"/>
                  </a:lnTo>
                  <a:lnTo>
                    <a:pt x="437990" y="30093"/>
                  </a:lnTo>
                  <a:lnTo>
                    <a:pt x="449828" y="34673"/>
                  </a:lnTo>
                  <a:lnTo>
                    <a:pt x="461666" y="39826"/>
                  </a:lnTo>
                  <a:lnTo>
                    <a:pt x="473503" y="45587"/>
                  </a:lnTo>
                  <a:lnTo>
                    <a:pt x="485341" y="51980"/>
                  </a:lnTo>
                  <a:lnTo>
                    <a:pt x="497178" y="59019"/>
                  </a:lnTo>
                  <a:lnTo>
                    <a:pt x="509016" y="66700"/>
                  </a:lnTo>
                  <a:lnTo>
                    <a:pt x="520854" y="75002"/>
                  </a:lnTo>
                  <a:lnTo>
                    <a:pt x="532691" y="83882"/>
                  </a:lnTo>
                  <a:lnTo>
                    <a:pt x="544529" y="93275"/>
                  </a:lnTo>
                  <a:lnTo>
                    <a:pt x="556366" y="103095"/>
                  </a:lnTo>
                  <a:lnTo>
                    <a:pt x="568204" y="113237"/>
                  </a:lnTo>
                  <a:lnTo>
                    <a:pt x="580042" y="123577"/>
                  </a:lnTo>
                  <a:lnTo>
                    <a:pt x="591879" y="133985"/>
                  </a:lnTo>
                  <a:lnTo>
                    <a:pt x="603717" y="144325"/>
                  </a:lnTo>
                  <a:lnTo>
                    <a:pt x="615554" y="154466"/>
                  </a:lnTo>
                  <a:lnTo>
                    <a:pt x="627392" y="164287"/>
                  </a:lnTo>
                  <a:lnTo>
                    <a:pt x="639229" y="173680"/>
                  </a:lnTo>
                  <a:lnTo>
                    <a:pt x="651067" y="182560"/>
                  </a:lnTo>
                  <a:lnTo>
                    <a:pt x="662905" y="190862"/>
                  </a:lnTo>
                  <a:lnTo>
                    <a:pt x="674742" y="198543"/>
                  </a:lnTo>
                  <a:lnTo>
                    <a:pt x="686580" y="205582"/>
                  </a:lnTo>
                  <a:lnTo>
                    <a:pt x="698417" y="211975"/>
                  </a:lnTo>
                  <a:lnTo>
                    <a:pt x="710255" y="217735"/>
                  </a:lnTo>
                  <a:lnTo>
                    <a:pt x="722093" y="222888"/>
                  </a:lnTo>
                  <a:lnTo>
                    <a:pt x="733930" y="227468"/>
                  </a:lnTo>
                  <a:lnTo>
                    <a:pt x="745768" y="231516"/>
                  </a:lnTo>
                  <a:lnTo>
                    <a:pt x="757605" y="235074"/>
                  </a:lnTo>
                  <a:lnTo>
                    <a:pt x="769443" y="238188"/>
                  </a:lnTo>
                  <a:lnTo>
                    <a:pt x="781281" y="240904"/>
                  </a:lnTo>
                  <a:lnTo>
                    <a:pt x="793118" y="243263"/>
                  </a:lnTo>
                  <a:lnTo>
                    <a:pt x="804956" y="245307"/>
                  </a:lnTo>
                  <a:lnTo>
                    <a:pt x="816793" y="247073"/>
                  </a:lnTo>
                  <a:lnTo>
                    <a:pt x="828631" y="248596"/>
                  </a:lnTo>
                  <a:lnTo>
                    <a:pt x="840469" y="249907"/>
                  </a:lnTo>
                  <a:lnTo>
                    <a:pt x="852306" y="251032"/>
                  </a:lnTo>
                  <a:lnTo>
                    <a:pt x="864144" y="251998"/>
                  </a:lnTo>
                  <a:lnTo>
                    <a:pt x="875981" y="252826"/>
                  </a:lnTo>
                  <a:lnTo>
                    <a:pt x="887819" y="253534"/>
                  </a:lnTo>
                  <a:lnTo>
                    <a:pt x="899657" y="254140"/>
                  </a:lnTo>
                  <a:lnTo>
                    <a:pt x="911494" y="254657"/>
                  </a:lnTo>
                  <a:lnTo>
                    <a:pt x="923332" y="255099"/>
                  </a:lnTo>
                  <a:lnTo>
                    <a:pt x="935169" y="255476"/>
                  </a:lnTo>
                  <a:lnTo>
                    <a:pt x="947007" y="255798"/>
                  </a:lnTo>
                  <a:lnTo>
                    <a:pt x="958844" y="256073"/>
                  </a:lnTo>
                  <a:lnTo>
                    <a:pt x="970682" y="256307"/>
                  </a:lnTo>
                  <a:lnTo>
                    <a:pt x="982520" y="256506"/>
                  </a:lnTo>
                  <a:lnTo>
                    <a:pt x="994357" y="256676"/>
                  </a:lnTo>
                  <a:lnTo>
                    <a:pt x="1006195" y="256821"/>
                  </a:lnTo>
                  <a:lnTo>
                    <a:pt x="1018032" y="256944"/>
                  </a:lnTo>
                  <a:lnTo>
                    <a:pt x="1029870" y="257049"/>
                  </a:lnTo>
                  <a:lnTo>
                    <a:pt x="1041708" y="257138"/>
                  </a:lnTo>
                  <a:lnTo>
                    <a:pt x="1053545" y="257214"/>
                  </a:lnTo>
                  <a:lnTo>
                    <a:pt x="1065383" y="257279"/>
                  </a:lnTo>
                  <a:lnTo>
                    <a:pt x="1077220" y="257334"/>
                  </a:lnTo>
                  <a:lnTo>
                    <a:pt x="1089058" y="257381"/>
                  </a:lnTo>
                  <a:lnTo>
                    <a:pt x="1100896" y="257421"/>
                  </a:lnTo>
                  <a:lnTo>
                    <a:pt x="1112733" y="257455"/>
                  </a:lnTo>
                  <a:lnTo>
                    <a:pt x="1124571" y="257484"/>
                  </a:lnTo>
                  <a:lnTo>
                    <a:pt x="1136408" y="257508"/>
                  </a:lnTo>
                  <a:lnTo>
                    <a:pt x="1148246" y="257529"/>
                  </a:lnTo>
                  <a:lnTo>
                    <a:pt x="1160084" y="257547"/>
                  </a:lnTo>
                  <a:lnTo>
                    <a:pt x="1171921" y="257562"/>
                  </a:lnTo>
                  <a:lnTo>
                    <a:pt x="1171921" y="257562"/>
                  </a:lnTo>
                  <a:lnTo>
                    <a:pt x="1183759" y="257547"/>
                  </a:lnTo>
                  <a:lnTo>
                    <a:pt x="1195596" y="257529"/>
                  </a:lnTo>
                  <a:lnTo>
                    <a:pt x="1207434" y="257508"/>
                  </a:lnTo>
                  <a:lnTo>
                    <a:pt x="1219272" y="257484"/>
                  </a:lnTo>
                  <a:lnTo>
                    <a:pt x="1231109" y="257455"/>
                  </a:lnTo>
                  <a:lnTo>
                    <a:pt x="1242947" y="257421"/>
                  </a:lnTo>
                  <a:lnTo>
                    <a:pt x="1254784" y="257381"/>
                  </a:lnTo>
                  <a:lnTo>
                    <a:pt x="1266622" y="257334"/>
                  </a:lnTo>
                  <a:lnTo>
                    <a:pt x="1278459" y="257279"/>
                  </a:lnTo>
                  <a:lnTo>
                    <a:pt x="1290297" y="257214"/>
                  </a:lnTo>
                  <a:lnTo>
                    <a:pt x="1302135" y="257138"/>
                  </a:lnTo>
                  <a:lnTo>
                    <a:pt x="1313972" y="257049"/>
                  </a:lnTo>
                  <a:lnTo>
                    <a:pt x="1325810" y="256944"/>
                  </a:lnTo>
                  <a:lnTo>
                    <a:pt x="1337647" y="256821"/>
                  </a:lnTo>
                  <a:lnTo>
                    <a:pt x="1349485" y="256676"/>
                  </a:lnTo>
                  <a:lnTo>
                    <a:pt x="1361323" y="256506"/>
                  </a:lnTo>
                  <a:lnTo>
                    <a:pt x="1373160" y="256307"/>
                  </a:lnTo>
                  <a:lnTo>
                    <a:pt x="1384998" y="256073"/>
                  </a:lnTo>
                  <a:lnTo>
                    <a:pt x="1396835" y="255798"/>
                  </a:lnTo>
                  <a:lnTo>
                    <a:pt x="1408673" y="255476"/>
                  </a:lnTo>
                  <a:lnTo>
                    <a:pt x="1420511" y="255099"/>
                  </a:lnTo>
                  <a:lnTo>
                    <a:pt x="1432348" y="254657"/>
                  </a:lnTo>
                  <a:lnTo>
                    <a:pt x="1444186" y="254140"/>
                  </a:lnTo>
                  <a:lnTo>
                    <a:pt x="1456023" y="253534"/>
                  </a:lnTo>
                  <a:lnTo>
                    <a:pt x="1467861" y="252826"/>
                  </a:lnTo>
                  <a:lnTo>
                    <a:pt x="1479699" y="251998"/>
                  </a:lnTo>
                  <a:lnTo>
                    <a:pt x="1491536" y="251032"/>
                  </a:lnTo>
                  <a:lnTo>
                    <a:pt x="1503374" y="249907"/>
                  </a:lnTo>
                  <a:lnTo>
                    <a:pt x="1515211" y="248596"/>
                  </a:lnTo>
                  <a:lnTo>
                    <a:pt x="1527049" y="247073"/>
                  </a:lnTo>
                  <a:lnTo>
                    <a:pt x="1538887" y="245307"/>
                  </a:lnTo>
                  <a:lnTo>
                    <a:pt x="1550724" y="243263"/>
                  </a:lnTo>
                  <a:lnTo>
                    <a:pt x="1562562" y="240904"/>
                  </a:lnTo>
                  <a:lnTo>
                    <a:pt x="1574399" y="238188"/>
                  </a:lnTo>
                  <a:lnTo>
                    <a:pt x="1586237" y="235074"/>
                  </a:lnTo>
                  <a:lnTo>
                    <a:pt x="1598074" y="231516"/>
                  </a:lnTo>
                  <a:lnTo>
                    <a:pt x="1609912" y="227468"/>
                  </a:lnTo>
                  <a:lnTo>
                    <a:pt x="1621750" y="222888"/>
                  </a:lnTo>
                  <a:lnTo>
                    <a:pt x="1633587" y="217735"/>
                  </a:lnTo>
                  <a:lnTo>
                    <a:pt x="1645425" y="211975"/>
                  </a:lnTo>
                  <a:lnTo>
                    <a:pt x="1657262" y="205582"/>
                  </a:lnTo>
                  <a:lnTo>
                    <a:pt x="1669100" y="198543"/>
                  </a:lnTo>
                  <a:lnTo>
                    <a:pt x="1680938" y="190862"/>
                  </a:lnTo>
                  <a:lnTo>
                    <a:pt x="1692775" y="182560"/>
                  </a:lnTo>
                  <a:lnTo>
                    <a:pt x="1704613" y="173680"/>
                  </a:lnTo>
                  <a:lnTo>
                    <a:pt x="1716450" y="164287"/>
                  </a:lnTo>
                  <a:lnTo>
                    <a:pt x="1728288" y="154466"/>
                  </a:lnTo>
                  <a:lnTo>
                    <a:pt x="1740126" y="144325"/>
                  </a:lnTo>
                  <a:lnTo>
                    <a:pt x="1751963" y="133985"/>
                  </a:lnTo>
                  <a:lnTo>
                    <a:pt x="1763801" y="123577"/>
                  </a:lnTo>
                  <a:lnTo>
                    <a:pt x="1775638" y="113237"/>
                  </a:lnTo>
                  <a:lnTo>
                    <a:pt x="1787476" y="103095"/>
                  </a:lnTo>
                  <a:lnTo>
                    <a:pt x="1799314" y="93275"/>
                  </a:lnTo>
                  <a:lnTo>
                    <a:pt x="1811151" y="83882"/>
                  </a:lnTo>
                  <a:lnTo>
                    <a:pt x="1822989" y="75002"/>
                  </a:lnTo>
                  <a:lnTo>
                    <a:pt x="1834826" y="66700"/>
                  </a:lnTo>
                  <a:lnTo>
                    <a:pt x="1846664" y="59019"/>
                  </a:lnTo>
                  <a:lnTo>
                    <a:pt x="1858502" y="51980"/>
                  </a:lnTo>
                  <a:lnTo>
                    <a:pt x="1870339" y="45587"/>
                  </a:lnTo>
                  <a:lnTo>
                    <a:pt x="1882177" y="39826"/>
                  </a:lnTo>
                  <a:lnTo>
                    <a:pt x="1894014" y="34673"/>
                  </a:lnTo>
                  <a:lnTo>
                    <a:pt x="1905852" y="30093"/>
                  </a:lnTo>
                  <a:lnTo>
                    <a:pt x="1917689" y="26046"/>
                  </a:lnTo>
                  <a:lnTo>
                    <a:pt x="1929527" y="22488"/>
                  </a:lnTo>
                  <a:lnTo>
                    <a:pt x="1941365" y="19373"/>
                  </a:lnTo>
                  <a:lnTo>
                    <a:pt x="1953202" y="16658"/>
                  </a:lnTo>
                  <a:lnTo>
                    <a:pt x="1965040" y="14299"/>
                  </a:lnTo>
                  <a:lnTo>
                    <a:pt x="1976877" y="12255"/>
                  </a:lnTo>
                  <a:lnTo>
                    <a:pt x="1988715" y="10488"/>
                  </a:lnTo>
                  <a:lnTo>
                    <a:pt x="2000553" y="8966"/>
                  </a:lnTo>
                  <a:lnTo>
                    <a:pt x="2012390" y="7655"/>
                  </a:lnTo>
                  <a:lnTo>
                    <a:pt x="2024228" y="6530"/>
                  </a:lnTo>
                  <a:lnTo>
                    <a:pt x="2036065" y="5564"/>
                  </a:lnTo>
                  <a:lnTo>
                    <a:pt x="2047903" y="4736"/>
                  </a:lnTo>
                  <a:lnTo>
                    <a:pt x="2059741" y="4028"/>
                  </a:lnTo>
                  <a:lnTo>
                    <a:pt x="2071578" y="3422"/>
                  </a:lnTo>
                  <a:lnTo>
                    <a:pt x="2083416" y="2905"/>
                  </a:lnTo>
                  <a:lnTo>
                    <a:pt x="2095253" y="2463"/>
                  </a:lnTo>
                  <a:lnTo>
                    <a:pt x="2107091" y="2085"/>
                  </a:lnTo>
                  <a:lnTo>
                    <a:pt x="2118929" y="1764"/>
                  </a:lnTo>
                  <a:lnTo>
                    <a:pt x="2130766" y="1489"/>
                  </a:lnTo>
                  <a:lnTo>
                    <a:pt x="2142604" y="1255"/>
                  </a:lnTo>
                  <a:lnTo>
                    <a:pt x="2154441" y="1056"/>
                  </a:lnTo>
                  <a:lnTo>
                    <a:pt x="2166279" y="886"/>
                  </a:lnTo>
                  <a:lnTo>
                    <a:pt x="2178117" y="741"/>
                  </a:lnTo>
                  <a:lnTo>
                    <a:pt x="2189954" y="618"/>
                  </a:lnTo>
                  <a:lnTo>
                    <a:pt x="2201792" y="513"/>
                  </a:lnTo>
                  <a:lnTo>
                    <a:pt x="2213629" y="424"/>
                  </a:lnTo>
                  <a:lnTo>
                    <a:pt x="2225467" y="348"/>
                  </a:lnTo>
                  <a:lnTo>
                    <a:pt x="2237304" y="283"/>
                  </a:lnTo>
                  <a:lnTo>
                    <a:pt x="2249142" y="228"/>
                  </a:lnTo>
                  <a:lnTo>
                    <a:pt x="2260980" y="181"/>
                  </a:lnTo>
                  <a:lnTo>
                    <a:pt x="2272817" y="141"/>
                  </a:lnTo>
                  <a:lnTo>
                    <a:pt x="2284655" y="107"/>
                  </a:lnTo>
                  <a:lnTo>
                    <a:pt x="2296492" y="78"/>
                  </a:lnTo>
                  <a:lnTo>
                    <a:pt x="2308330" y="53"/>
                  </a:lnTo>
                  <a:lnTo>
                    <a:pt x="2320168" y="32"/>
                  </a:lnTo>
                  <a:lnTo>
                    <a:pt x="2332005" y="15"/>
                  </a:lnTo>
                  <a:lnTo>
                    <a:pt x="2343843" y="0"/>
                  </a:lnTo>
                  <a:lnTo>
                    <a:pt x="2343843" y="0"/>
                  </a:lnTo>
                  <a:lnTo>
                    <a:pt x="2355680" y="15"/>
                  </a:lnTo>
                  <a:lnTo>
                    <a:pt x="2367518" y="32"/>
                  </a:lnTo>
                  <a:lnTo>
                    <a:pt x="2379356" y="53"/>
                  </a:lnTo>
                  <a:lnTo>
                    <a:pt x="2391193" y="78"/>
                  </a:lnTo>
                  <a:lnTo>
                    <a:pt x="2403031" y="107"/>
                  </a:lnTo>
                  <a:lnTo>
                    <a:pt x="2414868" y="141"/>
                  </a:lnTo>
                  <a:lnTo>
                    <a:pt x="2426706" y="181"/>
                  </a:lnTo>
                  <a:lnTo>
                    <a:pt x="2438544" y="228"/>
                  </a:lnTo>
                  <a:lnTo>
                    <a:pt x="2450381" y="283"/>
                  </a:lnTo>
                  <a:lnTo>
                    <a:pt x="2462219" y="348"/>
                  </a:lnTo>
                  <a:lnTo>
                    <a:pt x="2474056" y="424"/>
                  </a:lnTo>
                  <a:lnTo>
                    <a:pt x="2485894" y="513"/>
                  </a:lnTo>
                  <a:lnTo>
                    <a:pt x="2497732" y="618"/>
                  </a:lnTo>
                  <a:lnTo>
                    <a:pt x="2509569" y="741"/>
                  </a:lnTo>
                  <a:lnTo>
                    <a:pt x="2521407" y="886"/>
                  </a:lnTo>
                  <a:lnTo>
                    <a:pt x="2533244" y="1056"/>
                  </a:lnTo>
                  <a:lnTo>
                    <a:pt x="2545082" y="1255"/>
                  </a:lnTo>
                  <a:lnTo>
                    <a:pt x="2556919" y="1489"/>
                  </a:lnTo>
                  <a:lnTo>
                    <a:pt x="2568757" y="1764"/>
                  </a:lnTo>
                  <a:lnTo>
                    <a:pt x="2580595" y="2085"/>
                  </a:lnTo>
                  <a:lnTo>
                    <a:pt x="2592432" y="2463"/>
                  </a:lnTo>
                  <a:lnTo>
                    <a:pt x="2604270" y="2905"/>
                  </a:lnTo>
                  <a:lnTo>
                    <a:pt x="2616107" y="3422"/>
                  </a:lnTo>
                  <a:lnTo>
                    <a:pt x="2627945" y="4028"/>
                  </a:lnTo>
                  <a:lnTo>
                    <a:pt x="2639783" y="4736"/>
                  </a:lnTo>
                  <a:lnTo>
                    <a:pt x="2651620" y="5564"/>
                  </a:lnTo>
                  <a:lnTo>
                    <a:pt x="2663458" y="6530"/>
                  </a:lnTo>
                  <a:lnTo>
                    <a:pt x="2675295" y="7655"/>
                  </a:lnTo>
                  <a:lnTo>
                    <a:pt x="2687133" y="8966"/>
                  </a:lnTo>
                  <a:lnTo>
                    <a:pt x="2698971" y="10488"/>
                  </a:lnTo>
                  <a:lnTo>
                    <a:pt x="2710808" y="12255"/>
                  </a:lnTo>
                  <a:lnTo>
                    <a:pt x="2722646" y="14299"/>
                  </a:lnTo>
                  <a:lnTo>
                    <a:pt x="2734483" y="16658"/>
                  </a:lnTo>
                  <a:lnTo>
                    <a:pt x="2746321" y="19373"/>
                  </a:lnTo>
                  <a:lnTo>
                    <a:pt x="2758159" y="22488"/>
                  </a:lnTo>
                  <a:lnTo>
                    <a:pt x="2769996" y="26046"/>
                  </a:lnTo>
                  <a:lnTo>
                    <a:pt x="2781834" y="30093"/>
                  </a:lnTo>
                  <a:lnTo>
                    <a:pt x="2793671" y="34673"/>
                  </a:lnTo>
                  <a:lnTo>
                    <a:pt x="2805509" y="39826"/>
                  </a:lnTo>
                  <a:lnTo>
                    <a:pt x="2817347" y="45587"/>
                  </a:lnTo>
                  <a:lnTo>
                    <a:pt x="2829184" y="51980"/>
                  </a:lnTo>
                  <a:lnTo>
                    <a:pt x="2841022" y="59019"/>
                  </a:lnTo>
                  <a:lnTo>
                    <a:pt x="2852859" y="66700"/>
                  </a:lnTo>
                  <a:lnTo>
                    <a:pt x="2864697" y="75002"/>
                  </a:lnTo>
                  <a:lnTo>
                    <a:pt x="2876534" y="83882"/>
                  </a:lnTo>
                  <a:lnTo>
                    <a:pt x="2888372" y="93275"/>
                  </a:lnTo>
                  <a:lnTo>
                    <a:pt x="2900210" y="103095"/>
                  </a:lnTo>
                  <a:lnTo>
                    <a:pt x="2912047" y="113237"/>
                  </a:lnTo>
                  <a:lnTo>
                    <a:pt x="2923885" y="123577"/>
                  </a:lnTo>
                  <a:lnTo>
                    <a:pt x="2935722" y="133985"/>
                  </a:lnTo>
                  <a:lnTo>
                    <a:pt x="2947560" y="144325"/>
                  </a:lnTo>
                  <a:lnTo>
                    <a:pt x="2959398" y="154466"/>
                  </a:lnTo>
                  <a:lnTo>
                    <a:pt x="2971235" y="164287"/>
                  </a:lnTo>
                  <a:lnTo>
                    <a:pt x="2983073" y="173680"/>
                  </a:lnTo>
                  <a:lnTo>
                    <a:pt x="2994910" y="182560"/>
                  </a:lnTo>
                  <a:lnTo>
                    <a:pt x="3006748" y="190862"/>
                  </a:lnTo>
                  <a:lnTo>
                    <a:pt x="3018586" y="198543"/>
                  </a:lnTo>
                  <a:lnTo>
                    <a:pt x="3030423" y="205582"/>
                  </a:lnTo>
                  <a:lnTo>
                    <a:pt x="3042261" y="211975"/>
                  </a:lnTo>
                  <a:lnTo>
                    <a:pt x="3054098" y="217735"/>
                  </a:lnTo>
                  <a:lnTo>
                    <a:pt x="3065936" y="222888"/>
                  </a:lnTo>
                  <a:lnTo>
                    <a:pt x="3077774" y="227468"/>
                  </a:lnTo>
                  <a:lnTo>
                    <a:pt x="3089611" y="231516"/>
                  </a:lnTo>
                  <a:lnTo>
                    <a:pt x="3101449" y="235074"/>
                  </a:lnTo>
                  <a:lnTo>
                    <a:pt x="3113286" y="238188"/>
                  </a:lnTo>
                  <a:lnTo>
                    <a:pt x="3125124" y="240904"/>
                  </a:lnTo>
                  <a:lnTo>
                    <a:pt x="3136962" y="243263"/>
                  </a:lnTo>
                  <a:lnTo>
                    <a:pt x="3148799" y="245307"/>
                  </a:lnTo>
                  <a:lnTo>
                    <a:pt x="3160637" y="247073"/>
                  </a:lnTo>
                  <a:lnTo>
                    <a:pt x="3172474" y="248596"/>
                  </a:lnTo>
                  <a:lnTo>
                    <a:pt x="3184312" y="249907"/>
                  </a:lnTo>
                  <a:lnTo>
                    <a:pt x="3196149" y="251032"/>
                  </a:lnTo>
                  <a:lnTo>
                    <a:pt x="3207987" y="251998"/>
                  </a:lnTo>
                  <a:lnTo>
                    <a:pt x="3219825" y="252826"/>
                  </a:lnTo>
                  <a:lnTo>
                    <a:pt x="3231662" y="253534"/>
                  </a:lnTo>
                  <a:lnTo>
                    <a:pt x="3243500" y="254140"/>
                  </a:lnTo>
                  <a:lnTo>
                    <a:pt x="3255337" y="254657"/>
                  </a:lnTo>
                  <a:lnTo>
                    <a:pt x="3267175" y="255099"/>
                  </a:lnTo>
                  <a:lnTo>
                    <a:pt x="3279013" y="255476"/>
                  </a:lnTo>
                  <a:lnTo>
                    <a:pt x="3290850" y="255798"/>
                  </a:lnTo>
                  <a:lnTo>
                    <a:pt x="3302688" y="256073"/>
                  </a:lnTo>
                  <a:lnTo>
                    <a:pt x="3314525" y="256307"/>
                  </a:lnTo>
                  <a:lnTo>
                    <a:pt x="3326363" y="256506"/>
                  </a:lnTo>
                  <a:lnTo>
                    <a:pt x="3338201" y="256676"/>
                  </a:lnTo>
                  <a:lnTo>
                    <a:pt x="3350038" y="256821"/>
                  </a:lnTo>
                  <a:lnTo>
                    <a:pt x="3361876" y="256944"/>
                  </a:lnTo>
                  <a:lnTo>
                    <a:pt x="3373713" y="257049"/>
                  </a:lnTo>
                  <a:lnTo>
                    <a:pt x="3385551" y="257138"/>
                  </a:lnTo>
                  <a:lnTo>
                    <a:pt x="3397389" y="257214"/>
                  </a:lnTo>
                  <a:lnTo>
                    <a:pt x="3409226" y="257279"/>
                  </a:lnTo>
                  <a:lnTo>
                    <a:pt x="3421064" y="257334"/>
                  </a:lnTo>
                  <a:lnTo>
                    <a:pt x="3432901" y="257381"/>
                  </a:lnTo>
                  <a:lnTo>
                    <a:pt x="3444739" y="257421"/>
                  </a:lnTo>
                  <a:lnTo>
                    <a:pt x="3456576" y="257455"/>
                  </a:lnTo>
                  <a:lnTo>
                    <a:pt x="3468414" y="257484"/>
                  </a:lnTo>
                  <a:lnTo>
                    <a:pt x="3480252" y="257508"/>
                  </a:lnTo>
                  <a:lnTo>
                    <a:pt x="3492089" y="257529"/>
                  </a:lnTo>
                  <a:lnTo>
                    <a:pt x="3503927" y="257547"/>
                  </a:lnTo>
                  <a:lnTo>
                    <a:pt x="3515764" y="257562"/>
                  </a:lnTo>
                  <a:lnTo>
                    <a:pt x="3515764" y="257562"/>
                  </a:lnTo>
                  <a:lnTo>
                    <a:pt x="3527602" y="257547"/>
                  </a:lnTo>
                  <a:lnTo>
                    <a:pt x="3539440" y="257529"/>
                  </a:lnTo>
                  <a:lnTo>
                    <a:pt x="3551277" y="257508"/>
                  </a:lnTo>
                  <a:lnTo>
                    <a:pt x="3563115" y="257484"/>
                  </a:lnTo>
                  <a:lnTo>
                    <a:pt x="3574952" y="257455"/>
                  </a:lnTo>
                  <a:lnTo>
                    <a:pt x="3586790" y="257421"/>
                  </a:lnTo>
                  <a:lnTo>
                    <a:pt x="3598628" y="257381"/>
                  </a:lnTo>
                  <a:lnTo>
                    <a:pt x="3610465" y="257334"/>
                  </a:lnTo>
                  <a:lnTo>
                    <a:pt x="3622303" y="257279"/>
                  </a:lnTo>
                  <a:lnTo>
                    <a:pt x="3634140" y="257214"/>
                  </a:lnTo>
                  <a:lnTo>
                    <a:pt x="3645978" y="257138"/>
                  </a:lnTo>
                  <a:lnTo>
                    <a:pt x="3657816" y="257049"/>
                  </a:lnTo>
                  <a:lnTo>
                    <a:pt x="3669653" y="256944"/>
                  </a:lnTo>
                  <a:lnTo>
                    <a:pt x="3681491" y="256821"/>
                  </a:lnTo>
                  <a:lnTo>
                    <a:pt x="3693328" y="256676"/>
                  </a:lnTo>
                  <a:lnTo>
                    <a:pt x="3705166" y="256506"/>
                  </a:lnTo>
                  <a:lnTo>
                    <a:pt x="3717004" y="256307"/>
                  </a:lnTo>
                  <a:lnTo>
                    <a:pt x="3728841" y="256073"/>
                  </a:lnTo>
                  <a:lnTo>
                    <a:pt x="3740679" y="255798"/>
                  </a:lnTo>
                  <a:lnTo>
                    <a:pt x="3752516" y="255476"/>
                  </a:lnTo>
                  <a:lnTo>
                    <a:pt x="3764354" y="255099"/>
                  </a:lnTo>
                  <a:lnTo>
                    <a:pt x="3776191" y="254657"/>
                  </a:lnTo>
                  <a:lnTo>
                    <a:pt x="3788029" y="254140"/>
                  </a:lnTo>
                  <a:lnTo>
                    <a:pt x="3799867" y="253534"/>
                  </a:lnTo>
                  <a:lnTo>
                    <a:pt x="3811704" y="252826"/>
                  </a:lnTo>
                  <a:lnTo>
                    <a:pt x="3823542" y="251998"/>
                  </a:lnTo>
                  <a:lnTo>
                    <a:pt x="3835379" y="251032"/>
                  </a:lnTo>
                  <a:lnTo>
                    <a:pt x="3847217" y="249907"/>
                  </a:lnTo>
                  <a:lnTo>
                    <a:pt x="3859055" y="248596"/>
                  </a:lnTo>
                  <a:lnTo>
                    <a:pt x="3870892" y="247073"/>
                  </a:lnTo>
                  <a:lnTo>
                    <a:pt x="3882730" y="245307"/>
                  </a:lnTo>
                  <a:lnTo>
                    <a:pt x="3894567" y="243263"/>
                  </a:lnTo>
                  <a:lnTo>
                    <a:pt x="3906405" y="240904"/>
                  </a:lnTo>
                  <a:lnTo>
                    <a:pt x="3918243" y="238188"/>
                  </a:lnTo>
                  <a:lnTo>
                    <a:pt x="3930080" y="235074"/>
                  </a:lnTo>
                  <a:lnTo>
                    <a:pt x="3941918" y="231516"/>
                  </a:lnTo>
                  <a:lnTo>
                    <a:pt x="3953755" y="227468"/>
                  </a:lnTo>
                  <a:lnTo>
                    <a:pt x="3965593" y="222888"/>
                  </a:lnTo>
                  <a:lnTo>
                    <a:pt x="3977431" y="217735"/>
                  </a:lnTo>
                  <a:lnTo>
                    <a:pt x="3989268" y="211975"/>
                  </a:lnTo>
                  <a:lnTo>
                    <a:pt x="4001106" y="205582"/>
                  </a:lnTo>
                  <a:lnTo>
                    <a:pt x="4012943" y="198543"/>
                  </a:lnTo>
                  <a:lnTo>
                    <a:pt x="4024781" y="190862"/>
                  </a:lnTo>
                  <a:lnTo>
                    <a:pt x="4036619" y="182560"/>
                  </a:lnTo>
                  <a:lnTo>
                    <a:pt x="4048456" y="173680"/>
                  </a:lnTo>
                  <a:lnTo>
                    <a:pt x="4060294" y="164287"/>
                  </a:lnTo>
                  <a:lnTo>
                    <a:pt x="4072131" y="154466"/>
                  </a:lnTo>
                  <a:lnTo>
                    <a:pt x="4083969" y="144325"/>
                  </a:lnTo>
                  <a:lnTo>
                    <a:pt x="4095806" y="133985"/>
                  </a:lnTo>
                  <a:lnTo>
                    <a:pt x="4107644" y="123577"/>
                  </a:lnTo>
                  <a:lnTo>
                    <a:pt x="4119482" y="113237"/>
                  </a:lnTo>
                  <a:lnTo>
                    <a:pt x="4131319" y="103095"/>
                  </a:lnTo>
                  <a:lnTo>
                    <a:pt x="4143157" y="93275"/>
                  </a:lnTo>
                  <a:lnTo>
                    <a:pt x="4154994" y="83882"/>
                  </a:lnTo>
                  <a:lnTo>
                    <a:pt x="4166832" y="75002"/>
                  </a:lnTo>
                  <a:lnTo>
                    <a:pt x="4178670" y="66700"/>
                  </a:lnTo>
                  <a:lnTo>
                    <a:pt x="4190507" y="59019"/>
                  </a:lnTo>
                  <a:lnTo>
                    <a:pt x="4202345" y="51980"/>
                  </a:lnTo>
                  <a:lnTo>
                    <a:pt x="4214182" y="45587"/>
                  </a:lnTo>
                  <a:lnTo>
                    <a:pt x="4226020" y="39826"/>
                  </a:lnTo>
                  <a:lnTo>
                    <a:pt x="4237858" y="34673"/>
                  </a:lnTo>
                  <a:lnTo>
                    <a:pt x="4249695" y="30093"/>
                  </a:lnTo>
                  <a:lnTo>
                    <a:pt x="4261533" y="26046"/>
                  </a:lnTo>
                  <a:lnTo>
                    <a:pt x="4273370" y="22488"/>
                  </a:lnTo>
                  <a:lnTo>
                    <a:pt x="4285208" y="19373"/>
                  </a:lnTo>
                  <a:lnTo>
                    <a:pt x="4297046" y="16658"/>
                  </a:lnTo>
                  <a:lnTo>
                    <a:pt x="4308883" y="14299"/>
                  </a:lnTo>
                  <a:lnTo>
                    <a:pt x="4320721" y="12255"/>
                  </a:lnTo>
                  <a:lnTo>
                    <a:pt x="4332558" y="10488"/>
                  </a:lnTo>
                  <a:lnTo>
                    <a:pt x="4344396" y="8966"/>
                  </a:lnTo>
                  <a:lnTo>
                    <a:pt x="4356234" y="7655"/>
                  </a:lnTo>
                  <a:lnTo>
                    <a:pt x="4368071" y="6530"/>
                  </a:lnTo>
                  <a:lnTo>
                    <a:pt x="4379909" y="5564"/>
                  </a:lnTo>
                  <a:lnTo>
                    <a:pt x="4391746" y="4736"/>
                  </a:lnTo>
                  <a:lnTo>
                    <a:pt x="4403584" y="4028"/>
                  </a:lnTo>
                  <a:lnTo>
                    <a:pt x="4415421" y="3422"/>
                  </a:lnTo>
                  <a:lnTo>
                    <a:pt x="4427259" y="2905"/>
                  </a:lnTo>
                  <a:lnTo>
                    <a:pt x="4439097" y="2463"/>
                  </a:lnTo>
                  <a:lnTo>
                    <a:pt x="4450934" y="2085"/>
                  </a:lnTo>
                  <a:lnTo>
                    <a:pt x="4462772" y="1764"/>
                  </a:lnTo>
                  <a:lnTo>
                    <a:pt x="4474609" y="1489"/>
                  </a:lnTo>
                  <a:lnTo>
                    <a:pt x="4486447" y="1255"/>
                  </a:lnTo>
                  <a:lnTo>
                    <a:pt x="4498285" y="1056"/>
                  </a:lnTo>
                  <a:lnTo>
                    <a:pt x="4510122" y="886"/>
                  </a:lnTo>
                  <a:lnTo>
                    <a:pt x="4521960" y="741"/>
                  </a:lnTo>
                  <a:lnTo>
                    <a:pt x="4533797" y="618"/>
                  </a:lnTo>
                  <a:lnTo>
                    <a:pt x="4545635" y="513"/>
                  </a:lnTo>
                  <a:lnTo>
                    <a:pt x="4557473" y="424"/>
                  </a:lnTo>
                  <a:lnTo>
                    <a:pt x="4569310" y="348"/>
                  </a:lnTo>
                  <a:lnTo>
                    <a:pt x="4581148" y="283"/>
                  </a:lnTo>
                  <a:lnTo>
                    <a:pt x="4592985" y="228"/>
                  </a:lnTo>
                  <a:lnTo>
                    <a:pt x="4604823" y="181"/>
                  </a:lnTo>
                  <a:lnTo>
                    <a:pt x="4616661" y="141"/>
                  </a:lnTo>
                  <a:lnTo>
                    <a:pt x="4628498" y="107"/>
                  </a:lnTo>
                  <a:lnTo>
                    <a:pt x="4640336" y="78"/>
                  </a:lnTo>
                  <a:lnTo>
                    <a:pt x="4652173" y="53"/>
                  </a:lnTo>
                  <a:lnTo>
                    <a:pt x="4664011" y="32"/>
                  </a:lnTo>
                  <a:lnTo>
                    <a:pt x="4675849" y="15"/>
                  </a:lnTo>
                  <a:lnTo>
                    <a:pt x="4687686" y="0"/>
                  </a:lnTo>
                </a:path>
              </a:pathLst>
            </a:custGeom>
            <a:ln w="40651" cap="flat">
              <a:solidFill>
                <a:srgbClr val="E8E8E8">
                  <a:alpha val="100000"/>
                </a:srgbClr>
              </a:solidFill>
              <a:prstDash val="solid"/>
              <a:round/>
            </a:ln>
          </p:spPr>
          <p:txBody>
            <a:bodyPr/>
            <a:lstStyle/>
            <a:p/>
          </p:txBody>
        </p:sp>
        <p:sp>
          <p:nvSpPr>
            <p:cNvPr id="37" name="pl37"/>
            <p:cNvSpPr/>
            <p:nvPr/>
          </p:nvSpPr>
          <p:spPr>
            <a:xfrm>
              <a:off x="2482351" y="2451461"/>
              <a:ext cx="4687686" cy="1030770"/>
            </a:xfrm>
            <a:custGeom>
              <a:avLst/>
              <a:pathLst>
                <a:path w="4687686" h="1030770">
                  <a:moveTo>
                    <a:pt x="0" y="773207"/>
                  </a:moveTo>
                  <a:lnTo>
                    <a:pt x="11837" y="773222"/>
                  </a:lnTo>
                  <a:lnTo>
                    <a:pt x="23675" y="773240"/>
                  </a:lnTo>
                  <a:lnTo>
                    <a:pt x="35512" y="773261"/>
                  </a:lnTo>
                  <a:lnTo>
                    <a:pt x="47350" y="773285"/>
                  </a:lnTo>
                  <a:lnTo>
                    <a:pt x="59187" y="773314"/>
                  </a:lnTo>
                  <a:lnTo>
                    <a:pt x="71025" y="773348"/>
                  </a:lnTo>
                  <a:lnTo>
                    <a:pt x="82863" y="773388"/>
                  </a:lnTo>
                  <a:lnTo>
                    <a:pt x="94700" y="773435"/>
                  </a:lnTo>
                  <a:lnTo>
                    <a:pt x="106538" y="773490"/>
                  </a:lnTo>
                  <a:lnTo>
                    <a:pt x="118375" y="773555"/>
                  </a:lnTo>
                  <a:lnTo>
                    <a:pt x="130213" y="773631"/>
                  </a:lnTo>
                  <a:lnTo>
                    <a:pt x="142051" y="773720"/>
                  </a:lnTo>
                  <a:lnTo>
                    <a:pt x="153888" y="773825"/>
                  </a:lnTo>
                  <a:lnTo>
                    <a:pt x="165726" y="773948"/>
                  </a:lnTo>
                  <a:lnTo>
                    <a:pt x="177563" y="774093"/>
                  </a:lnTo>
                  <a:lnTo>
                    <a:pt x="189401" y="774263"/>
                  </a:lnTo>
                  <a:lnTo>
                    <a:pt x="201239" y="774462"/>
                  </a:lnTo>
                  <a:lnTo>
                    <a:pt x="213076" y="774696"/>
                  </a:lnTo>
                  <a:lnTo>
                    <a:pt x="224914" y="774971"/>
                  </a:lnTo>
                  <a:lnTo>
                    <a:pt x="236751" y="775293"/>
                  </a:lnTo>
                  <a:lnTo>
                    <a:pt x="248589" y="775670"/>
                  </a:lnTo>
                  <a:lnTo>
                    <a:pt x="260427" y="776112"/>
                  </a:lnTo>
                  <a:lnTo>
                    <a:pt x="272264" y="776629"/>
                  </a:lnTo>
                  <a:lnTo>
                    <a:pt x="284102" y="777235"/>
                  </a:lnTo>
                  <a:lnTo>
                    <a:pt x="295939" y="777943"/>
                  </a:lnTo>
                  <a:lnTo>
                    <a:pt x="307777" y="778771"/>
                  </a:lnTo>
                  <a:lnTo>
                    <a:pt x="319614" y="779737"/>
                  </a:lnTo>
                  <a:lnTo>
                    <a:pt x="331452" y="780862"/>
                  </a:lnTo>
                  <a:lnTo>
                    <a:pt x="343290" y="782173"/>
                  </a:lnTo>
                  <a:lnTo>
                    <a:pt x="355127" y="783696"/>
                  </a:lnTo>
                  <a:lnTo>
                    <a:pt x="366965" y="785462"/>
                  </a:lnTo>
                  <a:lnTo>
                    <a:pt x="378802" y="787506"/>
                  </a:lnTo>
                  <a:lnTo>
                    <a:pt x="390640" y="789865"/>
                  </a:lnTo>
                  <a:lnTo>
                    <a:pt x="402478" y="792581"/>
                  </a:lnTo>
                  <a:lnTo>
                    <a:pt x="414315" y="795695"/>
                  </a:lnTo>
                  <a:lnTo>
                    <a:pt x="426153" y="799253"/>
                  </a:lnTo>
                  <a:lnTo>
                    <a:pt x="437990" y="803301"/>
                  </a:lnTo>
                  <a:lnTo>
                    <a:pt x="449828" y="807881"/>
                  </a:lnTo>
                  <a:lnTo>
                    <a:pt x="461666" y="813034"/>
                  </a:lnTo>
                  <a:lnTo>
                    <a:pt x="473503" y="818794"/>
                  </a:lnTo>
                  <a:lnTo>
                    <a:pt x="485341" y="825187"/>
                  </a:lnTo>
                  <a:lnTo>
                    <a:pt x="497178" y="832226"/>
                  </a:lnTo>
                  <a:lnTo>
                    <a:pt x="509016" y="839907"/>
                  </a:lnTo>
                  <a:lnTo>
                    <a:pt x="520854" y="848209"/>
                  </a:lnTo>
                  <a:lnTo>
                    <a:pt x="532691" y="857089"/>
                  </a:lnTo>
                  <a:lnTo>
                    <a:pt x="544529" y="866482"/>
                  </a:lnTo>
                  <a:lnTo>
                    <a:pt x="556366" y="876303"/>
                  </a:lnTo>
                  <a:lnTo>
                    <a:pt x="568204" y="886444"/>
                  </a:lnTo>
                  <a:lnTo>
                    <a:pt x="580042" y="896784"/>
                  </a:lnTo>
                  <a:lnTo>
                    <a:pt x="591879" y="907192"/>
                  </a:lnTo>
                  <a:lnTo>
                    <a:pt x="603717" y="917532"/>
                  </a:lnTo>
                  <a:lnTo>
                    <a:pt x="615554" y="927674"/>
                  </a:lnTo>
                  <a:lnTo>
                    <a:pt x="627392" y="937494"/>
                  </a:lnTo>
                  <a:lnTo>
                    <a:pt x="639229" y="946887"/>
                  </a:lnTo>
                  <a:lnTo>
                    <a:pt x="651067" y="955767"/>
                  </a:lnTo>
                  <a:lnTo>
                    <a:pt x="662905" y="964069"/>
                  </a:lnTo>
                  <a:lnTo>
                    <a:pt x="674742" y="971750"/>
                  </a:lnTo>
                  <a:lnTo>
                    <a:pt x="686580" y="978789"/>
                  </a:lnTo>
                  <a:lnTo>
                    <a:pt x="698417" y="985182"/>
                  </a:lnTo>
                  <a:lnTo>
                    <a:pt x="710255" y="990943"/>
                  </a:lnTo>
                  <a:lnTo>
                    <a:pt x="722093" y="996096"/>
                  </a:lnTo>
                  <a:lnTo>
                    <a:pt x="733930" y="1000676"/>
                  </a:lnTo>
                  <a:lnTo>
                    <a:pt x="745768" y="1004723"/>
                  </a:lnTo>
                  <a:lnTo>
                    <a:pt x="757605" y="1008281"/>
                  </a:lnTo>
                  <a:lnTo>
                    <a:pt x="769443" y="1011396"/>
                  </a:lnTo>
                  <a:lnTo>
                    <a:pt x="781281" y="1014111"/>
                  </a:lnTo>
                  <a:lnTo>
                    <a:pt x="793118" y="1016470"/>
                  </a:lnTo>
                  <a:lnTo>
                    <a:pt x="804956" y="1018514"/>
                  </a:lnTo>
                  <a:lnTo>
                    <a:pt x="816793" y="1020281"/>
                  </a:lnTo>
                  <a:lnTo>
                    <a:pt x="828631" y="1021803"/>
                  </a:lnTo>
                  <a:lnTo>
                    <a:pt x="840469" y="1023114"/>
                  </a:lnTo>
                  <a:lnTo>
                    <a:pt x="852306" y="1024239"/>
                  </a:lnTo>
                  <a:lnTo>
                    <a:pt x="864144" y="1025205"/>
                  </a:lnTo>
                  <a:lnTo>
                    <a:pt x="875981" y="1026033"/>
                  </a:lnTo>
                  <a:lnTo>
                    <a:pt x="887819" y="1026741"/>
                  </a:lnTo>
                  <a:lnTo>
                    <a:pt x="899657" y="1027347"/>
                  </a:lnTo>
                  <a:lnTo>
                    <a:pt x="911494" y="1027864"/>
                  </a:lnTo>
                  <a:lnTo>
                    <a:pt x="923332" y="1028306"/>
                  </a:lnTo>
                  <a:lnTo>
                    <a:pt x="935169" y="1028684"/>
                  </a:lnTo>
                  <a:lnTo>
                    <a:pt x="947007" y="1029005"/>
                  </a:lnTo>
                  <a:lnTo>
                    <a:pt x="958844" y="1029280"/>
                  </a:lnTo>
                  <a:lnTo>
                    <a:pt x="970682" y="1029514"/>
                  </a:lnTo>
                  <a:lnTo>
                    <a:pt x="982520" y="1029713"/>
                  </a:lnTo>
                  <a:lnTo>
                    <a:pt x="994357" y="1029883"/>
                  </a:lnTo>
                  <a:lnTo>
                    <a:pt x="1006195" y="1030028"/>
                  </a:lnTo>
                  <a:lnTo>
                    <a:pt x="1018032" y="1030151"/>
                  </a:lnTo>
                  <a:lnTo>
                    <a:pt x="1029870" y="1030256"/>
                  </a:lnTo>
                  <a:lnTo>
                    <a:pt x="1041708" y="1030345"/>
                  </a:lnTo>
                  <a:lnTo>
                    <a:pt x="1053545" y="1030421"/>
                  </a:lnTo>
                  <a:lnTo>
                    <a:pt x="1065383" y="1030486"/>
                  </a:lnTo>
                  <a:lnTo>
                    <a:pt x="1077220" y="1030541"/>
                  </a:lnTo>
                  <a:lnTo>
                    <a:pt x="1089058" y="1030588"/>
                  </a:lnTo>
                  <a:lnTo>
                    <a:pt x="1100896" y="1030628"/>
                  </a:lnTo>
                  <a:lnTo>
                    <a:pt x="1112733" y="1030662"/>
                  </a:lnTo>
                  <a:lnTo>
                    <a:pt x="1124571" y="1030691"/>
                  </a:lnTo>
                  <a:lnTo>
                    <a:pt x="1136408" y="1030716"/>
                  </a:lnTo>
                  <a:lnTo>
                    <a:pt x="1148246" y="1030737"/>
                  </a:lnTo>
                  <a:lnTo>
                    <a:pt x="1160084" y="1030754"/>
                  </a:lnTo>
                  <a:lnTo>
                    <a:pt x="1171921" y="1030770"/>
                  </a:lnTo>
                  <a:lnTo>
                    <a:pt x="1171921" y="1030683"/>
                  </a:lnTo>
                  <a:lnTo>
                    <a:pt x="1183759" y="1030653"/>
                  </a:lnTo>
                  <a:lnTo>
                    <a:pt x="1195596" y="1030617"/>
                  </a:lnTo>
                  <a:lnTo>
                    <a:pt x="1207434" y="1030575"/>
                  </a:lnTo>
                  <a:lnTo>
                    <a:pt x="1219272" y="1030526"/>
                  </a:lnTo>
                  <a:lnTo>
                    <a:pt x="1231109" y="1030468"/>
                  </a:lnTo>
                  <a:lnTo>
                    <a:pt x="1242947" y="1030400"/>
                  </a:lnTo>
                  <a:lnTo>
                    <a:pt x="1254784" y="1030320"/>
                  </a:lnTo>
                  <a:lnTo>
                    <a:pt x="1266622" y="1030227"/>
                  </a:lnTo>
                  <a:lnTo>
                    <a:pt x="1278459" y="1030116"/>
                  </a:lnTo>
                  <a:lnTo>
                    <a:pt x="1290297" y="1029987"/>
                  </a:lnTo>
                  <a:lnTo>
                    <a:pt x="1302135" y="1029835"/>
                  </a:lnTo>
                  <a:lnTo>
                    <a:pt x="1313972" y="1029656"/>
                  </a:lnTo>
                  <a:lnTo>
                    <a:pt x="1325810" y="1029446"/>
                  </a:lnTo>
                  <a:lnTo>
                    <a:pt x="1337647" y="1029200"/>
                  </a:lnTo>
                  <a:lnTo>
                    <a:pt x="1349485" y="1028910"/>
                  </a:lnTo>
                  <a:lnTo>
                    <a:pt x="1361323" y="1028571"/>
                  </a:lnTo>
                  <a:lnTo>
                    <a:pt x="1373160" y="1028172"/>
                  </a:lnTo>
                  <a:lnTo>
                    <a:pt x="1384998" y="1027704"/>
                  </a:lnTo>
                  <a:lnTo>
                    <a:pt x="1396835" y="1027155"/>
                  </a:lnTo>
                  <a:lnTo>
                    <a:pt x="1408673" y="1026511"/>
                  </a:lnTo>
                  <a:lnTo>
                    <a:pt x="1420511" y="1025757"/>
                  </a:lnTo>
                  <a:lnTo>
                    <a:pt x="1432348" y="1024873"/>
                  </a:lnTo>
                  <a:lnTo>
                    <a:pt x="1444186" y="1023837"/>
                  </a:lnTo>
                  <a:lnTo>
                    <a:pt x="1456023" y="1022626"/>
                  </a:lnTo>
                  <a:lnTo>
                    <a:pt x="1467861" y="1021209"/>
                  </a:lnTo>
                  <a:lnTo>
                    <a:pt x="1479699" y="1019554"/>
                  </a:lnTo>
                  <a:lnTo>
                    <a:pt x="1491536" y="1017623"/>
                  </a:lnTo>
                  <a:lnTo>
                    <a:pt x="1503374" y="1015372"/>
                  </a:lnTo>
                  <a:lnTo>
                    <a:pt x="1515211" y="1012751"/>
                  </a:lnTo>
                  <a:lnTo>
                    <a:pt x="1527049" y="1009705"/>
                  </a:lnTo>
                  <a:lnTo>
                    <a:pt x="1538887" y="1006173"/>
                  </a:lnTo>
                  <a:lnTo>
                    <a:pt x="1550724" y="1002085"/>
                  </a:lnTo>
                  <a:lnTo>
                    <a:pt x="1562562" y="997366"/>
                  </a:lnTo>
                  <a:lnTo>
                    <a:pt x="1574399" y="991935"/>
                  </a:lnTo>
                  <a:lnTo>
                    <a:pt x="1586237" y="985706"/>
                  </a:lnTo>
                  <a:lnTo>
                    <a:pt x="1598074" y="978590"/>
                  </a:lnTo>
                  <a:lnTo>
                    <a:pt x="1609912" y="970495"/>
                  </a:lnTo>
                  <a:lnTo>
                    <a:pt x="1621750" y="961335"/>
                  </a:lnTo>
                  <a:lnTo>
                    <a:pt x="1633587" y="951029"/>
                  </a:lnTo>
                  <a:lnTo>
                    <a:pt x="1645425" y="939508"/>
                  </a:lnTo>
                  <a:lnTo>
                    <a:pt x="1657262" y="926722"/>
                  </a:lnTo>
                  <a:lnTo>
                    <a:pt x="1669100" y="912645"/>
                  </a:lnTo>
                  <a:lnTo>
                    <a:pt x="1680938" y="897283"/>
                  </a:lnTo>
                  <a:lnTo>
                    <a:pt x="1692775" y="880679"/>
                  </a:lnTo>
                  <a:lnTo>
                    <a:pt x="1704613" y="862919"/>
                  </a:lnTo>
                  <a:lnTo>
                    <a:pt x="1716450" y="844132"/>
                  </a:lnTo>
                  <a:lnTo>
                    <a:pt x="1728288" y="824491"/>
                  </a:lnTo>
                  <a:lnTo>
                    <a:pt x="1740126" y="804209"/>
                  </a:lnTo>
                  <a:lnTo>
                    <a:pt x="1751963" y="783528"/>
                  </a:lnTo>
                  <a:lnTo>
                    <a:pt x="1763801" y="762712"/>
                  </a:lnTo>
                  <a:lnTo>
                    <a:pt x="1775638" y="742032"/>
                  </a:lnTo>
                  <a:lnTo>
                    <a:pt x="1787476" y="721749"/>
                  </a:lnTo>
                  <a:lnTo>
                    <a:pt x="1799314" y="702109"/>
                  </a:lnTo>
                  <a:lnTo>
                    <a:pt x="1811151" y="683322"/>
                  </a:lnTo>
                  <a:lnTo>
                    <a:pt x="1822989" y="665562"/>
                  </a:lnTo>
                  <a:lnTo>
                    <a:pt x="1834826" y="648958"/>
                  </a:lnTo>
                  <a:lnTo>
                    <a:pt x="1846664" y="633595"/>
                  </a:lnTo>
                  <a:lnTo>
                    <a:pt x="1858502" y="619518"/>
                  </a:lnTo>
                  <a:lnTo>
                    <a:pt x="1870339" y="606732"/>
                  </a:lnTo>
                  <a:lnTo>
                    <a:pt x="1882177" y="595211"/>
                  </a:lnTo>
                  <a:lnTo>
                    <a:pt x="1894014" y="584905"/>
                  </a:lnTo>
                  <a:lnTo>
                    <a:pt x="1905852" y="575745"/>
                  </a:lnTo>
                  <a:lnTo>
                    <a:pt x="1917689" y="567651"/>
                  </a:lnTo>
                  <a:lnTo>
                    <a:pt x="1929527" y="560534"/>
                  </a:lnTo>
                  <a:lnTo>
                    <a:pt x="1941365" y="554305"/>
                  </a:lnTo>
                  <a:lnTo>
                    <a:pt x="1953202" y="548874"/>
                  </a:lnTo>
                  <a:lnTo>
                    <a:pt x="1965040" y="544155"/>
                  </a:lnTo>
                  <a:lnTo>
                    <a:pt x="1976877" y="540067"/>
                  </a:lnTo>
                  <a:lnTo>
                    <a:pt x="1988715" y="536535"/>
                  </a:lnTo>
                  <a:lnTo>
                    <a:pt x="2000553" y="533490"/>
                  </a:lnTo>
                  <a:lnTo>
                    <a:pt x="2012390" y="530869"/>
                  </a:lnTo>
                  <a:lnTo>
                    <a:pt x="2024228" y="528617"/>
                  </a:lnTo>
                  <a:lnTo>
                    <a:pt x="2036065" y="526686"/>
                  </a:lnTo>
                  <a:lnTo>
                    <a:pt x="2047903" y="525031"/>
                  </a:lnTo>
                  <a:lnTo>
                    <a:pt x="2059741" y="523614"/>
                  </a:lnTo>
                  <a:lnTo>
                    <a:pt x="2071578" y="522403"/>
                  </a:lnTo>
                  <a:lnTo>
                    <a:pt x="2083416" y="521368"/>
                  </a:lnTo>
                  <a:lnTo>
                    <a:pt x="2095253" y="520484"/>
                  </a:lnTo>
                  <a:lnTo>
                    <a:pt x="2107091" y="519729"/>
                  </a:lnTo>
                  <a:lnTo>
                    <a:pt x="2118929" y="519085"/>
                  </a:lnTo>
                  <a:lnTo>
                    <a:pt x="2130766" y="518537"/>
                  </a:lnTo>
                  <a:lnTo>
                    <a:pt x="2142604" y="518069"/>
                  </a:lnTo>
                  <a:lnTo>
                    <a:pt x="2154441" y="517670"/>
                  </a:lnTo>
                  <a:lnTo>
                    <a:pt x="2166279" y="517330"/>
                  </a:lnTo>
                  <a:lnTo>
                    <a:pt x="2178117" y="517041"/>
                  </a:lnTo>
                  <a:lnTo>
                    <a:pt x="2189954" y="516794"/>
                  </a:lnTo>
                  <a:lnTo>
                    <a:pt x="2201792" y="516584"/>
                  </a:lnTo>
                  <a:lnTo>
                    <a:pt x="2213629" y="516406"/>
                  </a:lnTo>
                  <a:lnTo>
                    <a:pt x="2225467" y="516253"/>
                  </a:lnTo>
                  <a:lnTo>
                    <a:pt x="2237304" y="516124"/>
                  </a:lnTo>
                  <a:lnTo>
                    <a:pt x="2249142" y="516014"/>
                  </a:lnTo>
                  <a:lnTo>
                    <a:pt x="2260980" y="515920"/>
                  </a:lnTo>
                  <a:lnTo>
                    <a:pt x="2272817" y="515840"/>
                  </a:lnTo>
                  <a:lnTo>
                    <a:pt x="2284655" y="515772"/>
                  </a:lnTo>
                  <a:lnTo>
                    <a:pt x="2296492" y="515714"/>
                  </a:lnTo>
                  <a:lnTo>
                    <a:pt x="2308330" y="515665"/>
                  </a:lnTo>
                  <a:lnTo>
                    <a:pt x="2320168" y="515623"/>
                  </a:lnTo>
                  <a:lnTo>
                    <a:pt x="2332005" y="515588"/>
                  </a:lnTo>
                  <a:lnTo>
                    <a:pt x="2343843" y="515557"/>
                  </a:lnTo>
                  <a:lnTo>
                    <a:pt x="2343843" y="515298"/>
                  </a:lnTo>
                  <a:lnTo>
                    <a:pt x="2355680" y="515283"/>
                  </a:lnTo>
                  <a:lnTo>
                    <a:pt x="2367518" y="515265"/>
                  </a:lnTo>
                  <a:lnTo>
                    <a:pt x="2379356" y="515244"/>
                  </a:lnTo>
                  <a:lnTo>
                    <a:pt x="2391193" y="515220"/>
                  </a:lnTo>
                  <a:lnTo>
                    <a:pt x="2403031" y="515191"/>
                  </a:lnTo>
                  <a:lnTo>
                    <a:pt x="2414868" y="515157"/>
                  </a:lnTo>
                  <a:lnTo>
                    <a:pt x="2426706" y="515117"/>
                  </a:lnTo>
                  <a:lnTo>
                    <a:pt x="2438544" y="515070"/>
                  </a:lnTo>
                  <a:lnTo>
                    <a:pt x="2450381" y="515015"/>
                  </a:lnTo>
                  <a:lnTo>
                    <a:pt x="2462219" y="514950"/>
                  </a:lnTo>
                  <a:lnTo>
                    <a:pt x="2474056" y="514874"/>
                  </a:lnTo>
                  <a:lnTo>
                    <a:pt x="2485894" y="514785"/>
                  </a:lnTo>
                  <a:lnTo>
                    <a:pt x="2497732" y="514680"/>
                  </a:lnTo>
                  <a:lnTo>
                    <a:pt x="2509569" y="514556"/>
                  </a:lnTo>
                  <a:lnTo>
                    <a:pt x="2521407" y="514412"/>
                  </a:lnTo>
                  <a:lnTo>
                    <a:pt x="2533244" y="514242"/>
                  </a:lnTo>
                  <a:lnTo>
                    <a:pt x="2545082" y="514042"/>
                  </a:lnTo>
                  <a:lnTo>
                    <a:pt x="2556919" y="513809"/>
                  </a:lnTo>
                  <a:lnTo>
                    <a:pt x="2568757" y="513534"/>
                  </a:lnTo>
                  <a:lnTo>
                    <a:pt x="2580595" y="513212"/>
                  </a:lnTo>
                  <a:lnTo>
                    <a:pt x="2592432" y="512835"/>
                  </a:lnTo>
                  <a:lnTo>
                    <a:pt x="2604270" y="512393"/>
                  </a:lnTo>
                  <a:lnTo>
                    <a:pt x="2616107" y="511875"/>
                  </a:lnTo>
                  <a:lnTo>
                    <a:pt x="2627945" y="511270"/>
                  </a:lnTo>
                  <a:lnTo>
                    <a:pt x="2639783" y="510561"/>
                  </a:lnTo>
                  <a:lnTo>
                    <a:pt x="2651620" y="509734"/>
                  </a:lnTo>
                  <a:lnTo>
                    <a:pt x="2663458" y="508768"/>
                  </a:lnTo>
                  <a:lnTo>
                    <a:pt x="2675295" y="507642"/>
                  </a:lnTo>
                  <a:lnTo>
                    <a:pt x="2687133" y="506332"/>
                  </a:lnTo>
                  <a:lnTo>
                    <a:pt x="2698971" y="504809"/>
                  </a:lnTo>
                  <a:lnTo>
                    <a:pt x="2710808" y="503043"/>
                  </a:lnTo>
                  <a:lnTo>
                    <a:pt x="2722646" y="500999"/>
                  </a:lnTo>
                  <a:lnTo>
                    <a:pt x="2734483" y="498640"/>
                  </a:lnTo>
                  <a:lnTo>
                    <a:pt x="2746321" y="495924"/>
                  </a:lnTo>
                  <a:lnTo>
                    <a:pt x="2758159" y="492810"/>
                  </a:lnTo>
                  <a:lnTo>
                    <a:pt x="2769996" y="489251"/>
                  </a:lnTo>
                  <a:lnTo>
                    <a:pt x="2781834" y="485204"/>
                  </a:lnTo>
                  <a:lnTo>
                    <a:pt x="2793671" y="480624"/>
                  </a:lnTo>
                  <a:lnTo>
                    <a:pt x="2805509" y="475471"/>
                  </a:lnTo>
                  <a:lnTo>
                    <a:pt x="2817347" y="469711"/>
                  </a:lnTo>
                  <a:lnTo>
                    <a:pt x="2829184" y="463318"/>
                  </a:lnTo>
                  <a:lnTo>
                    <a:pt x="2841022" y="456279"/>
                  </a:lnTo>
                  <a:lnTo>
                    <a:pt x="2852859" y="448598"/>
                  </a:lnTo>
                  <a:lnTo>
                    <a:pt x="2864697" y="440296"/>
                  </a:lnTo>
                  <a:lnTo>
                    <a:pt x="2876534" y="431416"/>
                  </a:lnTo>
                  <a:lnTo>
                    <a:pt x="2888372" y="422022"/>
                  </a:lnTo>
                  <a:lnTo>
                    <a:pt x="2900210" y="412202"/>
                  </a:lnTo>
                  <a:lnTo>
                    <a:pt x="2912047" y="402061"/>
                  </a:lnTo>
                  <a:lnTo>
                    <a:pt x="2923885" y="391721"/>
                  </a:lnTo>
                  <a:lnTo>
                    <a:pt x="2935722" y="381313"/>
                  </a:lnTo>
                  <a:lnTo>
                    <a:pt x="2947560" y="370972"/>
                  </a:lnTo>
                  <a:lnTo>
                    <a:pt x="2959398" y="360831"/>
                  </a:lnTo>
                  <a:lnTo>
                    <a:pt x="2971235" y="351011"/>
                  </a:lnTo>
                  <a:lnTo>
                    <a:pt x="2983073" y="341617"/>
                  </a:lnTo>
                  <a:lnTo>
                    <a:pt x="2994910" y="332737"/>
                  </a:lnTo>
                  <a:lnTo>
                    <a:pt x="3006748" y="324435"/>
                  </a:lnTo>
                  <a:lnTo>
                    <a:pt x="3018586" y="316754"/>
                  </a:lnTo>
                  <a:lnTo>
                    <a:pt x="3030423" y="309716"/>
                  </a:lnTo>
                  <a:lnTo>
                    <a:pt x="3042261" y="303323"/>
                  </a:lnTo>
                  <a:lnTo>
                    <a:pt x="3054098" y="297562"/>
                  </a:lnTo>
                  <a:lnTo>
                    <a:pt x="3065936" y="292409"/>
                  </a:lnTo>
                  <a:lnTo>
                    <a:pt x="3077774" y="287829"/>
                  </a:lnTo>
                  <a:lnTo>
                    <a:pt x="3089611" y="283782"/>
                  </a:lnTo>
                  <a:lnTo>
                    <a:pt x="3101449" y="280224"/>
                  </a:lnTo>
                  <a:lnTo>
                    <a:pt x="3113286" y="277109"/>
                  </a:lnTo>
                  <a:lnTo>
                    <a:pt x="3125124" y="274394"/>
                  </a:lnTo>
                  <a:lnTo>
                    <a:pt x="3136962" y="272034"/>
                  </a:lnTo>
                  <a:lnTo>
                    <a:pt x="3148799" y="269990"/>
                  </a:lnTo>
                  <a:lnTo>
                    <a:pt x="3160637" y="268224"/>
                  </a:lnTo>
                  <a:lnTo>
                    <a:pt x="3172474" y="266701"/>
                  </a:lnTo>
                  <a:lnTo>
                    <a:pt x="3184312" y="265391"/>
                  </a:lnTo>
                  <a:lnTo>
                    <a:pt x="3196149" y="264265"/>
                  </a:lnTo>
                  <a:lnTo>
                    <a:pt x="3207987" y="263300"/>
                  </a:lnTo>
                  <a:lnTo>
                    <a:pt x="3219825" y="262472"/>
                  </a:lnTo>
                  <a:lnTo>
                    <a:pt x="3231662" y="261764"/>
                  </a:lnTo>
                  <a:lnTo>
                    <a:pt x="3243500" y="261158"/>
                  </a:lnTo>
                  <a:lnTo>
                    <a:pt x="3255337" y="260640"/>
                  </a:lnTo>
                  <a:lnTo>
                    <a:pt x="3267175" y="260198"/>
                  </a:lnTo>
                  <a:lnTo>
                    <a:pt x="3279013" y="259821"/>
                  </a:lnTo>
                  <a:lnTo>
                    <a:pt x="3290850" y="259499"/>
                  </a:lnTo>
                  <a:lnTo>
                    <a:pt x="3302688" y="259225"/>
                  </a:lnTo>
                  <a:lnTo>
                    <a:pt x="3314525" y="258991"/>
                  </a:lnTo>
                  <a:lnTo>
                    <a:pt x="3326363" y="258791"/>
                  </a:lnTo>
                  <a:lnTo>
                    <a:pt x="3338201" y="258622"/>
                  </a:lnTo>
                  <a:lnTo>
                    <a:pt x="3350038" y="258477"/>
                  </a:lnTo>
                  <a:lnTo>
                    <a:pt x="3361876" y="258354"/>
                  </a:lnTo>
                  <a:lnTo>
                    <a:pt x="3373713" y="258249"/>
                  </a:lnTo>
                  <a:lnTo>
                    <a:pt x="3385551" y="258159"/>
                  </a:lnTo>
                  <a:lnTo>
                    <a:pt x="3397389" y="258083"/>
                  </a:lnTo>
                  <a:lnTo>
                    <a:pt x="3409226" y="258019"/>
                  </a:lnTo>
                  <a:lnTo>
                    <a:pt x="3421064" y="257963"/>
                  </a:lnTo>
                  <a:lnTo>
                    <a:pt x="3432901" y="257917"/>
                  </a:lnTo>
                  <a:lnTo>
                    <a:pt x="3444739" y="257877"/>
                  </a:lnTo>
                  <a:lnTo>
                    <a:pt x="3456576" y="257843"/>
                  </a:lnTo>
                  <a:lnTo>
                    <a:pt x="3468414" y="257814"/>
                  </a:lnTo>
                  <a:lnTo>
                    <a:pt x="3480252" y="257789"/>
                  </a:lnTo>
                  <a:lnTo>
                    <a:pt x="3492089" y="257768"/>
                  </a:lnTo>
                  <a:lnTo>
                    <a:pt x="3503927" y="257750"/>
                  </a:lnTo>
                  <a:lnTo>
                    <a:pt x="3515764" y="257735"/>
                  </a:lnTo>
                  <a:lnTo>
                    <a:pt x="3515764" y="257562"/>
                  </a:lnTo>
                  <a:lnTo>
                    <a:pt x="3527602" y="257547"/>
                  </a:lnTo>
                  <a:lnTo>
                    <a:pt x="3539440" y="257529"/>
                  </a:lnTo>
                  <a:lnTo>
                    <a:pt x="3551277" y="257508"/>
                  </a:lnTo>
                  <a:lnTo>
                    <a:pt x="3563115" y="257484"/>
                  </a:lnTo>
                  <a:lnTo>
                    <a:pt x="3574952" y="257455"/>
                  </a:lnTo>
                  <a:lnTo>
                    <a:pt x="3586790" y="257421"/>
                  </a:lnTo>
                  <a:lnTo>
                    <a:pt x="3598628" y="257381"/>
                  </a:lnTo>
                  <a:lnTo>
                    <a:pt x="3610465" y="257334"/>
                  </a:lnTo>
                  <a:lnTo>
                    <a:pt x="3622303" y="257279"/>
                  </a:lnTo>
                  <a:lnTo>
                    <a:pt x="3634140" y="257214"/>
                  </a:lnTo>
                  <a:lnTo>
                    <a:pt x="3645978" y="257138"/>
                  </a:lnTo>
                  <a:lnTo>
                    <a:pt x="3657816" y="257049"/>
                  </a:lnTo>
                  <a:lnTo>
                    <a:pt x="3669653" y="256944"/>
                  </a:lnTo>
                  <a:lnTo>
                    <a:pt x="3681491" y="256821"/>
                  </a:lnTo>
                  <a:lnTo>
                    <a:pt x="3693328" y="256676"/>
                  </a:lnTo>
                  <a:lnTo>
                    <a:pt x="3705166" y="256506"/>
                  </a:lnTo>
                  <a:lnTo>
                    <a:pt x="3717004" y="256307"/>
                  </a:lnTo>
                  <a:lnTo>
                    <a:pt x="3728841" y="256073"/>
                  </a:lnTo>
                  <a:lnTo>
                    <a:pt x="3740679" y="255798"/>
                  </a:lnTo>
                  <a:lnTo>
                    <a:pt x="3752516" y="255476"/>
                  </a:lnTo>
                  <a:lnTo>
                    <a:pt x="3764354" y="255099"/>
                  </a:lnTo>
                  <a:lnTo>
                    <a:pt x="3776191" y="254657"/>
                  </a:lnTo>
                  <a:lnTo>
                    <a:pt x="3788029" y="254140"/>
                  </a:lnTo>
                  <a:lnTo>
                    <a:pt x="3799867" y="253534"/>
                  </a:lnTo>
                  <a:lnTo>
                    <a:pt x="3811704" y="252826"/>
                  </a:lnTo>
                  <a:lnTo>
                    <a:pt x="3823542" y="251998"/>
                  </a:lnTo>
                  <a:lnTo>
                    <a:pt x="3835379" y="251032"/>
                  </a:lnTo>
                  <a:lnTo>
                    <a:pt x="3847217" y="249907"/>
                  </a:lnTo>
                  <a:lnTo>
                    <a:pt x="3859055" y="248596"/>
                  </a:lnTo>
                  <a:lnTo>
                    <a:pt x="3870892" y="247073"/>
                  </a:lnTo>
                  <a:lnTo>
                    <a:pt x="3882730" y="245307"/>
                  </a:lnTo>
                  <a:lnTo>
                    <a:pt x="3894567" y="243263"/>
                  </a:lnTo>
                  <a:lnTo>
                    <a:pt x="3906405" y="240904"/>
                  </a:lnTo>
                  <a:lnTo>
                    <a:pt x="3918243" y="238188"/>
                  </a:lnTo>
                  <a:lnTo>
                    <a:pt x="3930080" y="235074"/>
                  </a:lnTo>
                  <a:lnTo>
                    <a:pt x="3941918" y="231516"/>
                  </a:lnTo>
                  <a:lnTo>
                    <a:pt x="3953755" y="227468"/>
                  </a:lnTo>
                  <a:lnTo>
                    <a:pt x="3965593" y="222888"/>
                  </a:lnTo>
                  <a:lnTo>
                    <a:pt x="3977431" y="217735"/>
                  </a:lnTo>
                  <a:lnTo>
                    <a:pt x="3989268" y="211975"/>
                  </a:lnTo>
                  <a:lnTo>
                    <a:pt x="4001106" y="205582"/>
                  </a:lnTo>
                  <a:lnTo>
                    <a:pt x="4012943" y="198543"/>
                  </a:lnTo>
                  <a:lnTo>
                    <a:pt x="4024781" y="190862"/>
                  </a:lnTo>
                  <a:lnTo>
                    <a:pt x="4036619" y="182560"/>
                  </a:lnTo>
                  <a:lnTo>
                    <a:pt x="4048456" y="173680"/>
                  </a:lnTo>
                  <a:lnTo>
                    <a:pt x="4060294" y="164287"/>
                  </a:lnTo>
                  <a:lnTo>
                    <a:pt x="4072131" y="154466"/>
                  </a:lnTo>
                  <a:lnTo>
                    <a:pt x="4083969" y="144325"/>
                  </a:lnTo>
                  <a:lnTo>
                    <a:pt x="4095806" y="133985"/>
                  </a:lnTo>
                  <a:lnTo>
                    <a:pt x="4107644" y="123577"/>
                  </a:lnTo>
                  <a:lnTo>
                    <a:pt x="4119482" y="113237"/>
                  </a:lnTo>
                  <a:lnTo>
                    <a:pt x="4131319" y="103095"/>
                  </a:lnTo>
                  <a:lnTo>
                    <a:pt x="4143157" y="93275"/>
                  </a:lnTo>
                  <a:lnTo>
                    <a:pt x="4154994" y="83882"/>
                  </a:lnTo>
                  <a:lnTo>
                    <a:pt x="4166832" y="75002"/>
                  </a:lnTo>
                  <a:lnTo>
                    <a:pt x="4178670" y="66700"/>
                  </a:lnTo>
                  <a:lnTo>
                    <a:pt x="4190507" y="59019"/>
                  </a:lnTo>
                  <a:lnTo>
                    <a:pt x="4202345" y="51980"/>
                  </a:lnTo>
                  <a:lnTo>
                    <a:pt x="4214182" y="45587"/>
                  </a:lnTo>
                  <a:lnTo>
                    <a:pt x="4226020" y="39826"/>
                  </a:lnTo>
                  <a:lnTo>
                    <a:pt x="4237858" y="34673"/>
                  </a:lnTo>
                  <a:lnTo>
                    <a:pt x="4249695" y="30093"/>
                  </a:lnTo>
                  <a:lnTo>
                    <a:pt x="4261533" y="26046"/>
                  </a:lnTo>
                  <a:lnTo>
                    <a:pt x="4273370" y="22488"/>
                  </a:lnTo>
                  <a:lnTo>
                    <a:pt x="4285208" y="19373"/>
                  </a:lnTo>
                  <a:lnTo>
                    <a:pt x="4297046" y="16658"/>
                  </a:lnTo>
                  <a:lnTo>
                    <a:pt x="4308883" y="14299"/>
                  </a:lnTo>
                  <a:lnTo>
                    <a:pt x="4320721" y="12255"/>
                  </a:lnTo>
                  <a:lnTo>
                    <a:pt x="4332558" y="10488"/>
                  </a:lnTo>
                  <a:lnTo>
                    <a:pt x="4344396" y="8966"/>
                  </a:lnTo>
                  <a:lnTo>
                    <a:pt x="4356234" y="7655"/>
                  </a:lnTo>
                  <a:lnTo>
                    <a:pt x="4368071" y="6530"/>
                  </a:lnTo>
                  <a:lnTo>
                    <a:pt x="4379909" y="5564"/>
                  </a:lnTo>
                  <a:lnTo>
                    <a:pt x="4391746" y="4736"/>
                  </a:lnTo>
                  <a:lnTo>
                    <a:pt x="4403584" y="4028"/>
                  </a:lnTo>
                  <a:lnTo>
                    <a:pt x="4415421" y="3422"/>
                  </a:lnTo>
                  <a:lnTo>
                    <a:pt x="4427259" y="2905"/>
                  </a:lnTo>
                  <a:lnTo>
                    <a:pt x="4439097" y="2463"/>
                  </a:lnTo>
                  <a:lnTo>
                    <a:pt x="4450934" y="2085"/>
                  </a:lnTo>
                  <a:lnTo>
                    <a:pt x="4462772" y="1764"/>
                  </a:lnTo>
                  <a:lnTo>
                    <a:pt x="4474609" y="1489"/>
                  </a:lnTo>
                  <a:lnTo>
                    <a:pt x="4486447" y="1255"/>
                  </a:lnTo>
                  <a:lnTo>
                    <a:pt x="4498285" y="1056"/>
                  </a:lnTo>
                  <a:lnTo>
                    <a:pt x="4510122" y="886"/>
                  </a:lnTo>
                  <a:lnTo>
                    <a:pt x="4521960" y="741"/>
                  </a:lnTo>
                  <a:lnTo>
                    <a:pt x="4533797" y="618"/>
                  </a:lnTo>
                  <a:lnTo>
                    <a:pt x="4545635" y="513"/>
                  </a:lnTo>
                  <a:lnTo>
                    <a:pt x="4557473" y="424"/>
                  </a:lnTo>
                  <a:lnTo>
                    <a:pt x="4569310" y="348"/>
                  </a:lnTo>
                  <a:lnTo>
                    <a:pt x="4581148" y="283"/>
                  </a:lnTo>
                  <a:lnTo>
                    <a:pt x="4592985" y="228"/>
                  </a:lnTo>
                  <a:lnTo>
                    <a:pt x="4604823" y="181"/>
                  </a:lnTo>
                  <a:lnTo>
                    <a:pt x="4616661" y="141"/>
                  </a:lnTo>
                  <a:lnTo>
                    <a:pt x="4628498" y="107"/>
                  </a:lnTo>
                  <a:lnTo>
                    <a:pt x="4640336" y="78"/>
                  </a:lnTo>
                  <a:lnTo>
                    <a:pt x="4652173" y="53"/>
                  </a:lnTo>
                  <a:lnTo>
                    <a:pt x="4664011" y="32"/>
                  </a:lnTo>
                  <a:lnTo>
                    <a:pt x="4675849" y="15"/>
                  </a:lnTo>
                  <a:lnTo>
                    <a:pt x="4687686" y="0"/>
                  </a:lnTo>
                </a:path>
              </a:pathLst>
            </a:custGeom>
            <a:ln w="40651" cap="flat">
              <a:solidFill>
                <a:srgbClr val="F26A21">
                  <a:alpha val="100000"/>
                </a:srgbClr>
              </a:solidFill>
              <a:prstDash val="solid"/>
              <a:round/>
            </a:ln>
          </p:spPr>
          <p:txBody>
            <a:bodyPr/>
            <a:lstStyle/>
            <a:p/>
          </p:txBody>
        </p:sp>
        <p:sp>
          <p:nvSpPr>
            <p:cNvPr id="38" name="pl38"/>
            <p:cNvSpPr/>
            <p:nvPr/>
          </p:nvSpPr>
          <p:spPr>
            <a:xfrm>
              <a:off x="2482351" y="2709802"/>
              <a:ext cx="4687686" cy="2061194"/>
            </a:xfrm>
            <a:custGeom>
              <a:avLst/>
              <a:pathLst>
                <a:path w="4687686" h="2061194">
                  <a:moveTo>
                    <a:pt x="0" y="2061194"/>
                  </a:moveTo>
                  <a:lnTo>
                    <a:pt x="11837" y="2061194"/>
                  </a:lnTo>
                  <a:lnTo>
                    <a:pt x="23675" y="2061194"/>
                  </a:lnTo>
                  <a:lnTo>
                    <a:pt x="35512" y="2061194"/>
                  </a:lnTo>
                  <a:lnTo>
                    <a:pt x="47350" y="2061194"/>
                  </a:lnTo>
                  <a:lnTo>
                    <a:pt x="59187" y="2061194"/>
                  </a:lnTo>
                  <a:lnTo>
                    <a:pt x="71025" y="2061194"/>
                  </a:lnTo>
                  <a:lnTo>
                    <a:pt x="82863" y="2061194"/>
                  </a:lnTo>
                  <a:lnTo>
                    <a:pt x="94700" y="2061194"/>
                  </a:lnTo>
                  <a:lnTo>
                    <a:pt x="106538" y="2061194"/>
                  </a:lnTo>
                  <a:lnTo>
                    <a:pt x="118375" y="2061194"/>
                  </a:lnTo>
                  <a:lnTo>
                    <a:pt x="130213" y="2061194"/>
                  </a:lnTo>
                  <a:lnTo>
                    <a:pt x="142051" y="2061194"/>
                  </a:lnTo>
                  <a:lnTo>
                    <a:pt x="153888" y="2061194"/>
                  </a:lnTo>
                  <a:lnTo>
                    <a:pt x="165726" y="2061194"/>
                  </a:lnTo>
                  <a:lnTo>
                    <a:pt x="177563" y="2061194"/>
                  </a:lnTo>
                  <a:lnTo>
                    <a:pt x="189401" y="2061194"/>
                  </a:lnTo>
                  <a:lnTo>
                    <a:pt x="201239" y="2061194"/>
                  </a:lnTo>
                  <a:lnTo>
                    <a:pt x="213076" y="2061194"/>
                  </a:lnTo>
                  <a:lnTo>
                    <a:pt x="224914" y="2061194"/>
                  </a:lnTo>
                  <a:lnTo>
                    <a:pt x="236751" y="2061194"/>
                  </a:lnTo>
                  <a:lnTo>
                    <a:pt x="248589" y="2061194"/>
                  </a:lnTo>
                  <a:lnTo>
                    <a:pt x="260427" y="2061194"/>
                  </a:lnTo>
                  <a:lnTo>
                    <a:pt x="272264" y="2061194"/>
                  </a:lnTo>
                  <a:lnTo>
                    <a:pt x="284102" y="2061194"/>
                  </a:lnTo>
                  <a:lnTo>
                    <a:pt x="295939" y="2061194"/>
                  </a:lnTo>
                  <a:lnTo>
                    <a:pt x="307777" y="2061194"/>
                  </a:lnTo>
                  <a:lnTo>
                    <a:pt x="319614" y="2061194"/>
                  </a:lnTo>
                  <a:lnTo>
                    <a:pt x="331452" y="2061194"/>
                  </a:lnTo>
                  <a:lnTo>
                    <a:pt x="343290" y="2061194"/>
                  </a:lnTo>
                  <a:lnTo>
                    <a:pt x="355127" y="2061194"/>
                  </a:lnTo>
                  <a:lnTo>
                    <a:pt x="366965" y="2061194"/>
                  </a:lnTo>
                  <a:lnTo>
                    <a:pt x="378802" y="2061194"/>
                  </a:lnTo>
                  <a:lnTo>
                    <a:pt x="390640" y="2061194"/>
                  </a:lnTo>
                  <a:lnTo>
                    <a:pt x="402478" y="2061194"/>
                  </a:lnTo>
                  <a:lnTo>
                    <a:pt x="414315" y="2061194"/>
                  </a:lnTo>
                  <a:lnTo>
                    <a:pt x="426153" y="2061194"/>
                  </a:lnTo>
                  <a:lnTo>
                    <a:pt x="437990" y="2061194"/>
                  </a:lnTo>
                  <a:lnTo>
                    <a:pt x="449828" y="2061194"/>
                  </a:lnTo>
                  <a:lnTo>
                    <a:pt x="461666" y="2061194"/>
                  </a:lnTo>
                  <a:lnTo>
                    <a:pt x="473503" y="2061194"/>
                  </a:lnTo>
                  <a:lnTo>
                    <a:pt x="485341" y="2061194"/>
                  </a:lnTo>
                  <a:lnTo>
                    <a:pt x="497178" y="2061194"/>
                  </a:lnTo>
                  <a:lnTo>
                    <a:pt x="509016" y="2061194"/>
                  </a:lnTo>
                  <a:lnTo>
                    <a:pt x="520854" y="2061194"/>
                  </a:lnTo>
                  <a:lnTo>
                    <a:pt x="532691" y="2061194"/>
                  </a:lnTo>
                  <a:lnTo>
                    <a:pt x="544529" y="2061194"/>
                  </a:lnTo>
                  <a:lnTo>
                    <a:pt x="556366" y="2061194"/>
                  </a:lnTo>
                  <a:lnTo>
                    <a:pt x="568204" y="2061194"/>
                  </a:lnTo>
                  <a:lnTo>
                    <a:pt x="580042" y="2061194"/>
                  </a:lnTo>
                  <a:lnTo>
                    <a:pt x="591879" y="2061194"/>
                  </a:lnTo>
                  <a:lnTo>
                    <a:pt x="603717" y="2061194"/>
                  </a:lnTo>
                  <a:lnTo>
                    <a:pt x="615554" y="2061194"/>
                  </a:lnTo>
                  <a:lnTo>
                    <a:pt x="627392" y="2061194"/>
                  </a:lnTo>
                  <a:lnTo>
                    <a:pt x="639229" y="2061194"/>
                  </a:lnTo>
                  <a:lnTo>
                    <a:pt x="651067" y="2061194"/>
                  </a:lnTo>
                  <a:lnTo>
                    <a:pt x="662905" y="2061194"/>
                  </a:lnTo>
                  <a:lnTo>
                    <a:pt x="674742" y="2061194"/>
                  </a:lnTo>
                  <a:lnTo>
                    <a:pt x="686580" y="2061194"/>
                  </a:lnTo>
                  <a:lnTo>
                    <a:pt x="698417" y="2061194"/>
                  </a:lnTo>
                  <a:lnTo>
                    <a:pt x="710255" y="2061194"/>
                  </a:lnTo>
                  <a:lnTo>
                    <a:pt x="722093" y="2061194"/>
                  </a:lnTo>
                  <a:lnTo>
                    <a:pt x="733930" y="2061194"/>
                  </a:lnTo>
                  <a:lnTo>
                    <a:pt x="745768" y="2061194"/>
                  </a:lnTo>
                  <a:lnTo>
                    <a:pt x="757605" y="2061194"/>
                  </a:lnTo>
                  <a:lnTo>
                    <a:pt x="769443" y="2061194"/>
                  </a:lnTo>
                  <a:lnTo>
                    <a:pt x="781281" y="2061194"/>
                  </a:lnTo>
                  <a:lnTo>
                    <a:pt x="793118" y="2061194"/>
                  </a:lnTo>
                  <a:lnTo>
                    <a:pt x="804956" y="2061194"/>
                  </a:lnTo>
                  <a:lnTo>
                    <a:pt x="816793" y="2061194"/>
                  </a:lnTo>
                  <a:lnTo>
                    <a:pt x="828631" y="2061194"/>
                  </a:lnTo>
                  <a:lnTo>
                    <a:pt x="840469" y="2061194"/>
                  </a:lnTo>
                  <a:lnTo>
                    <a:pt x="852306" y="2061194"/>
                  </a:lnTo>
                  <a:lnTo>
                    <a:pt x="864144" y="2061194"/>
                  </a:lnTo>
                  <a:lnTo>
                    <a:pt x="875981" y="2061194"/>
                  </a:lnTo>
                  <a:lnTo>
                    <a:pt x="887819" y="2061194"/>
                  </a:lnTo>
                  <a:lnTo>
                    <a:pt x="899657" y="2061194"/>
                  </a:lnTo>
                  <a:lnTo>
                    <a:pt x="911494" y="2061194"/>
                  </a:lnTo>
                  <a:lnTo>
                    <a:pt x="923332" y="2061194"/>
                  </a:lnTo>
                  <a:lnTo>
                    <a:pt x="935169" y="2061194"/>
                  </a:lnTo>
                  <a:lnTo>
                    <a:pt x="947007" y="2061194"/>
                  </a:lnTo>
                  <a:lnTo>
                    <a:pt x="958844" y="2061194"/>
                  </a:lnTo>
                  <a:lnTo>
                    <a:pt x="970682" y="2061194"/>
                  </a:lnTo>
                  <a:lnTo>
                    <a:pt x="982520" y="2061194"/>
                  </a:lnTo>
                  <a:lnTo>
                    <a:pt x="994357" y="2061194"/>
                  </a:lnTo>
                  <a:lnTo>
                    <a:pt x="1006195" y="2061194"/>
                  </a:lnTo>
                  <a:lnTo>
                    <a:pt x="1018032" y="2061194"/>
                  </a:lnTo>
                  <a:lnTo>
                    <a:pt x="1029870" y="2061194"/>
                  </a:lnTo>
                  <a:lnTo>
                    <a:pt x="1041708" y="2061194"/>
                  </a:lnTo>
                  <a:lnTo>
                    <a:pt x="1053545" y="2061194"/>
                  </a:lnTo>
                  <a:lnTo>
                    <a:pt x="1065383" y="2061194"/>
                  </a:lnTo>
                  <a:lnTo>
                    <a:pt x="1077220" y="2061194"/>
                  </a:lnTo>
                  <a:lnTo>
                    <a:pt x="1089058" y="2061194"/>
                  </a:lnTo>
                  <a:lnTo>
                    <a:pt x="1100896" y="2061194"/>
                  </a:lnTo>
                  <a:lnTo>
                    <a:pt x="1112733" y="2061194"/>
                  </a:lnTo>
                  <a:lnTo>
                    <a:pt x="1124571" y="2061194"/>
                  </a:lnTo>
                  <a:lnTo>
                    <a:pt x="1136408" y="2061194"/>
                  </a:lnTo>
                  <a:lnTo>
                    <a:pt x="1148246" y="2061194"/>
                  </a:lnTo>
                  <a:lnTo>
                    <a:pt x="1160084" y="2061194"/>
                  </a:lnTo>
                  <a:lnTo>
                    <a:pt x="1171921" y="2061194"/>
                  </a:lnTo>
                  <a:lnTo>
                    <a:pt x="1171921" y="2060502"/>
                  </a:lnTo>
                  <a:lnTo>
                    <a:pt x="1183759" y="2060381"/>
                  </a:lnTo>
                  <a:lnTo>
                    <a:pt x="1195596" y="2060239"/>
                  </a:lnTo>
                  <a:lnTo>
                    <a:pt x="1207434" y="2060071"/>
                  </a:lnTo>
                  <a:lnTo>
                    <a:pt x="1219272" y="2059874"/>
                  </a:lnTo>
                  <a:lnTo>
                    <a:pt x="1231109" y="2059643"/>
                  </a:lnTo>
                  <a:lnTo>
                    <a:pt x="1242947" y="2059371"/>
                  </a:lnTo>
                  <a:lnTo>
                    <a:pt x="1254784" y="2059052"/>
                  </a:lnTo>
                  <a:lnTo>
                    <a:pt x="1266622" y="2058677"/>
                  </a:lnTo>
                  <a:lnTo>
                    <a:pt x="1278459" y="2058236"/>
                  </a:lnTo>
                  <a:lnTo>
                    <a:pt x="1290297" y="2057718"/>
                  </a:lnTo>
                  <a:lnTo>
                    <a:pt x="1302135" y="2057109"/>
                  </a:lnTo>
                  <a:lnTo>
                    <a:pt x="1313972" y="2056395"/>
                  </a:lnTo>
                  <a:lnTo>
                    <a:pt x="1325810" y="2055555"/>
                  </a:lnTo>
                  <a:lnTo>
                    <a:pt x="1337647" y="2054569"/>
                  </a:lnTo>
                  <a:lnTo>
                    <a:pt x="1349485" y="2053412"/>
                  </a:lnTo>
                  <a:lnTo>
                    <a:pt x="1361323" y="2052053"/>
                  </a:lnTo>
                  <a:lnTo>
                    <a:pt x="1373160" y="2050458"/>
                  </a:lnTo>
                  <a:lnTo>
                    <a:pt x="1384998" y="2048586"/>
                  </a:lnTo>
                  <a:lnTo>
                    <a:pt x="1396835" y="2046390"/>
                  </a:lnTo>
                  <a:lnTo>
                    <a:pt x="1408673" y="2043815"/>
                  </a:lnTo>
                  <a:lnTo>
                    <a:pt x="1420511" y="2040797"/>
                  </a:lnTo>
                  <a:lnTo>
                    <a:pt x="1432348" y="2037261"/>
                  </a:lnTo>
                  <a:lnTo>
                    <a:pt x="1444186" y="2033120"/>
                  </a:lnTo>
                  <a:lnTo>
                    <a:pt x="1456023" y="2028274"/>
                  </a:lnTo>
                  <a:lnTo>
                    <a:pt x="1467861" y="2022608"/>
                  </a:lnTo>
                  <a:lnTo>
                    <a:pt x="1479699" y="2015988"/>
                  </a:lnTo>
                  <a:lnTo>
                    <a:pt x="1491536" y="2008262"/>
                  </a:lnTo>
                  <a:lnTo>
                    <a:pt x="1503374" y="1999256"/>
                  </a:lnTo>
                  <a:lnTo>
                    <a:pt x="1515211" y="1988773"/>
                  </a:lnTo>
                  <a:lnTo>
                    <a:pt x="1527049" y="1976591"/>
                  </a:lnTo>
                  <a:lnTo>
                    <a:pt x="1538887" y="1962462"/>
                  </a:lnTo>
                  <a:lnTo>
                    <a:pt x="1550724" y="1946110"/>
                  </a:lnTo>
                  <a:lnTo>
                    <a:pt x="1562562" y="1927235"/>
                  </a:lnTo>
                  <a:lnTo>
                    <a:pt x="1574399" y="1905511"/>
                  </a:lnTo>
                  <a:lnTo>
                    <a:pt x="1586237" y="1880595"/>
                  </a:lnTo>
                  <a:lnTo>
                    <a:pt x="1598074" y="1852129"/>
                  </a:lnTo>
                  <a:lnTo>
                    <a:pt x="1609912" y="1819751"/>
                  </a:lnTo>
                  <a:lnTo>
                    <a:pt x="1621750" y="1783111"/>
                  </a:lnTo>
                  <a:lnTo>
                    <a:pt x="1633587" y="1741887"/>
                  </a:lnTo>
                  <a:lnTo>
                    <a:pt x="1645425" y="1695803"/>
                  </a:lnTo>
                  <a:lnTo>
                    <a:pt x="1657262" y="1644658"/>
                  </a:lnTo>
                  <a:lnTo>
                    <a:pt x="1669100" y="1588350"/>
                  </a:lnTo>
                  <a:lnTo>
                    <a:pt x="1680938" y="1526901"/>
                  </a:lnTo>
                  <a:lnTo>
                    <a:pt x="1692775" y="1460486"/>
                  </a:lnTo>
                  <a:lnTo>
                    <a:pt x="1704613" y="1389445"/>
                  </a:lnTo>
                  <a:lnTo>
                    <a:pt x="1716450" y="1314297"/>
                  </a:lnTo>
                  <a:lnTo>
                    <a:pt x="1728288" y="1235734"/>
                  </a:lnTo>
                  <a:lnTo>
                    <a:pt x="1740126" y="1154605"/>
                  </a:lnTo>
                  <a:lnTo>
                    <a:pt x="1751963" y="1071883"/>
                  </a:lnTo>
                  <a:lnTo>
                    <a:pt x="1763801" y="988619"/>
                  </a:lnTo>
                  <a:lnTo>
                    <a:pt x="1775638" y="905897"/>
                  </a:lnTo>
                  <a:lnTo>
                    <a:pt x="1787476" y="824767"/>
                  </a:lnTo>
                  <a:lnTo>
                    <a:pt x="1799314" y="746205"/>
                  </a:lnTo>
                  <a:lnTo>
                    <a:pt x="1811151" y="671057"/>
                  </a:lnTo>
                  <a:lnTo>
                    <a:pt x="1822989" y="600016"/>
                  </a:lnTo>
                  <a:lnTo>
                    <a:pt x="1834826" y="533601"/>
                  </a:lnTo>
                  <a:lnTo>
                    <a:pt x="1846664" y="472152"/>
                  </a:lnTo>
                  <a:lnTo>
                    <a:pt x="1858502" y="415843"/>
                  </a:lnTo>
                  <a:lnTo>
                    <a:pt x="1870339" y="364698"/>
                  </a:lnTo>
                  <a:lnTo>
                    <a:pt x="1882177" y="318615"/>
                  </a:lnTo>
                  <a:lnTo>
                    <a:pt x="1894014" y="277390"/>
                  </a:lnTo>
                  <a:lnTo>
                    <a:pt x="1905852" y="240751"/>
                  </a:lnTo>
                  <a:lnTo>
                    <a:pt x="1917689" y="208373"/>
                  </a:lnTo>
                  <a:lnTo>
                    <a:pt x="1929527" y="179907"/>
                  </a:lnTo>
                  <a:lnTo>
                    <a:pt x="1941365" y="154990"/>
                  </a:lnTo>
                  <a:lnTo>
                    <a:pt x="1953202" y="133267"/>
                  </a:lnTo>
                  <a:lnTo>
                    <a:pt x="1965040" y="114392"/>
                  </a:lnTo>
                  <a:lnTo>
                    <a:pt x="1976877" y="98040"/>
                  </a:lnTo>
                  <a:lnTo>
                    <a:pt x="1988715" y="83911"/>
                  </a:lnTo>
                  <a:lnTo>
                    <a:pt x="2000553" y="71729"/>
                  </a:lnTo>
                  <a:lnTo>
                    <a:pt x="2012390" y="61246"/>
                  </a:lnTo>
                  <a:lnTo>
                    <a:pt x="2024228" y="52240"/>
                  </a:lnTo>
                  <a:lnTo>
                    <a:pt x="2036065" y="44514"/>
                  </a:lnTo>
                  <a:lnTo>
                    <a:pt x="2047903" y="37894"/>
                  </a:lnTo>
                  <a:lnTo>
                    <a:pt x="2059741" y="32228"/>
                  </a:lnTo>
                  <a:lnTo>
                    <a:pt x="2071578" y="27382"/>
                  </a:lnTo>
                  <a:lnTo>
                    <a:pt x="2083416" y="23241"/>
                  </a:lnTo>
                  <a:lnTo>
                    <a:pt x="2095253" y="19705"/>
                  </a:lnTo>
                  <a:lnTo>
                    <a:pt x="2107091" y="16687"/>
                  </a:lnTo>
                  <a:lnTo>
                    <a:pt x="2118929" y="14112"/>
                  </a:lnTo>
                  <a:lnTo>
                    <a:pt x="2130766" y="11916"/>
                  </a:lnTo>
                  <a:lnTo>
                    <a:pt x="2142604" y="10044"/>
                  </a:lnTo>
                  <a:lnTo>
                    <a:pt x="2154441" y="8449"/>
                  </a:lnTo>
                  <a:lnTo>
                    <a:pt x="2166279" y="7090"/>
                  </a:lnTo>
                  <a:lnTo>
                    <a:pt x="2178117" y="5933"/>
                  </a:lnTo>
                  <a:lnTo>
                    <a:pt x="2189954" y="4947"/>
                  </a:lnTo>
                  <a:lnTo>
                    <a:pt x="2201792" y="4107"/>
                  </a:lnTo>
                  <a:lnTo>
                    <a:pt x="2213629" y="3392"/>
                  </a:lnTo>
                  <a:lnTo>
                    <a:pt x="2225467" y="2784"/>
                  </a:lnTo>
                  <a:lnTo>
                    <a:pt x="2237304" y="2266"/>
                  </a:lnTo>
                  <a:lnTo>
                    <a:pt x="2249142" y="1825"/>
                  </a:lnTo>
                  <a:lnTo>
                    <a:pt x="2260980" y="1450"/>
                  </a:lnTo>
                  <a:lnTo>
                    <a:pt x="2272817" y="1131"/>
                  </a:lnTo>
                  <a:lnTo>
                    <a:pt x="2284655" y="859"/>
                  </a:lnTo>
                  <a:lnTo>
                    <a:pt x="2296492" y="627"/>
                  </a:lnTo>
                  <a:lnTo>
                    <a:pt x="2308330" y="431"/>
                  </a:lnTo>
                  <a:lnTo>
                    <a:pt x="2320168" y="263"/>
                  </a:lnTo>
                  <a:lnTo>
                    <a:pt x="2332005" y="121"/>
                  </a:lnTo>
                  <a:lnTo>
                    <a:pt x="2343843" y="0"/>
                  </a:lnTo>
                  <a:lnTo>
                    <a:pt x="2343843" y="0"/>
                  </a:lnTo>
                  <a:lnTo>
                    <a:pt x="2355680" y="121"/>
                  </a:lnTo>
                  <a:lnTo>
                    <a:pt x="2367518" y="263"/>
                  </a:lnTo>
                  <a:lnTo>
                    <a:pt x="2379356" y="431"/>
                  </a:lnTo>
                  <a:lnTo>
                    <a:pt x="2391193" y="627"/>
                  </a:lnTo>
                  <a:lnTo>
                    <a:pt x="2403031" y="859"/>
                  </a:lnTo>
                  <a:lnTo>
                    <a:pt x="2414868" y="1131"/>
                  </a:lnTo>
                  <a:lnTo>
                    <a:pt x="2426706" y="1450"/>
                  </a:lnTo>
                  <a:lnTo>
                    <a:pt x="2438544" y="1825"/>
                  </a:lnTo>
                  <a:lnTo>
                    <a:pt x="2450381" y="2266"/>
                  </a:lnTo>
                  <a:lnTo>
                    <a:pt x="2462219" y="2784"/>
                  </a:lnTo>
                  <a:lnTo>
                    <a:pt x="2474056" y="3392"/>
                  </a:lnTo>
                  <a:lnTo>
                    <a:pt x="2485894" y="4107"/>
                  </a:lnTo>
                  <a:lnTo>
                    <a:pt x="2497732" y="4947"/>
                  </a:lnTo>
                  <a:lnTo>
                    <a:pt x="2509569" y="5933"/>
                  </a:lnTo>
                  <a:lnTo>
                    <a:pt x="2521407" y="7090"/>
                  </a:lnTo>
                  <a:lnTo>
                    <a:pt x="2533244" y="8449"/>
                  </a:lnTo>
                  <a:lnTo>
                    <a:pt x="2545082" y="10044"/>
                  </a:lnTo>
                  <a:lnTo>
                    <a:pt x="2556919" y="11916"/>
                  </a:lnTo>
                  <a:lnTo>
                    <a:pt x="2568757" y="14112"/>
                  </a:lnTo>
                  <a:lnTo>
                    <a:pt x="2580595" y="16687"/>
                  </a:lnTo>
                  <a:lnTo>
                    <a:pt x="2592432" y="19705"/>
                  </a:lnTo>
                  <a:lnTo>
                    <a:pt x="2604270" y="23241"/>
                  </a:lnTo>
                  <a:lnTo>
                    <a:pt x="2616107" y="27382"/>
                  </a:lnTo>
                  <a:lnTo>
                    <a:pt x="2627945" y="32228"/>
                  </a:lnTo>
                  <a:lnTo>
                    <a:pt x="2639783" y="37894"/>
                  </a:lnTo>
                  <a:lnTo>
                    <a:pt x="2651620" y="44514"/>
                  </a:lnTo>
                  <a:lnTo>
                    <a:pt x="2663458" y="52240"/>
                  </a:lnTo>
                  <a:lnTo>
                    <a:pt x="2675295" y="61246"/>
                  </a:lnTo>
                  <a:lnTo>
                    <a:pt x="2687133" y="71729"/>
                  </a:lnTo>
                  <a:lnTo>
                    <a:pt x="2698971" y="83911"/>
                  </a:lnTo>
                  <a:lnTo>
                    <a:pt x="2710808" y="98040"/>
                  </a:lnTo>
                  <a:lnTo>
                    <a:pt x="2722646" y="114392"/>
                  </a:lnTo>
                  <a:lnTo>
                    <a:pt x="2734483" y="133267"/>
                  </a:lnTo>
                  <a:lnTo>
                    <a:pt x="2746321" y="154990"/>
                  </a:lnTo>
                  <a:lnTo>
                    <a:pt x="2758159" y="179907"/>
                  </a:lnTo>
                  <a:lnTo>
                    <a:pt x="2769996" y="208373"/>
                  </a:lnTo>
                  <a:lnTo>
                    <a:pt x="2781834" y="240751"/>
                  </a:lnTo>
                  <a:lnTo>
                    <a:pt x="2793671" y="277390"/>
                  </a:lnTo>
                  <a:lnTo>
                    <a:pt x="2805509" y="318615"/>
                  </a:lnTo>
                  <a:lnTo>
                    <a:pt x="2817347" y="364698"/>
                  </a:lnTo>
                  <a:lnTo>
                    <a:pt x="2829184" y="415843"/>
                  </a:lnTo>
                  <a:lnTo>
                    <a:pt x="2841022" y="472152"/>
                  </a:lnTo>
                  <a:lnTo>
                    <a:pt x="2852859" y="533601"/>
                  </a:lnTo>
                  <a:lnTo>
                    <a:pt x="2864697" y="600016"/>
                  </a:lnTo>
                  <a:lnTo>
                    <a:pt x="2876534" y="671057"/>
                  </a:lnTo>
                  <a:lnTo>
                    <a:pt x="2888372" y="746205"/>
                  </a:lnTo>
                  <a:lnTo>
                    <a:pt x="2900210" y="824767"/>
                  </a:lnTo>
                  <a:lnTo>
                    <a:pt x="2912047" y="905897"/>
                  </a:lnTo>
                  <a:lnTo>
                    <a:pt x="2923885" y="988619"/>
                  </a:lnTo>
                  <a:lnTo>
                    <a:pt x="2935722" y="1071883"/>
                  </a:lnTo>
                  <a:lnTo>
                    <a:pt x="2947560" y="1154605"/>
                  </a:lnTo>
                  <a:lnTo>
                    <a:pt x="2959398" y="1235734"/>
                  </a:lnTo>
                  <a:lnTo>
                    <a:pt x="2971235" y="1314297"/>
                  </a:lnTo>
                  <a:lnTo>
                    <a:pt x="2983073" y="1389445"/>
                  </a:lnTo>
                  <a:lnTo>
                    <a:pt x="2994910" y="1460486"/>
                  </a:lnTo>
                  <a:lnTo>
                    <a:pt x="3006748" y="1526901"/>
                  </a:lnTo>
                  <a:lnTo>
                    <a:pt x="3018586" y="1588350"/>
                  </a:lnTo>
                  <a:lnTo>
                    <a:pt x="3030423" y="1644658"/>
                  </a:lnTo>
                  <a:lnTo>
                    <a:pt x="3042261" y="1695803"/>
                  </a:lnTo>
                  <a:lnTo>
                    <a:pt x="3054098" y="1741887"/>
                  </a:lnTo>
                  <a:lnTo>
                    <a:pt x="3065936" y="1783111"/>
                  </a:lnTo>
                  <a:lnTo>
                    <a:pt x="3077774" y="1819751"/>
                  </a:lnTo>
                  <a:lnTo>
                    <a:pt x="3089611" y="1852129"/>
                  </a:lnTo>
                  <a:lnTo>
                    <a:pt x="3101449" y="1880595"/>
                  </a:lnTo>
                  <a:lnTo>
                    <a:pt x="3113286" y="1905511"/>
                  </a:lnTo>
                  <a:lnTo>
                    <a:pt x="3125124" y="1927235"/>
                  </a:lnTo>
                  <a:lnTo>
                    <a:pt x="3136962" y="1946110"/>
                  </a:lnTo>
                  <a:lnTo>
                    <a:pt x="3148799" y="1962462"/>
                  </a:lnTo>
                  <a:lnTo>
                    <a:pt x="3160637" y="1976591"/>
                  </a:lnTo>
                  <a:lnTo>
                    <a:pt x="3172474" y="1988773"/>
                  </a:lnTo>
                  <a:lnTo>
                    <a:pt x="3184312" y="1999256"/>
                  </a:lnTo>
                  <a:lnTo>
                    <a:pt x="3196149" y="2008262"/>
                  </a:lnTo>
                  <a:lnTo>
                    <a:pt x="3207987" y="2015988"/>
                  </a:lnTo>
                  <a:lnTo>
                    <a:pt x="3219825" y="2022608"/>
                  </a:lnTo>
                  <a:lnTo>
                    <a:pt x="3231662" y="2028274"/>
                  </a:lnTo>
                  <a:lnTo>
                    <a:pt x="3243500" y="2033120"/>
                  </a:lnTo>
                  <a:lnTo>
                    <a:pt x="3255337" y="2037261"/>
                  </a:lnTo>
                  <a:lnTo>
                    <a:pt x="3267175" y="2040797"/>
                  </a:lnTo>
                  <a:lnTo>
                    <a:pt x="3279013" y="2043815"/>
                  </a:lnTo>
                  <a:lnTo>
                    <a:pt x="3290850" y="2046390"/>
                  </a:lnTo>
                  <a:lnTo>
                    <a:pt x="3302688" y="2048586"/>
                  </a:lnTo>
                  <a:lnTo>
                    <a:pt x="3314525" y="2050458"/>
                  </a:lnTo>
                  <a:lnTo>
                    <a:pt x="3326363" y="2052053"/>
                  </a:lnTo>
                  <a:lnTo>
                    <a:pt x="3338201" y="2053412"/>
                  </a:lnTo>
                  <a:lnTo>
                    <a:pt x="3350038" y="2054569"/>
                  </a:lnTo>
                  <a:lnTo>
                    <a:pt x="3361876" y="2055555"/>
                  </a:lnTo>
                  <a:lnTo>
                    <a:pt x="3373713" y="2056395"/>
                  </a:lnTo>
                  <a:lnTo>
                    <a:pt x="3385551" y="2057109"/>
                  </a:lnTo>
                  <a:lnTo>
                    <a:pt x="3397389" y="2057718"/>
                  </a:lnTo>
                  <a:lnTo>
                    <a:pt x="3409226" y="2058236"/>
                  </a:lnTo>
                  <a:lnTo>
                    <a:pt x="3421064" y="2058677"/>
                  </a:lnTo>
                  <a:lnTo>
                    <a:pt x="3432901" y="2059052"/>
                  </a:lnTo>
                  <a:lnTo>
                    <a:pt x="3444739" y="2059371"/>
                  </a:lnTo>
                  <a:lnTo>
                    <a:pt x="3456576" y="2059643"/>
                  </a:lnTo>
                  <a:lnTo>
                    <a:pt x="3468414" y="2059874"/>
                  </a:lnTo>
                  <a:lnTo>
                    <a:pt x="3480252" y="2060071"/>
                  </a:lnTo>
                  <a:lnTo>
                    <a:pt x="3492089" y="2060239"/>
                  </a:lnTo>
                  <a:lnTo>
                    <a:pt x="3503927" y="2060381"/>
                  </a:lnTo>
                  <a:lnTo>
                    <a:pt x="3515764" y="2060502"/>
                  </a:lnTo>
                  <a:lnTo>
                    <a:pt x="3515764" y="2061194"/>
                  </a:lnTo>
                  <a:lnTo>
                    <a:pt x="3527602" y="2061194"/>
                  </a:lnTo>
                  <a:lnTo>
                    <a:pt x="3539440" y="2061194"/>
                  </a:lnTo>
                  <a:lnTo>
                    <a:pt x="3551277" y="2061194"/>
                  </a:lnTo>
                  <a:lnTo>
                    <a:pt x="3563115" y="2061194"/>
                  </a:lnTo>
                  <a:lnTo>
                    <a:pt x="3574952" y="2061194"/>
                  </a:lnTo>
                  <a:lnTo>
                    <a:pt x="3586790" y="2061194"/>
                  </a:lnTo>
                  <a:lnTo>
                    <a:pt x="3598628" y="2061194"/>
                  </a:lnTo>
                  <a:lnTo>
                    <a:pt x="3610465" y="2061194"/>
                  </a:lnTo>
                  <a:lnTo>
                    <a:pt x="3622303" y="2061194"/>
                  </a:lnTo>
                  <a:lnTo>
                    <a:pt x="3634140" y="2061194"/>
                  </a:lnTo>
                  <a:lnTo>
                    <a:pt x="3645978" y="2061194"/>
                  </a:lnTo>
                  <a:lnTo>
                    <a:pt x="3657816" y="2061194"/>
                  </a:lnTo>
                  <a:lnTo>
                    <a:pt x="3669653" y="2061194"/>
                  </a:lnTo>
                  <a:lnTo>
                    <a:pt x="3681491" y="2061194"/>
                  </a:lnTo>
                  <a:lnTo>
                    <a:pt x="3693328" y="2061194"/>
                  </a:lnTo>
                  <a:lnTo>
                    <a:pt x="3705166" y="2061194"/>
                  </a:lnTo>
                  <a:lnTo>
                    <a:pt x="3717004" y="2061194"/>
                  </a:lnTo>
                  <a:lnTo>
                    <a:pt x="3728841" y="2061194"/>
                  </a:lnTo>
                  <a:lnTo>
                    <a:pt x="3740679" y="2061194"/>
                  </a:lnTo>
                  <a:lnTo>
                    <a:pt x="3752516" y="2061194"/>
                  </a:lnTo>
                  <a:lnTo>
                    <a:pt x="3764354" y="2061194"/>
                  </a:lnTo>
                  <a:lnTo>
                    <a:pt x="3776191" y="2061194"/>
                  </a:lnTo>
                  <a:lnTo>
                    <a:pt x="3788029" y="2061194"/>
                  </a:lnTo>
                  <a:lnTo>
                    <a:pt x="3799867" y="2061194"/>
                  </a:lnTo>
                  <a:lnTo>
                    <a:pt x="3811704" y="2061194"/>
                  </a:lnTo>
                  <a:lnTo>
                    <a:pt x="3823542" y="2061194"/>
                  </a:lnTo>
                  <a:lnTo>
                    <a:pt x="3835379" y="2061194"/>
                  </a:lnTo>
                  <a:lnTo>
                    <a:pt x="3847217" y="2061194"/>
                  </a:lnTo>
                  <a:lnTo>
                    <a:pt x="3859055" y="2061194"/>
                  </a:lnTo>
                  <a:lnTo>
                    <a:pt x="3870892" y="2061194"/>
                  </a:lnTo>
                  <a:lnTo>
                    <a:pt x="3882730" y="2061194"/>
                  </a:lnTo>
                  <a:lnTo>
                    <a:pt x="3894567" y="2061194"/>
                  </a:lnTo>
                  <a:lnTo>
                    <a:pt x="3906405" y="2061194"/>
                  </a:lnTo>
                  <a:lnTo>
                    <a:pt x="3918243" y="2061194"/>
                  </a:lnTo>
                  <a:lnTo>
                    <a:pt x="3930080" y="2061194"/>
                  </a:lnTo>
                  <a:lnTo>
                    <a:pt x="3941918" y="2061194"/>
                  </a:lnTo>
                  <a:lnTo>
                    <a:pt x="3953755" y="2061194"/>
                  </a:lnTo>
                  <a:lnTo>
                    <a:pt x="3965593" y="2061194"/>
                  </a:lnTo>
                  <a:lnTo>
                    <a:pt x="3977431" y="2061194"/>
                  </a:lnTo>
                  <a:lnTo>
                    <a:pt x="3989268" y="2061194"/>
                  </a:lnTo>
                  <a:lnTo>
                    <a:pt x="4001106" y="2061194"/>
                  </a:lnTo>
                  <a:lnTo>
                    <a:pt x="4012943" y="2061194"/>
                  </a:lnTo>
                  <a:lnTo>
                    <a:pt x="4024781" y="2061194"/>
                  </a:lnTo>
                  <a:lnTo>
                    <a:pt x="4036619" y="2061194"/>
                  </a:lnTo>
                  <a:lnTo>
                    <a:pt x="4048456" y="2061194"/>
                  </a:lnTo>
                  <a:lnTo>
                    <a:pt x="4060294" y="2061194"/>
                  </a:lnTo>
                  <a:lnTo>
                    <a:pt x="4072131" y="2061194"/>
                  </a:lnTo>
                  <a:lnTo>
                    <a:pt x="4083969" y="2061194"/>
                  </a:lnTo>
                  <a:lnTo>
                    <a:pt x="4095806" y="2061194"/>
                  </a:lnTo>
                  <a:lnTo>
                    <a:pt x="4107644" y="2061194"/>
                  </a:lnTo>
                  <a:lnTo>
                    <a:pt x="4119482" y="2061194"/>
                  </a:lnTo>
                  <a:lnTo>
                    <a:pt x="4131319" y="2061194"/>
                  </a:lnTo>
                  <a:lnTo>
                    <a:pt x="4143157" y="2061194"/>
                  </a:lnTo>
                  <a:lnTo>
                    <a:pt x="4154994" y="2061194"/>
                  </a:lnTo>
                  <a:lnTo>
                    <a:pt x="4166832" y="2061194"/>
                  </a:lnTo>
                  <a:lnTo>
                    <a:pt x="4178670" y="2061194"/>
                  </a:lnTo>
                  <a:lnTo>
                    <a:pt x="4190507" y="2061194"/>
                  </a:lnTo>
                  <a:lnTo>
                    <a:pt x="4202345" y="2061194"/>
                  </a:lnTo>
                  <a:lnTo>
                    <a:pt x="4214182" y="2061194"/>
                  </a:lnTo>
                  <a:lnTo>
                    <a:pt x="4226020" y="2061194"/>
                  </a:lnTo>
                  <a:lnTo>
                    <a:pt x="4237858" y="2061194"/>
                  </a:lnTo>
                  <a:lnTo>
                    <a:pt x="4249695" y="2061194"/>
                  </a:lnTo>
                  <a:lnTo>
                    <a:pt x="4261533" y="2061194"/>
                  </a:lnTo>
                  <a:lnTo>
                    <a:pt x="4273370" y="2061194"/>
                  </a:lnTo>
                  <a:lnTo>
                    <a:pt x="4285208" y="2061194"/>
                  </a:lnTo>
                  <a:lnTo>
                    <a:pt x="4297046" y="2061194"/>
                  </a:lnTo>
                  <a:lnTo>
                    <a:pt x="4308883" y="2061194"/>
                  </a:lnTo>
                  <a:lnTo>
                    <a:pt x="4320721" y="2061194"/>
                  </a:lnTo>
                  <a:lnTo>
                    <a:pt x="4332558" y="2061194"/>
                  </a:lnTo>
                  <a:lnTo>
                    <a:pt x="4344396" y="2061194"/>
                  </a:lnTo>
                  <a:lnTo>
                    <a:pt x="4356234" y="2061194"/>
                  </a:lnTo>
                  <a:lnTo>
                    <a:pt x="4368071" y="2061194"/>
                  </a:lnTo>
                  <a:lnTo>
                    <a:pt x="4379909" y="2061194"/>
                  </a:lnTo>
                  <a:lnTo>
                    <a:pt x="4391746" y="2061194"/>
                  </a:lnTo>
                  <a:lnTo>
                    <a:pt x="4403584" y="2061194"/>
                  </a:lnTo>
                  <a:lnTo>
                    <a:pt x="4415421" y="2061194"/>
                  </a:lnTo>
                  <a:lnTo>
                    <a:pt x="4427259" y="2061194"/>
                  </a:lnTo>
                  <a:lnTo>
                    <a:pt x="4439097" y="2061194"/>
                  </a:lnTo>
                  <a:lnTo>
                    <a:pt x="4450934" y="2061194"/>
                  </a:lnTo>
                  <a:lnTo>
                    <a:pt x="4462772" y="2061194"/>
                  </a:lnTo>
                  <a:lnTo>
                    <a:pt x="4474609" y="2061194"/>
                  </a:lnTo>
                  <a:lnTo>
                    <a:pt x="4486447" y="2061194"/>
                  </a:lnTo>
                  <a:lnTo>
                    <a:pt x="4498285" y="2061194"/>
                  </a:lnTo>
                  <a:lnTo>
                    <a:pt x="4510122" y="2061194"/>
                  </a:lnTo>
                  <a:lnTo>
                    <a:pt x="4521960" y="2061194"/>
                  </a:lnTo>
                  <a:lnTo>
                    <a:pt x="4533797" y="2061194"/>
                  </a:lnTo>
                  <a:lnTo>
                    <a:pt x="4545635" y="2061194"/>
                  </a:lnTo>
                  <a:lnTo>
                    <a:pt x="4557473" y="2061194"/>
                  </a:lnTo>
                  <a:lnTo>
                    <a:pt x="4569310" y="2061194"/>
                  </a:lnTo>
                  <a:lnTo>
                    <a:pt x="4581148" y="2061194"/>
                  </a:lnTo>
                  <a:lnTo>
                    <a:pt x="4592985" y="2061194"/>
                  </a:lnTo>
                  <a:lnTo>
                    <a:pt x="4604823" y="2061194"/>
                  </a:lnTo>
                  <a:lnTo>
                    <a:pt x="4616661" y="2061194"/>
                  </a:lnTo>
                  <a:lnTo>
                    <a:pt x="4628498" y="2061194"/>
                  </a:lnTo>
                  <a:lnTo>
                    <a:pt x="4640336" y="2061194"/>
                  </a:lnTo>
                  <a:lnTo>
                    <a:pt x="4652173" y="2061194"/>
                  </a:lnTo>
                  <a:lnTo>
                    <a:pt x="4664011" y="2061194"/>
                  </a:lnTo>
                  <a:lnTo>
                    <a:pt x="4675849" y="2061194"/>
                  </a:lnTo>
                  <a:lnTo>
                    <a:pt x="4687686" y="2061194"/>
                  </a:lnTo>
                </a:path>
              </a:pathLst>
            </a:custGeom>
            <a:ln w="40651" cap="flat">
              <a:solidFill>
                <a:srgbClr val="E8E8E8">
                  <a:alpha val="100000"/>
                </a:srgbClr>
              </a:solidFill>
              <a:prstDash val="solid"/>
              <a:round/>
            </a:ln>
          </p:spPr>
          <p:txBody>
            <a:bodyPr/>
            <a:lstStyle/>
            <a:p/>
          </p:txBody>
        </p:sp>
        <p:sp>
          <p:nvSpPr>
            <p:cNvPr id="39" name="pl39"/>
            <p:cNvSpPr/>
            <p:nvPr/>
          </p:nvSpPr>
          <p:spPr>
            <a:xfrm>
              <a:off x="2482351" y="904960"/>
              <a:ext cx="4687686" cy="773120"/>
            </a:xfrm>
            <a:custGeom>
              <a:avLst/>
              <a:pathLst>
                <a:path w="4687686" h="773120">
                  <a:moveTo>
                    <a:pt x="0" y="773120"/>
                  </a:moveTo>
                  <a:lnTo>
                    <a:pt x="11837" y="773105"/>
                  </a:lnTo>
                  <a:lnTo>
                    <a:pt x="23675" y="773087"/>
                  </a:lnTo>
                  <a:lnTo>
                    <a:pt x="35512" y="773066"/>
                  </a:lnTo>
                  <a:lnTo>
                    <a:pt x="47350" y="773042"/>
                  </a:lnTo>
                  <a:lnTo>
                    <a:pt x="59187" y="773013"/>
                  </a:lnTo>
                  <a:lnTo>
                    <a:pt x="71025" y="772979"/>
                  </a:lnTo>
                  <a:lnTo>
                    <a:pt x="82863" y="772939"/>
                  </a:lnTo>
                  <a:lnTo>
                    <a:pt x="94700" y="772892"/>
                  </a:lnTo>
                  <a:lnTo>
                    <a:pt x="106538" y="772837"/>
                  </a:lnTo>
                  <a:lnTo>
                    <a:pt x="118375" y="772772"/>
                  </a:lnTo>
                  <a:lnTo>
                    <a:pt x="130213" y="772696"/>
                  </a:lnTo>
                  <a:lnTo>
                    <a:pt x="142051" y="772607"/>
                  </a:lnTo>
                  <a:lnTo>
                    <a:pt x="153888" y="772502"/>
                  </a:lnTo>
                  <a:lnTo>
                    <a:pt x="165726" y="772379"/>
                  </a:lnTo>
                  <a:lnTo>
                    <a:pt x="177563" y="772234"/>
                  </a:lnTo>
                  <a:lnTo>
                    <a:pt x="189401" y="772064"/>
                  </a:lnTo>
                  <a:lnTo>
                    <a:pt x="201239" y="771865"/>
                  </a:lnTo>
                  <a:lnTo>
                    <a:pt x="213076" y="771631"/>
                  </a:lnTo>
                  <a:lnTo>
                    <a:pt x="224914" y="771356"/>
                  </a:lnTo>
                  <a:lnTo>
                    <a:pt x="236751" y="771034"/>
                  </a:lnTo>
                  <a:lnTo>
                    <a:pt x="248589" y="770657"/>
                  </a:lnTo>
                  <a:lnTo>
                    <a:pt x="260427" y="770215"/>
                  </a:lnTo>
                  <a:lnTo>
                    <a:pt x="272264" y="769697"/>
                  </a:lnTo>
                  <a:lnTo>
                    <a:pt x="284102" y="769092"/>
                  </a:lnTo>
                  <a:lnTo>
                    <a:pt x="295939" y="768383"/>
                  </a:lnTo>
                  <a:lnTo>
                    <a:pt x="307777" y="767556"/>
                  </a:lnTo>
                  <a:lnTo>
                    <a:pt x="319614" y="766590"/>
                  </a:lnTo>
                  <a:lnTo>
                    <a:pt x="331452" y="765464"/>
                  </a:lnTo>
                  <a:lnTo>
                    <a:pt x="343290" y="764154"/>
                  </a:lnTo>
                  <a:lnTo>
                    <a:pt x="355127" y="762631"/>
                  </a:lnTo>
                  <a:lnTo>
                    <a:pt x="366965" y="760865"/>
                  </a:lnTo>
                  <a:lnTo>
                    <a:pt x="378802" y="758821"/>
                  </a:lnTo>
                  <a:lnTo>
                    <a:pt x="390640" y="756462"/>
                  </a:lnTo>
                  <a:lnTo>
                    <a:pt x="402478" y="753746"/>
                  </a:lnTo>
                  <a:lnTo>
                    <a:pt x="414315" y="750632"/>
                  </a:lnTo>
                  <a:lnTo>
                    <a:pt x="426153" y="747074"/>
                  </a:lnTo>
                  <a:lnTo>
                    <a:pt x="437990" y="743026"/>
                  </a:lnTo>
                  <a:lnTo>
                    <a:pt x="449828" y="738446"/>
                  </a:lnTo>
                  <a:lnTo>
                    <a:pt x="461666" y="733293"/>
                  </a:lnTo>
                  <a:lnTo>
                    <a:pt x="473503" y="727533"/>
                  </a:lnTo>
                  <a:lnTo>
                    <a:pt x="485341" y="721140"/>
                  </a:lnTo>
                  <a:lnTo>
                    <a:pt x="497178" y="714101"/>
                  </a:lnTo>
                  <a:lnTo>
                    <a:pt x="509016" y="706420"/>
                  </a:lnTo>
                  <a:lnTo>
                    <a:pt x="520854" y="698118"/>
                  </a:lnTo>
                  <a:lnTo>
                    <a:pt x="532691" y="689238"/>
                  </a:lnTo>
                  <a:lnTo>
                    <a:pt x="544529" y="679845"/>
                  </a:lnTo>
                  <a:lnTo>
                    <a:pt x="556366" y="670024"/>
                  </a:lnTo>
                  <a:lnTo>
                    <a:pt x="568204" y="659883"/>
                  </a:lnTo>
                  <a:lnTo>
                    <a:pt x="580042" y="649543"/>
                  </a:lnTo>
                  <a:lnTo>
                    <a:pt x="591879" y="639135"/>
                  </a:lnTo>
                  <a:lnTo>
                    <a:pt x="603717" y="628795"/>
                  </a:lnTo>
                  <a:lnTo>
                    <a:pt x="615554" y="618653"/>
                  </a:lnTo>
                  <a:lnTo>
                    <a:pt x="627392" y="608833"/>
                  </a:lnTo>
                  <a:lnTo>
                    <a:pt x="639229" y="599440"/>
                  </a:lnTo>
                  <a:lnTo>
                    <a:pt x="651067" y="590559"/>
                  </a:lnTo>
                  <a:lnTo>
                    <a:pt x="662905" y="582258"/>
                  </a:lnTo>
                  <a:lnTo>
                    <a:pt x="674742" y="574576"/>
                  </a:lnTo>
                  <a:lnTo>
                    <a:pt x="686580" y="567538"/>
                  </a:lnTo>
                  <a:lnTo>
                    <a:pt x="698417" y="561145"/>
                  </a:lnTo>
                  <a:lnTo>
                    <a:pt x="710255" y="555384"/>
                  </a:lnTo>
                  <a:lnTo>
                    <a:pt x="722093" y="550231"/>
                  </a:lnTo>
                  <a:lnTo>
                    <a:pt x="733930" y="545651"/>
                  </a:lnTo>
                  <a:lnTo>
                    <a:pt x="745768" y="541604"/>
                  </a:lnTo>
                  <a:lnTo>
                    <a:pt x="757605" y="538046"/>
                  </a:lnTo>
                  <a:lnTo>
                    <a:pt x="769443" y="534931"/>
                  </a:lnTo>
                  <a:lnTo>
                    <a:pt x="781281" y="532216"/>
                  </a:lnTo>
                  <a:lnTo>
                    <a:pt x="793118" y="529856"/>
                  </a:lnTo>
                  <a:lnTo>
                    <a:pt x="804956" y="527812"/>
                  </a:lnTo>
                  <a:lnTo>
                    <a:pt x="816793" y="526046"/>
                  </a:lnTo>
                  <a:lnTo>
                    <a:pt x="828631" y="524524"/>
                  </a:lnTo>
                  <a:lnTo>
                    <a:pt x="840469" y="523213"/>
                  </a:lnTo>
                  <a:lnTo>
                    <a:pt x="852306" y="522087"/>
                  </a:lnTo>
                  <a:lnTo>
                    <a:pt x="864144" y="521122"/>
                  </a:lnTo>
                  <a:lnTo>
                    <a:pt x="875981" y="520294"/>
                  </a:lnTo>
                  <a:lnTo>
                    <a:pt x="887819" y="519586"/>
                  </a:lnTo>
                  <a:lnTo>
                    <a:pt x="899657" y="518980"/>
                  </a:lnTo>
                  <a:lnTo>
                    <a:pt x="911494" y="518463"/>
                  </a:lnTo>
                  <a:lnTo>
                    <a:pt x="923332" y="518021"/>
                  </a:lnTo>
                  <a:lnTo>
                    <a:pt x="935169" y="517643"/>
                  </a:lnTo>
                  <a:lnTo>
                    <a:pt x="947007" y="517321"/>
                  </a:lnTo>
                  <a:lnTo>
                    <a:pt x="958844" y="517047"/>
                  </a:lnTo>
                  <a:lnTo>
                    <a:pt x="970682" y="516813"/>
                  </a:lnTo>
                  <a:lnTo>
                    <a:pt x="982520" y="516614"/>
                  </a:lnTo>
                  <a:lnTo>
                    <a:pt x="994357" y="516444"/>
                  </a:lnTo>
                  <a:lnTo>
                    <a:pt x="1006195" y="516299"/>
                  </a:lnTo>
                  <a:lnTo>
                    <a:pt x="1018032" y="516176"/>
                  </a:lnTo>
                  <a:lnTo>
                    <a:pt x="1029870" y="516071"/>
                  </a:lnTo>
                  <a:lnTo>
                    <a:pt x="1041708" y="515981"/>
                  </a:lnTo>
                  <a:lnTo>
                    <a:pt x="1053545" y="515905"/>
                  </a:lnTo>
                  <a:lnTo>
                    <a:pt x="1065383" y="515841"/>
                  </a:lnTo>
                  <a:lnTo>
                    <a:pt x="1077220" y="515786"/>
                  </a:lnTo>
                  <a:lnTo>
                    <a:pt x="1089058" y="515739"/>
                  </a:lnTo>
                  <a:lnTo>
                    <a:pt x="1100896" y="515699"/>
                  </a:lnTo>
                  <a:lnTo>
                    <a:pt x="1112733" y="515665"/>
                  </a:lnTo>
                  <a:lnTo>
                    <a:pt x="1124571" y="515636"/>
                  </a:lnTo>
                  <a:lnTo>
                    <a:pt x="1136408" y="515611"/>
                  </a:lnTo>
                  <a:lnTo>
                    <a:pt x="1148246" y="515590"/>
                  </a:lnTo>
                  <a:lnTo>
                    <a:pt x="1160084" y="515573"/>
                  </a:lnTo>
                  <a:lnTo>
                    <a:pt x="1171921" y="515557"/>
                  </a:lnTo>
                  <a:lnTo>
                    <a:pt x="1171921" y="515298"/>
                  </a:lnTo>
                  <a:lnTo>
                    <a:pt x="1183759" y="515268"/>
                  </a:lnTo>
                  <a:lnTo>
                    <a:pt x="1195596" y="515232"/>
                  </a:lnTo>
                  <a:lnTo>
                    <a:pt x="1207434" y="515190"/>
                  </a:lnTo>
                  <a:lnTo>
                    <a:pt x="1219272" y="515141"/>
                  </a:lnTo>
                  <a:lnTo>
                    <a:pt x="1231109" y="515083"/>
                  </a:lnTo>
                  <a:lnTo>
                    <a:pt x="1242947" y="515015"/>
                  </a:lnTo>
                  <a:lnTo>
                    <a:pt x="1254784" y="514935"/>
                  </a:lnTo>
                  <a:lnTo>
                    <a:pt x="1266622" y="514842"/>
                  </a:lnTo>
                  <a:lnTo>
                    <a:pt x="1278459" y="514731"/>
                  </a:lnTo>
                  <a:lnTo>
                    <a:pt x="1290297" y="514602"/>
                  </a:lnTo>
                  <a:lnTo>
                    <a:pt x="1302135" y="514450"/>
                  </a:lnTo>
                  <a:lnTo>
                    <a:pt x="1313972" y="514271"/>
                  </a:lnTo>
                  <a:lnTo>
                    <a:pt x="1325810" y="514061"/>
                  </a:lnTo>
                  <a:lnTo>
                    <a:pt x="1337647" y="513815"/>
                  </a:lnTo>
                  <a:lnTo>
                    <a:pt x="1349485" y="513525"/>
                  </a:lnTo>
                  <a:lnTo>
                    <a:pt x="1361323" y="513186"/>
                  </a:lnTo>
                  <a:lnTo>
                    <a:pt x="1373160" y="512787"/>
                  </a:lnTo>
                  <a:lnTo>
                    <a:pt x="1384998" y="512319"/>
                  </a:lnTo>
                  <a:lnTo>
                    <a:pt x="1396835" y="511770"/>
                  </a:lnTo>
                  <a:lnTo>
                    <a:pt x="1408673" y="511126"/>
                  </a:lnTo>
                  <a:lnTo>
                    <a:pt x="1420511" y="510372"/>
                  </a:lnTo>
                  <a:lnTo>
                    <a:pt x="1432348" y="509488"/>
                  </a:lnTo>
                  <a:lnTo>
                    <a:pt x="1444186" y="508452"/>
                  </a:lnTo>
                  <a:lnTo>
                    <a:pt x="1456023" y="507241"/>
                  </a:lnTo>
                  <a:lnTo>
                    <a:pt x="1467861" y="505824"/>
                  </a:lnTo>
                  <a:lnTo>
                    <a:pt x="1479699" y="504169"/>
                  </a:lnTo>
                  <a:lnTo>
                    <a:pt x="1491536" y="502238"/>
                  </a:lnTo>
                  <a:lnTo>
                    <a:pt x="1503374" y="499987"/>
                  </a:lnTo>
                  <a:lnTo>
                    <a:pt x="1515211" y="497366"/>
                  </a:lnTo>
                  <a:lnTo>
                    <a:pt x="1527049" y="494320"/>
                  </a:lnTo>
                  <a:lnTo>
                    <a:pt x="1538887" y="490788"/>
                  </a:lnTo>
                  <a:lnTo>
                    <a:pt x="1550724" y="486700"/>
                  </a:lnTo>
                  <a:lnTo>
                    <a:pt x="1562562" y="481981"/>
                  </a:lnTo>
                  <a:lnTo>
                    <a:pt x="1574399" y="476550"/>
                  </a:lnTo>
                  <a:lnTo>
                    <a:pt x="1586237" y="470321"/>
                  </a:lnTo>
                  <a:lnTo>
                    <a:pt x="1598074" y="463205"/>
                  </a:lnTo>
                  <a:lnTo>
                    <a:pt x="1609912" y="455110"/>
                  </a:lnTo>
                  <a:lnTo>
                    <a:pt x="1621750" y="445950"/>
                  </a:lnTo>
                  <a:lnTo>
                    <a:pt x="1633587" y="435644"/>
                  </a:lnTo>
                  <a:lnTo>
                    <a:pt x="1645425" y="424123"/>
                  </a:lnTo>
                  <a:lnTo>
                    <a:pt x="1657262" y="411337"/>
                  </a:lnTo>
                  <a:lnTo>
                    <a:pt x="1669100" y="397260"/>
                  </a:lnTo>
                  <a:lnTo>
                    <a:pt x="1680938" y="381898"/>
                  </a:lnTo>
                  <a:lnTo>
                    <a:pt x="1692775" y="365294"/>
                  </a:lnTo>
                  <a:lnTo>
                    <a:pt x="1704613" y="347534"/>
                  </a:lnTo>
                  <a:lnTo>
                    <a:pt x="1716450" y="328747"/>
                  </a:lnTo>
                  <a:lnTo>
                    <a:pt x="1728288" y="309106"/>
                  </a:lnTo>
                  <a:lnTo>
                    <a:pt x="1740126" y="288824"/>
                  </a:lnTo>
                  <a:lnTo>
                    <a:pt x="1751963" y="268143"/>
                  </a:lnTo>
                  <a:lnTo>
                    <a:pt x="1763801" y="247327"/>
                  </a:lnTo>
                  <a:lnTo>
                    <a:pt x="1775638" y="226647"/>
                  </a:lnTo>
                  <a:lnTo>
                    <a:pt x="1787476" y="206364"/>
                  </a:lnTo>
                  <a:lnTo>
                    <a:pt x="1799314" y="186724"/>
                  </a:lnTo>
                  <a:lnTo>
                    <a:pt x="1811151" y="167937"/>
                  </a:lnTo>
                  <a:lnTo>
                    <a:pt x="1822989" y="150177"/>
                  </a:lnTo>
                  <a:lnTo>
                    <a:pt x="1834826" y="133573"/>
                  </a:lnTo>
                  <a:lnTo>
                    <a:pt x="1846664" y="118210"/>
                  </a:lnTo>
                  <a:lnTo>
                    <a:pt x="1858502" y="104133"/>
                  </a:lnTo>
                  <a:lnTo>
                    <a:pt x="1870339" y="91347"/>
                  </a:lnTo>
                  <a:lnTo>
                    <a:pt x="1882177" y="79826"/>
                  </a:lnTo>
                  <a:lnTo>
                    <a:pt x="1894014" y="69520"/>
                  </a:lnTo>
                  <a:lnTo>
                    <a:pt x="1905852" y="60360"/>
                  </a:lnTo>
                  <a:lnTo>
                    <a:pt x="1917689" y="52266"/>
                  </a:lnTo>
                  <a:lnTo>
                    <a:pt x="1929527" y="45149"/>
                  </a:lnTo>
                  <a:lnTo>
                    <a:pt x="1941365" y="38920"/>
                  </a:lnTo>
                  <a:lnTo>
                    <a:pt x="1953202" y="33489"/>
                  </a:lnTo>
                  <a:lnTo>
                    <a:pt x="1965040" y="28770"/>
                  </a:lnTo>
                  <a:lnTo>
                    <a:pt x="1976877" y="24682"/>
                  </a:lnTo>
                  <a:lnTo>
                    <a:pt x="1988715" y="21150"/>
                  </a:lnTo>
                  <a:lnTo>
                    <a:pt x="2000553" y="18105"/>
                  </a:lnTo>
                  <a:lnTo>
                    <a:pt x="2012390" y="15484"/>
                  </a:lnTo>
                  <a:lnTo>
                    <a:pt x="2024228" y="13232"/>
                  </a:lnTo>
                  <a:lnTo>
                    <a:pt x="2036065" y="11301"/>
                  </a:lnTo>
                  <a:lnTo>
                    <a:pt x="2047903" y="9646"/>
                  </a:lnTo>
                  <a:lnTo>
                    <a:pt x="2059741" y="8229"/>
                  </a:lnTo>
                  <a:lnTo>
                    <a:pt x="2071578" y="7018"/>
                  </a:lnTo>
                  <a:lnTo>
                    <a:pt x="2083416" y="5983"/>
                  </a:lnTo>
                  <a:lnTo>
                    <a:pt x="2095253" y="5099"/>
                  </a:lnTo>
                  <a:lnTo>
                    <a:pt x="2107091" y="4344"/>
                  </a:lnTo>
                  <a:lnTo>
                    <a:pt x="2118929" y="3700"/>
                  </a:lnTo>
                  <a:lnTo>
                    <a:pt x="2130766" y="3152"/>
                  </a:lnTo>
                  <a:lnTo>
                    <a:pt x="2142604" y="2684"/>
                  </a:lnTo>
                  <a:lnTo>
                    <a:pt x="2154441" y="2285"/>
                  </a:lnTo>
                  <a:lnTo>
                    <a:pt x="2166279" y="1945"/>
                  </a:lnTo>
                  <a:lnTo>
                    <a:pt x="2178117" y="1656"/>
                  </a:lnTo>
                  <a:lnTo>
                    <a:pt x="2189954" y="1409"/>
                  </a:lnTo>
                  <a:lnTo>
                    <a:pt x="2201792" y="1199"/>
                  </a:lnTo>
                  <a:lnTo>
                    <a:pt x="2213629" y="1021"/>
                  </a:lnTo>
                  <a:lnTo>
                    <a:pt x="2225467" y="868"/>
                  </a:lnTo>
                  <a:lnTo>
                    <a:pt x="2237304" y="739"/>
                  </a:lnTo>
                  <a:lnTo>
                    <a:pt x="2249142" y="629"/>
                  </a:lnTo>
                  <a:lnTo>
                    <a:pt x="2260980" y="535"/>
                  </a:lnTo>
                  <a:lnTo>
                    <a:pt x="2272817" y="455"/>
                  </a:lnTo>
                  <a:lnTo>
                    <a:pt x="2284655" y="387"/>
                  </a:lnTo>
                  <a:lnTo>
                    <a:pt x="2296492" y="329"/>
                  </a:lnTo>
                  <a:lnTo>
                    <a:pt x="2308330" y="280"/>
                  </a:lnTo>
                  <a:lnTo>
                    <a:pt x="2320168" y="238"/>
                  </a:lnTo>
                  <a:lnTo>
                    <a:pt x="2332005" y="203"/>
                  </a:lnTo>
                  <a:lnTo>
                    <a:pt x="2343843" y="172"/>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86"/>
                  </a:lnTo>
                  <a:lnTo>
                    <a:pt x="3527602" y="101"/>
                  </a:lnTo>
                  <a:lnTo>
                    <a:pt x="3539440" y="119"/>
                  </a:lnTo>
                  <a:lnTo>
                    <a:pt x="3551277" y="140"/>
                  </a:lnTo>
                  <a:lnTo>
                    <a:pt x="3563115" y="164"/>
                  </a:lnTo>
                  <a:lnTo>
                    <a:pt x="3574952" y="193"/>
                  </a:lnTo>
                  <a:lnTo>
                    <a:pt x="3586790" y="227"/>
                  </a:lnTo>
                  <a:lnTo>
                    <a:pt x="3598628" y="267"/>
                  </a:lnTo>
                  <a:lnTo>
                    <a:pt x="3610465" y="314"/>
                  </a:lnTo>
                  <a:lnTo>
                    <a:pt x="3622303" y="369"/>
                  </a:lnTo>
                  <a:lnTo>
                    <a:pt x="3634140" y="434"/>
                  </a:lnTo>
                  <a:lnTo>
                    <a:pt x="3645978" y="510"/>
                  </a:lnTo>
                  <a:lnTo>
                    <a:pt x="3657816" y="599"/>
                  </a:lnTo>
                  <a:lnTo>
                    <a:pt x="3669653" y="704"/>
                  </a:lnTo>
                  <a:lnTo>
                    <a:pt x="3681491" y="828"/>
                  </a:lnTo>
                  <a:lnTo>
                    <a:pt x="3693328" y="972"/>
                  </a:lnTo>
                  <a:lnTo>
                    <a:pt x="3705166" y="1142"/>
                  </a:lnTo>
                  <a:lnTo>
                    <a:pt x="3717004" y="1342"/>
                  </a:lnTo>
                  <a:lnTo>
                    <a:pt x="3728841" y="1576"/>
                  </a:lnTo>
                  <a:lnTo>
                    <a:pt x="3740679" y="1850"/>
                  </a:lnTo>
                  <a:lnTo>
                    <a:pt x="3752516" y="2172"/>
                  </a:lnTo>
                  <a:lnTo>
                    <a:pt x="3764354" y="2549"/>
                  </a:lnTo>
                  <a:lnTo>
                    <a:pt x="3776191" y="2991"/>
                  </a:lnTo>
                  <a:lnTo>
                    <a:pt x="3788029" y="3509"/>
                  </a:lnTo>
                  <a:lnTo>
                    <a:pt x="3799867" y="4114"/>
                  </a:lnTo>
                  <a:lnTo>
                    <a:pt x="3811704" y="4823"/>
                  </a:lnTo>
                  <a:lnTo>
                    <a:pt x="3823542" y="5650"/>
                  </a:lnTo>
                  <a:lnTo>
                    <a:pt x="3835379" y="6616"/>
                  </a:lnTo>
                  <a:lnTo>
                    <a:pt x="3847217" y="7742"/>
                  </a:lnTo>
                  <a:lnTo>
                    <a:pt x="3859055" y="9052"/>
                  </a:lnTo>
                  <a:lnTo>
                    <a:pt x="3870892" y="10575"/>
                  </a:lnTo>
                  <a:lnTo>
                    <a:pt x="3882730" y="12341"/>
                  </a:lnTo>
                  <a:lnTo>
                    <a:pt x="3894567" y="14385"/>
                  </a:lnTo>
                  <a:lnTo>
                    <a:pt x="3906405" y="16744"/>
                  </a:lnTo>
                  <a:lnTo>
                    <a:pt x="3918243" y="19460"/>
                  </a:lnTo>
                  <a:lnTo>
                    <a:pt x="3930080" y="22574"/>
                  </a:lnTo>
                  <a:lnTo>
                    <a:pt x="3941918" y="26133"/>
                  </a:lnTo>
                  <a:lnTo>
                    <a:pt x="3953755" y="30180"/>
                  </a:lnTo>
                  <a:lnTo>
                    <a:pt x="3965593" y="34760"/>
                  </a:lnTo>
                  <a:lnTo>
                    <a:pt x="3977431" y="39913"/>
                  </a:lnTo>
                  <a:lnTo>
                    <a:pt x="3989268" y="45673"/>
                  </a:lnTo>
                  <a:lnTo>
                    <a:pt x="4001106" y="52066"/>
                  </a:lnTo>
                  <a:lnTo>
                    <a:pt x="4012943" y="59105"/>
                  </a:lnTo>
                  <a:lnTo>
                    <a:pt x="4024781" y="66786"/>
                  </a:lnTo>
                  <a:lnTo>
                    <a:pt x="4036619" y="75088"/>
                  </a:lnTo>
                  <a:lnTo>
                    <a:pt x="4048456" y="83968"/>
                  </a:lnTo>
                  <a:lnTo>
                    <a:pt x="4060294" y="93362"/>
                  </a:lnTo>
                  <a:lnTo>
                    <a:pt x="4072131" y="103182"/>
                  </a:lnTo>
                  <a:lnTo>
                    <a:pt x="4083969" y="113323"/>
                  </a:lnTo>
                  <a:lnTo>
                    <a:pt x="4095806" y="123663"/>
                  </a:lnTo>
                  <a:lnTo>
                    <a:pt x="4107644" y="134071"/>
                  </a:lnTo>
                  <a:lnTo>
                    <a:pt x="4119482" y="144412"/>
                  </a:lnTo>
                  <a:lnTo>
                    <a:pt x="4131319" y="154553"/>
                  </a:lnTo>
                  <a:lnTo>
                    <a:pt x="4143157" y="164373"/>
                  </a:lnTo>
                  <a:lnTo>
                    <a:pt x="4154994" y="173767"/>
                  </a:lnTo>
                  <a:lnTo>
                    <a:pt x="4166832" y="182647"/>
                  </a:lnTo>
                  <a:lnTo>
                    <a:pt x="4178670" y="190949"/>
                  </a:lnTo>
                  <a:lnTo>
                    <a:pt x="4190507" y="198630"/>
                  </a:lnTo>
                  <a:lnTo>
                    <a:pt x="4202345" y="205668"/>
                  </a:lnTo>
                  <a:lnTo>
                    <a:pt x="4214182" y="212061"/>
                  </a:lnTo>
                  <a:lnTo>
                    <a:pt x="4226020" y="217822"/>
                  </a:lnTo>
                  <a:lnTo>
                    <a:pt x="4237858" y="222975"/>
                  </a:lnTo>
                  <a:lnTo>
                    <a:pt x="4249695" y="227555"/>
                  </a:lnTo>
                  <a:lnTo>
                    <a:pt x="4261533" y="231602"/>
                  </a:lnTo>
                  <a:lnTo>
                    <a:pt x="4273370" y="235160"/>
                  </a:lnTo>
                  <a:lnTo>
                    <a:pt x="4285208" y="238275"/>
                  </a:lnTo>
                  <a:lnTo>
                    <a:pt x="4297046" y="240990"/>
                  </a:lnTo>
                  <a:lnTo>
                    <a:pt x="4308883" y="243350"/>
                  </a:lnTo>
                  <a:lnTo>
                    <a:pt x="4320721" y="245394"/>
                  </a:lnTo>
                  <a:lnTo>
                    <a:pt x="4332558" y="247160"/>
                  </a:lnTo>
                  <a:lnTo>
                    <a:pt x="4344396" y="248683"/>
                  </a:lnTo>
                  <a:lnTo>
                    <a:pt x="4356234" y="249993"/>
                  </a:lnTo>
                  <a:lnTo>
                    <a:pt x="4368071" y="251119"/>
                  </a:lnTo>
                  <a:lnTo>
                    <a:pt x="4379909" y="252084"/>
                  </a:lnTo>
                  <a:lnTo>
                    <a:pt x="4391746" y="252912"/>
                  </a:lnTo>
                  <a:lnTo>
                    <a:pt x="4403584" y="253620"/>
                  </a:lnTo>
                  <a:lnTo>
                    <a:pt x="4415421" y="254226"/>
                  </a:lnTo>
                  <a:lnTo>
                    <a:pt x="4427259" y="254744"/>
                  </a:lnTo>
                  <a:lnTo>
                    <a:pt x="4439097" y="255186"/>
                  </a:lnTo>
                  <a:lnTo>
                    <a:pt x="4450934" y="255563"/>
                  </a:lnTo>
                  <a:lnTo>
                    <a:pt x="4462772" y="255885"/>
                  </a:lnTo>
                  <a:lnTo>
                    <a:pt x="4474609" y="256159"/>
                  </a:lnTo>
                  <a:lnTo>
                    <a:pt x="4486447" y="256393"/>
                  </a:lnTo>
                  <a:lnTo>
                    <a:pt x="4498285" y="256593"/>
                  </a:lnTo>
                  <a:lnTo>
                    <a:pt x="4510122" y="256762"/>
                  </a:lnTo>
                  <a:lnTo>
                    <a:pt x="4521960" y="256907"/>
                  </a:lnTo>
                  <a:lnTo>
                    <a:pt x="4533797" y="257030"/>
                  </a:lnTo>
                  <a:lnTo>
                    <a:pt x="4545635" y="257135"/>
                  </a:lnTo>
                  <a:lnTo>
                    <a:pt x="4557473" y="257225"/>
                  </a:lnTo>
                  <a:lnTo>
                    <a:pt x="4569310" y="257301"/>
                  </a:lnTo>
                  <a:lnTo>
                    <a:pt x="4581148" y="257365"/>
                  </a:lnTo>
                  <a:lnTo>
                    <a:pt x="4592985" y="257421"/>
                  </a:lnTo>
                  <a:lnTo>
                    <a:pt x="4604823" y="257467"/>
                  </a:lnTo>
                  <a:lnTo>
                    <a:pt x="4616661" y="257507"/>
                  </a:lnTo>
                  <a:lnTo>
                    <a:pt x="4628498" y="257541"/>
                  </a:lnTo>
                  <a:lnTo>
                    <a:pt x="4640336" y="257570"/>
                  </a:lnTo>
                  <a:lnTo>
                    <a:pt x="4652173" y="257595"/>
                  </a:lnTo>
                  <a:lnTo>
                    <a:pt x="4664011" y="257616"/>
                  </a:lnTo>
                  <a:lnTo>
                    <a:pt x="4675849" y="257634"/>
                  </a:lnTo>
                  <a:lnTo>
                    <a:pt x="4687686" y="257649"/>
                  </a:lnTo>
                </a:path>
              </a:pathLst>
            </a:custGeom>
            <a:ln w="40651" cap="flat">
              <a:solidFill>
                <a:srgbClr val="E8E8E8">
                  <a:alpha val="100000"/>
                </a:srgbClr>
              </a:solidFill>
              <a:prstDash val="solid"/>
              <a:round/>
            </a:ln>
          </p:spPr>
          <p:txBody>
            <a:bodyPr/>
            <a:lstStyle/>
            <a:p/>
          </p:txBody>
        </p:sp>
        <p:sp>
          <p:nvSpPr>
            <p:cNvPr id="40" name="pl40"/>
            <p:cNvSpPr/>
            <p:nvPr/>
          </p:nvSpPr>
          <p:spPr>
            <a:xfrm>
              <a:off x="2482351" y="1162696"/>
              <a:ext cx="4687686" cy="257735"/>
            </a:xfrm>
            <a:custGeom>
              <a:avLst/>
              <a:pathLst>
                <a:path w="4687686" h="25773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6"/>
                  </a:lnTo>
                  <a:lnTo>
                    <a:pt x="1183759" y="101"/>
                  </a:lnTo>
                  <a:lnTo>
                    <a:pt x="1195596" y="119"/>
                  </a:lnTo>
                  <a:lnTo>
                    <a:pt x="1207434" y="140"/>
                  </a:lnTo>
                  <a:lnTo>
                    <a:pt x="1219272" y="164"/>
                  </a:lnTo>
                  <a:lnTo>
                    <a:pt x="1231109" y="193"/>
                  </a:lnTo>
                  <a:lnTo>
                    <a:pt x="1242947" y="227"/>
                  </a:lnTo>
                  <a:lnTo>
                    <a:pt x="1254784" y="267"/>
                  </a:lnTo>
                  <a:lnTo>
                    <a:pt x="1266622" y="314"/>
                  </a:lnTo>
                  <a:lnTo>
                    <a:pt x="1278459" y="369"/>
                  </a:lnTo>
                  <a:lnTo>
                    <a:pt x="1290297" y="434"/>
                  </a:lnTo>
                  <a:lnTo>
                    <a:pt x="1302135" y="510"/>
                  </a:lnTo>
                  <a:lnTo>
                    <a:pt x="1313972" y="599"/>
                  </a:lnTo>
                  <a:lnTo>
                    <a:pt x="1325810" y="704"/>
                  </a:lnTo>
                  <a:lnTo>
                    <a:pt x="1337647" y="828"/>
                  </a:lnTo>
                  <a:lnTo>
                    <a:pt x="1349485" y="972"/>
                  </a:lnTo>
                  <a:lnTo>
                    <a:pt x="1361323" y="1142"/>
                  </a:lnTo>
                  <a:lnTo>
                    <a:pt x="1373160" y="1342"/>
                  </a:lnTo>
                  <a:lnTo>
                    <a:pt x="1384998" y="1576"/>
                  </a:lnTo>
                  <a:lnTo>
                    <a:pt x="1396835" y="1850"/>
                  </a:lnTo>
                  <a:lnTo>
                    <a:pt x="1408673" y="2172"/>
                  </a:lnTo>
                  <a:lnTo>
                    <a:pt x="1420511" y="2549"/>
                  </a:lnTo>
                  <a:lnTo>
                    <a:pt x="1432348" y="2991"/>
                  </a:lnTo>
                  <a:lnTo>
                    <a:pt x="1444186" y="3509"/>
                  </a:lnTo>
                  <a:lnTo>
                    <a:pt x="1456023" y="4114"/>
                  </a:lnTo>
                  <a:lnTo>
                    <a:pt x="1467861" y="4823"/>
                  </a:lnTo>
                  <a:lnTo>
                    <a:pt x="1479699" y="5650"/>
                  </a:lnTo>
                  <a:lnTo>
                    <a:pt x="1491536" y="6616"/>
                  </a:lnTo>
                  <a:lnTo>
                    <a:pt x="1503374" y="7742"/>
                  </a:lnTo>
                  <a:lnTo>
                    <a:pt x="1515211" y="9052"/>
                  </a:lnTo>
                  <a:lnTo>
                    <a:pt x="1527049" y="10575"/>
                  </a:lnTo>
                  <a:lnTo>
                    <a:pt x="1538887" y="12341"/>
                  </a:lnTo>
                  <a:lnTo>
                    <a:pt x="1550724" y="14385"/>
                  </a:lnTo>
                  <a:lnTo>
                    <a:pt x="1562562" y="16744"/>
                  </a:lnTo>
                  <a:lnTo>
                    <a:pt x="1574399" y="19460"/>
                  </a:lnTo>
                  <a:lnTo>
                    <a:pt x="1586237" y="22574"/>
                  </a:lnTo>
                  <a:lnTo>
                    <a:pt x="1598074" y="26133"/>
                  </a:lnTo>
                  <a:lnTo>
                    <a:pt x="1609912" y="30180"/>
                  </a:lnTo>
                  <a:lnTo>
                    <a:pt x="1621750" y="34760"/>
                  </a:lnTo>
                  <a:lnTo>
                    <a:pt x="1633587" y="39913"/>
                  </a:lnTo>
                  <a:lnTo>
                    <a:pt x="1645425" y="45673"/>
                  </a:lnTo>
                  <a:lnTo>
                    <a:pt x="1657262" y="52066"/>
                  </a:lnTo>
                  <a:lnTo>
                    <a:pt x="1669100" y="59105"/>
                  </a:lnTo>
                  <a:lnTo>
                    <a:pt x="1680938" y="66786"/>
                  </a:lnTo>
                  <a:lnTo>
                    <a:pt x="1692775" y="75088"/>
                  </a:lnTo>
                  <a:lnTo>
                    <a:pt x="1704613" y="83968"/>
                  </a:lnTo>
                  <a:lnTo>
                    <a:pt x="1716450" y="93362"/>
                  </a:lnTo>
                  <a:lnTo>
                    <a:pt x="1728288" y="103182"/>
                  </a:lnTo>
                  <a:lnTo>
                    <a:pt x="1740126" y="113323"/>
                  </a:lnTo>
                  <a:lnTo>
                    <a:pt x="1751963" y="123663"/>
                  </a:lnTo>
                  <a:lnTo>
                    <a:pt x="1763801" y="134071"/>
                  </a:lnTo>
                  <a:lnTo>
                    <a:pt x="1775638" y="144412"/>
                  </a:lnTo>
                  <a:lnTo>
                    <a:pt x="1787476" y="154553"/>
                  </a:lnTo>
                  <a:lnTo>
                    <a:pt x="1799314" y="164373"/>
                  </a:lnTo>
                  <a:lnTo>
                    <a:pt x="1811151" y="173767"/>
                  </a:lnTo>
                  <a:lnTo>
                    <a:pt x="1822989" y="182647"/>
                  </a:lnTo>
                  <a:lnTo>
                    <a:pt x="1834826" y="190949"/>
                  </a:lnTo>
                  <a:lnTo>
                    <a:pt x="1846664" y="198630"/>
                  </a:lnTo>
                  <a:lnTo>
                    <a:pt x="1858502" y="205668"/>
                  </a:lnTo>
                  <a:lnTo>
                    <a:pt x="1870339" y="212061"/>
                  </a:lnTo>
                  <a:lnTo>
                    <a:pt x="1882177" y="217822"/>
                  </a:lnTo>
                  <a:lnTo>
                    <a:pt x="1894014" y="222975"/>
                  </a:lnTo>
                  <a:lnTo>
                    <a:pt x="1905852" y="227555"/>
                  </a:lnTo>
                  <a:lnTo>
                    <a:pt x="1917689" y="231602"/>
                  </a:lnTo>
                  <a:lnTo>
                    <a:pt x="1929527" y="235160"/>
                  </a:lnTo>
                  <a:lnTo>
                    <a:pt x="1941365" y="238275"/>
                  </a:lnTo>
                  <a:lnTo>
                    <a:pt x="1953202" y="240990"/>
                  </a:lnTo>
                  <a:lnTo>
                    <a:pt x="1965040" y="243350"/>
                  </a:lnTo>
                  <a:lnTo>
                    <a:pt x="1976877" y="245394"/>
                  </a:lnTo>
                  <a:lnTo>
                    <a:pt x="1988715" y="247160"/>
                  </a:lnTo>
                  <a:lnTo>
                    <a:pt x="2000553" y="248683"/>
                  </a:lnTo>
                  <a:lnTo>
                    <a:pt x="2012390" y="249993"/>
                  </a:lnTo>
                  <a:lnTo>
                    <a:pt x="2024228" y="251119"/>
                  </a:lnTo>
                  <a:lnTo>
                    <a:pt x="2036065" y="252084"/>
                  </a:lnTo>
                  <a:lnTo>
                    <a:pt x="2047903" y="252912"/>
                  </a:lnTo>
                  <a:lnTo>
                    <a:pt x="2059741" y="253620"/>
                  </a:lnTo>
                  <a:lnTo>
                    <a:pt x="2071578" y="254226"/>
                  </a:lnTo>
                  <a:lnTo>
                    <a:pt x="2083416" y="254744"/>
                  </a:lnTo>
                  <a:lnTo>
                    <a:pt x="2095253" y="255186"/>
                  </a:lnTo>
                  <a:lnTo>
                    <a:pt x="2107091" y="255563"/>
                  </a:lnTo>
                  <a:lnTo>
                    <a:pt x="2118929" y="255885"/>
                  </a:lnTo>
                  <a:lnTo>
                    <a:pt x="2130766" y="256159"/>
                  </a:lnTo>
                  <a:lnTo>
                    <a:pt x="2142604" y="256393"/>
                  </a:lnTo>
                  <a:lnTo>
                    <a:pt x="2154441" y="256593"/>
                  </a:lnTo>
                  <a:lnTo>
                    <a:pt x="2166279" y="256762"/>
                  </a:lnTo>
                  <a:lnTo>
                    <a:pt x="2178117" y="256907"/>
                  </a:lnTo>
                  <a:lnTo>
                    <a:pt x="2189954" y="257030"/>
                  </a:lnTo>
                  <a:lnTo>
                    <a:pt x="2201792" y="257135"/>
                  </a:lnTo>
                  <a:lnTo>
                    <a:pt x="2213629" y="257225"/>
                  </a:lnTo>
                  <a:lnTo>
                    <a:pt x="2225467" y="257301"/>
                  </a:lnTo>
                  <a:lnTo>
                    <a:pt x="2237304" y="257365"/>
                  </a:lnTo>
                  <a:lnTo>
                    <a:pt x="2249142" y="257421"/>
                  </a:lnTo>
                  <a:lnTo>
                    <a:pt x="2260980" y="257467"/>
                  </a:lnTo>
                  <a:lnTo>
                    <a:pt x="2272817" y="257507"/>
                  </a:lnTo>
                  <a:lnTo>
                    <a:pt x="2284655" y="257541"/>
                  </a:lnTo>
                  <a:lnTo>
                    <a:pt x="2296492" y="257570"/>
                  </a:lnTo>
                  <a:lnTo>
                    <a:pt x="2308330" y="257595"/>
                  </a:lnTo>
                  <a:lnTo>
                    <a:pt x="2320168" y="257616"/>
                  </a:lnTo>
                  <a:lnTo>
                    <a:pt x="2332005" y="257634"/>
                  </a:lnTo>
                  <a:lnTo>
                    <a:pt x="2343843" y="257649"/>
                  </a:lnTo>
                  <a:lnTo>
                    <a:pt x="2343843" y="257735"/>
                  </a:lnTo>
                  <a:lnTo>
                    <a:pt x="2355680" y="257735"/>
                  </a:lnTo>
                  <a:lnTo>
                    <a:pt x="2367518" y="257735"/>
                  </a:lnTo>
                  <a:lnTo>
                    <a:pt x="2379356" y="257735"/>
                  </a:lnTo>
                  <a:lnTo>
                    <a:pt x="2391193" y="257735"/>
                  </a:lnTo>
                  <a:lnTo>
                    <a:pt x="2403031" y="257735"/>
                  </a:lnTo>
                  <a:lnTo>
                    <a:pt x="2414868" y="257735"/>
                  </a:lnTo>
                  <a:lnTo>
                    <a:pt x="2426706" y="257735"/>
                  </a:lnTo>
                  <a:lnTo>
                    <a:pt x="2438544" y="257735"/>
                  </a:lnTo>
                  <a:lnTo>
                    <a:pt x="2450381" y="257735"/>
                  </a:lnTo>
                  <a:lnTo>
                    <a:pt x="2462219" y="257735"/>
                  </a:lnTo>
                  <a:lnTo>
                    <a:pt x="2474056" y="257735"/>
                  </a:lnTo>
                  <a:lnTo>
                    <a:pt x="2485894" y="257735"/>
                  </a:lnTo>
                  <a:lnTo>
                    <a:pt x="2497732" y="257735"/>
                  </a:lnTo>
                  <a:lnTo>
                    <a:pt x="2509569" y="257735"/>
                  </a:lnTo>
                  <a:lnTo>
                    <a:pt x="2521407" y="257735"/>
                  </a:lnTo>
                  <a:lnTo>
                    <a:pt x="2533244" y="257735"/>
                  </a:lnTo>
                  <a:lnTo>
                    <a:pt x="2545082" y="257735"/>
                  </a:lnTo>
                  <a:lnTo>
                    <a:pt x="2556919" y="257735"/>
                  </a:lnTo>
                  <a:lnTo>
                    <a:pt x="2568757" y="257735"/>
                  </a:lnTo>
                  <a:lnTo>
                    <a:pt x="2580595" y="257735"/>
                  </a:lnTo>
                  <a:lnTo>
                    <a:pt x="2592432" y="257735"/>
                  </a:lnTo>
                  <a:lnTo>
                    <a:pt x="2604270" y="257735"/>
                  </a:lnTo>
                  <a:lnTo>
                    <a:pt x="2616107" y="257735"/>
                  </a:lnTo>
                  <a:lnTo>
                    <a:pt x="2627945" y="257735"/>
                  </a:lnTo>
                  <a:lnTo>
                    <a:pt x="2639783" y="257735"/>
                  </a:lnTo>
                  <a:lnTo>
                    <a:pt x="2651620" y="257735"/>
                  </a:lnTo>
                  <a:lnTo>
                    <a:pt x="2663458" y="257735"/>
                  </a:lnTo>
                  <a:lnTo>
                    <a:pt x="2675295" y="257735"/>
                  </a:lnTo>
                  <a:lnTo>
                    <a:pt x="2687133" y="257735"/>
                  </a:lnTo>
                  <a:lnTo>
                    <a:pt x="2698971" y="257735"/>
                  </a:lnTo>
                  <a:lnTo>
                    <a:pt x="2710808" y="257735"/>
                  </a:lnTo>
                  <a:lnTo>
                    <a:pt x="2722646" y="257735"/>
                  </a:lnTo>
                  <a:lnTo>
                    <a:pt x="2734483" y="257735"/>
                  </a:lnTo>
                  <a:lnTo>
                    <a:pt x="2746321" y="257735"/>
                  </a:lnTo>
                  <a:lnTo>
                    <a:pt x="2758159" y="257735"/>
                  </a:lnTo>
                  <a:lnTo>
                    <a:pt x="2769996" y="257735"/>
                  </a:lnTo>
                  <a:lnTo>
                    <a:pt x="2781834" y="257735"/>
                  </a:lnTo>
                  <a:lnTo>
                    <a:pt x="2793671" y="257735"/>
                  </a:lnTo>
                  <a:lnTo>
                    <a:pt x="2805509" y="257735"/>
                  </a:lnTo>
                  <a:lnTo>
                    <a:pt x="2817347" y="257735"/>
                  </a:lnTo>
                  <a:lnTo>
                    <a:pt x="2829184" y="257735"/>
                  </a:lnTo>
                  <a:lnTo>
                    <a:pt x="2841022" y="257735"/>
                  </a:lnTo>
                  <a:lnTo>
                    <a:pt x="2852859" y="257735"/>
                  </a:lnTo>
                  <a:lnTo>
                    <a:pt x="2864697" y="257735"/>
                  </a:lnTo>
                  <a:lnTo>
                    <a:pt x="2876534" y="257735"/>
                  </a:lnTo>
                  <a:lnTo>
                    <a:pt x="2888372" y="257735"/>
                  </a:lnTo>
                  <a:lnTo>
                    <a:pt x="2900210" y="257735"/>
                  </a:lnTo>
                  <a:lnTo>
                    <a:pt x="2912047" y="257735"/>
                  </a:lnTo>
                  <a:lnTo>
                    <a:pt x="2923885" y="257735"/>
                  </a:lnTo>
                  <a:lnTo>
                    <a:pt x="2935722" y="257735"/>
                  </a:lnTo>
                  <a:lnTo>
                    <a:pt x="2947560" y="257735"/>
                  </a:lnTo>
                  <a:lnTo>
                    <a:pt x="2959398" y="257735"/>
                  </a:lnTo>
                  <a:lnTo>
                    <a:pt x="2971235" y="257735"/>
                  </a:lnTo>
                  <a:lnTo>
                    <a:pt x="2983073" y="257735"/>
                  </a:lnTo>
                  <a:lnTo>
                    <a:pt x="2994910" y="257735"/>
                  </a:lnTo>
                  <a:lnTo>
                    <a:pt x="3006748" y="257735"/>
                  </a:lnTo>
                  <a:lnTo>
                    <a:pt x="3018586" y="257735"/>
                  </a:lnTo>
                  <a:lnTo>
                    <a:pt x="3030423" y="257735"/>
                  </a:lnTo>
                  <a:lnTo>
                    <a:pt x="3042261" y="257735"/>
                  </a:lnTo>
                  <a:lnTo>
                    <a:pt x="3054098" y="257735"/>
                  </a:lnTo>
                  <a:lnTo>
                    <a:pt x="3065936" y="257735"/>
                  </a:lnTo>
                  <a:lnTo>
                    <a:pt x="3077774" y="257735"/>
                  </a:lnTo>
                  <a:lnTo>
                    <a:pt x="3089611" y="257735"/>
                  </a:lnTo>
                  <a:lnTo>
                    <a:pt x="3101449" y="257735"/>
                  </a:lnTo>
                  <a:lnTo>
                    <a:pt x="3113286" y="257735"/>
                  </a:lnTo>
                  <a:lnTo>
                    <a:pt x="3125124" y="257735"/>
                  </a:lnTo>
                  <a:lnTo>
                    <a:pt x="3136962" y="257735"/>
                  </a:lnTo>
                  <a:lnTo>
                    <a:pt x="3148799" y="257735"/>
                  </a:lnTo>
                  <a:lnTo>
                    <a:pt x="3160637" y="257735"/>
                  </a:lnTo>
                  <a:lnTo>
                    <a:pt x="3172474" y="257735"/>
                  </a:lnTo>
                  <a:lnTo>
                    <a:pt x="3184312" y="257735"/>
                  </a:lnTo>
                  <a:lnTo>
                    <a:pt x="3196149" y="257735"/>
                  </a:lnTo>
                  <a:lnTo>
                    <a:pt x="3207987" y="257735"/>
                  </a:lnTo>
                  <a:lnTo>
                    <a:pt x="3219825" y="257735"/>
                  </a:lnTo>
                  <a:lnTo>
                    <a:pt x="3231662" y="257735"/>
                  </a:lnTo>
                  <a:lnTo>
                    <a:pt x="3243500" y="257735"/>
                  </a:lnTo>
                  <a:lnTo>
                    <a:pt x="3255337" y="257735"/>
                  </a:lnTo>
                  <a:lnTo>
                    <a:pt x="3267175" y="257735"/>
                  </a:lnTo>
                  <a:lnTo>
                    <a:pt x="3279013" y="257735"/>
                  </a:lnTo>
                  <a:lnTo>
                    <a:pt x="3290850" y="257735"/>
                  </a:lnTo>
                  <a:lnTo>
                    <a:pt x="3302688" y="257735"/>
                  </a:lnTo>
                  <a:lnTo>
                    <a:pt x="3314525" y="257735"/>
                  </a:lnTo>
                  <a:lnTo>
                    <a:pt x="3326363" y="257735"/>
                  </a:lnTo>
                  <a:lnTo>
                    <a:pt x="3338201" y="257735"/>
                  </a:lnTo>
                  <a:lnTo>
                    <a:pt x="3350038" y="257735"/>
                  </a:lnTo>
                  <a:lnTo>
                    <a:pt x="3361876" y="257735"/>
                  </a:lnTo>
                  <a:lnTo>
                    <a:pt x="3373713" y="257735"/>
                  </a:lnTo>
                  <a:lnTo>
                    <a:pt x="3385551" y="257735"/>
                  </a:lnTo>
                  <a:lnTo>
                    <a:pt x="3397389" y="257735"/>
                  </a:lnTo>
                  <a:lnTo>
                    <a:pt x="3409226" y="257735"/>
                  </a:lnTo>
                  <a:lnTo>
                    <a:pt x="3421064" y="257735"/>
                  </a:lnTo>
                  <a:lnTo>
                    <a:pt x="3432901" y="257735"/>
                  </a:lnTo>
                  <a:lnTo>
                    <a:pt x="3444739" y="257735"/>
                  </a:lnTo>
                  <a:lnTo>
                    <a:pt x="3456576" y="257735"/>
                  </a:lnTo>
                  <a:lnTo>
                    <a:pt x="3468414" y="257735"/>
                  </a:lnTo>
                  <a:lnTo>
                    <a:pt x="3480252" y="257735"/>
                  </a:lnTo>
                  <a:lnTo>
                    <a:pt x="3492089" y="257735"/>
                  </a:lnTo>
                  <a:lnTo>
                    <a:pt x="3503927" y="257735"/>
                  </a:lnTo>
                  <a:lnTo>
                    <a:pt x="3515764" y="257735"/>
                  </a:lnTo>
                  <a:lnTo>
                    <a:pt x="3515764" y="257735"/>
                  </a:lnTo>
                  <a:lnTo>
                    <a:pt x="3527602" y="257735"/>
                  </a:lnTo>
                  <a:lnTo>
                    <a:pt x="3539440" y="257735"/>
                  </a:lnTo>
                  <a:lnTo>
                    <a:pt x="3551277" y="257735"/>
                  </a:lnTo>
                  <a:lnTo>
                    <a:pt x="3563115" y="257735"/>
                  </a:lnTo>
                  <a:lnTo>
                    <a:pt x="3574952" y="257735"/>
                  </a:lnTo>
                  <a:lnTo>
                    <a:pt x="3586790" y="257735"/>
                  </a:lnTo>
                  <a:lnTo>
                    <a:pt x="3598628" y="257735"/>
                  </a:lnTo>
                  <a:lnTo>
                    <a:pt x="3610465" y="257735"/>
                  </a:lnTo>
                  <a:lnTo>
                    <a:pt x="3622303" y="257735"/>
                  </a:lnTo>
                  <a:lnTo>
                    <a:pt x="3634140" y="257735"/>
                  </a:lnTo>
                  <a:lnTo>
                    <a:pt x="3645978" y="257735"/>
                  </a:lnTo>
                  <a:lnTo>
                    <a:pt x="3657816" y="257735"/>
                  </a:lnTo>
                  <a:lnTo>
                    <a:pt x="3669653" y="257735"/>
                  </a:lnTo>
                  <a:lnTo>
                    <a:pt x="3681491" y="257735"/>
                  </a:lnTo>
                  <a:lnTo>
                    <a:pt x="3693328" y="257735"/>
                  </a:lnTo>
                  <a:lnTo>
                    <a:pt x="3705166" y="257735"/>
                  </a:lnTo>
                  <a:lnTo>
                    <a:pt x="3717004" y="257735"/>
                  </a:lnTo>
                  <a:lnTo>
                    <a:pt x="3728841" y="257735"/>
                  </a:lnTo>
                  <a:lnTo>
                    <a:pt x="3740679" y="257735"/>
                  </a:lnTo>
                  <a:lnTo>
                    <a:pt x="3752516" y="257735"/>
                  </a:lnTo>
                  <a:lnTo>
                    <a:pt x="3764354" y="257735"/>
                  </a:lnTo>
                  <a:lnTo>
                    <a:pt x="3776191" y="257735"/>
                  </a:lnTo>
                  <a:lnTo>
                    <a:pt x="3788029" y="257735"/>
                  </a:lnTo>
                  <a:lnTo>
                    <a:pt x="3799867" y="257735"/>
                  </a:lnTo>
                  <a:lnTo>
                    <a:pt x="3811704" y="257735"/>
                  </a:lnTo>
                  <a:lnTo>
                    <a:pt x="3823542" y="257735"/>
                  </a:lnTo>
                  <a:lnTo>
                    <a:pt x="3835379" y="257735"/>
                  </a:lnTo>
                  <a:lnTo>
                    <a:pt x="3847217" y="257735"/>
                  </a:lnTo>
                  <a:lnTo>
                    <a:pt x="3859055" y="257735"/>
                  </a:lnTo>
                  <a:lnTo>
                    <a:pt x="3870892" y="257735"/>
                  </a:lnTo>
                  <a:lnTo>
                    <a:pt x="3882730" y="257735"/>
                  </a:lnTo>
                  <a:lnTo>
                    <a:pt x="3894567" y="257735"/>
                  </a:lnTo>
                  <a:lnTo>
                    <a:pt x="3906405" y="257735"/>
                  </a:lnTo>
                  <a:lnTo>
                    <a:pt x="3918243" y="257735"/>
                  </a:lnTo>
                  <a:lnTo>
                    <a:pt x="3930080" y="257735"/>
                  </a:lnTo>
                  <a:lnTo>
                    <a:pt x="3941918" y="257735"/>
                  </a:lnTo>
                  <a:lnTo>
                    <a:pt x="3953755" y="257735"/>
                  </a:lnTo>
                  <a:lnTo>
                    <a:pt x="3965593" y="257735"/>
                  </a:lnTo>
                  <a:lnTo>
                    <a:pt x="3977431" y="257735"/>
                  </a:lnTo>
                  <a:lnTo>
                    <a:pt x="3989268" y="257735"/>
                  </a:lnTo>
                  <a:lnTo>
                    <a:pt x="4001106" y="257735"/>
                  </a:lnTo>
                  <a:lnTo>
                    <a:pt x="4012943" y="257735"/>
                  </a:lnTo>
                  <a:lnTo>
                    <a:pt x="4024781" y="257735"/>
                  </a:lnTo>
                  <a:lnTo>
                    <a:pt x="4036619" y="257735"/>
                  </a:lnTo>
                  <a:lnTo>
                    <a:pt x="4048456" y="257735"/>
                  </a:lnTo>
                  <a:lnTo>
                    <a:pt x="4060294" y="257735"/>
                  </a:lnTo>
                  <a:lnTo>
                    <a:pt x="4072131" y="257735"/>
                  </a:lnTo>
                  <a:lnTo>
                    <a:pt x="4083969" y="257735"/>
                  </a:lnTo>
                  <a:lnTo>
                    <a:pt x="4095806" y="257735"/>
                  </a:lnTo>
                  <a:lnTo>
                    <a:pt x="4107644" y="257735"/>
                  </a:lnTo>
                  <a:lnTo>
                    <a:pt x="4119482" y="257735"/>
                  </a:lnTo>
                  <a:lnTo>
                    <a:pt x="4131319" y="257735"/>
                  </a:lnTo>
                  <a:lnTo>
                    <a:pt x="4143157" y="257735"/>
                  </a:lnTo>
                  <a:lnTo>
                    <a:pt x="4154994" y="257735"/>
                  </a:lnTo>
                  <a:lnTo>
                    <a:pt x="4166832" y="257735"/>
                  </a:lnTo>
                  <a:lnTo>
                    <a:pt x="4178670" y="257735"/>
                  </a:lnTo>
                  <a:lnTo>
                    <a:pt x="4190507" y="257735"/>
                  </a:lnTo>
                  <a:lnTo>
                    <a:pt x="4202345" y="257735"/>
                  </a:lnTo>
                  <a:lnTo>
                    <a:pt x="4214182" y="257735"/>
                  </a:lnTo>
                  <a:lnTo>
                    <a:pt x="4226020" y="257735"/>
                  </a:lnTo>
                  <a:lnTo>
                    <a:pt x="4237858" y="257735"/>
                  </a:lnTo>
                  <a:lnTo>
                    <a:pt x="4249695" y="257735"/>
                  </a:lnTo>
                  <a:lnTo>
                    <a:pt x="4261533" y="257735"/>
                  </a:lnTo>
                  <a:lnTo>
                    <a:pt x="4273370" y="257735"/>
                  </a:lnTo>
                  <a:lnTo>
                    <a:pt x="4285208" y="257735"/>
                  </a:lnTo>
                  <a:lnTo>
                    <a:pt x="4297046" y="257735"/>
                  </a:lnTo>
                  <a:lnTo>
                    <a:pt x="4308883" y="257735"/>
                  </a:lnTo>
                  <a:lnTo>
                    <a:pt x="4320721" y="257735"/>
                  </a:lnTo>
                  <a:lnTo>
                    <a:pt x="4332558" y="257735"/>
                  </a:lnTo>
                  <a:lnTo>
                    <a:pt x="4344396" y="257735"/>
                  </a:lnTo>
                  <a:lnTo>
                    <a:pt x="4356234" y="257735"/>
                  </a:lnTo>
                  <a:lnTo>
                    <a:pt x="4368071" y="257735"/>
                  </a:lnTo>
                  <a:lnTo>
                    <a:pt x="4379909" y="257735"/>
                  </a:lnTo>
                  <a:lnTo>
                    <a:pt x="4391746" y="257735"/>
                  </a:lnTo>
                  <a:lnTo>
                    <a:pt x="4403584" y="257735"/>
                  </a:lnTo>
                  <a:lnTo>
                    <a:pt x="4415421" y="257735"/>
                  </a:lnTo>
                  <a:lnTo>
                    <a:pt x="4427259" y="257735"/>
                  </a:lnTo>
                  <a:lnTo>
                    <a:pt x="4439097" y="257735"/>
                  </a:lnTo>
                  <a:lnTo>
                    <a:pt x="4450934" y="257735"/>
                  </a:lnTo>
                  <a:lnTo>
                    <a:pt x="4462772" y="257735"/>
                  </a:lnTo>
                  <a:lnTo>
                    <a:pt x="4474609" y="257735"/>
                  </a:lnTo>
                  <a:lnTo>
                    <a:pt x="4486447" y="257735"/>
                  </a:lnTo>
                  <a:lnTo>
                    <a:pt x="4498285" y="257735"/>
                  </a:lnTo>
                  <a:lnTo>
                    <a:pt x="4510122" y="257735"/>
                  </a:lnTo>
                  <a:lnTo>
                    <a:pt x="4521960" y="257735"/>
                  </a:lnTo>
                  <a:lnTo>
                    <a:pt x="4533797" y="257735"/>
                  </a:lnTo>
                  <a:lnTo>
                    <a:pt x="4545635" y="257735"/>
                  </a:lnTo>
                  <a:lnTo>
                    <a:pt x="4557473" y="257735"/>
                  </a:lnTo>
                  <a:lnTo>
                    <a:pt x="4569310" y="257735"/>
                  </a:lnTo>
                  <a:lnTo>
                    <a:pt x="4581148" y="257735"/>
                  </a:lnTo>
                  <a:lnTo>
                    <a:pt x="4592985" y="257735"/>
                  </a:lnTo>
                  <a:lnTo>
                    <a:pt x="4604823" y="257735"/>
                  </a:lnTo>
                  <a:lnTo>
                    <a:pt x="4616661" y="257735"/>
                  </a:lnTo>
                  <a:lnTo>
                    <a:pt x="4628498" y="257735"/>
                  </a:lnTo>
                  <a:lnTo>
                    <a:pt x="4640336" y="257735"/>
                  </a:lnTo>
                  <a:lnTo>
                    <a:pt x="4652173" y="257735"/>
                  </a:lnTo>
                  <a:lnTo>
                    <a:pt x="4664011" y="257735"/>
                  </a:lnTo>
                  <a:lnTo>
                    <a:pt x="4675849" y="257735"/>
                  </a:lnTo>
                  <a:lnTo>
                    <a:pt x="4687686" y="257735"/>
                  </a:lnTo>
                </a:path>
              </a:pathLst>
            </a:custGeom>
            <a:ln w="40651" cap="flat">
              <a:solidFill>
                <a:srgbClr val="E8E8E8">
                  <a:alpha val="100000"/>
                </a:srgbClr>
              </a:solidFill>
              <a:prstDash val="solid"/>
              <a:round/>
            </a:ln>
          </p:spPr>
          <p:txBody>
            <a:bodyPr/>
            <a:lstStyle/>
            <a:p/>
          </p:txBody>
        </p:sp>
        <p:sp>
          <p:nvSpPr>
            <p:cNvPr id="41" name="pl41"/>
            <p:cNvSpPr/>
            <p:nvPr/>
          </p:nvSpPr>
          <p:spPr>
            <a:xfrm>
              <a:off x="2482351" y="3482490"/>
              <a:ext cx="4687686" cy="1030683"/>
            </a:xfrm>
            <a:custGeom>
              <a:avLst/>
              <a:pathLst>
                <a:path w="4687686" h="1030683">
                  <a:moveTo>
                    <a:pt x="0" y="773034"/>
                  </a:moveTo>
                  <a:lnTo>
                    <a:pt x="11837" y="773034"/>
                  </a:lnTo>
                  <a:lnTo>
                    <a:pt x="23675" y="773034"/>
                  </a:lnTo>
                  <a:lnTo>
                    <a:pt x="35512" y="773034"/>
                  </a:lnTo>
                  <a:lnTo>
                    <a:pt x="47350" y="773034"/>
                  </a:lnTo>
                  <a:lnTo>
                    <a:pt x="59187" y="773034"/>
                  </a:lnTo>
                  <a:lnTo>
                    <a:pt x="71025" y="773034"/>
                  </a:lnTo>
                  <a:lnTo>
                    <a:pt x="82863" y="773034"/>
                  </a:lnTo>
                  <a:lnTo>
                    <a:pt x="94700" y="773034"/>
                  </a:lnTo>
                  <a:lnTo>
                    <a:pt x="106538" y="773034"/>
                  </a:lnTo>
                  <a:lnTo>
                    <a:pt x="118375" y="773034"/>
                  </a:lnTo>
                  <a:lnTo>
                    <a:pt x="130213" y="773034"/>
                  </a:lnTo>
                  <a:lnTo>
                    <a:pt x="142051" y="773034"/>
                  </a:lnTo>
                  <a:lnTo>
                    <a:pt x="153888" y="773034"/>
                  </a:lnTo>
                  <a:lnTo>
                    <a:pt x="165726" y="773034"/>
                  </a:lnTo>
                  <a:lnTo>
                    <a:pt x="177563" y="773034"/>
                  </a:lnTo>
                  <a:lnTo>
                    <a:pt x="189401" y="773034"/>
                  </a:lnTo>
                  <a:lnTo>
                    <a:pt x="201239" y="773034"/>
                  </a:lnTo>
                  <a:lnTo>
                    <a:pt x="213076" y="773034"/>
                  </a:lnTo>
                  <a:lnTo>
                    <a:pt x="224914" y="773034"/>
                  </a:lnTo>
                  <a:lnTo>
                    <a:pt x="236751" y="773034"/>
                  </a:lnTo>
                  <a:lnTo>
                    <a:pt x="248589" y="773034"/>
                  </a:lnTo>
                  <a:lnTo>
                    <a:pt x="260427" y="773034"/>
                  </a:lnTo>
                  <a:lnTo>
                    <a:pt x="272264" y="773034"/>
                  </a:lnTo>
                  <a:lnTo>
                    <a:pt x="284102" y="773034"/>
                  </a:lnTo>
                  <a:lnTo>
                    <a:pt x="295939" y="773034"/>
                  </a:lnTo>
                  <a:lnTo>
                    <a:pt x="307777" y="773034"/>
                  </a:lnTo>
                  <a:lnTo>
                    <a:pt x="319614" y="773034"/>
                  </a:lnTo>
                  <a:lnTo>
                    <a:pt x="331452" y="773034"/>
                  </a:lnTo>
                  <a:lnTo>
                    <a:pt x="343290" y="773034"/>
                  </a:lnTo>
                  <a:lnTo>
                    <a:pt x="355127" y="773034"/>
                  </a:lnTo>
                  <a:lnTo>
                    <a:pt x="366965" y="773034"/>
                  </a:lnTo>
                  <a:lnTo>
                    <a:pt x="378802" y="773034"/>
                  </a:lnTo>
                  <a:lnTo>
                    <a:pt x="390640" y="773034"/>
                  </a:lnTo>
                  <a:lnTo>
                    <a:pt x="402478" y="773034"/>
                  </a:lnTo>
                  <a:lnTo>
                    <a:pt x="414315" y="773034"/>
                  </a:lnTo>
                  <a:lnTo>
                    <a:pt x="426153" y="773034"/>
                  </a:lnTo>
                  <a:lnTo>
                    <a:pt x="437990" y="773034"/>
                  </a:lnTo>
                  <a:lnTo>
                    <a:pt x="449828" y="773034"/>
                  </a:lnTo>
                  <a:lnTo>
                    <a:pt x="461666" y="773034"/>
                  </a:lnTo>
                  <a:lnTo>
                    <a:pt x="473503" y="773034"/>
                  </a:lnTo>
                  <a:lnTo>
                    <a:pt x="485341" y="773034"/>
                  </a:lnTo>
                  <a:lnTo>
                    <a:pt x="497178" y="773034"/>
                  </a:lnTo>
                  <a:lnTo>
                    <a:pt x="509016" y="773034"/>
                  </a:lnTo>
                  <a:lnTo>
                    <a:pt x="520854" y="773034"/>
                  </a:lnTo>
                  <a:lnTo>
                    <a:pt x="532691" y="773034"/>
                  </a:lnTo>
                  <a:lnTo>
                    <a:pt x="544529" y="773034"/>
                  </a:lnTo>
                  <a:lnTo>
                    <a:pt x="556366" y="773034"/>
                  </a:lnTo>
                  <a:lnTo>
                    <a:pt x="568204" y="773034"/>
                  </a:lnTo>
                  <a:lnTo>
                    <a:pt x="580042" y="773034"/>
                  </a:lnTo>
                  <a:lnTo>
                    <a:pt x="591879" y="773034"/>
                  </a:lnTo>
                  <a:lnTo>
                    <a:pt x="603717" y="773034"/>
                  </a:lnTo>
                  <a:lnTo>
                    <a:pt x="615554" y="773034"/>
                  </a:lnTo>
                  <a:lnTo>
                    <a:pt x="627392" y="773034"/>
                  </a:lnTo>
                  <a:lnTo>
                    <a:pt x="639229" y="773034"/>
                  </a:lnTo>
                  <a:lnTo>
                    <a:pt x="651067" y="773034"/>
                  </a:lnTo>
                  <a:lnTo>
                    <a:pt x="662905" y="773034"/>
                  </a:lnTo>
                  <a:lnTo>
                    <a:pt x="674742" y="773034"/>
                  </a:lnTo>
                  <a:lnTo>
                    <a:pt x="686580" y="773034"/>
                  </a:lnTo>
                  <a:lnTo>
                    <a:pt x="698417" y="773034"/>
                  </a:lnTo>
                  <a:lnTo>
                    <a:pt x="710255" y="773034"/>
                  </a:lnTo>
                  <a:lnTo>
                    <a:pt x="722093" y="773034"/>
                  </a:lnTo>
                  <a:lnTo>
                    <a:pt x="733930" y="773034"/>
                  </a:lnTo>
                  <a:lnTo>
                    <a:pt x="745768" y="773034"/>
                  </a:lnTo>
                  <a:lnTo>
                    <a:pt x="757605" y="773034"/>
                  </a:lnTo>
                  <a:lnTo>
                    <a:pt x="769443" y="773034"/>
                  </a:lnTo>
                  <a:lnTo>
                    <a:pt x="781281" y="773034"/>
                  </a:lnTo>
                  <a:lnTo>
                    <a:pt x="793118" y="773034"/>
                  </a:lnTo>
                  <a:lnTo>
                    <a:pt x="804956" y="773034"/>
                  </a:lnTo>
                  <a:lnTo>
                    <a:pt x="816793" y="773034"/>
                  </a:lnTo>
                  <a:lnTo>
                    <a:pt x="828631" y="773034"/>
                  </a:lnTo>
                  <a:lnTo>
                    <a:pt x="840469" y="773034"/>
                  </a:lnTo>
                  <a:lnTo>
                    <a:pt x="852306" y="773034"/>
                  </a:lnTo>
                  <a:lnTo>
                    <a:pt x="864144" y="773034"/>
                  </a:lnTo>
                  <a:lnTo>
                    <a:pt x="875981" y="773034"/>
                  </a:lnTo>
                  <a:lnTo>
                    <a:pt x="887819" y="773034"/>
                  </a:lnTo>
                  <a:lnTo>
                    <a:pt x="899657" y="773034"/>
                  </a:lnTo>
                  <a:lnTo>
                    <a:pt x="911494" y="773034"/>
                  </a:lnTo>
                  <a:lnTo>
                    <a:pt x="923332" y="773034"/>
                  </a:lnTo>
                  <a:lnTo>
                    <a:pt x="935169" y="773034"/>
                  </a:lnTo>
                  <a:lnTo>
                    <a:pt x="947007" y="773034"/>
                  </a:lnTo>
                  <a:lnTo>
                    <a:pt x="958844" y="773034"/>
                  </a:lnTo>
                  <a:lnTo>
                    <a:pt x="970682" y="773034"/>
                  </a:lnTo>
                  <a:lnTo>
                    <a:pt x="982520" y="773034"/>
                  </a:lnTo>
                  <a:lnTo>
                    <a:pt x="994357" y="773034"/>
                  </a:lnTo>
                  <a:lnTo>
                    <a:pt x="1006195" y="773034"/>
                  </a:lnTo>
                  <a:lnTo>
                    <a:pt x="1018032" y="773034"/>
                  </a:lnTo>
                  <a:lnTo>
                    <a:pt x="1029870" y="773034"/>
                  </a:lnTo>
                  <a:lnTo>
                    <a:pt x="1041708" y="773034"/>
                  </a:lnTo>
                  <a:lnTo>
                    <a:pt x="1053545" y="773034"/>
                  </a:lnTo>
                  <a:lnTo>
                    <a:pt x="1065383" y="773034"/>
                  </a:lnTo>
                  <a:lnTo>
                    <a:pt x="1077220" y="773034"/>
                  </a:lnTo>
                  <a:lnTo>
                    <a:pt x="1089058" y="773034"/>
                  </a:lnTo>
                  <a:lnTo>
                    <a:pt x="1100896" y="773034"/>
                  </a:lnTo>
                  <a:lnTo>
                    <a:pt x="1112733" y="773034"/>
                  </a:lnTo>
                  <a:lnTo>
                    <a:pt x="1124571" y="773034"/>
                  </a:lnTo>
                  <a:lnTo>
                    <a:pt x="1136408" y="773034"/>
                  </a:lnTo>
                  <a:lnTo>
                    <a:pt x="1148246" y="773034"/>
                  </a:lnTo>
                  <a:lnTo>
                    <a:pt x="1160084" y="773034"/>
                  </a:lnTo>
                  <a:lnTo>
                    <a:pt x="1171921" y="773034"/>
                  </a:lnTo>
                  <a:lnTo>
                    <a:pt x="1171921" y="773120"/>
                  </a:lnTo>
                  <a:lnTo>
                    <a:pt x="1183759" y="773135"/>
                  </a:lnTo>
                  <a:lnTo>
                    <a:pt x="1195596" y="773153"/>
                  </a:lnTo>
                  <a:lnTo>
                    <a:pt x="1207434" y="773174"/>
                  </a:lnTo>
                  <a:lnTo>
                    <a:pt x="1219272" y="773199"/>
                  </a:lnTo>
                  <a:lnTo>
                    <a:pt x="1231109" y="773228"/>
                  </a:lnTo>
                  <a:lnTo>
                    <a:pt x="1242947" y="773262"/>
                  </a:lnTo>
                  <a:lnTo>
                    <a:pt x="1254784" y="773302"/>
                  </a:lnTo>
                  <a:lnTo>
                    <a:pt x="1266622" y="773348"/>
                  </a:lnTo>
                  <a:lnTo>
                    <a:pt x="1278459" y="773404"/>
                  </a:lnTo>
                  <a:lnTo>
                    <a:pt x="1290297" y="773468"/>
                  </a:lnTo>
                  <a:lnTo>
                    <a:pt x="1302135" y="773544"/>
                  </a:lnTo>
                  <a:lnTo>
                    <a:pt x="1313972" y="773634"/>
                  </a:lnTo>
                  <a:lnTo>
                    <a:pt x="1325810" y="773739"/>
                  </a:lnTo>
                  <a:lnTo>
                    <a:pt x="1337647" y="773862"/>
                  </a:lnTo>
                  <a:lnTo>
                    <a:pt x="1349485" y="774007"/>
                  </a:lnTo>
                  <a:lnTo>
                    <a:pt x="1361323" y="774176"/>
                  </a:lnTo>
                  <a:lnTo>
                    <a:pt x="1373160" y="774376"/>
                  </a:lnTo>
                  <a:lnTo>
                    <a:pt x="1384998" y="774610"/>
                  </a:lnTo>
                  <a:lnTo>
                    <a:pt x="1396835" y="774884"/>
                  </a:lnTo>
                  <a:lnTo>
                    <a:pt x="1408673" y="775206"/>
                  </a:lnTo>
                  <a:lnTo>
                    <a:pt x="1420511" y="775583"/>
                  </a:lnTo>
                  <a:lnTo>
                    <a:pt x="1432348" y="776025"/>
                  </a:lnTo>
                  <a:lnTo>
                    <a:pt x="1444186" y="776543"/>
                  </a:lnTo>
                  <a:lnTo>
                    <a:pt x="1456023" y="777149"/>
                  </a:lnTo>
                  <a:lnTo>
                    <a:pt x="1467861" y="777857"/>
                  </a:lnTo>
                  <a:lnTo>
                    <a:pt x="1479699" y="778685"/>
                  </a:lnTo>
                  <a:lnTo>
                    <a:pt x="1491536" y="779650"/>
                  </a:lnTo>
                  <a:lnTo>
                    <a:pt x="1503374" y="780776"/>
                  </a:lnTo>
                  <a:lnTo>
                    <a:pt x="1515211" y="782086"/>
                  </a:lnTo>
                  <a:lnTo>
                    <a:pt x="1527049" y="783609"/>
                  </a:lnTo>
                  <a:lnTo>
                    <a:pt x="1538887" y="785375"/>
                  </a:lnTo>
                  <a:lnTo>
                    <a:pt x="1550724" y="787419"/>
                  </a:lnTo>
                  <a:lnTo>
                    <a:pt x="1562562" y="789779"/>
                  </a:lnTo>
                  <a:lnTo>
                    <a:pt x="1574399" y="792494"/>
                  </a:lnTo>
                  <a:lnTo>
                    <a:pt x="1586237" y="795609"/>
                  </a:lnTo>
                  <a:lnTo>
                    <a:pt x="1598074" y="799167"/>
                  </a:lnTo>
                  <a:lnTo>
                    <a:pt x="1609912" y="803214"/>
                  </a:lnTo>
                  <a:lnTo>
                    <a:pt x="1621750" y="807794"/>
                  </a:lnTo>
                  <a:lnTo>
                    <a:pt x="1633587" y="812947"/>
                  </a:lnTo>
                  <a:lnTo>
                    <a:pt x="1645425" y="818708"/>
                  </a:lnTo>
                  <a:lnTo>
                    <a:pt x="1657262" y="825101"/>
                  </a:lnTo>
                  <a:lnTo>
                    <a:pt x="1669100" y="832139"/>
                  </a:lnTo>
                  <a:lnTo>
                    <a:pt x="1680938" y="839820"/>
                  </a:lnTo>
                  <a:lnTo>
                    <a:pt x="1692775" y="848122"/>
                  </a:lnTo>
                  <a:lnTo>
                    <a:pt x="1704613" y="857002"/>
                  </a:lnTo>
                  <a:lnTo>
                    <a:pt x="1716450" y="866396"/>
                  </a:lnTo>
                  <a:lnTo>
                    <a:pt x="1728288" y="876216"/>
                  </a:lnTo>
                  <a:lnTo>
                    <a:pt x="1740126" y="886357"/>
                  </a:lnTo>
                  <a:lnTo>
                    <a:pt x="1751963" y="896698"/>
                  </a:lnTo>
                  <a:lnTo>
                    <a:pt x="1763801" y="907106"/>
                  </a:lnTo>
                  <a:lnTo>
                    <a:pt x="1775638" y="917446"/>
                  </a:lnTo>
                  <a:lnTo>
                    <a:pt x="1787476" y="927587"/>
                  </a:lnTo>
                  <a:lnTo>
                    <a:pt x="1799314" y="937407"/>
                  </a:lnTo>
                  <a:lnTo>
                    <a:pt x="1811151" y="946801"/>
                  </a:lnTo>
                  <a:lnTo>
                    <a:pt x="1822989" y="955681"/>
                  </a:lnTo>
                  <a:lnTo>
                    <a:pt x="1834826" y="963983"/>
                  </a:lnTo>
                  <a:lnTo>
                    <a:pt x="1846664" y="971664"/>
                  </a:lnTo>
                  <a:lnTo>
                    <a:pt x="1858502" y="978703"/>
                  </a:lnTo>
                  <a:lnTo>
                    <a:pt x="1870339" y="985096"/>
                  </a:lnTo>
                  <a:lnTo>
                    <a:pt x="1882177" y="990856"/>
                  </a:lnTo>
                  <a:lnTo>
                    <a:pt x="1894014" y="996009"/>
                  </a:lnTo>
                  <a:lnTo>
                    <a:pt x="1905852" y="1000589"/>
                  </a:lnTo>
                  <a:lnTo>
                    <a:pt x="1917689" y="1004636"/>
                  </a:lnTo>
                  <a:lnTo>
                    <a:pt x="1929527" y="1008195"/>
                  </a:lnTo>
                  <a:lnTo>
                    <a:pt x="1941365" y="1011309"/>
                  </a:lnTo>
                  <a:lnTo>
                    <a:pt x="1953202" y="1014025"/>
                  </a:lnTo>
                  <a:lnTo>
                    <a:pt x="1965040" y="1016384"/>
                  </a:lnTo>
                  <a:lnTo>
                    <a:pt x="1976877" y="1018428"/>
                  </a:lnTo>
                  <a:lnTo>
                    <a:pt x="1988715" y="1020194"/>
                  </a:lnTo>
                  <a:lnTo>
                    <a:pt x="2000553" y="1021717"/>
                  </a:lnTo>
                  <a:lnTo>
                    <a:pt x="2012390" y="1023027"/>
                  </a:lnTo>
                  <a:lnTo>
                    <a:pt x="2024228" y="1024153"/>
                  </a:lnTo>
                  <a:lnTo>
                    <a:pt x="2036065" y="1025119"/>
                  </a:lnTo>
                  <a:lnTo>
                    <a:pt x="2047903" y="1025946"/>
                  </a:lnTo>
                  <a:lnTo>
                    <a:pt x="2059741" y="1026655"/>
                  </a:lnTo>
                  <a:lnTo>
                    <a:pt x="2071578" y="1027260"/>
                  </a:lnTo>
                  <a:lnTo>
                    <a:pt x="2083416" y="1027778"/>
                  </a:lnTo>
                  <a:lnTo>
                    <a:pt x="2095253" y="1028220"/>
                  </a:lnTo>
                  <a:lnTo>
                    <a:pt x="2107091" y="1028597"/>
                  </a:lnTo>
                  <a:lnTo>
                    <a:pt x="2118929" y="1028919"/>
                  </a:lnTo>
                  <a:lnTo>
                    <a:pt x="2130766" y="1029194"/>
                  </a:lnTo>
                  <a:lnTo>
                    <a:pt x="2142604" y="1029427"/>
                  </a:lnTo>
                  <a:lnTo>
                    <a:pt x="2154441" y="1029627"/>
                  </a:lnTo>
                  <a:lnTo>
                    <a:pt x="2166279" y="1029797"/>
                  </a:lnTo>
                  <a:lnTo>
                    <a:pt x="2178117" y="1029941"/>
                  </a:lnTo>
                  <a:lnTo>
                    <a:pt x="2189954" y="1030065"/>
                  </a:lnTo>
                  <a:lnTo>
                    <a:pt x="2201792" y="1030170"/>
                  </a:lnTo>
                  <a:lnTo>
                    <a:pt x="2213629" y="1030259"/>
                  </a:lnTo>
                  <a:lnTo>
                    <a:pt x="2225467" y="1030335"/>
                  </a:lnTo>
                  <a:lnTo>
                    <a:pt x="2237304" y="1030400"/>
                  </a:lnTo>
                  <a:lnTo>
                    <a:pt x="2249142" y="1030455"/>
                  </a:lnTo>
                  <a:lnTo>
                    <a:pt x="2260980" y="1030502"/>
                  </a:lnTo>
                  <a:lnTo>
                    <a:pt x="2272817" y="1030542"/>
                  </a:lnTo>
                  <a:lnTo>
                    <a:pt x="2284655" y="1030576"/>
                  </a:lnTo>
                  <a:lnTo>
                    <a:pt x="2296492" y="1030605"/>
                  </a:lnTo>
                  <a:lnTo>
                    <a:pt x="2308330" y="1030629"/>
                  </a:lnTo>
                  <a:lnTo>
                    <a:pt x="2320168" y="1030650"/>
                  </a:lnTo>
                  <a:lnTo>
                    <a:pt x="2332005" y="1030668"/>
                  </a:lnTo>
                  <a:lnTo>
                    <a:pt x="2343843" y="1030683"/>
                  </a:lnTo>
                  <a:lnTo>
                    <a:pt x="2343843" y="1030597"/>
                  </a:lnTo>
                  <a:lnTo>
                    <a:pt x="2355680" y="1030566"/>
                  </a:lnTo>
                  <a:lnTo>
                    <a:pt x="2367518" y="1030531"/>
                  </a:lnTo>
                  <a:lnTo>
                    <a:pt x="2379356" y="1030489"/>
                  </a:lnTo>
                  <a:lnTo>
                    <a:pt x="2391193" y="1030440"/>
                  </a:lnTo>
                  <a:lnTo>
                    <a:pt x="2403031" y="1030382"/>
                  </a:lnTo>
                  <a:lnTo>
                    <a:pt x="2414868" y="1030314"/>
                  </a:lnTo>
                  <a:lnTo>
                    <a:pt x="2426706" y="1030234"/>
                  </a:lnTo>
                  <a:lnTo>
                    <a:pt x="2438544" y="1030140"/>
                  </a:lnTo>
                  <a:lnTo>
                    <a:pt x="2450381" y="1030030"/>
                  </a:lnTo>
                  <a:lnTo>
                    <a:pt x="2462219" y="1029901"/>
                  </a:lnTo>
                  <a:lnTo>
                    <a:pt x="2474056" y="1029748"/>
                  </a:lnTo>
                  <a:lnTo>
                    <a:pt x="2485894" y="1029570"/>
                  </a:lnTo>
                  <a:lnTo>
                    <a:pt x="2497732" y="1029360"/>
                  </a:lnTo>
                  <a:lnTo>
                    <a:pt x="2509569" y="1029113"/>
                  </a:lnTo>
                  <a:lnTo>
                    <a:pt x="2521407" y="1028824"/>
                  </a:lnTo>
                  <a:lnTo>
                    <a:pt x="2533244" y="1028484"/>
                  </a:lnTo>
                  <a:lnTo>
                    <a:pt x="2545082" y="1028085"/>
                  </a:lnTo>
                  <a:lnTo>
                    <a:pt x="2556919" y="1027618"/>
                  </a:lnTo>
                  <a:lnTo>
                    <a:pt x="2568757" y="1027069"/>
                  </a:lnTo>
                  <a:lnTo>
                    <a:pt x="2580595" y="1026425"/>
                  </a:lnTo>
                  <a:lnTo>
                    <a:pt x="2592432" y="1025670"/>
                  </a:lnTo>
                  <a:lnTo>
                    <a:pt x="2604270" y="1024786"/>
                  </a:lnTo>
                  <a:lnTo>
                    <a:pt x="2616107" y="1023751"/>
                  </a:lnTo>
                  <a:lnTo>
                    <a:pt x="2627945" y="1022540"/>
                  </a:lnTo>
                  <a:lnTo>
                    <a:pt x="2639783" y="1021123"/>
                  </a:lnTo>
                  <a:lnTo>
                    <a:pt x="2651620" y="1019468"/>
                  </a:lnTo>
                  <a:lnTo>
                    <a:pt x="2663458" y="1017537"/>
                  </a:lnTo>
                  <a:lnTo>
                    <a:pt x="2675295" y="1015285"/>
                  </a:lnTo>
                  <a:lnTo>
                    <a:pt x="2687133" y="1012664"/>
                  </a:lnTo>
                  <a:lnTo>
                    <a:pt x="2698971" y="1009619"/>
                  </a:lnTo>
                  <a:lnTo>
                    <a:pt x="2710808" y="1006087"/>
                  </a:lnTo>
                  <a:lnTo>
                    <a:pt x="2722646" y="1001999"/>
                  </a:lnTo>
                  <a:lnTo>
                    <a:pt x="2734483" y="997280"/>
                  </a:lnTo>
                  <a:lnTo>
                    <a:pt x="2746321" y="991849"/>
                  </a:lnTo>
                  <a:lnTo>
                    <a:pt x="2758159" y="985620"/>
                  </a:lnTo>
                  <a:lnTo>
                    <a:pt x="2769996" y="978503"/>
                  </a:lnTo>
                  <a:lnTo>
                    <a:pt x="2781834" y="970409"/>
                  </a:lnTo>
                  <a:lnTo>
                    <a:pt x="2793671" y="961249"/>
                  </a:lnTo>
                  <a:lnTo>
                    <a:pt x="2805509" y="950943"/>
                  </a:lnTo>
                  <a:lnTo>
                    <a:pt x="2817347" y="939422"/>
                  </a:lnTo>
                  <a:lnTo>
                    <a:pt x="2829184" y="926636"/>
                  </a:lnTo>
                  <a:lnTo>
                    <a:pt x="2841022" y="912559"/>
                  </a:lnTo>
                  <a:lnTo>
                    <a:pt x="2852859" y="897196"/>
                  </a:lnTo>
                  <a:lnTo>
                    <a:pt x="2864697" y="880592"/>
                  </a:lnTo>
                  <a:lnTo>
                    <a:pt x="2876534" y="862832"/>
                  </a:lnTo>
                  <a:lnTo>
                    <a:pt x="2888372" y="844045"/>
                  </a:lnTo>
                  <a:lnTo>
                    <a:pt x="2900210" y="824405"/>
                  </a:lnTo>
                  <a:lnTo>
                    <a:pt x="2912047" y="804122"/>
                  </a:lnTo>
                  <a:lnTo>
                    <a:pt x="2923885" y="783442"/>
                  </a:lnTo>
                  <a:lnTo>
                    <a:pt x="2935722" y="762626"/>
                  </a:lnTo>
                  <a:lnTo>
                    <a:pt x="2947560" y="741945"/>
                  </a:lnTo>
                  <a:lnTo>
                    <a:pt x="2959398" y="721663"/>
                  </a:lnTo>
                  <a:lnTo>
                    <a:pt x="2971235" y="702022"/>
                  </a:lnTo>
                  <a:lnTo>
                    <a:pt x="2983073" y="683235"/>
                  </a:lnTo>
                  <a:lnTo>
                    <a:pt x="2994910" y="665475"/>
                  </a:lnTo>
                  <a:lnTo>
                    <a:pt x="3006748" y="648871"/>
                  </a:lnTo>
                  <a:lnTo>
                    <a:pt x="3018586" y="633509"/>
                  </a:lnTo>
                  <a:lnTo>
                    <a:pt x="3030423" y="619432"/>
                  </a:lnTo>
                  <a:lnTo>
                    <a:pt x="3042261" y="606646"/>
                  </a:lnTo>
                  <a:lnTo>
                    <a:pt x="3054098" y="595125"/>
                  </a:lnTo>
                  <a:lnTo>
                    <a:pt x="3065936" y="584819"/>
                  </a:lnTo>
                  <a:lnTo>
                    <a:pt x="3077774" y="575659"/>
                  </a:lnTo>
                  <a:lnTo>
                    <a:pt x="3089611" y="567564"/>
                  </a:lnTo>
                  <a:lnTo>
                    <a:pt x="3101449" y="560448"/>
                  </a:lnTo>
                  <a:lnTo>
                    <a:pt x="3113286" y="554219"/>
                  </a:lnTo>
                  <a:lnTo>
                    <a:pt x="3125124" y="548788"/>
                  </a:lnTo>
                  <a:lnTo>
                    <a:pt x="3136962" y="544069"/>
                  </a:lnTo>
                  <a:lnTo>
                    <a:pt x="3148799" y="539981"/>
                  </a:lnTo>
                  <a:lnTo>
                    <a:pt x="3160637" y="536449"/>
                  </a:lnTo>
                  <a:lnTo>
                    <a:pt x="3172474" y="533403"/>
                  </a:lnTo>
                  <a:lnTo>
                    <a:pt x="3184312" y="530783"/>
                  </a:lnTo>
                  <a:lnTo>
                    <a:pt x="3196149" y="528531"/>
                  </a:lnTo>
                  <a:lnTo>
                    <a:pt x="3207987" y="526600"/>
                  </a:lnTo>
                  <a:lnTo>
                    <a:pt x="3219825" y="524945"/>
                  </a:lnTo>
                  <a:lnTo>
                    <a:pt x="3231662" y="523528"/>
                  </a:lnTo>
                  <a:lnTo>
                    <a:pt x="3243500" y="522317"/>
                  </a:lnTo>
                  <a:lnTo>
                    <a:pt x="3255337" y="521281"/>
                  </a:lnTo>
                  <a:lnTo>
                    <a:pt x="3267175" y="520397"/>
                  </a:lnTo>
                  <a:lnTo>
                    <a:pt x="3279013" y="519643"/>
                  </a:lnTo>
                  <a:lnTo>
                    <a:pt x="3290850" y="518999"/>
                  </a:lnTo>
                  <a:lnTo>
                    <a:pt x="3302688" y="518450"/>
                  </a:lnTo>
                  <a:lnTo>
                    <a:pt x="3314525" y="517982"/>
                  </a:lnTo>
                  <a:lnTo>
                    <a:pt x="3326363" y="517583"/>
                  </a:lnTo>
                  <a:lnTo>
                    <a:pt x="3338201" y="517244"/>
                  </a:lnTo>
                  <a:lnTo>
                    <a:pt x="3350038" y="516954"/>
                  </a:lnTo>
                  <a:lnTo>
                    <a:pt x="3361876" y="516708"/>
                  </a:lnTo>
                  <a:lnTo>
                    <a:pt x="3373713" y="516498"/>
                  </a:lnTo>
                  <a:lnTo>
                    <a:pt x="3385551" y="516319"/>
                  </a:lnTo>
                  <a:lnTo>
                    <a:pt x="3397389" y="516167"/>
                  </a:lnTo>
                  <a:lnTo>
                    <a:pt x="3409226" y="516038"/>
                  </a:lnTo>
                  <a:lnTo>
                    <a:pt x="3421064" y="515927"/>
                  </a:lnTo>
                  <a:lnTo>
                    <a:pt x="3432901" y="515834"/>
                  </a:lnTo>
                  <a:lnTo>
                    <a:pt x="3444739" y="515754"/>
                  </a:lnTo>
                  <a:lnTo>
                    <a:pt x="3456576" y="515686"/>
                  </a:lnTo>
                  <a:lnTo>
                    <a:pt x="3468414" y="515628"/>
                  </a:lnTo>
                  <a:lnTo>
                    <a:pt x="3480252" y="515579"/>
                  </a:lnTo>
                  <a:lnTo>
                    <a:pt x="3492089" y="515537"/>
                  </a:lnTo>
                  <a:lnTo>
                    <a:pt x="3503927" y="515501"/>
                  </a:lnTo>
                  <a:lnTo>
                    <a:pt x="3515764" y="515471"/>
                  </a:lnTo>
                  <a:lnTo>
                    <a:pt x="3515764" y="515125"/>
                  </a:lnTo>
                  <a:lnTo>
                    <a:pt x="3527602" y="515095"/>
                  </a:lnTo>
                  <a:lnTo>
                    <a:pt x="3539440" y="515059"/>
                  </a:lnTo>
                  <a:lnTo>
                    <a:pt x="3551277" y="515017"/>
                  </a:lnTo>
                  <a:lnTo>
                    <a:pt x="3563115" y="514968"/>
                  </a:lnTo>
                  <a:lnTo>
                    <a:pt x="3574952" y="514910"/>
                  </a:lnTo>
                  <a:lnTo>
                    <a:pt x="3586790" y="514842"/>
                  </a:lnTo>
                  <a:lnTo>
                    <a:pt x="3598628" y="514763"/>
                  </a:lnTo>
                  <a:lnTo>
                    <a:pt x="3610465" y="514669"/>
                  </a:lnTo>
                  <a:lnTo>
                    <a:pt x="3622303" y="514559"/>
                  </a:lnTo>
                  <a:lnTo>
                    <a:pt x="3634140" y="514429"/>
                  </a:lnTo>
                  <a:lnTo>
                    <a:pt x="3645978" y="514277"/>
                  </a:lnTo>
                  <a:lnTo>
                    <a:pt x="3657816" y="514098"/>
                  </a:lnTo>
                  <a:lnTo>
                    <a:pt x="3669653" y="513888"/>
                  </a:lnTo>
                  <a:lnTo>
                    <a:pt x="3681491" y="513642"/>
                  </a:lnTo>
                  <a:lnTo>
                    <a:pt x="3693328" y="513353"/>
                  </a:lnTo>
                  <a:lnTo>
                    <a:pt x="3705166" y="513013"/>
                  </a:lnTo>
                  <a:lnTo>
                    <a:pt x="3717004" y="512614"/>
                  </a:lnTo>
                  <a:lnTo>
                    <a:pt x="3728841" y="512146"/>
                  </a:lnTo>
                  <a:lnTo>
                    <a:pt x="3740679" y="511597"/>
                  </a:lnTo>
                  <a:lnTo>
                    <a:pt x="3752516" y="510953"/>
                  </a:lnTo>
                  <a:lnTo>
                    <a:pt x="3764354" y="510199"/>
                  </a:lnTo>
                  <a:lnTo>
                    <a:pt x="3776191" y="509315"/>
                  </a:lnTo>
                  <a:lnTo>
                    <a:pt x="3788029" y="508280"/>
                  </a:lnTo>
                  <a:lnTo>
                    <a:pt x="3799867" y="507068"/>
                  </a:lnTo>
                  <a:lnTo>
                    <a:pt x="3811704" y="505652"/>
                  </a:lnTo>
                  <a:lnTo>
                    <a:pt x="3823542" y="503997"/>
                  </a:lnTo>
                  <a:lnTo>
                    <a:pt x="3835379" y="502065"/>
                  </a:lnTo>
                  <a:lnTo>
                    <a:pt x="3847217" y="499814"/>
                  </a:lnTo>
                  <a:lnTo>
                    <a:pt x="3859055" y="497193"/>
                  </a:lnTo>
                  <a:lnTo>
                    <a:pt x="3870892" y="494147"/>
                  </a:lnTo>
                  <a:lnTo>
                    <a:pt x="3882730" y="490615"/>
                  </a:lnTo>
                  <a:lnTo>
                    <a:pt x="3894567" y="486527"/>
                  </a:lnTo>
                  <a:lnTo>
                    <a:pt x="3906405" y="481808"/>
                  </a:lnTo>
                  <a:lnTo>
                    <a:pt x="3918243" y="476377"/>
                  </a:lnTo>
                  <a:lnTo>
                    <a:pt x="3930080" y="470148"/>
                  </a:lnTo>
                  <a:lnTo>
                    <a:pt x="3941918" y="463032"/>
                  </a:lnTo>
                  <a:lnTo>
                    <a:pt x="3953755" y="454937"/>
                  </a:lnTo>
                  <a:lnTo>
                    <a:pt x="3965593" y="445777"/>
                  </a:lnTo>
                  <a:lnTo>
                    <a:pt x="3977431" y="435471"/>
                  </a:lnTo>
                  <a:lnTo>
                    <a:pt x="3989268" y="423950"/>
                  </a:lnTo>
                  <a:lnTo>
                    <a:pt x="4001106" y="411164"/>
                  </a:lnTo>
                  <a:lnTo>
                    <a:pt x="4012943" y="397087"/>
                  </a:lnTo>
                  <a:lnTo>
                    <a:pt x="4024781" y="381725"/>
                  </a:lnTo>
                  <a:lnTo>
                    <a:pt x="4036619" y="365121"/>
                  </a:lnTo>
                  <a:lnTo>
                    <a:pt x="4048456" y="347361"/>
                  </a:lnTo>
                  <a:lnTo>
                    <a:pt x="4060294" y="328574"/>
                  </a:lnTo>
                  <a:lnTo>
                    <a:pt x="4072131" y="308933"/>
                  </a:lnTo>
                  <a:lnTo>
                    <a:pt x="4083969" y="288651"/>
                  </a:lnTo>
                  <a:lnTo>
                    <a:pt x="4095806" y="267970"/>
                  </a:lnTo>
                  <a:lnTo>
                    <a:pt x="4107644" y="247154"/>
                  </a:lnTo>
                  <a:lnTo>
                    <a:pt x="4119482" y="226474"/>
                  </a:lnTo>
                  <a:lnTo>
                    <a:pt x="4131319" y="206191"/>
                  </a:lnTo>
                  <a:lnTo>
                    <a:pt x="4143157" y="186551"/>
                  </a:lnTo>
                  <a:lnTo>
                    <a:pt x="4154994" y="167764"/>
                  </a:lnTo>
                  <a:lnTo>
                    <a:pt x="4166832" y="150004"/>
                  </a:lnTo>
                  <a:lnTo>
                    <a:pt x="4178670" y="133400"/>
                  </a:lnTo>
                  <a:lnTo>
                    <a:pt x="4190507" y="118038"/>
                  </a:lnTo>
                  <a:lnTo>
                    <a:pt x="4202345" y="103960"/>
                  </a:lnTo>
                  <a:lnTo>
                    <a:pt x="4214182" y="91174"/>
                  </a:lnTo>
                  <a:lnTo>
                    <a:pt x="4226020" y="79653"/>
                  </a:lnTo>
                  <a:lnTo>
                    <a:pt x="4237858" y="69347"/>
                  </a:lnTo>
                  <a:lnTo>
                    <a:pt x="4249695" y="60187"/>
                  </a:lnTo>
                  <a:lnTo>
                    <a:pt x="4261533" y="52093"/>
                  </a:lnTo>
                  <a:lnTo>
                    <a:pt x="4273370" y="44976"/>
                  </a:lnTo>
                  <a:lnTo>
                    <a:pt x="4285208" y="38747"/>
                  </a:lnTo>
                  <a:lnTo>
                    <a:pt x="4297046" y="33316"/>
                  </a:lnTo>
                  <a:lnTo>
                    <a:pt x="4308883" y="28598"/>
                  </a:lnTo>
                  <a:lnTo>
                    <a:pt x="4320721" y="24510"/>
                  </a:lnTo>
                  <a:lnTo>
                    <a:pt x="4332558" y="20977"/>
                  </a:lnTo>
                  <a:lnTo>
                    <a:pt x="4344396" y="17932"/>
                  </a:lnTo>
                  <a:lnTo>
                    <a:pt x="4356234" y="15311"/>
                  </a:lnTo>
                  <a:lnTo>
                    <a:pt x="4368071" y="13060"/>
                  </a:lnTo>
                  <a:lnTo>
                    <a:pt x="4379909" y="11128"/>
                  </a:lnTo>
                  <a:lnTo>
                    <a:pt x="4391746" y="9473"/>
                  </a:lnTo>
                  <a:lnTo>
                    <a:pt x="4403584" y="8057"/>
                  </a:lnTo>
                  <a:lnTo>
                    <a:pt x="4415421" y="6845"/>
                  </a:lnTo>
                  <a:lnTo>
                    <a:pt x="4427259" y="5810"/>
                  </a:lnTo>
                  <a:lnTo>
                    <a:pt x="4439097" y="4926"/>
                  </a:lnTo>
                  <a:lnTo>
                    <a:pt x="4450934" y="4171"/>
                  </a:lnTo>
                  <a:lnTo>
                    <a:pt x="4462772" y="3528"/>
                  </a:lnTo>
                  <a:lnTo>
                    <a:pt x="4474609" y="2979"/>
                  </a:lnTo>
                  <a:lnTo>
                    <a:pt x="4486447" y="2511"/>
                  </a:lnTo>
                  <a:lnTo>
                    <a:pt x="4498285" y="2112"/>
                  </a:lnTo>
                  <a:lnTo>
                    <a:pt x="4510122" y="1772"/>
                  </a:lnTo>
                  <a:lnTo>
                    <a:pt x="4521960" y="1483"/>
                  </a:lnTo>
                  <a:lnTo>
                    <a:pt x="4533797" y="1236"/>
                  </a:lnTo>
                  <a:lnTo>
                    <a:pt x="4545635" y="1026"/>
                  </a:lnTo>
                  <a:lnTo>
                    <a:pt x="4557473" y="848"/>
                  </a:lnTo>
                  <a:lnTo>
                    <a:pt x="4569310" y="696"/>
                  </a:lnTo>
                  <a:lnTo>
                    <a:pt x="4581148" y="566"/>
                  </a:lnTo>
                  <a:lnTo>
                    <a:pt x="4592985" y="456"/>
                  </a:lnTo>
                  <a:lnTo>
                    <a:pt x="4604823" y="362"/>
                  </a:lnTo>
                  <a:lnTo>
                    <a:pt x="4616661" y="282"/>
                  </a:lnTo>
                  <a:lnTo>
                    <a:pt x="4628498" y="214"/>
                  </a:lnTo>
                  <a:lnTo>
                    <a:pt x="4640336" y="156"/>
                  </a:lnTo>
                  <a:lnTo>
                    <a:pt x="4652173" y="107"/>
                  </a:lnTo>
                  <a:lnTo>
                    <a:pt x="4664011" y="65"/>
                  </a:lnTo>
                  <a:lnTo>
                    <a:pt x="4675849" y="30"/>
                  </a:lnTo>
                  <a:lnTo>
                    <a:pt x="4687686" y="0"/>
                  </a:lnTo>
                </a:path>
              </a:pathLst>
            </a:custGeom>
            <a:ln w="40651" cap="flat">
              <a:solidFill>
                <a:srgbClr val="E8E8E8">
                  <a:alpha val="100000"/>
                </a:srgbClr>
              </a:solidFill>
              <a:prstDash val="solid"/>
              <a:round/>
            </a:ln>
          </p:spPr>
          <p:txBody>
            <a:bodyPr/>
            <a:lstStyle/>
            <a:p/>
          </p:txBody>
        </p:sp>
        <p:sp>
          <p:nvSpPr>
            <p:cNvPr id="42" name="pl42"/>
            <p:cNvSpPr/>
            <p:nvPr/>
          </p:nvSpPr>
          <p:spPr>
            <a:xfrm>
              <a:off x="2482351" y="4513260"/>
              <a:ext cx="4687686" cy="257649"/>
            </a:xfrm>
            <a:custGeom>
              <a:avLst/>
              <a:pathLst>
                <a:path w="4687686" h="257649">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6"/>
                  </a:lnTo>
                  <a:lnTo>
                    <a:pt x="1183759" y="101"/>
                  </a:lnTo>
                  <a:lnTo>
                    <a:pt x="1195596" y="119"/>
                  </a:lnTo>
                  <a:lnTo>
                    <a:pt x="1207434" y="140"/>
                  </a:lnTo>
                  <a:lnTo>
                    <a:pt x="1219272" y="164"/>
                  </a:lnTo>
                  <a:lnTo>
                    <a:pt x="1231109" y="193"/>
                  </a:lnTo>
                  <a:lnTo>
                    <a:pt x="1242947" y="227"/>
                  </a:lnTo>
                  <a:lnTo>
                    <a:pt x="1254784" y="267"/>
                  </a:lnTo>
                  <a:lnTo>
                    <a:pt x="1266622" y="314"/>
                  </a:lnTo>
                  <a:lnTo>
                    <a:pt x="1278459" y="369"/>
                  </a:lnTo>
                  <a:lnTo>
                    <a:pt x="1290297" y="434"/>
                  </a:lnTo>
                  <a:lnTo>
                    <a:pt x="1302135" y="510"/>
                  </a:lnTo>
                  <a:lnTo>
                    <a:pt x="1313972" y="599"/>
                  </a:lnTo>
                  <a:lnTo>
                    <a:pt x="1325810" y="704"/>
                  </a:lnTo>
                  <a:lnTo>
                    <a:pt x="1337647" y="828"/>
                  </a:lnTo>
                  <a:lnTo>
                    <a:pt x="1349485" y="972"/>
                  </a:lnTo>
                  <a:lnTo>
                    <a:pt x="1361323" y="1142"/>
                  </a:lnTo>
                  <a:lnTo>
                    <a:pt x="1373160" y="1342"/>
                  </a:lnTo>
                  <a:lnTo>
                    <a:pt x="1384998" y="1576"/>
                  </a:lnTo>
                  <a:lnTo>
                    <a:pt x="1396835" y="1850"/>
                  </a:lnTo>
                  <a:lnTo>
                    <a:pt x="1408673" y="2172"/>
                  </a:lnTo>
                  <a:lnTo>
                    <a:pt x="1420511" y="2549"/>
                  </a:lnTo>
                  <a:lnTo>
                    <a:pt x="1432348" y="2991"/>
                  </a:lnTo>
                  <a:lnTo>
                    <a:pt x="1444186" y="3509"/>
                  </a:lnTo>
                  <a:lnTo>
                    <a:pt x="1456023" y="4114"/>
                  </a:lnTo>
                  <a:lnTo>
                    <a:pt x="1467861" y="4823"/>
                  </a:lnTo>
                  <a:lnTo>
                    <a:pt x="1479699" y="5650"/>
                  </a:lnTo>
                  <a:lnTo>
                    <a:pt x="1491536" y="6616"/>
                  </a:lnTo>
                  <a:lnTo>
                    <a:pt x="1503374" y="7742"/>
                  </a:lnTo>
                  <a:lnTo>
                    <a:pt x="1515211" y="9052"/>
                  </a:lnTo>
                  <a:lnTo>
                    <a:pt x="1527049" y="10575"/>
                  </a:lnTo>
                  <a:lnTo>
                    <a:pt x="1538887" y="12341"/>
                  </a:lnTo>
                  <a:lnTo>
                    <a:pt x="1550724" y="14385"/>
                  </a:lnTo>
                  <a:lnTo>
                    <a:pt x="1562562" y="16744"/>
                  </a:lnTo>
                  <a:lnTo>
                    <a:pt x="1574399" y="19460"/>
                  </a:lnTo>
                  <a:lnTo>
                    <a:pt x="1586237" y="22574"/>
                  </a:lnTo>
                  <a:lnTo>
                    <a:pt x="1598074" y="26133"/>
                  </a:lnTo>
                  <a:lnTo>
                    <a:pt x="1609912" y="30180"/>
                  </a:lnTo>
                  <a:lnTo>
                    <a:pt x="1621750" y="34760"/>
                  </a:lnTo>
                  <a:lnTo>
                    <a:pt x="1633587" y="39913"/>
                  </a:lnTo>
                  <a:lnTo>
                    <a:pt x="1645425" y="45673"/>
                  </a:lnTo>
                  <a:lnTo>
                    <a:pt x="1657262" y="52066"/>
                  </a:lnTo>
                  <a:lnTo>
                    <a:pt x="1669100" y="59105"/>
                  </a:lnTo>
                  <a:lnTo>
                    <a:pt x="1680938" y="66786"/>
                  </a:lnTo>
                  <a:lnTo>
                    <a:pt x="1692775" y="75088"/>
                  </a:lnTo>
                  <a:lnTo>
                    <a:pt x="1704613" y="83968"/>
                  </a:lnTo>
                  <a:lnTo>
                    <a:pt x="1716450" y="93362"/>
                  </a:lnTo>
                  <a:lnTo>
                    <a:pt x="1728288" y="103182"/>
                  </a:lnTo>
                  <a:lnTo>
                    <a:pt x="1740126" y="113323"/>
                  </a:lnTo>
                  <a:lnTo>
                    <a:pt x="1751963" y="123663"/>
                  </a:lnTo>
                  <a:lnTo>
                    <a:pt x="1763801" y="134071"/>
                  </a:lnTo>
                  <a:lnTo>
                    <a:pt x="1775638" y="144412"/>
                  </a:lnTo>
                  <a:lnTo>
                    <a:pt x="1787476" y="154553"/>
                  </a:lnTo>
                  <a:lnTo>
                    <a:pt x="1799314" y="164373"/>
                  </a:lnTo>
                  <a:lnTo>
                    <a:pt x="1811151" y="173767"/>
                  </a:lnTo>
                  <a:lnTo>
                    <a:pt x="1822989" y="182647"/>
                  </a:lnTo>
                  <a:lnTo>
                    <a:pt x="1834826" y="190949"/>
                  </a:lnTo>
                  <a:lnTo>
                    <a:pt x="1846664" y="198630"/>
                  </a:lnTo>
                  <a:lnTo>
                    <a:pt x="1858502" y="205668"/>
                  </a:lnTo>
                  <a:lnTo>
                    <a:pt x="1870339" y="212061"/>
                  </a:lnTo>
                  <a:lnTo>
                    <a:pt x="1882177" y="217822"/>
                  </a:lnTo>
                  <a:lnTo>
                    <a:pt x="1894014" y="222975"/>
                  </a:lnTo>
                  <a:lnTo>
                    <a:pt x="1905852" y="227555"/>
                  </a:lnTo>
                  <a:lnTo>
                    <a:pt x="1917689" y="231602"/>
                  </a:lnTo>
                  <a:lnTo>
                    <a:pt x="1929527" y="235160"/>
                  </a:lnTo>
                  <a:lnTo>
                    <a:pt x="1941365" y="238275"/>
                  </a:lnTo>
                  <a:lnTo>
                    <a:pt x="1953202" y="240990"/>
                  </a:lnTo>
                  <a:lnTo>
                    <a:pt x="1965040" y="243350"/>
                  </a:lnTo>
                  <a:lnTo>
                    <a:pt x="1976877" y="245394"/>
                  </a:lnTo>
                  <a:lnTo>
                    <a:pt x="1988715" y="247160"/>
                  </a:lnTo>
                  <a:lnTo>
                    <a:pt x="2000553" y="248683"/>
                  </a:lnTo>
                  <a:lnTo>
                    <a:pt x="2012390" y="249993"/>
                  </a:lnTo>
                  <a:lnTo>
                    <a:pt x="2024228" y="251119"/>
                  </a:lnTo>
                  <a:lnTo>
                    <a:pt x="2036065" y="252084"/>
                  </a:lnTo>
                  <a:lnTo>
                    <a:pt x="2047903" y="252912"/>
                  </a:lnTo>
                  <a:lnTo>
                    <a:pt x="2059741" y="253620"/>
                  </a:lnTo>
                  <a:lnTo>
                    <a:pt x="2071578" y="254226"/>
                  </a:lnTo>
                  <a:lnTo>
                    <a:pt x="2083416" y="254744"/>
                  </a:lnTo>
                  <a:lnTo>
                    <a:pt x="2095253" y="255186"/>
                  </a:lnTo>
                  <a:lnTo>
                    <a:pt x="2107091" y="255563"/>
                  </a:lnTo>
                  <a:lnTo>
                    <a:pt x="2118929" y="255885"/>
                  </a:lnTo>
                  <a:lnTo>
                    <a:pt x="2130766" y="256159"/>
                  </a:lnTo>
                  <a:lnTo>
                    <a:pt x="2142604" y="256393"/>
                  </a:lnTo>
                  <a:lnTo>
                    <a:pt x="2154441" y="256593"/>
                  </a:lnTo>
                  <a:lnTo>
                    <a:pt x="2166279" y="256762"/>
                  </a:lnTo>
                  <a:lnTo>
                    <a:pt x="2178117" y="256907"/>
                  </a:lnTo>
                  <a:lnTo>
                    <a:pt x="2189954" y="257030"/>
                  </a:lnTo>
                  <a:lnTo>
                    <a:pt x="2201792" y="257135"/>
                  </a:lnTo>
                  <a:lnTo>
                    <a:pt x="2213629" y="257225"/>
                  </a:lnTo>
                  <a:lnTo>
                    <a:pt x="2225467" y="257301"/>
                  </a:lnTo>
                  <a:lnTo>
                    <a:pt x="2237304" y="257365"/>
                  </a:lnTo>
                  <a:lnTo>
                    <a:pt x="2249142" y="257421"/>
                  </a:lnTo>
                  <a:lnTo>
                    <a:pt x="2260980" y="257467"/>
                  </a:lnTo>
                  <a:lnTo>
                    <a:pt x="2272817" y="257507"/>
                  </a:lnTo>
                  <a:lnTo>
                    <a:pt x="2284655" y="257541"/>
                  </a:lnTo>
                  <a:lnTo>
                    <a:pt x="2296492" y="257570"/>
                  </a:lnTo>
                  <a:lnTo>
                    <a:pt x="2308330" y="257595"/>
                  </a:lnTo>
                  <a:lnTo>
                    <a:pt x="2320168" y="257616"/>
                  </a:lnTo>
                  <a:lnTo>
                    <a:pt x="2332005" y="257634"/>
                  </a:lnTo>
                  <a:lnTo>
                    <a:pt x="2343843" y="257649"/>
                  </a:lnTo>
                  <a:lnTo>
                    <a:pt x="2343843" y="257649"/>
                  </a:lnTo>
                  <a:lnTo>
                    <a:pt x="2355680" y="257634"/>
                  </a:lnTo>
                  <a:lnTo>
                    <a:pt x="2367518" y="257616"/>
                  </a:lnTo>
                  <a:lnTo>
                    <a:pt x="2379356" y="257595"/>
                  </a:lnTo>
                  <a:lnTo>
                    <a:pt x="2391193" y="257570"/>
                  </a:lnTo>
                  <a:lnTo>
                    <a:pt x="2403031" y="257541"/>
                  </a:lnTo>
                  <a:lnTo>
                    <a:pt x="2414868" y="257507"/>
                  </a:lnTo>
                  <a:lnTo>
                    <a:pt x="2426706" y="257467"/>
                  </a:lnTo>
                  <a:lnTo>
                    <a:pt x="2438544" y="257421"/>
                  </a:lnTo>
                  <a:lnTo>
                    <a:pt x="2450381" y="257365"/>
                  </a:lnTo>
                  <a:lnTo>
                    <a:pt x="2462219" y="257301"/>
                  </a:lnTo>
                  <a:lnTo>
                    <a:pt x="2474056" y="257225"/>
                  </a:lnTo>
                  <a:lnTo>
                    <a:pt x="2485894" y="257135"/>
                  </a:lnTo>
                  <a:lnTo>
                    <a:pt x="2497732" y="257030"/>
                  </a:lnTo>
                  <a:lnTo>
                    <a:pt x="2509569" y="256907"/>
                  </a:lnTo>
                  <a:lnTo>
                    <a:pt x="2521407" y="256762"/>
                  </a:lnTo>
                  <a:lnTo>
                    <a:pt x="2533244" y="256593"/>
                  </a:lnTo>
                  <a:lnTo>
                    <a:pt x="2545082" y="256393"/>
                  </a:lnTo>
                  <a:lnTo>
                    <a:pt x="2556919" y="256159"/>
                  </a:lnTo>
                  <a:lnTo>
                    <a:pt x="2568757" y="255885"/>
                  </a:lnTo>
                  <a:lnTo>
                    <a:pt x="2580595" y="255563"/>
                  </a:lnTo>
                  <a:lnTo>
                    <a:pt x="2592432" y="255186"/>
                  </a:lnTo>
                  <a:lnTo>
                    <a:pt x="2604270" y="254744"/>
                  </a:lnTo>
                  <a:lnTo>
                    <a:pt x="2616107" y="254226"/>
                  </a:lnTo>
                  <a:lnTo>
                    <a:pt x="2627945" y="253620"/>
                  </a:lnTo>
                  <a:lnTo>
                    <a:pt x="2639783" y="252912"/>
                  </a:lnTo>
                  <a:lnTo>
                    <a:pt x="2651620" y="252084"/>
                  </a:lnTo>
                  <a:lnTo>
                    <a:pt x="2663458" y="251119"/>
                  </a:lnTo>
                  <a:lnTo>
                    <a:pt x="2675295" y="249993"/>
                  </a:lnTo>
                  <a:lnTo>
                    <a:pt x="2687133" y="248683"/>
                  </a:lnTo>
                  <a:lnTo>
                    <a:pt x="2698971" y="247160"/>
                  </a:lnTo>
                  <a:lnTo>
                    <a:pt x="2710808" y="245394"/>
                  </a:lnTo>
                  <a:lnTo>
                    <a:pt x="2722646" y="243350"/>
                  </a:lnTo>
                  <a:lnTo>
                    <a:pt x="2734483" y="240990"/>
                  </a:lnTo>
                  <a:lnTo>
                    <a:pt x="2746321" y="238275"/>
                  </a:lnTo>
                  <a:lnTo>
                    <a:pt x="2758159" y="235160"/>
                  </a:lnTo>
                  <a:lnTo>
                    <a:pt x="2769996" y="231602"/>
                  </a:lnTo>
                  <a:lnTo>
                    <a:pt x="2781834" y="227555"/>
                  </a:lnTo>
                  <a:lnTo>
                    <a:pt x="2793671" y="222975"/>
                  </a:lnTo>
                  <a:lnTo>
                    <a:pt x="2805509" y="217822"/>
                  </a:lnTo>
                  <a:lnTo>
                    <a:pt x="2817347" y="212061"/>
                  </a:lnTo>
                  <a:lnTo>
                    <a:pt x="2829184" y="205668"/>
                  </a:lnTo>
                  <a:lnTo>
                    <a:pt x="2841022" y="198630"/>
                  </a:lnTo>
                  <a:lnTo>
                    <a:pt x="2852859" y="190949"/>
                  </a:lnTo>
                  <a:lnTo>
                    <a:pt x="2864697" y="182647"/>
                  </a:lnTo>
                  <a:lnTo>
                    <a:pt x="2876534" y="173767"/>
                  </a:lnTo>
                  <a:lnTo>
                    <a:pt x="2888372" y="164373"/>
                  </a:lnTo>
                  <a:lnTo>
                    <a:pt x="2900210" y="154553"/>
                  </a:lnTo>
                  <a:lnTo>
                    <a:pt x="2912047" y="144412"/>
                  </a:lnTo>
                  <a:lnTo>
                    <a:pt x="2923885" y="134071"/>
                  </a:lnTo>
                  <a:lnTo>
                    <a:pt x="2935722" y="123663"/>
                  </a:lnTo>
                  <a:lnTo>
                    <a:pt x="2947560" y="113323"/>
                  </a:lnTo>
                  <a:lnTo>
                    <a:pt x="2959398" y="103182"/>
                  </a:lnTo>
                  <a:lnTo>
                    <a:pt x="2971235" y="93362"/>
                  </a:lnTo>
                  <a:lnTo>
                    <a:pt x="2983073" y="83968"/>
                  </a:lnTo>
                  <a:lnTo>
                    <a:pt x="2994910" y="75088"/>
                  </a:lnTo>
                  <a:lnTo>
                    <a:pt x="3006748" y="66786"/>
                  </a:lnTo>
                  <a:lnTo>
                    <a:pt x="3018586" y="59105"/>
                  </a:lnTo>
                  <a:lnTo>
                    <a:pt x="3030423" y="52066"/>
                  </a:lnTo>
                  <a:lnTo>
                    <a:pt x="3042261" y="45673"/>
                  </a:lnTo>
                  <a:lnTo>
                    <a:pt x="3054098" y="39913"/>
                  </a:lnTo>
                  <a:lnTo>
                    <a:pt x="3065936" y="34760"/>
                  </a:lnTo>
                  <a:lnTo>
                    <a:pt x="3077774" y="30180"/>
                  </a:lnTo>
                  <a:lnTo>
                    <a:pt x="3089611" y="26133"/>
                  </a:lnTo>
                  <a:lnTo>
                    <a:pt x="3101449" y="22574"/>
                  </a:lnTo>
                  <a:lnTo>
                    <a:pt x="3113286" y="19460"/>
                  </a:lnTo>
                  <a:lnTo>
                    <a:pt x="3125124" y="16744"/>
                  </a:lnTo>
                  <a:lnTo>
                    <a:pt x="3136962" y="14385"/>
                  </a:lnTo>
                  <a:lnTo>
                    <a:pt x="3148799" y="12341"/>
                  </a:lnTo>
                  <a:lnTo>
                    <a:pt x="3160637" y="10575"/>
                  </a:lnTo>
                  <a:lnTo>
                    <a:pt x="3172474" y="9052"/>
                  </a:lnTo>
                  <a:lnTo>
                    <a:pt x="3184312" y="7742"/>
                  </a:lnTo>
                  <a:lnTo>
                    <a:pt x="3196149" y="6616"/>
                  </a:lnTo>
                  <a:lnTo>
                    <a:pt x="3207987" y="5650"/>
                  </a:lnTo>
                  <a:lnTo>
                    <a:pt x="3219825" y="4823"/>
                  </a:lnTo>
                  <a:lnTo>
                    <a:pt x="3231662" y="4114"/>
                  </a:lnTo>
                  <a:lnTo>
                    <a:pt x="3243500" y="3509"/>
                  </a:lnTo>
                  <a:lnTo>
                    <a:pt x="3255337" y="2991"/>
                  </a:lnTo>
                  <a:lnTo>
                    <a:pt x="3267175" y="2549"/>
                  </a:lnTo>
                  <a:lnTo>
                    <a:pt x="3279013" y="2172"/>
                  </a:lnTo>
                  <a:lnTo>
                    <a:pt x="3290850" y="1850"/>
                  </a:lnTo>
                  <a:lnTo>
                    <a:pt x="3302688" y="1576"/>
                  </a:lnTo>
                  <a:lnTo>
                    <a:pt x="3314525" y="1342"/>
                  </a:lnTo>
                  <a:lnTo>
                    <a:pt x="3326363" y="1142"/>
                  </a:lnTo>
                  <a:lnTo>
                    <a:pt x="3338201" y="972"/>
                  </a:lnTo>
                  <a:lnTo>
                    <a:pt x="3350038" y="828"/>
                  </a:lnTo>
                  <a:lnTo>
                    <a:pt x="3361876" y="704"/>
                  </a:lnTo>
                  <a:lnTo>
                    <a:pt x="3373713" y="599"/>
                  </a:lnTo>
                  <a:lnTo>
                    <a:pt x="3385551" y="510"/>
                  </a:lnTo>
                  <a:lnTo>
                    <a:pt x="3397389" y="434"/>
                  </a:lnTo>
                  <a:lnTo>
                    <a:pt x="3409226" y="369"/>
                  </a:lnTo>
                  <a:lnTo>
                    <a:pt x="3421064" y="314"/>
                  </a:lnTo>
                  <a:lnTo>
                    <a:pt x="3432901" y="267"/>
                  </a:lnTo>
                  <a:lnTo>
                    <a:pt x="3444739" y="227"/>
                  </a:lnTo>
                  <a:lnTo>
                    <a:pt x="3456576" y="193"/>
                  </a:lnTo>
                  <a:lnTo>
                    <a:pt x="3468414" y="164"/>
                  </a:lnTo>
                  <a:lnTo>
                    <a:pt x="3480252" y="140"/>
                  </a:lnTo>
                  <a:lnTo>
                    <a:pt x="3492089" y="119"/>
                  </a:lnTo>
                  <a:lnTo>
                    <a:pt x="3503927" y="101"/>
                  </a:lnTo>
                  <a:lnTo>
                    <a:pt x="3515764" y="86"/>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43" name="pl43"/>
            <p:cNvSpPr/>
            <p:nvPr/>
          </p:nvSpPr>
          <p:spPr>
            <a:xfrm>
              <a:off x="2482351" y="904960"/>
              <a:ext cx="4687686" cy="257735"/>
            </a:xfrm>
            <a:custGeom>
              <a:avLst/>
              <a:pathLst>
                <a:path w="4687686" h="25773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6"/>
                  </a:lnTo>
                  <a:lnTo>
                    <a:pt x="1183759" y="101"/>
                  </a:lnTo>
                  <a:lnTo>
                    <a:pt x="1195596" y="119"/>
                  </a:lnTo>
                  <a:lnTo>
                    <a:pt x="1207434" y="140"/>
                  </a:lnTo>
                  <a:lnTo>
                    <a:pt x="1219272" y="164"/>
                  </a:lnTo>
                  <a:lnTo>
                    <a:pt x="1231109" y="193"/>
                  </a:lnTo>
                  <a:lnTo>
                    <a:pt x="1242947" y="227"/>
                  </a:lnTo>
                  <a:lnTo>
                    <a:pt x="1254784" y="267"/>
                  </a:lnTo>
                  <a:lnTo>
                    <a:pt x="1266622" y="314"/>
                  </a:lnTo>
                  <a:lnTo>
                    <a:pt x="1278459" y="369"/>
                  </a:lnTo>
                  <a:lnTo>
                    <a:pt x="1290297" y="434"/>
                  </a:lnTo>
                  <a:lnTo>
                    <a:pt x="1302135" y="510"/>
                  </a:lnTo>
                  <a:lnTo>
                    <a:pt x="1313972" y="599"/>
                  </a:lnTo>
                  <a:lnTo>
                    <a:pt x="1325810" y="704"/>
                  </a:lnTo>
                  <a:lnTo>
                    <a:pt x="1337647" y="828"/>
                  </a:lnTo>
                  <a:lnTo>
                    <a:pt x="1349485" y="972"/>
                  </a:lnTo>
                  <a:lnTo>
                    <a:pt x="1361323" y="1142"/>
                  </a:lnTo>
                  <a:lnTo>
                    <a:pt x="1373160" y="1342"/>
                  </a:lnTo>
                  <a:lnTo>
                    <a:pt x="1384998" y="1576"/>
                  </a:lnTo>
                  <a:lnTo>
                    <a:pt x="1396835" y="1850"/>
                  </a:lnTo>
                  <a:lnTo>
                    <a:pt x="1408673" y="2172"/>
                  </a:lnTo>
                  <a:lnTo>
                    <a:pt x="1420511" y="2549"/>
                  </a:lnTo>
                  <a:lnTo>
                    <a:pt x="1432348" y="2991"/>
                  </a:lnTo>
                  <a:lnTo>
                    <a:pt x="1444186" y="3509"/>
                  </a:lnTo>
                  <a:lnTo>
                    <a:pt x="1456023" y="4114"/>
                  </a:lnTo>
                  <a:lnTo>
                    <a:pt x="1467861" y="4823"/>
                  </a:lnTo>
                  <a:lnTo>
                    <a:pt x="1479699" y="5650"/>
                  </a:lnTo>
                  <a:lnTo>
                    <a:pt x="1491536" y="6616"/>
                  </a:lnTo>
                  <a:lnTo>
                    <a:pt x="1503374" y="7742"/>
                  </a:lnTo>
                  <a:lnTo>
                    <a:pt x="1515211" y="9052"/>
                  </a:lnTo>
                  <a:lnTo>
                    <a:pt x="1527049" y="10575"/>
                  </a:lnTo>
                  <a:lnTo>
                    <a:pt x="1538887" y="12341"/>
                  </a:lnTo>
                  <a:lnTo>
                    <a:pt x="1550724" y="14385"/>
                  </a:lnTo>
                  <a:lnTo>
                    <a:pt x="1562562" y="16744"/>
                  </a:lnTo>
                  <a:lnTo>
                    <a:pt x="1574399" y="19460"/>
                  </a:lnTo>
                  <a:lnTo>
                    <a:pt x="1586237" y="22574"/>
                  </a:lnTo>
                  <a:lnTo>
                    <a:pt x="1598074" y="26133"/>
                  </a:lnTo>
                  <a:lnTo>
                    <a:pt x="1609912" y="30180"/>
                  </a:lnTo>
                  <a:lnTo>
                    <a:pt x="1621750" y="34760"/>
                  </a:lnTo>
                  <a:lnTo>
                    <a:pt x="1633587" y="39913"/>
                  </a:lnTo>
                  <a:lnTo>
                    <a:pt x="1645425" y="45673"/>
                  </a:lnTo>
                  <a:lnTo>
                    <a:pt x="1657262" y="52066"/>
                  </a:lnTo>
                  <a:lnTo>
                    <a:pt x="1669100" y="59105"/>
                  </a:lnTo>
                  <a:lnTo>
                    <a:pt x="1680938" y="66786"/>
                  </a:lnTo>
                  <a:lnTo>
                    <a:pt x="1692775" y="75088"/>
                  </a:lnTo>
                  <a:lnTo>
                    <a:pt x="1704613" y="83968"/>
                  </a:lnTo>
                  <a:lnTo>
                    <a:pt x="1716450" y="93362"/>
                  </a:lnTo>
                  <a:lnTo>
                    <a:pt x="1728288" y="103182"/>
                  </a:lnTo>
                  <a:lnTo>
                    <a:pt x="1740126" y="113323"/>
                  </a:lnTo>
                  <a:lnTo>
                    <a:pt x="1751963" y="123663"/>
                  </a:lnTo>
                  <a:lnTo>
                    <a:pt x="1763801" y="134071"/>
                  </a:lnTo>
                  <a:lnTo>
                    <a:pt x="1775638" y="144412"/>
                  </a:lnTo>
                  <a:lnTo>
                    <a:pt x="1787476" y="154553"/>
                  </a:lnTo>
                  <a:lnTo>
                    <a:pt x="1799314" y="164373"/>
                  </a:lnTo>
                  <a:lnTo>
                    <a:pt x="1811151" y="173767"/>
                  </a:lnTo>
                  <a:lnTo>
                    <a:pt x="1822989" y="182647"/>
                  </a:lnTo>
                  <a:lnTo>
                    <a:pt x="1834826" y="190949"/>
                  </a:lnTo>
                  <a:lnTo>
                    <a:pt x="1846664" y="198630"/>
                  </a:lnTo>
                  <a:lnTo>
                    <a:pt x="1858502" y="205668"/>
                  </a:lnTo>
                  <a:lnTo>
                    <a:pt x="1870339" y="212061"/>
                  </a:lnTo>
                  <a:lnTo>
                    <a:pt x="1882177" y="217822"/>
                  </a:lnTo>
                  <a:lnTo>
                    <a:pt x="1894014" y="222975"/>
                  </a:lnTo>
                  <a:lnTo>
                    <a:pt x="1905852" y="227555"/>
                  </a:lnTo>
                  <a:lnTo>
                    <a:pt x="1917689" y="231602"/>
                  </a:lnTo>
                  <a:lnTo>
                    <a:pt x="1929527" y="235160"/>
                  </a:lnTo>
                  <a:lnTo>
                    <a:pt x="1941365" y="238275"/>
                  </a:lnTo>
                  <a:lnTo>
                    <a:pt x="1953202" y="240990"/>
                  </a:lnTo>
                  <a:lnTo>
                    <a:pt x="1965040" y="243350"/>
                  </a:lnTo>
                  <a:lnTo>
                    <a:pt x="1976877" y="245394"/>
                  </a:lnTo>
                  <a:lnTo>
                    <a:pt x="1988715" y="247160"/>
                  </a:lnTo>
                  <a:lnTo>
                    <a:pt x="2000553" y="248683"/>
                  </a:lnTo>
                  <a:lnTo>
                    <a:pt x="2012390" y="249993"/>
                  </a:lnTo>
                  <a:lnTo>
                    <a:pt x="2024228" y="251119"/>
                  </a:lnTo>
                  <a:lnTo>
                    <a:pt x="2036065" y="252084"/>
                  </a:lnTo>
                  <a:lnTo>
                    <a:pt x="2047903" y="252912"/>
                  </a:lnTo>
                  <a:lnTo>
                    <a:pt x="2059741" y="253620"/>
                  </a:lnTo>
                  <a:lnTo>
                    <a:pt x="2071578" y="254226"/>
                  </a:lnTo>
                  <a:lnTo>
                    <a:pt x="2083416" y="254744"/>
                  </a:lnTo>
                  <a:lnTo>
                    <a:pt x="2095253" y="255186"/>
                  </a:lnTo>
                  <a:lnTo>
                    <a:pt x="2107091" y="255563"/>
                  </a:lnTo>
                  <a:lnTo>
                    <a:pt x="2118929" y="255885"/>
                  </a:lnTo>
                  <a:lnTo>
                    <a:pt x="2130766" y="256159"/>
                  </a:lnTo>
                  <a:lnTo>
                    <a:pt x="2142604" y="256393"/>
                  </a:lnTo>
                  <a:lnTo>
                    <a:pt x="2154441" y="256593"/>
                  </a:lnTo>
                  <a:lnTo>
                    <a:pt x="2166279" y="256762"/>
                  </a:lnTo>
                  <a:lnTo>
                    <a:pt x="2178117" y="256907"/>
                  </a:lnTo>
                  <a:lnTo>
                    <a:pt x="2189954" y="257030"/>
                  </a:lnTo>
                  <a:lnTo>
                    <a:pt x="2201792" y="257135"/>
                  </a:lnTo>
                  <a:lnTo>
                    <a:pt x="2213629" y="257225"/>
                  </a:lnTo>
                  <a:lnTo>
                    <a:pt x="2225467" y="257301"/>
                  </a:lnTo>
                  <a:lnTo>
                    <a:pt x="2237304" y="257365"/>
                  </a:lnTo>
                  <a:lnTo>
                    <a:pt x="2249142" y="257421"/>
                  </a:lnTo>
                  <a:lnTo>
                    <a:pt x="2260980" y="257467"/>
                  </a:lnTo>
                  <a:lnTo>
                    <a:pt x="2272817" y="257507"/>
                  </a:lnTo>
                  <a:lnTo>
                    <a:pt x="2284655" y="257541"/>
                  </a:lnTo>
                  <a:lnTo>
                    <a:pt x="2296492" y="257570"/>
                  </a:lnTo>
                  <a:lnTo>
                    <a:pt x="2308330" y="257595"/>
                  </a:lnTo>
                  <a:lnTo>
                    <a:pt x="2320168" y="257616"/>
                  </a:lnTo>
                  <a:lnTo>
                    <a:pt x="2332005" y="257634"/>
                  </a:lnTo>
                  <a:lnTo>
                    <a:pt x="2343843" y="257649"/>
                  </a:lnTo>
                  <a:lnTo>
                    <a:pt x="2343843" y="257735"/>
                  </a:lnTo>
                  <a:lnTo>
                    <a:pt x="2355680" y="257735"/>
                  </a:lnTo>
                  <a:lnTo>
                    <a:pt x="2367518" y="257735"/>
                  </a:lnTo>
                  <a:lnTo>
                    <a:pt x="2379356" y="257735"/>
                  </a:lnTo>
                  <a:lnTo>
                    <a:pt x="2391193" y="257735"/>
                  </a:lnTo>
                  <a:lnTo>
                    <a:pt x="2403031" y="257735"/>
                  </a:lnTo>
                  <a:lnTo>
                    <a:pt x="2414868" y="257735"/>
                  </a:lnTo>
                  <a:lnTo>
                    <a:pt x="2426706" y="257735"/>
                  </a:lnTo>
                  <a:lnTo>
                    <a:pt x="2438544" y="257735"/>
                  </a:lnTo>
                  <a:lnTo>
                    <a:pt x="2450381" y="257735"/>
                  </a:lnTo>
                  <a:lnTo>
                    <a:pt x="2462219" y="257735"/>
                  </a:lnTo>
                  <a:lnTo>
                    <a:pt x="2474056" y="257735"/>
                  </a:lnTo>
                  <a:lnTo>
                    <a:pt x="2485894" y="257735"/>
                  </a:lnTo>
                  <a:lnTo>
                    <a:pt x="2497732" y="257735"/>
                  </a:lnTo>
                  <a:lnTo>
                    <a:pt x="2509569" y="257735"/>
                  </a:lnTo>
                  <a:lnTo>
                    <a:pt x="2521407" y="257735"/>
                  </a:lnTo>
                  <a:lnTo>
                    <a:pt x="2533244" y="257735"/>
                  </a:lnTo>
                  <a:lnTo>
                    <a:pt x="2545082" y="257735"/>
                  </a:lnTo>
                  <a:lnTo>
                    <a:pt x="2556919" y="257735"/>
                  </a:lnTo>
                  <a:lnTo>
                    <a:pt x="2568757" y="257735"/>
                  </a:lnTo>
                  <a:lnTo>
                    <a:pt x="2580595" y="257735"/>
                  </a:lnTo>
                  <a:lnTo>
                    <a:pt x="2592432" y="257735"/>
                  </a:lnTo>
                  <a:lnTo>
                    <a:pt x="2604270" y="257735"/>
                  </a:lnTo>
                  <a:lnTo>
                    <a:pt x="2616107" y="257735"/>
                  </a:lnTo>
                  <a:lnTo>
                    <a:pt x="2627945" y="257735"/>
                  </a:lnTo>
                  <a:lnTo>
                    <a:pt x="2639783" y="257735"/>
                  </a:lnTo>
                  <a:lnTo>
                    <a:pt x="2651620" y="257735"/>
                  </a:lnTo>
                  <a:lnTo>
                    <a:pt x="2663458" y="257735"/>
                  </a:lnTo>
                  <a:lnTo>
                    <a:pt x="2675295" y="257735"/>
                  </a:lnTo>
                  <a:lnTo>
                    <a:pt x="2687133" y="257735"/>
                  </a:lnTo>
                  <a:lnTo>
                    <a:pt x="2698971" y="257735"/>
                  </a:lnTo>
                  <a:lnTo>
                    <a:pt x="2710808" y="257735"/>
                  </a:lnTo>
                  <a:lnTo>
                    <a:pt x="2722646" y="257735"/>
                  </a:lnTo>
                  <a:lnTo>
                    <a:pt x="2734483" y="257735"/>
                  </a:lnTo>
                  <a:lnTo>
                    <a:pt x="2746321" y="257735"/>
                  </a:lnTo>
                  <a:lnTo>
                    <a:pt x="2758159" y="257735"/>
                  </a:lnTo>
                  <a:lnTo>
                    <a:pt x="2769996" y="257735"/>
                  </a:lnTo>
                  <a:lnTo>
                    <a:pt x="2781834" y="257735"/>
                  </a:lnTo>
                  <a:lnTo>
                    <a:pt x="2793671" y="257735"/>
                  </a:lnTo>
                  <a:lnTo>
                    <a:pt x="2805509" y="257735"/>
                  </a:lnTo>
                  <a:lnTo>
                    <a:pt x="2817347" y="257735"/>
                  </a:lnTo>
                  <a:lnTo>
                    <a:pt x="2829184" y="257735"/>
                  </a:lnTo>
                  <a:lnTo>
                    <a:pt x="2841022" y="257735"/>
                  </a:lnTo>
                  <a:lnTo>
                    <a:pt x="2852859" y="257735"/>
                  </a:lnTo>
                  <a:lnTo>
                    <a:pt x="2864697" y="257735"/>
                  </a:lnTo>
                  <a:lnTo>
                    <a:pt x="2876534" y="257735"/>
                  </a:lnTo>
                  <a:lnTo>
                    <a:pt x="2888372" y="257735"/>
                  </a:lnTo>
                  <a:lnTo>
                    <a:pt x="2900210" y="257735"/>
                  </a:lnTo>
                  <a:lnTo>
                    <a:pt x="2912047" y="257735"/>
                  </a:lnTo>
                  <a:lnTo>
                    <a:pt x="2923885" y="257735"/>
                  </a:lnTo>
                  <a:lnTo>
                    <a:pt x="2935722" y="257735"/>
                  </a:lnTo>
                  <a:lnTo>
                    <a:pt x="2947560" y="257735"/>
                  </a:lnTo>
                  <a:lnTo>
                    <a:pt x="2959398" y="257735"/>
                  </a:lnTo>
                  <a:lnTo>
                    <a:pt x="2971235" y="257735"/>
                  </a:lnTo>
                  <a:lnTo>
                    <a:pt x="2983073" y="257735"/>
                  </a:lnTo>
                  <a:lnTo>
                    <a:pt x="2994910" y="257735"/>
                  </a:lnTo>
                  <a:lnTo>
                    <a:pt x="3006748" y="257735"/>
                  </a:lnTo>
                  <a:lnTo>
                    <a:pt x="3018586" y="257735"/>
                  </a:lnTo>
                  <a:lnTo>
                    <a:pt x="3030423" y="257735"/>
                  </a:lnTo>
                  <a:lnTo>
                    <a:pt x="3042261" y="257735"/>
                  </a:lnTo>
                  <a:lnTo>
                    <a:pt x="3054098" y="257735"/>
                  </a:lnTo>
                  <a:lnTo>
                    <a:pt x="3065936" y="257735"/>
                  </a:lnTo>
                  <a:lnTo>
                    <a:pt x="3077774" y="257735"/>
                  </a:lnTo>
                  <a:lnTo>
                    <a:pt x="3089611" y="257735"/>
                  </a:lnTo>
                  <a:lnTo>
                    <a:pt x="3101449" y="257735"/>
                  </a:lnTo>
                  <a:lnTo>
                    <a:pt x="3113286" y="257735"/>
                  </a:lnTo>
                  <a:lnTo>
                    <a:pt x="3125124" y="257735"/>
                  </a:lnTo>
                  <a:lnTo>
                    <a:pt x="3136962" y="257735"/>
                  </a:lnTo>
                  <a:lnTo>
                    <a:pt x="3148799" y="257735"/>
                  </a:lnTo>
                  <a:lnTo>
                    <a:pt x="3160637" y="257735"/>
                  </a:lnTo>
                  <a:lnTo>
                    <a:pt x="3172474" y="257735"/>
                  </a:lnTo>
                  <a:lnTo>
                    <a:pt x="3184312" y="257735"/>
                  </a:lnTo>
                  <a:lnTo>
                    <a:pt x="3196149" y="257735"/>
                  </a:lnTo>
                  <a:lnTo>
                    <a:pt x="3207987" y="257735"/>
                  </a:lnTo>
                  <a:lnTo>
                    <a:pt x="3219825" y="257735"/>
                  </a:lnTo>
                  <a:lnTo>
                    <a:pt x="3231662" y="257735"/>
                  </a:lnTo>
                  <a:lnTo>
                    <a:pt x="3243500" y="257735"/>
                  </a:lnTo>
                  <a:lnTo>
                    <a:pt x="3255337" y="257735"/>
                  </a:lnTo>
                  <a:lnTo>
                    <a:pt x="3267175" y="257735"/>
                  </a:lnTo>
                  <a:lnTo>
                    <a:pt x="3279013" y="257735"/>
                  </a:lnTo>
                  <a:lnTo>
                    <a:pt x="3290850" y="257735"/>
                  </a:lnTo>
                  <a:lnTo>
                    <a:pt x="3302688" y="257735"/>
                  </a:lnTo>
                  <a:lnTo>
                    <a:pt x="3314525" y="257735"/>
                  </a:lnTo>
                  <a:lnTo>
                    <a:pt x="3326363" y="257735"/>
                  </a:lnTo>
                  <a:lnTo>
                    <a:pt x="3338201" y="257735"/>
                  </a:lnTo>
                  <a:lnTo>
                    <a:pt x="3350038" y="257735"/>
                  </a:lnTo>
                  <a:lnTo>
                    <a:pt x="3361876" y="257735"/>
                  </a:lnTo>
                  <a:lnTo>
                    <a:pt x="3373713" y="257735"/>
                  </a:lnTo>
                  <a:lnTo>
                    <a:pt x="3385551" y="257735"/>
                  </a:lnTo>
                  <a:lnTo>
                    <a:pt x="3397389" y="257735"/>
                  </a:lnTo>
                  <a:lnTo>
                    <a:pt x="3409226" y="257735"/>
                  </a:lnTo>
                  <a:lnTo>
                    <a:pt x="3421064" y="257735"/>
                  </a:lnTo>
                  <a:lnTo>
                    <a:pt x="3432901" y="257735"/>
                  </a:lnTo>
                  <a:lnTo>
                    <a:pt x="3444739" y="257735"/>
                  </a:lnTo>
                  <a:lnTo>
                    <a:pt x="3456576" y="257735"/>
                  </a:lnTo>
                  <a:lnTo>
                    <a:pt x="3468414" y="257735"/>
                  </a:lnTo>
                  <a:lnTo>
                    <a:pt x="3480252" y="257735"/>
                  </a:lnTo>
                  <a:lnTo>
                    <a:pt x="3492089" y="257735"/>
                  </a:lnTo>
                  <a:lnTo>
                    <a:pt x="3503927" y="257735"/>
                  </a:lnTo>
                  <a:lnTo>
                    <a:pt x="3515764" y="257735"/>
                  </a:lnTo>
                  <a:lnTo>
                    <a:pt x="3515764" y="257649"/>
                  </a:lnTo>
                  <a:lnTo>
                    <a:pt x="3527602" y="257634"/>
                  </a:lnTo>
                  <a:lnTo>
                    <a:pt x="3539440" y="257616"/>
                  </a:lnTo>
                  <a:lnTo>
                    <a:pt x="3551277" y="257595"/>
                  </a:lnTo>
                  <a:lnTo>
                    <a:pt x="3563115" y="257570"/>
                  </a:lnTo>
                  <a:lnTo>
                    <a:pt x="3574952" y="257541"/>
                  </a:lnTo>
                  <a:lnTo>
                    <a:pt x="3586790" y="257507"/>
                  </a:lnTo>
                  <a:lnTo>
                    <a:pt x="3598628" y="257467"/>
                  </a:lnTo>
                  <a:lnTo>
                    <a:pt x="3610465" y="257421"/>
                  </a:lnTo>
                  <a:lnTo>
                    <a:pt x="3622303" y="257365"/>
                  </a:lnTo>
                  <a:lnTo>
                    <a:pt x="3634140" y="257301"/>
                  </a:lnTo>
                  <a:lnTo>
                    <a:pt x="3645978" y="257225"/>
                  </a:lnTo>
                  <a:lnTo>
                    <a:pt x="3657816" y="257135"/>
                  </a:lnTo>
                  <a:lnTo>
                    <a:pt x="3669653" y="257030"/>
                  </a:lnTo>
                  <a:lnTo>
                    <a:pt x="3681491" y="256907"/>
                  </a:lnTo>
                  <a:lnTo>
                    <a:pt x="3693328" y="256762"/>
                  </a:lnTo>
                  <a:lnTo>
                    <a:pt x="3705166" y="256593"/>
                  </a:lnTo>
                  <a:lnTo>
                    <a:pt x="3717004" y="256393"/>
                  </a:lnTo>
                  <a:lnTo>
                    <a:pt x="3728841" y="256159"/>
                  </a:lnTo>
                  <a:lnTo>
                    <a:pt x="3740679" y="255885"/>
                  </a:lnTo>
                  <a:lnTo>
                    <a:pt x="3752516" y="255563"/>
                  </a:lnTo>
                  <a:lnTo>
                    <a:pt x="3764354" y="255186"/>
                  </a:lnTo>
                  <a:lnTo>
                    <a:pt x="3776191" y="254744"/>
                  </a:lnTo>
                  <a:lnTo>
                    <a:pt x="3788029" y="254226"/>
                  </a:lnTo>
                  <a:lnTo>
                    <a:pt x="3799867" y="253620"/>
                  </a:lnTo>
                  <a:lnTo>
                    <a:pt x="3811704" y="252912"/>
                  </a:lnTo>
                  <a:lnTo>
                    <a:pt x="3823542" y="252084"/>
                  </a:lnTo>
                  <a:lnTo>
                    <a:pt x="3835379" y="251119"/>
                  </a:lnTo>
                  <a:lnTo>
                    <a:pt x="3847217" y="249993"/>
                  </a:lnTo>
                  <a:lnTo>
                    <a:pt x="3859055" y="248683"/>
                  </a:lnTo>
                  <a:lnTo>
                    <a:pt x="3870892" y="247160"/>
                  </a:lnTo>
                  <a:lnTo>
                    <a:pt x="3882730" y="245394"/>
                  </a:lnTo>
                  <a:lnTo>
                    <a:pt x="3894567" y="243350"/>
                  </a:lnTo>
                  <a:lnTo>
                    <a:pt x="3906405" y="240990"/>
                  </a:lnTo>
                  <a:lnTo>
                    <a:pt x="3918243" y="238275"/>
                  </a:lnTo>
                  <a:lnTo>
                    <a:pt x="3930080" y="235160"/>
                  </a:lnTo>
                  <a:lnTo>
                    <a:pt x="3941918" y="231602"/>
                  </a:lnTo>
                  <a:lnTo>
                    <a:pt x="3953755" y="227555"/>
                  </a:lnTo>
                  <a:lnTo>
                    <a:pt x="3965593" y="222975"/>
                  </a:lnTo>
                  <a:lnTo>
                    <a:pt x="3977431" y="217822"/>
                  </a:lnTo>
                  <a:lnTo>
                    <a:pt x="3989268" y="212061"/>
                  </a:lnTo>
                  <a:lnTo>
                    <a:pt x="4001106" y="205668"/>
                  </a:lnTo>
                  <a:lnTo>
                    <a:pt x="4012943" y="198630"/>
                  </a:lnTo>
                  <a:lnTo>
                    <a:pt x="4024781" y="190949"/>
                  </a:lnTo>
                  <a:lnTo>
                    <a:pt x="4036619" y="182647"/>
                  </a:lnTo>
                  <a:lnTo>
                    <a:pt x="4048456" y="173767"/>
                  </a:lnTo>
                  <a:lnTo>
                    <a:pt x="4060294" y="164373"/>
                  </a:lnTo>
                  <a:lnTo>
                    <a:pt x="4072131" y="154553"/>
                  </a:lnTo>
                  <a:lnTo>
                    <a:pt x="4083969" y="144412"/>
                  </a:lnTo>
                  <a:lnTo>
                    <a:pt x="4095806" y="134071"/>
                  </a:lnTo>
                  <a:lnTo>
                    <a:pt x="4107644" y="123663"/>
                  </a:lnTo>
                  <a:lnTo>
                    <a:pt x="4119482" y="113323"/>
                  </a:lnTo>
                  <a:lnTo>
                    <a:pt x="4131319" y="103182"/>
                  </a:lnTo>
                  <a:lnTo>
                    <a:pt x="4143157" y="93362"/>
                  </a:lnTo>
                  <a:lnTo>
                    <a:pt x="4154994" y="83968"/>
                  </a:lnTo>
                  <a:lnTo>
                    <a:pt x="4166832" y="75088"/>
                  </a:lnTo>
                  <a:lnTo>
                    <a:pt x="4178670" y="66786"/>
                  </a:lnTo>
                  <a:lnTo>
                    <a:pt x="4190507" y="59105"/>
                  </a:lnTo>
                  <a:lnTo>
                    <a:pt x="4202345" y="52066"/>
                  </a:lnTo>
                  <a:lnTo>
                    <a:pt x="4214182" y="45673"/>
                  </a:lnTo>
                  <a:lnTo>
                    <a:pt x="4226020" y="39913"/>
                  </a:lnTo>
                  <a:lnTo>
                    <a:pt x="4237858" y="34760"/>
                  </a:lnTo>
                  <a:lnTo>
                    <a:pt x="4249695" y="30180"/>
                  </a:lnTo>
                  <a:lnTo>
                    <a:pt x="4261533" y="26133"/>
                  </a:lnTo>
                  <a:lnTo>
                    <a:pt x="4273370" y="22574"/>
                  </a:lnTo>
                  <a:lnTo>
                    <a:pt x="4285208" y="19460"/>
                  </a:lnTo>
                  <a:lnTo>
                    <a:pt x="4297046" y="16744"/>
                  </a:lnTo>
                  <a:lnTo>
                    <a:pt x="4308883" y="14385"/>
                  </a:lnTo>
                  <a:lnTo>
                    <a:pt x="4320721" y="12341"/>
                  </a:lnTo>
                  <a:lnTo>
                    <a:pt x="4332558" y="10575"/>
                  </a:lnTo>
                  <a:lnTo>
                    <a:pt x="4344396" y="9052"/>
                  </a:lnTo>
                  <a:lnTo>
                    <a:pt x="4356234" y="7742"/>
                  </a:lnTo>
                  <a:lnTo>
                    <a:pt x="4368071" y="6616"/>
                  </a:lnTo>
                  <a:lnTo>
                    <a:pt x="4379909" y="5650"/>
                  </a:lnTo>
                  <a:lnTo>
                    <a:pt x="4391746" y="4823"/>
                  </a:lnTo>
                  <a:lnTo>
                    <a:pt x="4403584" y="4114"/>
                  </a:lnTo>
                  <a:lnTo>
                    <a:pt x="4415421" y="3509"/>
                  </a:lnTo>
                  <a:lnTo>
                    <a:pt x="4427259" y="2991"/>
                  </a:lnTo>
                  <a:lnTo>
                    <a:pt x="4439097" y="2549"/>
                  </a:lnTo>
                  <a:lnTo>
                    <a:pt x="4450934" y="2172"/>
                  </a:lnTo>
                  <a:lnTo>
                    <a:pt x="4462772" y="1850"/>
                  </a:lnTo>
                  <a:lnTo>
                    <a:pt x="4474609" y="1576"/>
                  </a:lnTo>
                  <a:lnTo>
                    <a:pt x="4486447" y="1342"/>
                  </a:lnTo>
                  <a:lnTo>
                    <a:pt x="4498285" y="1142"/>
                  </a:lnTo>
                  <a:lnTo>
                    <a:pt x="4510122" y="972"/>
                  </a:lnTo>
                  <a:lnTo>
                    <a:pt x="4521960" y="828"/>
                  </a:lnTo>
                  <a:lnTo>
                    <a:pt x="4533797" y="704"/>
                  </a:lnTo>
                  <a:lnTo>
                    <a:pt x="4545635" y="599"/>
                  </a:lnTo>
                  <a:lnTo>
                    <a:pt x="4557473" y="510"/>
                  </a:lnTo>
                  <a:lnTo>
                    <a:pt x="4569310" y="434"/>
                  </a:lnTo>
                  <a:lnTo>
                    <a:pt x="4581148" y="369"/>
                  </a:lnTo>
                  <a:lnTo>
                    <a:pt x="4592985" y="314"/>
                  </a:lnTo>
                  <a:lnTo>
                    <a:pt x="4604823" y="267"/>
                  </a:lnTo>
                  <a:lnTo>
                    <a:pt x="4616661" y="227"/>
                  </a:lnTo>
                  <a:lnTo>
                    <a:pt x="4628498" y="193"/>
                  </a:lnTo>
                  <a:lnTo>
                    <a:pt x="4640336" y="164"/>
                  </a:lnTo>
                  <a:lnTo>
                    <a:pt x="4652173" y="140"/>
                  </a:lnTo>
                  <a:lnTo>
                    <a:pt x="4664011" y="119"/>
                  </a:lnTo>
                  <a:lnTo>
                    <a:pt x="4675849" y="101"/>
                  </a:lnTo>
                  <a:lnTo>
                    <a:pt x="4687686" y="86"/>
                  </a:lnTo>
                </a:path>
              </a:pathLst>
            </a:custGeom>
            <a:ln w="40651" cap="flat">
              <a:solidFill>
                <a:srgbClr val="E8E8E8">
                  <a:alpha val="100000"/>
                </a:srgbClr>
              </a:solidFill>
              <a:prstDash val="solid"/>
              <a:round/>
            </a:ln>
          </p:spPr>
          <p:txBody>
            <a:bodyPr/>
            <a:lstStyle/>
            <a:p/>
          </p:txBody>
        </p:sp>
        <p:sp>
          <p:nvSpPr>
            <p:cNvPr id="44" name="pt44"/>
            <p:cNvSpPr/>
            <p:nvPr/>
          </p:nvSpPr>
          <p:spPr>
            <a:xfrm>
              <a:off x="5939414"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92"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35"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414" y="11039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92" y="11039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649"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570"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35" y="11039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35" y="13617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570" y="11039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92" y="13617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649" y="11039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649" y="13617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570" y="13617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649" y="16194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414" y="13617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570" y="16194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649" y="18772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570" y="18772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649" y="21349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92" y="16194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35" y="16194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649" y="239267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414" y="16194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92" y="18772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649" y="26504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570" y="21349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92" y="21349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35" y="18772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414" y="18772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649" y="2908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414" y="21349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570" y="239267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92" y="239267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414" y="239267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92" y="26504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414" y="26504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4767492" y="29081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2423649" y="31658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4767492" y="3165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414" y="2908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414" y="3165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35" y="21349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570" y="26504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414" y="34236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570" y="2908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92" y="34236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570" y="3165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35" y="239267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2423649" y="34236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35" y="26504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35" y="2908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570" y="34236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7111335" y="3165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414" y="3681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92" y="3681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570" y="3681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649" y="3681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649" y="39390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570" y="39390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92" y="39390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92" y="41968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570" y="41968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649" y="41968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92" y="44545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414" y="39390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35" y="34236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35" y="3681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414" y="41968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92" y="47122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570" y="44545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649" y="44545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35" y="39390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35" y="41968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35" y="44545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414" y="44545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649" y="47122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570" y="47122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35" y="47122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414" y="47122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35" y="49700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414" y="49700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92" y="49700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649" y="49700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570" y="49700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570" y="52277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92" y="52277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35" y="52277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570" y="54855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414" y="52277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649" y="52277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414" y="54855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35" y="54855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92" y="54855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570"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414"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649" y="548550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649"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92"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35"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400010" y="859697"/>
              <a:ext cx="96514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Yemen (424,000)</a:t>
              </a:r>
            </a:p>
          </p:txBody>
        </p:sp>
        <p:sp>
          <p:nvSpPr>
            <p:cNvPr id="145" name="tx145"/>
            <p:cNvSpPr/>
            <p:nvPr/>
          </p:nvSpPr>
          <p:spPr>
            <a:xfrm>
              <a:off x="1500960" y="1117433"/>
              <a:ext cx="86419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Syria (135,000)</a:t>
              </a:r>
            </a:p>
          </p:txBody>
        </p:sp>
        <p:sp>
          <p:nvSpPr>
            <p:cNvPr id="146" name="tx146"/>
            <p:cNvSpPr/>
            <p:nvPr/>
          </p:nvSpPr>
          <p:spPr>
            <a:xfrm>
              <a:off x="1571094" y="1375169"/>
              <a:ext cx="7940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Iraq (123,000)</a:t>
              </a:r>
            </a:p>
          </p:txBody>
        </p:sp>
        <p:sp>
          <p:nvSpPr>
            <p:cNvPr id="147" name="tx147"/>
            <p:cNvSpPr/>
            <p:nvPr/>
          </p:nvSpPr>
          <p:spPr>
            <a:xfrm>
              <a:off x="1432745" y="1632905"/>
              <a:ext cx="93241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Sudan (110,000)</a:t>
              </a:r>
            </a:p>
          </p:txBody>
        </p:sp>
        <p:sp>
          <p:nvSpPr>
            <p:cNvPr id="148" name="tx148"/>
            <p:cNvSpPr/>
            <p:nvPr/>
          </p:nvSpPr>
          <p:spPr>
            <a:xfrm>
              <a:off x="1465755" y="1890640"/>
              <a:ext cx="89940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Algeria (75,000)</a:t>
              </a:r>
            </a:p>
          </p:txBody>
        </p:sp>
        <p:sp>
          <p:nvSpPr>
            <p:cNvPr id="149" name="tx149"/>
            <p:cNvSpPr/>
            <p:nvPr/>
          </p:nvSpPr>
          <p:spPr>
            <a:xfrm>
              <a:off x="1535981" y="2148376"/>
              <a:ext cx="8291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Egypt (69,000)</a:t>
              </a:r>
            </a:p>
          </p:txBody>
        </p:sp>
        <p:sp>
          <p:nvSpPr>
            <p:cNvPr id="150" name="tx150"/>
            <p:cNvSpPr/>
            <p:nvPr/>
          </p:nvSpPr>
          <p:spPr>
            <a:xfrm>
              <a:off x="1472705" y="2406112"/>
              <a:ext cx="89245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Jordan (35,000)</a:t>
              </a:r>
            </a:p>
          </p:txBody>
        </p:sp>
        <p:sp>
          <p:nvSpPr>
            <p:cNvPr id="151" name="tx151"/>
            <p:cNvSpPr/>
            <p:nvPr/>
          </p:nvSpPr>
          <p:spPr>
            <a:xfrm>
              <a:off x="1557012" y="2663847"/>
              <a:ext cx="8081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Libya (33,000)</a:t>
              </a:r>
            </a:p>
          </p:txBody>
        </p:sp>
        <p:sp>
          <p:nvSpPr>
            <p:cNvPr id="152" name="tx152"/>
            <p:cNvSpPr/>
            <p:nvPr/>
          </p:nvSpPr>
          <p:spPr>
            <a:xfrm>
              <a:off x="1641411" y="2921583"/>
              <a:ext cx="723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Iran (24,000)</a:t>
              </a:r>
            </a:p>
          </p:txBody>
        </p:sp>
        <p:sp>
          <p:nvSpPr>
            <p:cNvPr id="153" name="tx153"/>
            <p:cNvSpPr/>
            <p:nvPr/>
          </p:nvSpPr>
          <p:spPr>
            <a:xfrm>
              <a:off x="1142332" y="3179319"/>
              <a:ext cx="122282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Saudi Arabia (15,000)</a:t>
              </a:r>
            </a:p>
          </p:txBody>
        </p:sp>
        <p:sp>
          <p:nvSpPr>
            <p:cNvPr id="154" name="tx154"/>
            <p:cNvSpPr/>
            <p:nvPr/>
          </p:nvSpPr>
          <p:spPr>
            <a:xfrm>
              <a:off x="1376418" y="3437055"/>
              <a:ext cx="98874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Lebanon (11,000)</a:t>
              </a:r>
            </a:p>
          </p:txBody>
        </p:sp>
        <p:sp>
          <p:nvSpPr>
            <p:cNvPr id="155" name="tx155"/>
            <p:cNvSpPr/>
            <p:nvPr/>
          </p:nvSpPr>
          <p:spPr>
            <a:xfrm>
              <a:off x="1508000" y="3694790"/>
              <a:ext cx="85715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Djibouti (7,000)</a:t>
              </a:r>
            </a:p>
          </p:txBody>
        </p:sp>
        <p:sp>
          <p:nvSpPr>
            <p:cNvPr id="156" name="tx156"/>
            <p:cNvSpPr/>
            <p:nvPr/>
          </p:nvSpPr>
          <p:spPr>
            <a:xfrm>
              <a:off x="1444907" y="3952526"/>
              <a:ext cx="92025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Morocco (6,000)</a:t>
              </a:r>
            </a:p>
          </p:txBody>
        </p:sp>
        <p:sp>
          <p:nvSpPr>
            <p:cNvPr id="157" name="tx157"/>
            <p:cNvSpPr/>
            <p:nvPr/>
          </p:nvSpPr>
          <p:spPr>
            <a:xfrm>
              <a:off x="1526746" y="4210262"/>
              <a:ext cx="83841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Tunisia (5,000)</a:t>
              </a:r>
            </a:p>
          </p:txBody>
        </p:sp>
        <p:sp>
          <p:nvSpPr>
            <p:cNvPr id="158" name="tx158"/>
            <p:cNvSpPr/>
            <p:nvPr/>
          </p:nvSpPr>
          <p:spPr>
            <a:xfrm>
              <a:off x="735241" y="4467997"/>
              <a:ext cx="162991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United Arab Emirates (4,000)</a:t>
              </a:r>
            </a:p>
          </p:txBody>
        </p:sp>
        <p:sp>
          <p:nvSpPr>
            <p:cNvPr id="159" name="tx159"/>
            <p:cNvSpPr/>
            <p:nvPr/>
          </p:nvSpPr>
          <p:spPr>
            <a:xfrm>
              <a:off x="938695" y="4725733"/>
              <a:ext cx="14264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State of Palestine (1,000)</a:t>
              </a:r>
            </a:p>
          </p:txBody>
        </p:sp>
        <p:sp>
          <p:nvSpPr>
            <p:cNvPr id="160" name="tx160"/>
            <p:cNvSpPr/>
            <p:nvPr/>
          </p:nvSpPr>
          <p:spPr>
            <a:xfrm>
              <a:off x="1511567" y="4983469"/>
              <a:ext cx="85359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Oman (&lt;1,000)</a:t>
              </a:r>
            </a:p>
          </p:txBody>
        </p:sp>
        <p:sp>
          <p:nvSpPr>
            <p:cNvPr id="161" name="tx161"/>
            <p:cNvSpPr/>
            <p:nvPr/>
          </p:nvSpPr>
          <p:spPr>
            <a:xfrm>
              <a:off x="1581793" y="5241205"/>
              <a:ext cx="78336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Kuwait (&lt;500)</a:t>
              </a:r>
            </a:p>
          </p:txBody>
        </p:sp>
        <p:sp>
          <p:nvSpPr>
            <p:cNvPr id="162" name="tx162"/>
            <p:cNvSpPr/>
            <p:nvPr/>
          </p:nvSpPr>
          <p:spPr>
            <a:xfrm>
              <a:off x="1645069" y="5498940"/>
              <a:ext cx="72009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Qatar (&lt;500)</a:t>
              </a:r>
            </a:p>
          </p:txBody>
        </p:sp>
        <p:sp>
          <p:nvSpPr>
            <p:cNvPr id="163" name="tx163"/>
            <p:cNvSpPr/>
            <p:nvPr/>
          </p:nvSpPr>
          <p:spPr>
            <a:xfrm>
              <a:off x="1525465" y="5756676"/>
              <a:ext cx="83969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Bahrain (&lt;200)</a:t>
              </a:r>
            </a:p>
          </p:txBody>
        </p:sp>
        <p:sp>
          <p:nvSpPr>
            <p:cNvPr id="164" name="tx164"/>
            <p:cNvSpPr/>
            <p:nvPr/>
          </p:nvSpPr>
          <p:spPr>
            <a:xfrm>
              <a:off x="7287230" y="859697"/>
              <a:ext cx="96514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Yemen (696,000)</a:t>
              </a:r>
            </a:p>
          </p:txBody>
        </p:sp>
        <p:sp>
          <p:nvSpPr>
            <p:cNvPr id="165" name="tx165"/>
            <p:cNvSpPr/>
            <p:nvPr/>
          </p:nvSpPr>
          <p:spPr>
            <a:xfrm>
              <a:off x="7287230" y="1117433"/>
              <a:ext cx="94183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Sudan (273,000)</a:t>
              </a:r>
            </a:p>
          </p:txBody>
        </p:sp>
        <p:sp>
          <p:nvSpPr>
            <p:cNvPr id="166" name="tx166"/>
            <p:cNvSpPr/>
            <p:nvPr/>
          </p:nvSpPr>
          <p:spPr>
            <a:xfrm>
              <a:off x="7287230" y="1375169"/>
              <a:ext cx="86419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Syria (148,000)</a:t>
              </a:r>
            </a:p>
          </p:txBody>
        </p:sp>
        <p:sp>
          <p:nvSpPr>
            <p:cNvPr id="167" name="tx167"/>
            <p:cNvSpPr/>
            <p:nvPr/>
          </p:nvSpPr>
          <p:spPr>
            <a:xfrm>
              <a:off x="7287230" y="1632905"/>
              <a:ext cx="723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Iraq (47,000)</a:t>
              </a:r>
            </a:p>
          </p:txBody>
        </p:sp>
        <p:sp>
          <p:nvSpPr>
            <p:cNvPr id="168" name="tx168"/>
            <p:cNvSpPr/>
            <p:nvPr/>
          </p:nvSpPr>
          <p:spPr>
            <a:xfrm>
              <a:off x="7287230" y="1890640"/>
              <a:ext cx="8291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Egypt (24,000)</a:t>
              </a:r>
            </a:p>
          </p:txBody>
        </p:sp>
        <p:sp>
          <p:nvSpPr>
            <p:cNvPr id="169" name="tx169"/>
            <p:cNvSpPr/>
            <p:nvPr/>
          </p:nvSpPr>
          <p:spPr>
            <a:xfrm>
              <a:off x="7287230" y="2148376"/>
              <a:ext cx="99056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Morocco (12,000)</a:t>
              </a:r>
            </a:p>
          </p:txBody>
        </p:sp>
        <p:sp>
          <p:nvSpPr>
            <p:cNvPr id="170" name="tx170"/>
            <p:cNvSpPr/>
            <p:nvPr/>
          </p:nvSpPr>
          <p:spPr>
            <a:xfrm>
              <a:off x="7287230" y="2406112"/>
              <a:ext cx="121340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Saudi Arabia (11,000)</a:t>
              </a:r>
            </a:p>
          </p:txBody>
        </p:sp>
        <p:sp>
          <p:nvSpPr>
            <p:cNvPr id="171" name="tx171"/>
            <p:cNvSpPr/>
            <p:nvPr/>
          </p:nvSpPr>
          <p:spPr>
            <a:xfrm>
              <a:off x="7287230" y="2663847"/>
              <a:ext cx="71432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Iran (11,000)</a:t>
              </a:r>
            </a:p>
          </p:txBody>
        </p:sp>
        <p:sp>
          <p:nvSpPr>
            <p:cNvPr id="172" name="tx172"/>
            <p:cNvSpPr/>
            <p:nvPr/>
          </p:nvSpPr>
          <p:spPr>
            <a:xfrm>
              <a:off x="7287230" y="2921583"/>
              <a:ext cx="98874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Lebanon (11,000)</a:t>
              </a:r>
            </a:p>
          </p:txBody>
        </p:sp>
        <p:sp>
          <p:nvSpPr>
            <p:cNvPr id="173" name="tx173"/>
            <p:cNvSpPr/>
            <p:nvPr/>
          </p:nvSpPr>
          <p:spPr>
            <a:xfrm>
              <a:off x="7287230" y="3179319"/>
              <a:ext cx="82908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Algeria (8,000)</a:t>
              </a:r>
            </a:p>
          </p:txBody>
        </p:sp>
        <p:sp>
          <p:nvSpPr>
            <p:cNvPr id="174" name="tx174"/>
            <p:cNvSpPr/>
            <p:nvPr/>
          </p:nvSpPr>
          <p:spPr>
            <a:xfrm>
              <a:off x="7287230" y="3437055"/>
              <a:ext cx="83841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Tunisia (5,000)</a:t>
              </a:r>
            </a:p>
          </p:txBody>
        </p:sp>
        <p:sp>
          <p:nvSpPr>
            <p:cNvPr id="175" name="tx175"/>
            <p:cNvSpPr/>
            <p:nvPr/>
          </p:nvSpPr>
          <p:spPr>
            <a:xfrm>
              <a:off x="7287230" y="3694790"/>
              <a:ext cx="82213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Jordan (5,000)</a:t>
              </a:r>
            </a:p>
          </p:txBody>
        </p:sp>
        <p:sp>
          <p:nvSpPr>
            <p:cNvPr id="176" name="tx176"/>
            <p:cNvSpPr/>
            <p:nvPr/>
          </p:nvSpPr>
          <p:spPr>
            <a:xfrm>
              <a:off x="7287230" y="3952526"/>
              <a:ext cx="73782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Libya (4,000)</a:t>
              </a:r>
            </a:p>
          </p:txBody>
        </p:sp>
        <p:sp>
          <p:nvSpPr>
            <p:cNvPr id="177" name="tx177"/>
            <p:cNvSpPr/>
            <p:nvPr/>
          </p:nvSpPr>
          <p:spPr>
            <a:xfrm>
              <a:off x="7287230" y="4210262"/>
              <a:ext cx="85715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Djibouti (3,000)</a:t>
              </a:r>
            </a:p>
          </p:txBody>
        </p:sp>
        <p:sp>
          <p:nvSpPr>
            <p:cNvPr id="178" name="tx178"/>
            <p:cNvSpPr/>
            <p:nvPr/>
          </p:nvSpPr>
          <p:spPr>
            <a:xfrm>
              <a:off x="7287230" y="4467997"/>
              <a:ext cx="162991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United Arab Emirates (2,000)</a:t>
              </a:r>
            </a:p>
          </p:txBody>
        </p:sp>
        <p:sp>
          <p:nvSpPr>
            <p:cNvPr id="179" name="tx179"/>
            <p:cNvSpPr/>
            <p:nvPr/>
          </p:nvSpPr>
          <p:spPr>
            <a:xfrm>
              <a:off x="7287230" y="4725733"/>
              <a:ext cx="14264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State of Palestine (1,000)</a:t>
              </a:r>
            </a:p>
          </p:txBody>
        </p:sp>
        <p:sp>
          <p:nvSpPr>
            <p:cNvPr id="180" name="tx180"/>
            <p:cNvSpPr/>
            <p:nvPr/>
          </p:nvSpPr>
          <p:spPr>
            <a:xfrm>
              <a:off x="7287230" y="4983469"/>
              <a:ext cx="85359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Oman (&lt;1,000)</a:t>
              </a:r>
            </a:p>
          </p:txBody>
        </p:sp>
        <p:sp>
          <p:nvSpPr>
            <p:cNvPr id="181" name="tx181"/>
            <p:cNvSpPr/>
            <p:nvPr/>
          </p:nvSpPr>
          <p:spPr>
            <a:xfrm>
              <a:off x="7287230" y="5241205"/>
              <a:ext cx="78336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Kuwait (&lt;500)</a:t>
              </a:r>
            </a:p>
          </p:txBody>
        </p:sp>
        <p:sp>
          <p:nvSpPr>
            <p:cNvPr id="182" name="tx182"/>
            <p:cNvSpPr/>
            <p:nvPr/>
          </p:nvSpPr>
          <p:spPr>
            <a:xfrm>
              <a:off x="7287230" y="5498940"/>
              <a:ext cx="72009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Qatar (&lt;500)</a:t>
              </a:r>
            </a:p>
          </p:txBody>
        </p:sp>
        <p:sp>
          <p:nvSpPr>
            <p:cNvPr id="183" name="tx183"/>
            <p:cNvSpPr/>
            <p:nvPr/>
          </p:nvSpPr>
          <p:spPr>
            <a:xfrm>
              <a:off x="7287230" y="5756676"/>
              <a:ext cx="83969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Bahrain (&lt;200)</a:t>
              </a:r>
            </a:p>
          </p:txBody>
        </p:sp>
        <p:sp>
          <p:nvSpPr>
            <p:cNvPr id="184" name="tx184"/>
            <p:cNvSpPr/>
            <p:nvPr/>
          </p:nvSpPr>
          <p:spPr>
            <a:xfrm>
              <a:off x="570361" y="86495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85" name="tx185"/>
            <p:cNvSpPr/>
            <p:nvPr/>
          </p:nvSpPr>
          <p:spPr>
            <a:xfrm>
              <a:off x="570361" y="11226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86" name="tx186"/>
            <p:cNvSpPr/>
            <p:nvPr/>
          </p:nvSpPr>
          <p:spPr>
            <a:xfrm>
              <a:off x="570361" y="13804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87" name="tx187"/>
            <p:cNvSpPr/>
            <p:nvPr/>
          </p:nvSpPr>
          <p:spPr>
            <a:xfrm>
              <a:off x="570361" y="16381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88" name="tx188"/>
            <p:cNvSpPr/>
            <p:nvPr/>
          </p:nvSpPr>
          <p:spPr>
            <a:xfrm>
              <a:off x="570361" y="18958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89" name="tx189"/>
            <p:cNvSpPr/>
            <p:nvPr/>
          </p:nvSpPr>
          <p:spPr>
            <a:xfrm>
              <a:off x="570361" y="215363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90" name="tx190"/>
            <p:cNvSpPr/>
            <p:nvPr/>
          </p:nvSpPr>
          <p:spPr>
            <a:xfrm>
              <a:off x="570361" y="24113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191" name="tx191"/>
            <p:cNvSpPr/>
            <p:nvPr/>
          </p:nvSpPr>
          <p:spPr>
            <a:xfrm>
              <a:off x="570361" y="266910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192" name="tx192"/>
            <p:cNvSpPr/>
            <p:nvPr/>
          </p:nvSpPr>
          <p:spPr>
            <a:xfrm>
              <a:off x="570361" y="29268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193" name="tx193"/>
            <p:cNvSpPr/>
            <p:nvPr/>
          </p:nvSpPr>
          <p:spPr>
            <a:xfrm>
              <a:off x="508182" y="31845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94" name="tx194"/>
            <p:cNvSpPr/>
            <p:nvPr/>
          </p:nvSpPr>
          <p:spPr>
            <a:xfrm>
              <a:off x="516503" y="3442312"/>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195" name="tx195"/>
            <p:cNvSpPr/>
            <p:nvPr/>
          </p:nvSpPr>
          <p:spPr>
            <a:xfrm>
              <a:off x="508182" y="37000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196" name="tx196"/>
            <p:cNvSpPr/>
            <p:nvPr/>
          </p:nvSpPr>
          <p:spPr>
            <a:xfrm>
              <a:off x="508182" y="39577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197" name="tx197"/>
            <p:cNvSpPr/>
            <p:nvPr/>
          </p:nvSpPr>
          <p:spPr>
            <a:xfrm>
              <a:off x="508182" y="42155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198" name="tx198"/>
            <p:cNvSpPr/>
            <p:nvPr/>
          </p:nvSpPr>
          <p:spPr>
            <a:xfrm>
              <a:off x="508182" y="44732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99" name="tx199"/>
            <p:cNvSpPr/>
            <p:nvPr/>
          </p:nvSpPr>
          <p:spPr>
            <a:xfrm>
              <a:off x="508182" y="47309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200" name="tx200"/>
            <p:cNvSpPr/>
            <p:nvPr/>
          </p:nvSpPr>
          <p:spPr>
            <a:xfrm>
              <a:off x="508182" y="49887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201" name="tx201"/>
            <p:cNvSpPr/>
            <p:nvPr/>
          </p:nvSpPr>
          <p:spPr>
            <a:xfrm>
              <a:off x="508182" y="524646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202" name="tx202"/>
            <p:cNvSpPr/>
            <p:nvPr/>
          </p:nvSpPr>
          <p:spPr>
            <a:xfrm>
              <a:off x="508182" y="55041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203" name="tx203"/>
            <p:cNvSpPr/>
            <p:nvPr/>
          </p:nvSpPr>
          <p:spPr>
            <a:xfrm>
              <a:off x="508182" y="57619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2326903"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05" name="tx205"/>
            <p:cNvSpPr/>
            <p:nvPr/>
          </p:nvSpPr>
          <p:spPr>
            <a:xfrm>
              <a:off x="3498825"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06" name="tx206"/>
            <p:cNvSpPr/>
            <p:nvPr/>
          </p:nvSpPr>
          <p:spPr>
            <a:xfrm>
              <a:off x="4670746"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07" name="tx207"/>
            <p:cNvSpPr/>
            <p:nvPr/>
          </p:nvSpPr>
          <p:spPr>
            <a:xfrm>
              <a:off x="5842668"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08" name="tx208"/>
            <p:cNvSpPr/>
            <p:nvPr/>
          </p:nvSpPr>
          <p:spPr>
            <a:xfrm>
              <a:off x="7014590"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09" name="tx209"/>
            <p:cNvSpPr/>
            <p:nvPr/>
          </p:nvSpPr>
          <p:spPr>
            <a:xfrm>
              <a:off x="695171" y="435349"/>
              <a:ext cx="519616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MENA, 2021-2025</a:t>
              </a:r>
            </a:p>
          </p:txBody>
        </p:sp>
        <p:sp>
          <p:nvSpPr>
            <p:cNvPr id="210" name="tx21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799761" y="65934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Saudi Arabia ranked number 10 out of 20 countries with 15,000 zero-dose children.
In 2025, Saudi Arabia ranked number 7 out of 20 countries with 11,000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127" y="4241202"/>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5" name="pl5"/>
            <p:cNvSpPr/>
            <p:nvPr/>
          </p:nvSpPr>
          <p:spPr>
            <a:xfrm>
              <a:off x="1079127" y="3352842"/>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6" name="pl6"/>
            <p:cNvSpPr/>
            <p:nvPr/>
          </p:nvSpPr>
          <p:spPr>
            <a:xfrm>
              <a:off x="1079127" y="2464483"/>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7" name="pl7"/>
            <p:cNvSpPr/>
            <p:nvPr/>
          </p:nvSpPr>
          <p:spPr>
            <a:xfrm>
              <a:off x="1079127" y="4685382"/>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8" name="pl8"/>
            <p:cNvSpPr/>
            <p:nvPr/>
          </p:nvSpPr>
          <p:spPr>
            <a:xfrm>
              <a:off x="1079127" y="3797022"/>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9" name="pl9"/>
            <p:cNvSpPr/>
            <p:nvPr/>
          </p:nvSpPr>
          <p:spPr>
            <a:xfrm>
              <a:off x="1079127" y="2908662"/>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0" name="pl10"/>
            <p:cNvSpPr/>
            <p:nvPr/>
          </p:nvSpPr>
          <p:spPr>
            <a:xfrm>
              <a:off x="1079127" y="2020303"/>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1" name="pl11"/>
            <p:cNvSpPr/>
            <p:nvPr/>
          </p:nvSpPr>
          <p:spPr>
            <a:xfrm>
              <a:off x="1523892"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592"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29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799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6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3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089"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75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6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3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57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1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5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39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569" y="3762183"/>
              <a:ext cx="200645" cy="923199"/>
            </a:xfrm>
            <a:prstGeom prst="rect">
              <a:avLst/>
            </a:prstGeom>
            <a:solidFill>
              <a:srgbClr val="80BD41">
                <a:alpha val="100000"/>
              </a:srgbClr>
            </a:solidFill>
          </p:spPr>
          <p:txBody>
            <a:bodyPr/>
            <a:lstStyle/>
            <a:p/>
          </p:txBody>
        </p:sp>
        <p:sp>
          <p:nvSpPr>
            <p:cNvPr id="26" name="rc26"/>
            <p:cNvSpPr/>
            <p:nvPr/>
          </p:nvSpPr>
          <p:spPr>
            <a:xfrm>
              <a:off x="1423569" y="3713594"/>
              <a:ext cx="200645" cy="48588"/>
            </a:xfrm>
            <a:prstGeom prst="rect">
              <a:avLst/>
            </a:prstGeom>
            <a:solidFill>
              <a:srgbClr val="0058AB">
                <a:alpha val="100000"/>
              </a:srgbClr>
            </a:solidFill>
          </p:spPr>
          <p:txBody>
            <a:bodyPr/>
            <a:lstStyle/>
            <a:p/>
          </p:txBody>
        </p:sp>
        <p:sp>
          <p:nvSpPr>
            <p:cNvPr id="27" name="rc27"/>
            <p:cNvSpPr/>
            <p:nvPr/>
          </p:nvSpPr>
          <p:spPr>
            <a:xfrm>
              <a:off x="1423569" y="3762183"/>
              <a:ext cx="200645" cy="0"/>
            </a:xfrm>
            <a:prstGeom prst="rect">
              <a:avLst/>
            </a:prstGeom>
            <a:solidFill>
              <a:srgbClr val="1CABE2">
                <a:alpha val="100000"/>
              </a:srgbClr>
            </a:solidFill>
          </p:spPr>
          <p:txBody>
            <a:bodyPr/>
            <a:lstStyle/>
            <a:p/>
          </p:txBody>
        </p:sp>
        <p:sp>
          <p:nvSpPr>
            <p:cNvPr id="28" name="rc28"/>
            <p:cNvSpPr/>
            <p:nvPr/>
          </p:nvSpPr>
          <p:spPr>
            <a:xfrm>
              <a:off x="1646509" y="3762367"/>
              <a:ext cx="200645" cy="923014"/>
            </a:xfrm>
            <a:prstGeom prst="rect">
              <a:avLst/>
            </a:prstGeom>
            <a:solidFill>
              <a:srgbClr val="80BD41">
                <a:alpha val="100000"/>
              </a:srgbClr>
            </a:solidFill>
          </p:spPr>
          <p:txBody>
            <a:bodyPr/>
            <a:lstStyle/>
            <a:p/>
          </p:txBody>
        </p:sp>
        <p:sp>
          <p:nvSpPr>
            <p:cNvPr id="29" name="rc29"/>
            <p:cNvSpPr/>
            <p:nvPr/>
          </p:nvSpPr>
          <p:spPr>
            <a:xfrm>
              <a:off x="1646509" y="3733820"/>
              <a:ext cx="200645" cy="9516"/>
            </a:xfrm>
            <a:prstGeom prst="rect">
              <a:avLst/>
            </a:prstGeom>
            <a:solidFill>
              <a:srgbClr val="0058AB">
                <a:alpha val="100000"/>
              </a:srgbClr>
            </a:solidFill>
          </p:spPr>
          <p:txBody>
            <a:bodyPr/>
            <a:lstStyle/>
            <a:p/>
          </p:txBody>
        </p:sp>
        <p:sp>
          <p:nvSpPr>
            <p:cNvPr id="30" name="rc30"/>
            <p:cNvSpPr/>
            <p:nvPr/>
          </p:nvSpPr>
          <p:spPr>
            <a:xfrm>
              <a:off x="1646509" y="3743336"/>
              <a:ext cx="200645" cy="19030"/>
            </a:xfrm>
            <a:prstGeom prst="rect">
              <a:avLst/>
            </a:prstGeom>
            <a:solidFill>
              <a:srgbClr val="1CABE2">
                <a:alpha val="100000"/>
              </a:srgbClr>
            </a:solidFill>
          </p:spPr>
          <p:txBody>
            <a:bodyPr/>
            <a:lstStyle/>
            <a:p/>
          </p:txBody>
        </p:sp>
        <p:sp>
          <p:nvSpPr>
            <p:cNvPr id="31" name="rc31"/>
            <p:cNvSpPr/>
            <p:nvPr/>
          </p:nvSpPr>
          <p:spPr>
            <a:xfrm>
              <a:off x="1869449" y="3800052"/>
              <a:ext cx="200645" cy="885330"/>
            </a:xfrm>
            <a:prstGeom prst="rect">
              <a:avLst/>
            </a:prstGeom>
            <a:solidFill>
              <a:srgbClr val="80BD41">
                <a:alpha val="100000"/>
              </a:srgbClr>
            </a:solidFill>
          </p:spPr>
          <p:txBody>
            <a:bodyPr/>
            <a:lstStyle/>
            <a:p/>
          </p:txBody>
        </p:sp>
        <p:sp>
          <p:nvSpPr>
            <p:cNvPr id="32" name="rc32"/>
            <p:cNvSpPr/>
            <p:nvPr/>
          </p:nvSpPr>
          <p:spPr>
            <a:xfrm>
              <a:off x="1869449" y="3753455"/>
              <a:ext cx="200645" cy="27958"/>
            </a:xfrm>
            <a:prstGeom prst="rect">
              <a:avLst/>
            </a:prstGeom>
            <a:solidFill>
              <a:srgbClr val="0058AB">
                <a:alpha val="100000"/>
              </a:srgbClr>
            </a:solidFill>
          </p:spPr>
          <p:txBody>
            <a:bodyPr/>
            <a:lstStyle/>
            <a:p/>
          </p:txBody>
        </p:sp>
        <p:sp>
          <p:nvSpPr>
            <p:cNvPr id="33" name="rc33"/>
            <p:cNvSpPr/>
            <p:nvPr/>
          </p:nvSpPr>
          <p:spPr>
            <a:xfrm>
              <a:off x="1869449" y="3781414"/>
              <a:ext cx="200645" cy="18637"/>
            </a:xfrm>
            <a:prstGeom prst="rect">
              <a:avLst/>
            </a:prstGeom>
            <a:solidFill>
              <a:srgbClr val="1CABE2">
                <a:alpha val="100000"/>
              </a:srgbClr>
            </a:solidFill>
          </p:spPr>
          <p:txBody>
            <a:bodyPr/>
            <a:lstStyle/>
            <a:p/>
          </p:txBody>
        </p:sp>
        <p:sp>
          <p:nvSpPr>
            <p:cNvPr id="34" name="rc34"/>
            <p:cNvSpPr/>
            <p:nvPr/>
          </p:nvSpPr>
          <p:spPr>
            <a:xfrm>
              <a:off x="2092389" y="3813242"/>
              <a:ext cx="200645" cy="872140"/>
            </a:xfrm>
            <a:prstGeom prst="rect">
              <a:avLst/>
            </a:prstGeom>
            <a:solidFill>
              <a:srgbClr val="80BD41">
                <a:alpha val="100000"/>
              </a:srgbClr>
            </a:solidFill>
          </p:spPr>
          <p:txBody>
            <a:bodyPr/>
            <a:lstStyle/>
            <a:p/>
          </p:txBody>
        </p:sp>
        <p:sp>
          <p:nvSpPr>
            <p:cNvPr id="35" name="rc35"/>
            <p:cNvSpPr/>
            <p:nvPr/>
          </p:nvSpPr>
          <p:spPr>
            <a:xfrm>
              <a:off x="2092389" y="3767340"/>
              <a:ext cx="200645" cy="36722"/>
            </a:xfrm>
            <a:prstGeom prst="rect">
              <a:avLst/>
            </a:prstGeom>
            <a:solidFill>
              <a:srgbClr val="0058AB">
                <a:alpha val="100000"/>
              </a:srgbClr>
            </a:solidFill>
          </p:spPr>
          <p:txBody>
            <a:bodyPr/>
            <a:lstStyle/>
            <a:p/>
          </p:txBody>
        </p:sp>
        <p:sp>
          <p:nvSpPr>
            <p:cNvPr id="36" name="rc36"/>
            <p:cNvSpPr/>
            <p:nvPr/>
          </p:nvSpPr>
          <p:spPr>
            <a:xfrm>
              <a:off x="2092389" y="3804063"/>
              <a:ext cx="200645" cy="9178"/>
            </a:xfrm>
            <a:prstGeom prst="rect">
              <a:avLst/>
            </a:prstGeom>
            <a:solidFill>
              <a:srgbClr val="1CABE2">
                <a:alpha val="100000"/>
              </a:srgbClr>
            </a:solidFill>
          </p:spPr>
          <p:txBody>
            <a:bodyPr/>
            <a:lstStyle/>
            <a:p/>
          </p:txBody>
        </p:sp>
        <p:sp>
          <p:nvSpPr>
            <p:cNvPr id="37" name="rc37"/>
            <p:cNvSpPr/>
            <p:nvPr/>
          </p:nvSpPr>
          <p:spPr>
            <a:xfrm>
              <a:off x="2315329" y="3804496"/>
              <a:ext cx="200645" cy="880886"/>
            </a:xfrm>
            <a:prstGeom prst="rect">
              <a:avLst/>
            </a:prstGeom>
            <a:solidFill>
              <a:srgbClr val="80BD41">
                <a:alpha val="100000"/>
              </a:srgbClr>
            </a:solidFill>
          </p:spPr>
          <p:txBody>
            <a:bodyPr/>
            <a:lstStyle/>
            <a:p/>
          </p:txBody>
        </p:sp>
        <p:sp>
          <p:nvSpPr>
            <p:cNvPr id="38" name="rc38"/>
            <p:cNvSpPr/>
            <p:nvPr/>
          </p:nvSpPr>
          <p:spPr>
            <a:xfrm>
              <a:off x="2315329" y="3767793"/>
              <a:ext cx="200645" cy="36702"/>
            </a:xfrm>
            <a:prstGeom prst="rect">
              <a:avLst/>
            </a:prstGeom>
            <a:solidFill>
              <a:srgbClr val="0058AB">
                <a:alpha val="100000"/>
              </a:srgbClr>
            </a:solidFill>
          </p:spPr>
          <p:txBody>
            <a:bodyPr/>
            <a:lstStyle/>
            <a:p/>
          </p:txBody>
        </p:sp>
        <p:sp>
          <p:nvSpPr>
            <p:cNvPr id="39" name="rc39"/>
            <p:cNvSpPr/>
            <p:nvPr/>
          </p:nvSpPr>
          <p:spPr>
            <a:xfrm>
              <a:off x="2315329" y="3804496"/>
              <a:ext cx="200645" cy="0"/>
            </a:xfrm>
            <a:prstGeom prst="rect">
              <a:avLst/>
            </a:prstGeom>
            <a:solidFill>
              <a:srgbClr val="1CABE2">
                <a:alpha val="100000"/>
              </a:srgbClr>
            </a:solidFill>
          </p:spPr>
          <p:txBody>
            <a:bodyPr/>
            <a:lstStyle/>
            <a:p/>
          </p:txBody>
        </p:sp>
        <p:sp>
          <p:nvSpPr>
            <p:cNvPr id="40" name="rc40"/>
            <p:cNvSpPr/>
            <p:nvPr/>
          </p:nvSpPr>
          <p:spPr>
            <a:xfrm>
              <a:off x="2538269" y="3773130"/>
              <a:ext cx="200645" cy="912252"/>
            </a:xfrm>
            <a:prstGeom prst="rect">
              <a:avLst/>
            </a:prstGeom>
            <a:solidFill>
              <a:srgbClr val="80BD41">
                <a:alpha val="100000"/>
              </a:srgbClr>
            </a:solidFill>
          </p:spPr>
          <p:txBody>
            <a:bodyPr/>
            <a:lstStyle/>
            <a:p/>
          </p:txBody>
        </p:sp>
        <p:sp>
          <p:nvSpPr>
            <p:cNvPr id="41" name="rc41"/>
            <p:cNvSpPr/>
            <p:nvPr/>
          </p:nvSpPr>
          <p:spPr>
            <a:xfrm>
              <a:off x="2538269" y="3735119"/>
              <a:ext cx="200645" cy="28507"/>
            </a:xfrm>
            <a:prstGeom prst="rect">
              <a:avLst/>
            </a:prstGeom>
            <a:solidFill>
              <a:srgbClr val="0058AB">
                <a:alpha val="100000"/>
              </a:srgbClr>
            </a:solidFill>
          </p:spPr>
          <p:txBody>
            <a:bodyPr/>
            <a:lstStyle/>
            <a:p/>
          </p:txBody>
        </p:sp>
        <p:sp>
          <p:nvSpPr>
            <p:cNvPr id="42" name="rc42"/>
            <p:cNvSpPr/>
            <p:nvPr/>
          </p:nvSpPr>
          <p:spPr>
            <a:xfrm>
              <a:off x="2538269" y="3763627"/>
              <a:ext cx="200645" cy="9503"/>
            </a:xfrm>
            <a:prstGeom prst="rect">
              <a:avLst/>
            </a:prstGeom>
            <a:solidFill>
              <a:srgbClr val="1CABE2">
                <a:alpha val="100000"/>
              </a:srgbClr>
            </a:solidFill>
          </p:spPr>
          <p:txBody>
            <a:bodyPr/>
            <a:lstStyle/>
            <a:p/>
          </p:txBody>
        </p:sp>
        <p:sp>
          <p:nvSpPr>
            <p:cNvPr id="43" name="rc43"/>
            <p:cNvSpPr/>
            <p:nvPr/>
          </p:nvSpPr>
          <p:spPr>
            <a:xfrm>
              <a:off x="2761209" y="3719508"/>
              <a:ext cx="200645" cy="965873"/>
            </a:xfrm>
            <a:prstGeom prst="rect">
              <a:avLst/>
            </a:prstGeom>
            <a:solidFill>
              <a:srgbClr val="80BD41">
                <a:alpha val="100000"/>
              </a:srgbClr>
            </a:solidFill>
          </p:spPr>
          <p:txBody>
            <a:bodyPr/>
            <a:lstStyle/>
            <a:p/>
          </p:txBody>
        </p:sp>
        <p:sp>
          <p:nvSpPr>
            <p:cNvPr id="44" name="rc44"/>
            <p:cNvSpPr/>
            <p:nvPr/>
          </p:nvSpPr>
          <p:spPr>
            <a:xfrm>
              <a:off x="2761209" y="3679264"/>
              <a:ext cx="200645" cy="30184"/>
            </a:xfrm>
            <a:prstGeom prst="rect">
              <a:avLst/>
            </a:prstGeom>
            <a:solidFill>
              <a:srgbClr val="0058AB">
                <a:alpha val="100000"/>
              </a:srgbClr>
            </a:solidFill>
          </p:spPr>
          <p:txBody>
            <a:bodyPr/>
            <a:lstStyle/>
            <a:p/>
          </p:txBody>
        </p:sp>
        <p:sp>
          <p:nvSpPr>
            <p:cNvPr id="45" name="rc45"/>
            <p:cNvSpPr/>
            <p:nvPr/>
          </p:nvSpPr>
          <p:spPr>
            <a:xfrm>
              <a:off x="2761209" y="3709448"/>
              <a:ext cx="200645" cy="10060"/>
            </a:xfrm>
            <a:prstGeom prst="rect">
              <a:avLst/>
            </a:prstGeom>
            <a:solidFill>
              <a:srgbClr val="1CABE2">
                <a:alpha val="100000"/>
              </a:srgbClr>
            </a:solidFill>
          </p:spPr>
          <p:txBody>
            <a:bodyPr/>
            <a:lstStyle/>
            <a:p/>
          </p:txBody>
        </p:sp>
        <p:sp>
          <p:nvSpPr>
            <p:cNvPr id="46" name="rc46"/>
            <p:cNvSpPr/>
            <p:nvPr/>
          </p:nvSpPr>
          <p:spPr>
            <a:xfrm>
              <a:off x="2984149" y="3659988"/>
              <a:ext cx="200645" cy="1025393"/>
            </a:xfrm>
            <a:prstGeom prst="rect">
              <a:avLst/>
            </a:prstGeom>
            <a:solidFill>
              <a:srgbClr val="80BD41">
                <a:alpha val="100000"/>
              </a:srgbClr>
            </a:solidFill>
          </p:spPr>
          <p:txBody>
            <a:bodyPr/>
            <a:lstStyle/>
            <a:p/>
          </p:txBody>
        </p:sp>
        <p:sp>
          <p:nvSpPr>
            <p:cNvPr id="47" name="rc47"/>
            <p:cNvSpPr/>
            <p:nvPr/>
          </p:nvSpPr>
          <p:spPr>
            <a:xfrm>
              <a:off x="2984149" y="3617263"/>
              <a:ext cx="200645" cy="32043"/>
            </a:xfrm>
            <a:prstGeom prst="rect">
              <a:avLst/>
            </a:prstGeom>
            <a:solidFill>
              <a:srgbClr val="0058AB">
                <a:alpha val="100000"/>
              </a:srgbClr>
            </a:solidFill>
          </p:spPr>
          <p:txBody>
            <a:bodyPr/>
            <a:lstStyle/>
            <a:p/>
          </p:txBody>
        </p:sp>
        <p:sp>
          <p:nvSpPr>
            <p:cNvPr id="48" name="rc48"/>
            <p:cNvSpPr/>
            <p:nvPr/>
          </p:nvSpPr>
          <p:spPr>
            <a:xfrm>
              <a:off x="2984149" y="3649306"/>
              <a:ext cx="200645" cy="10682"/>
            </a:xfrm>
            <a:prstGeom prst="rect">
              <a:avLst/>
            </a:prstGeom>
            <a:solidFill>
              <a:srgbClr val="1CABE2">
                <a:alpha val="100000"/>
              </a:srgbClr>
            </a:solidFill>
          </p:spPr>
          <p:txBody>
            <a:bodyPr/>
            <a:lstStyle/>
            <a:p/>
          </p:txBody>
        </p:sp>
        <p:sp>
          <p:nvSpPr>
            <p:cNvPr id="49" name="rc49"/>
            <p:cNvSpPr/>
            <p:nvPr/>
          </p:nvSpPr>
          <p:spPr>
            <a:xfrm>
              <a:off x="3207089" y="3615790"/>
              <a:ext cx="200645" cy="1069591"/>
            </a:xfrm>
            <a:prstGeom prst="rect">
              <a:avLst/>
            </a:prstGeom>
            <a:solidFill>
              <a:srgbClr val="80BD41">
                <a:alpha val="100000"/>
              </a:srgbClr>
            </a:solidFill>
          </p:spPr>
          <p:txBody>
            <a:bodyPr/>
            <a:lstStyle/>
            <a:p/>
          </p:txBody>
        </p:sp>
        <p:sp>
          <p:nvSpPr>
            <p:cNvPr id="50" name="rc50"/>
            <p:cNvSpPr/>
            <p:nvPr/>
          </p:nvSpPr>
          <p:spPr>
            <a:xfrm>
              <a:off x="3207089" y="3593961"/>
              <a:ext cx="200645" cy="21829"/>
            </a:xfrm>
            <a:prstGeom prst="rect">
              <a:avLst/>
            </a:prstGeom>
            <a:solidFill>
              <a:srgbClr val="0058AB">
                <a:alpha val="100000"/>
              </a:srgbClr>
            </a:solidFill>
          </p:spPr>
          <p:txBody>
            <a:bodyPr/>
            <a:lstStyle/>
            <a:p/>
          </p:txBody>
        </p:sp>
        <p:sp>
          <p:nvSpPr>
            <p:cNvPr id="51" name="rc51"/>
            <p:cNvSpPr/>
            <p:nvPr/>
          </p:nvSpPr>
          <p:spPr>
            <a:xfrm>
              <a:off x="3207089" y="3615790"/>
              <a:ext cx="200645" cy="0"/>
            </a:xfrm>
            <a:prstGeom prst="rect">
              <a:avLst/>
            </a:prstGeom>
            <a:solidFill>
              <a:srgbClr val="1CABE2">
                <a:alpha val="100000"/>
              </a:srgbClr>
            </a:solidFill>
          </p:spPr>
          <p:txBody>
            <a:bodyPr/>
            <a:lstStyle/>
            <a:p/>
          </p:txBody>
        </p:sp>
        <p:sp>
          <p:nvSpPr>
            <p:cNvPr id="52" name="rc52"/>
            <p:cNvSpPr/>
            <p:nvPr/>
          </p:nvSpPr>
          <p:spPr>
            <a:xfrm>
              <a:off x="3430028" y="3599238"/>
              <a:ext cx="200645" cy="1086144"/>
            </a:xfrm>
            <a:prstGeom prst="rect">
              <a:avLst/>
            </a:prstGeom>
            <a:solidFill>
              <a:srgbClr val="80BD41">
                <a:alpha val="100000"/>
              </a:srgbClr>
            </a:solidFill>
          </p:spPr>
          <p:txBody>
            <a:bodyPr/>
            <a:lstStyle/>
            <a:p/>
          </p:txBody>
        </p:sp>
        <p:sp>
          <p:nvSpPr>
            <p:cNvPr id="53" name="rc53"/>
            <p:cNvSpPr/>
            <p:nvPr/>
          </p:nvSpPr>
          <p:spPr>
            <a:xfrm>
              <a:off x="3430028" y="3577071"/>
              <a:ext cx="200645" cy="22166"/>
            </a:xfrm>
            <a:prstGeom prst="rect">
              <a:avLst/>
            </a:prstGeom>
            <a:solidFill>
              <a:srgbClr val="0058AB">
                <a:alpha val="100000"/>
              </a:srgbClr>
            </a:solidFill>
          </p:spPr>
          <p:txBody>
            <a:bodyPr/>
            <a:lstStyle/>
            <a:p/>
          </p:txBody>
        </p:sp>
        <p:sp>
          <p:nvSpPr>
            <p:cNvPr id="54" name="rc54"/>
            <p:cNvSpPr/>
            <p:nvPr/>
          </p:nvSpPr>
          <p:spPr>
            <a:xfrm>
              <a:off x="3430028" y="3599238"/>
              <a:ext cx="200645" cy="0"/>
            </a:xfrm>
            <a:prstGeom prst="rect">
              <a:avLst/>
            </a:prstGeom>
            <a:solidFill>
              <a:srgbClr val="1CABE2">
                <a:alpha val="100000"/>
              </a:srgbClr>
            </a:solidFill>
          </p:spPr>
          <p:txBody>
            <a:bodyPr/>
            <a:lstStyle/>
            <a:p/>
          </p:txBody>
        </p:sp>
        <p:sp>
          <p:nvSpPr>
            <p:cNvPr id="55" name="rc55"/>
            <p:cNvSpPr/>
            <p:nvPr/>
          </p:nvSpPr>
          <p:spPr>
            <a:xfrm>
              <a:off x="3652968" y="3593006"/>
              <a:ext cx="200645" cy="1092376"/>
            </a:xfrm>
            <a:prstGeom prst="rect">
              <a:avLst/>
            </a:prstGeom>
            <a:solidFill>
              <a:srgbClr val="80BD41">
                <a:alpha val="100000"/>
              </a:srgbClr>
            </a:solidFill>
          </p:spPr>
          <p:txBody>
            <a:bodyPr/>
            <a:lstStyle/>
            <a:p/>
          </p:txBody>
        </p:sp>
        <p:sp>
          <p:nvSpPr>
            <p:cNvPr id="56" name="rc56"/>
            <p:cNvSpPr/>
            <p:nvPr/>
          </p:nvSpPr>
          <p:spPr>
            <a:xfrm>
              <a:off x="3652968" y="3570713"/>
              <a:ext cx="200645" cy="22293"/>
            </a:xfrm>
            <a:prstGeom prst="rect">
              <a:avLst/>
            </a:prstGeom>
            <a:solidFill>
              <a:srgbClr val="0058AB">
                <a:alpha val="100000"/>
              </a:srgbClr>
            </a:solidFill>
          </p:spPr>
          <p:txBody>
            <a:bodyPr/>
            <a:lstStyle/>
            <a:p/>
          </p:txBody>
        </p:sp>
        <p:sp>
          <p:nvSpPr>
            <p:cNvPr id="57" name="rc57"/>
            <p:cNvSpPr/>
            <p:nvPr/>
          </p:nvSpPr>
          <p:spPr>
            <a:xfrm>
              <a:off x="3652968" y="3593006"/>
              <a:ext cx="200645" cy="0"/>
            </a:xfrm>
            <a:prstGeom prst="rect">
              <a:avLst/>
            </a:prstGeom>
            <a:solidFill>
              <a:srgbClr val="1CABE2">
                <a:alpha val="100000"/>
              </a:srgbClr>
            </a:solidFill>
          </p:spPr>
          <p:txBody>
            <a:bodyPr/>
            <a:lstStyle/>
            <a:p/>
          </p:txBody>
        </p:sp>
        <p:sp>
          <p:nvSpPr>
            <p:cNvPr id="58" name="rc58"/>
            <p:cNvSpPr/>
            <p:nvPr/>
          </p:nvSpPr>
          <p:spPr>
            <a:xfrm>
              <a:off x="3875908" y="3540124"/>
              <a:ext cx="200645" cy="1145257"/>
            </a:xfrm>
            <a:prstGeom prst="rect">
              <a:avLst/>
            </a:prstGeom>
            <a:solidFill>
              <a:srgbClr val="80BD41">
                <a:alpha val="100000"/>
              </a:srgbClr>
            </a:solidFill>
          </p:spPr>
          <p:txBody>
            <a:bodyPr/>
            <a:lstStyle/>
            <a:p/>
          </p:txBody>
        </p:sp>
        <p:sp>
          <p:nvSpPr>
            <p:cNvPr id="59" name="rc59"/>
            <p:cNvSpPr/>
            <p:nvPr/>
          </p:nvSpPr>
          <p:spPr>
            <a:xfrm>
              <a:off x="3875908" y="3516751"/>
              <a:ext cx="200645" cy="11686"/>
            </a:xfrm>
            <a:prstGeom prst="rect">
              <a:avLst/>
            </a:prstGeom>
            <a:solidFill>
              <a:srgbClr val="0058AB">
                <a:alpha val="100000"/>
              </a:srgbClr>
            </a:solidFill>
          </p:spPr>
          <p:txBody>
            <a:bodyPr/>
            <a:lstStyle/>
            <a:p/>
          </p:txBody>
        </p:sp>
        <p:sp>
          <p:nvSpPr>
            <p:cNvPr id="60" name="rc60"/>
            <p:cNvSpPr/>
            <p:nvPr/>
          </p:nvSpPr>
          <p:spPr>
            <a:xfrm>
              <a:off x="3875908" y="3528438"/>
              <a:ext cx="200645" cy="11686"/>
            </a:xfrm>
            <a:prstGeom prst="rect">
              <a:avLst/>
            </a:prstGeom>
            <a:solidFill>
              <a:srgbClr val="1CABE2">
                <a:alpha val="100000"/>
              </a:srgbClr>
            </a:solidFill>
          </p:spPr>
          <p:txBody>
            <a:bodyPr/>
            <a:lstStyle/>
            <a:p/>
          </p:txBody>
        </p:sp>
        <p:sp>
          <p:nvSpPr>
            <p:cNvPr id="61" name="rc61"/>
            <p:cNvSpPr/>
            <p:nvPr/>
          </p:nvSpPr>
          <p:spPr>
            <a:xfrm>
              <a:off x="4098848" y="3493921"/>
              <a:ext cx="200645" cy="1191461"/>
            </a:xfrm>
            <a:prstGeom prst="rect">
              <a:avLst/>
            </a:prstGeom>
            <a:solidFill>
              <a:srgbClr val="80BD41">
                <a:alpha val="100000"/>
              </a:srgbClr>
            </a:solidFill>
          </p:spPr>
          <p:txBody>
            <a:bodyPr/>
            <a:lstStyle/>
            <a:p/>
          </p:txBody>
        </p:sp>
        <p:sp>
          <p:nvSpPr>
            <p:cNvPr id="62" name="rc62"/>
            <p:cNvSpPr/>
            <p:nvPr/>
          </p:nvSpPr>
          <p:spPr>
            <a:xfrm>
              <a:off x="4098848" y="3469604"/>
              <a:ext cx="200645" cy="24316"/>
            </a:xfrm>
            <a:prstGeom prst="rect">
              <a:avLst/>
            </a:prstGeom>
            <a:solidFill>
              <a:srgbClr val="0058AB">
                <a:alpha val="100000"/>
              </a:srgbClr>
            </a:solidFill>
          </p:spPr>
          <p:txBody>
            <a:bodyPr/>
            <a:lstStyle/>
            <a:p/>
          </p:txBody>
        </p:sp>
        <p:sp>
          <p:nvSpPr>
            <p:cNvPr id="63" name="rc63"/>
            <p:cNvSpPr/>
            <p:nvPr/>
          </p:nvSpPr>
          <p:spPr>
            <a:xfrm>
              <a:off x="4098848" y="3493921"/>
              <a:ext cx="200645" cy="0"/>
            </a:xfrm>
            <a:prstGeom prst="rect">
              <a:avLst/>
            </a:prstGeom>
            <a:solidFill>
              <a:srgbClr val="1CABE2">
                <a:alpha val="100000"/>
              </a:srgbClr>
            </a:solidFill>
          </p:spPr>
          <p:txBody>
            <a:bodyPr/>
            <a:lstStyle/>
            <a:p/>
          </p:txBody>
        </p:sp>
        <p:sp>
          <p:nvSpPr>
            <p:cNvPr id="64" name="rc64"/>
            <p:cNvSpPr/>
            <p:nvPr/>
          </p:nvSpPr>
          <p:spPr>
            <a:xfrm>
              <a:off x="4321788" y="3491737"/>
              <a:ext cx="200645" cy="1193644"/>
            </a:xfrm>
            <a:prstGeom prst="rect">
              <a:avLst/>
            </a:prstGeom>
            <a:solidFill>
              <a:srgbClr val="80BD41">
                <a:alpha val="100000"/>
              </a:srgbClr>
            </a:solidFill>
          </p:spPr>
          <p:txBody>
            <a:bodyPr/>
            <a:lstStyle/>
            <a:p/>
          </p:txBody>
        </p:sp>
        <p:sp>
          <p:nvSpPr>
            <p:cNvPr id="65" name="rc65"/>
            <p:cNvSpPr/>
            <p:nvPr/>
          </p:nvSpPr>
          <p:spPr>
            <a:xfrm>
              <a:off x="4321788" y="3467376"/>
              <a:ext cx="200645" cy="24361"/>
            </a:xfrm>
            <a:prstGeom prst="rect">
              <a:avLst/>
            </a:prstGeom>
            <a:solidFill>
              <a:srgbClr val="0058AB">
                <a:alpha val="100000"/>
              </a:srgbClr>
            </a:solidFill>
          </p:spPr>
          <p:txBody>
            <a:bodyPr/>
            <a:lstStyle/>
            <a:p/>
          </p:txBody>
        </p:sp>
        <p:sp>
          <p:nvSpPr>
            <p:cNvPr id="66" name="rc66"/>
            <p:cNvSpPr/>
            <p:nvPr/>
          </p:nvSpPr>
          <p:spPr>
            <a:xfrm>
              <a:off x="4321788" y="3491737"/>
              <a:ext cx="200645" cy="0"/>
            </a:xfrm>
            <a:prstGeom prst="rect">
              <a:avLst/>
            </a:prstGeom>
            <a:solidFill>
              <a:srgbClr val="1CABE2">
                <a:alpha val="100000"/>
              </a:srgbClr>
            </a:solidFill>
          </p:spPr>
          <p:txBody>
            <a:bodyPr/>
            <a:lstStyle/>
            <a:p/>
          </p:txBody>
        </p:sp>
        <p:sp>
          <p:nvSpPr>
            <p:cNvPr id="67" name="rc67"/>
            <p:cNvSpPr/>
            <p:nvPr/>
          </p:nvSpPr>
          <p:spPr>
            <a:xfrm>
              <a:off x="4544728" y="3442947"/>
              <a:ext cx="200645" cy="1242435"/>
            </a:xfrm>
            <a:prstGeom prst="rect">
              <a:avLst/>
            </a:prstGeom>
            <a:solidFill>
              <a:srgbClr val="80BD41">
                <a:alpha val="100000"/>
              </a:srgbClr>
            </a:solidFill>
          </p:spPr>
          <p:txBody>
            <a:bodyPr/>
            <a:lstStyle/>
            <a:p/>
          </p:txBody>
        </p:sp>
        <p:sp>
          <p:nvSpPr>
            <p:cNvPr id="68" name="rc68"/>
            <p:cNvSpPr/>
            <p:nvPr/>
          </p:nvSpPr>
          <p:spPr>
            <a:xfrm>
              <a:off x="4544728" y="3417590"/>
              <a:ext cx="200645" cy="12676"/>
            </a:xfrm>
            <a:prstGeom prst="rect">
              <a:avLst/>
            </a:prstGeom>
            <a:solidFill>
              <a:srgbClr val="0058AB">
                <a:alpha val="100000"/>
              </a:srgbClr>
            </a:solidFill>
          </p:spPr>
          <p:txBody>
            <a:bodyPr/>
            <a:lstStyle/>
            <a:p/>
          </p:txBody>
        </p:sp>
        <p:sp>
          <p:nvSpPr>
            <p:cNvPr id="69" name="rc69"/>
            <p:cNvSpPr/>
            <p:nvPr/>
          </p:nvSpPr>
          <p:spPr>
            <a:xfrm>
              <a:off x="4544728" y="3430267"/>
              <a:ext cx="200645" cy="12679"/>
            </a:xfrm>
            <a:prstGeom prst="rect">
              <a:avLst/>
            </a:prstGeom>
            <a:solidFill>
              <a:srgbClr val="1CABE2">
                <a:alpha val="100000"/>
              </a:srgbClr>
            </a:solidFill>
          </p:spPr>
          <p:txBody>
            <a:bodyPr/>
            <a:lstStyle/>
            <a:p/>
          </p:txBody>
        </p:sp>
        <p:sp>
          <p:nvSpPr>
            <p:cNvPr id="70" name="rc70"/>
            <p:cNvSpPr/>
            <p:nvPr/>
          </p:nvSpPr>
          <p:spPr>
            <a:xfrm>
              <a:off x="4767668" y="3427633"/>
              <a:ext cx="200645" cy="1257748"/>
            </a:xfrm>
            <a:prstGeom prst="rect">
              <a:avLst/>
            </a:prstGeom>
            <a:solidFill>
              <a:srgbClr val="80BD41">
                <a:alpha val="100000"/>
              </a:srgbClr>
            </a:solidFill>
          </p:spPr>
          <p:txBody>
            <a:bodyPr/>
            <a:lstStyle/>
            <a:p/>
          </p:txBody>
        </p:sp>
        <p:sp>
          <p:nvSpPr>
            <p:cNvPr id="71" name="rc71"/>
            <p:cNvSpPr/>
            <p:nvPr/>
          </p:nvSpPr>
          <p:spPr>
            <a:xfrm>
              <a:off x="4767668" y="3401964"/>
              <a:ext cx="200645" cy="25669"/>
            </a:xfrm>
            <a:prstGeom prst="rect">
              <a:avLst/>
            </a:prstGeom>
            <a:solidFill>
              <a:srgbClr val="0058AB">
                <a:alpha val="100000"/>
              </a:srgbClr>
            </a:solidFill>
          </p:spPr>
          <p:txBody>
            <a:bodyPr/>
            <a:lstStyle/>
            <a:p/>
          </p:txBody>
        </p:sp>
        <p:sp>
          <p:nvSpPr>
            <p:cNvPr id="72" name="rc72"/>
            <p:cNvSpPr/>
            <p:nvPr/>
          </p:nvSpPr>
          <p:spPr>
            <a:xfrm>
              <a:off x="4767668" y="3427633"/>
              <a:ext cx="200645" cy="0"/>
            </a:xfrm>
            <a:prstGeom prst="rect">
              <a:avLst/>
            </a:prstGeom>
            <a:solidFill>
              <a:srgbClr val="1CABE2">
                <a:alpha val="100000"/>
              </a:srgbClr>
            </a:solidFill>
          </p:spPr>
          <p:txBody>
            <a:bodyPr/>
            <a:lstStyle/>
            <a:p/>
          </p:txBody>
        </p:sp>
        <p:sp>
          <p:nvSpPr>
            <p:cNvPr id="73" name="rc73"/>
            <p:cNvSpPr/>
            <p:nvPr/>
          </p:nvSpPr>
          <p:spPr>
            <a:xfrm>
              <a:off x="4990608" y="3386169"/>
              <a:ext cx="200645" cy="1299212"/>
            </a:xfrm>
            <a:prstGeom prst="rect">
              <a:avLst/>
            </a:prstGeom>
            <a:solidFill>
              <a:srgbClr val="80BD41">
                <a:alpha val="100000"/>
              </a:srgbClr>
            </a:solidFill>
          </p:spPr>
          <p:txBody>
            <a:bodyPr/>
            <a:lstStyle/>
            <a:p/>
          </p:txBody>
        </p:sp>
        <p:sp>
          <p:nvSpPr>
            <p:cNvPr id="74" name="rc74"/>
            <p:cNvSpPr/>
            <p:nvPr/>
          </p:nvSpPr>
          <p:spPr>
            <a:xfrm>
              <a:off x="4990608" y="3359654"/>
              <a:ext cx="200645" cy="26515"/>
            </a:xfrm>
            <a:prstGeom prst="rect">
              <a:avLst/>
            </a:prstGeom>
            <a:solidFill>
              <a:srgbClr val="0058AB">
                <a:alpha val="100000"/>
              </a:srgbClr>
            </a:solidFill>
          </p:spPr>
          <p:txBody>
            <a:bodyPr/>
            <a:lstStyle/>
            <a:p/>
          </p:txBody>
        </p:sp>
        <p:sp>
          <p:nvSpPr>
            <p:cNvPr id="75" name="rc75"/>
            <p:cNvSpPr/>
            <p:nvPr/>
          </p:nvSpPr>
          <p:spPr>
            <a:xfrm>
              <a:off x="4990608" y="3386169"/>
              <a:ext cx="200645" cy="0"/>
            </a:xfrm>
            <a:prstGeom prst="rect">
              <a:avLst/>
            </a:prstGeom>
            <a:solidFill>
              <a:srgbClr val="1CABE2">
                <a:alpha val="100000"/>
              </a:srgbClr>
            </a:solidFill>
          </p:spPr>
          <p:txBody>
            <a:bodyPr/>
            <a:lstStyle/>
            <a:p/>
          </p:txBody>
        </p:sp>
        <p:sp>
          <p:nvSpPr>
            <p:cNvPr id="76" name="rc76"/>
            <p:cNvSpPr/>
            <p:nvPr/>
          </p:nvSpPr>
          <p:spPr>
            <a:xfrm>
              <a:off x="5213548" y="3364960"/>
              <a:ext cx="200645" cy="1320422"/>
            </a:xfrm>
            <a:prstGeom prst="rect">
              <a:avLst/>
            </a:prstGeom>
            <a:solidFill>
              <a:srgbClr val="80BD41">
                <a:alpha val="100000"/>
              </a:srgbClr>
            </a:solidFill>
          </p:spPr>
          <p:txBody>
            <a:bodyPr/>
            <a:lstStyle/>
            <a:p/>
          </p:txBody>
        </p:sp>
        <p:sp>
          <p:nvSpPr>
            <p:cNvPr id="77" name="rc77"/>
            <p:cNvSpPr/>
            <p:nvPr/>
          </p:nvSpPr>
          <p:spPr>
            <a:xfrm>
              <a:off x="5213548" y="3338011"/>
              <a:ext cx="200645" cy="13474"/>
            </a:xfrm>
            <a:prstGeom prst="rect">
              <a:avLst/>
            </a:prstGeom>
            <a:solidFill>
              <a:srgbClr val="0058AB">
                <a:alpha val="100000"/>
              </a:srgbClr>
            </a:solidFill>
          </p:spPr>
          <p:txBody>
            <a:bodyPr/>
            <a:lstStyle/>
            <a:p/>
          </p:txBody>
        </p:sp>
        <p:sp>
          <p:nvSpPr>
            <p:cNvPr id="78" name="rc78"/>
            <p:cNvSpPr/>
            <p:nvPr/>
          </p:nvSpPr>
          <p:spPr>
            <a:xfrm>
              <a:off x="5213548" y="3351485"/>
              <a:ext cx="200645" cy="13474"/>
            </a:xfrm>
            <a:prstGeom prst="rect">
              <a:avLst/>
            </a:prstGeom>
            <a:solidFill>
              <a:srgbClr val="1CABE2">
                <a:alpha val="100000"/>
              </a:srgbClr>
            </a:solidFill>
          </p:spPr>
          <p:txBody>
            <a:bodyPr/>
            <a:lstStyle/>
            <a:p/>
          </p:txBody>
        </p:sp>
        <p:sp>
          <p:nvSpPr>
            <p:cNvPr id="79" name="rc79"/>
            <p:cNvSpPr/>
            <p:nvPr/>
          </p:nvSpPr>
          <p:spPr>
            <a:xfrm>
              <a:off x="5436488" y="3414523"/>
              <a:ext cx="200645" cy="1270858"/>
            </a:xfrm>
            <a:prstGeom prst="rect">
              <a:avLst/>
            </a:prstGeom>
            <a:solidFill>
              <a:srgbClr val="80BD41">
                <a:alpha val="100000"/>
              </a:srgbClr>
            </a:solidFill>
          </p:spPr>
          <p:txBody>
            <a:bodyPr/>
            <a:lstStyle/>
            <a:p/>
          </p:txBody>
        </p:sp>
        <p:sp>
          <p:nvSpPr>
            <p:cNvPr id="80" name="rc80"/>
            <p:cNvSpPr/>
            <p:nvPr/>
          </p:nvSpPr>
          <p:spPr>
            <a:xfrm>
              <a:off x="5436488" y="3361571"/>
              <a:ext cx="200645" cy="52952"/>
            </a:xfrm>
            <a:prstGeom prst="rect">
              <a:avLst/>
            </a:prstGeom>
            <a:solidFill>
              <a:srgbClr val="0058AB">
                <a:alpha val="100000"/>
              </a:srgbClr>
            </a:solidFill>
          </p:spPr>
          <p:txBody>
            <a:bodyPr/>
            <a:lstStyle/>
            <a:p/>
          </p:txBody>
        </p:sp>
        <p:sp>
          <p:nvSpPr>
            <p:cNvPr id="81" name="rc81"/>
            <p:cNvSpPr/>
            <p:nvPr/>
          </p:nvSpPr>
          <p:spPr>
            <a:xfrm>
              <a:off x="5436488" y="3414523"/>
              <a:ext cx="200645" cy="0"/>
            </a:xfrm>
            <a:prstGeom prst="rect">
              <a:avLst/>
            </a:prstGeom>
            <a:solidFill>
              <a:srgbClr val="1CABE2">
                <a:alpha val="100000"/>
              </a:srgbClr>
            </a:solidFill>
          </p:spPr>
          <p:txBody>
            <a:bodyPr/>
            <a:lstStyle/>
            <a:p/>
          </p:txBody>
        </p:sp>
        <p:sp>
          <p:nvSpPr>
            <p:cNvPr id="82" name="rc82"/>
            <p:cNvSpPr/>
            <p:nvPr/>
          </p:nvSpPr>
          <p:spPr>
            <a:xfrm>
              <a:off x="5659427" y="3517198"/>
              <a:ext cx="200645" cy="1168184"/>
            </a:xfrm>
            <a:prstGeom prst="rect">
              <a:avLst/>
            </a:prstGeom>
            <a:solidFill>
              <a:srgbClr val="80BD41">
                <a:alpha val="100000"/>
              </a:srgbClr>
            </a:solidFill>
          </p:spPr>
          <p:txBody>
            <a:bodyPr/>
            <a:lstStyle/>
            <a:p/>
          </p:txBody>
        </p:sp>
        <p:sp>
          <p:nvSpPr>
            <p:cNvPr id="83" name="rc83"/>
            <p:cNvSpPr/>
            <p:nvPr/>
          </p:nvSpPr>
          <p:spPr>
            <a:xfrm>
              <a:off x="5659427" y="3468525"/>
              <a:ext cx="200645" cy="36504"/>
            </a:xfrm>
            <a:prstGeom prst="rect">
              <a:avLst/>
            </a:prstGeom>
            <a:solidFill>
              <a:srgbClr val="0058AB">
                <a:alpha val="100000"/>
              </a:srgbClr>
            </a:solidFill>
          </p:spPr>
          <p:txBody>
            <a:bodyPr/>
            <a:lstStyle/>
            <a:p/>
          </p:txBody>
        </p:sp>
        <p:sp>
          <p:nvSpPr>
            <p:cNvPr id="84" name="rc84"/>
            <p:cNvSpPr/>
            <p:nvPr/>
          </p:nvSpPr>
          <p:spPr>
            <a:xfrm>
              <a:off x="5659427" y="3505030"/>
              <a:ext cx="200645" cy="12168"/>
            </a:xfrm>
            <a:prstGeom prst="rect">
              <a:avLst/>
            </a:prstGeom>
            <a:solidFill>
              <a:srgbClr val="1CABE2">
                <a:alpha val="100000"/>
              </a:srgbClr>
            </a:solidFill>
          </p:spPr>
          <p:txBody>
            <a:bodyPr/>
            <a:lstStyle/>
            <a:p/>
          </p:txBody>
        </p:sp>
        <p:sp>
          <p:nvSpPr>
            <p:cNvPr id="85" name="rc85"/>
            <p:cNvSpPr/>
            <p:nvPr/>
          </p:nvSpPr>
          <p:spPr>
            <a:xfrm>
              <a:off x="5882367" y="3603522"/>
              <a:ext cx="200645" cy="1081860"/>
            </a:xfrm>
            <a:prstGeom prst="rect">
              <a:avLst/>
            </a:prstGeom>
            <a:solidFill>
              <a:srgbClr val="80BD41">
                <a:alpha val="100000"/>
              </a:srgbClr>
            </a:solidFill>
          </p:spPr>
          <p:txBody>
            <a:bodyPr/>
            <a:lstStyle/>
            <a:p/>
          </p:txBody>
        </p:sp>
        <p:sp>
          <p:nvSpPr>
            <p:cNvPr id="86" name="rc86"/>
            <p:cNvSpPr/>
            <p:nvPr/>
          </p:nvSpPr>
          <p:spPr>
            <a:xfrm>
              <a:off x="5882367" y="3546583"/>
              <a:ext cx="200645" cy="45552"/>
            </a:xfrm>
            <a:prstGeom prst="rect">
              <a:avLst/>
            </a:prstGeom>
            <a:solidFill>
              <a:srgbClr val="0058AB">
                <a:alpha val="100000"/>
              </a:srgbClr>
            </a:solidFill>
          </p:spPr>
          <p:txBody>
            <a:bodyPr/>
            <a:lstStyle/>
            <a:p/>
          </p:txBody>
        </p:sp>
        <p:sp>
          <p:nvSpPr>
            <p:cNvPr id="87" name="rc87"/>
            <p:cNvSpPr/>
            <p:nvPr/>
          </p:nvSpPr>
          <p:spPr>
            <a:xfrm>
              <a:off x="5882367" y="3592135"/>
              <a:ext cx="200645" cy="11386"/>
            </a:xfrm>
            <a:prstGeom prst="rect">
              <a:avLst/>
            </a:prstGeom>
            <a:solidFill>
              <a:srgbClr val="1CABE2">
                <a:alpha val="100000"/>
              </a:srgbClr>
            </a:solidFill>
          </p:spPr>
          <p:txBody>
            <a:bodyPr/>
            <a:lstStyle/>
            <a:p/>
          </p:txBody>
        </p:sp>
        <p:sp>
          <p:nvSpPr>
            <p:cNvPr id="88" name="rc88"/>
            <p:cNvSpPr/>
            <p:nvPr/>
          </p:nvSpPr>
          <p:spPr>
            <a:xfrm>
              <a:off x="6105307" y="3617289"/>
              <a:ext cx="200645" cy="1068092"/>
            </a:xfrm>
            <a:prstGeom prst="rect">
              <a:avLst/>
            </a:prstGeom>
            <a:solidFill>
              <a:srgbClr val="80BD41">
                <a:alpha val="100000"/>
              </a:srgbClr>
            </a:solidFill>
          </p:spPr>
          <p:txBody>
            <a:bodyPr/>
            <a:lstStyle/>
            <a:p/>
          </p:txBody>
        </p:sp>
        <p:sp>
          <p:nvSpPr>
            <p:cNvPr id="89" name="rc89"/>
            <p:cNvSpPr/>
            <p:nvPr/>
          </p:nvSpPr>
          <p:spPr>
            <a:xfrm>
              <a:off x="6105307" y="3584256"/>
              <a:ext cx="200645" cy="33033"/>
            </a:xfrm>
            <a:prstGeom prst="rect">
              <a:avLst/>
            </a:prstGeom>
            <a:solidFill>
              <a:srgbClr val="0058AB">
                <a:alpha val="100000"/>
              </a:srgbClr>
            </a:solidFill>
          </p:spPr>
          <p:txBody>
            <a:bodyPr/>
            <a:lstStyle/>
            <a:p/>
          </p:txBody>
        </p:sp>
        <p:sp>
          <p:nvSpPr>
            <p:cNvPr id="90" name="rc90"/>
            <p:cNvSpPr/>
            <p:nvPr/>
          </p:nvSpPr>
          <p:spPr>
            <a:xfrm>
              <a:off x="6105307" y="3617289"/>
              <a:ext cx="200645" cy="0"/>
            </a:xfrm>
            <a:prstGeom prst="rect">
              <a:avLst/>
            </a:prstGeom>
            <a:solidFill>
              <a:srgbClr val="1CABE2">
                <a:alpha val="100000"/>
              </a:srgbClr>
            </a:solidFill>
          </p:spPr>
          <p:txBody>
            <a:bodyPr/>
            <a:lstStyle/>
            <a:p/>
          </p:txBody>
        </p:sp>
        <p:sp>
          <p:nvSpPr>
            <p:cNvPr id="91" name="rc91"/>
            <p:cNvSpPr/>
            <p:nvPr/>
          </p:nvSpPr>
          <p:spPr>
            <a:xfrm>
              <a:off x="6328247" y="3624605"/>
              <a:ext cx="200645" cy="1060777"/>
            </a:xfrm>
            <a:prstGeom prst="rect">
              <a:avLst/>
            </a:prstGeom>
            <a:solidFill>
              <a:srgbClr val="80BD41">
                <a:alpha val="100000"/>
              </a:srgbClr>
            </a:solidFill>
          </p:spPr>
          <p:txBody>
            <a:bodyPr/>
            <a:lstStyle/>
            <a:p/>
          </p:txBody>
        </p:sp>
        <p:sp>
          <p:nvSpPr>
            <p:cNvPr id="92" name="rc92"/>
            <p:cNvSpPr/>
            <p:nvPr/>
          </p:nvSpPr>
          <p:spPr>
            <a:xfrm>
              <a:off x="6328247" y="3602956"/>
              <a:ext cx="200645" cy="21649"/>
            </a:xfrm>
            <a:prstGeom prst="rect">
              <a:avLst/>
            </a:prstGeom>
            <a:solidFill>
              <a:srgbClr val="0058AB">
                <a:alpha val="100000"/>
              </a:srgbClr>
            </a:solidFill>
          </p:spPr>
          <p:txBody>
            <a:bodyPr/>
            <a:lstStyle/>
            <a:p/>
          </p:txBody>
        </p:sp>
        <p:sp>
          <p:nvSpPr>
            <p:cNvPr id="93" name="rc93"/>
            <p:cNvSpPr/>
            <p:nvPr/>
          </p:nvSpPr>
          <p:spPr>
            <a:xfrm>
              <a:off x="6328247" y="3624605"/>
              <a:ext cx="200645" cy="0"/>
            </a:xfrm>
            <a:prstGeom prst="rect">
              <a:avLst/>
            </a:prstGeom>
            <a:solidFill>
              <a:srgbClr val="1CABE2">
                <a:alpha val="100000"/>
              </a:srgbClr>
            </a:solidFill>
          </p:spPr>
          <p:txBody>
            <a:bodyPr/>
            <a:lstStyle/>
            <a:p/>
          </p:txBody>
        </p:sp>
        <p:sp>
          <p:nvSpPr>
            <p:cNvPr id="94" name="rc94"/>
            <p:cNvSpPr/>
            <p:nvPr/>
          </p:nvSpPr>
          <p:spPr>
            <a:xfrm>
              <a:off x="6551187" y="3514191"/>
              <a:ext cx="200645" cy="1171191"/>
            </a:xfrm>
            <a:prstGeom prst="rect">
              <a:avLst/>
            </a:prstGeom>
            <a:solidFill>
              <a:srgbClr val="80BD41">
                <a:alpha val="100000"/>
              </a:srgbClr>
            </a:solidFill>
          </p:spPr>
          <p:txBody>
            <a:bodyPr/>
            <a:lstStyle/>
            <a:p/>
          </p:txBody>
        </p:sp>
        <p:sp>
          <p:nvSpPr>
            <p:cNvPr id="95" name="rc95"/>
            <p:cNvSpPr/>
            <p:nvPr/>
          </p:nvSpPr>
          <p:spPr>
            <a:xfrm>
              <a:off x="6551187" y="3477968"/>
              <a:ext cx="200645" cy="36222"/>
            </a:xfrm>
            <a:prstGeom prst="rect">
              <a:avLst/>
            </a:prstGeom>
            <a:solidFill>
              <a:srgbClr val="0058AB">
                <a:alpha val="100000"/>
              </a:srgbClr>
            </a:solidFill>
          </p:spPr>
          <p:txBody>
            <a:bodyPr/>
            <a:lstStyle/>
            <a:p/>
          </p:txBody>
        </p:sp>
        <p:sp>
          <p:nvSpPr>
            <p:cNvPr id="96" name="rc96"/>
            <p:cNvSpPr/>
            <p:nvPr/>
          </p:nvSpPr>
          <p:spPr>
            <a:xfrm>
              <a:off x="6551187" y="3514191"/>
              <a:ext cx="200645" cy="0"/>
            </a:xfrm>
            <a:prstGeom prst="rect">
              <a:avLst/>
            </a:prstGeom>
            <a:solidFill>
              <a:srgbClr val="1CABE2">
                <a:alpha val="100000"/>
              </a:srgbClr>
            </a:solidFill>
          </p:spPr>
          <p:txBody>
            <a:bodyPr/>
            <a:lstStyle/>
            <a:p/>
          </p:txBody>
        </p:sp>
        <p:sp>
          <p:nvSpPr>
            <p:cNvPr id="97" name="rc97"/>
            <p:cNvSpPr/>
            <p:nvPr/>
          </p:nvSpPr>
          <p:spPr>
            <a:xfrm>
              <a:off x="6774127" y="3484802"/>
              <a:ext cx="200645" cy="1200580"/>
            </a:xfrm>
            <a:prstGeom prst="rect">
              <a:avLst/>
            </a:prstGeom>
            <a:solidFill>
              <a:srgbClr val="80BD41">
                <a:alpha val="100000"/>
              </a:srgbClr>
            </a:solidFill>
          </p:spPr>
          <p:txBody>
            <a:bodyPr/>
            <a:lstStyle/>
            <a:p/>
          </p:txBody>
        </p:sp>
        <p:sp>
          <p:nvSpPr>
            <p:cNvPr id="98" name="rc98"/>
            <p:cNvSpPr/>
            <p:nvPr/>
          </p:nvSpPr>
          <p:spPr>
            <a:xfrm>
              <a:off x="6774127" y="3447670"/>
              <a:ext cx="200645" cy="37131"/>
            </a:xfrm>
            <a:prstGeom prst="rect">
              <a:avLst/>
            </a:prstGeom>
            <a:solidFill>
              <a:srgbClr val="0058AB">
                <a:alpha val="100000"/>
              </a:srgbClr>
            </a:solidFill>
          </p:spPr>
          <p:txBody>
            <a:bodyPr/>
            <a:lstStyle/>
            <a:p/>
          </p:txBody>
        </p:sp>
        <p:sp>
          <p:nvSpPr>
            <p:cNvPr id="99" name="rc99"/>
            <p:cNvSpPr/>
            <p:nvPr/>
          </p:nvSpPr>
          <p:spPr>
            <a:xfrm>
              <a:off x="6774127" y="3484802"/>
              <a:ext cx="200645" cy="0"/>
            </a:xfrm>
            <a:prstGeom prst="rect">
              <a:avLst/>
            </a:prstGeom>
            <a:solidFill>
              <a:srgbClr val="1CABE2">
                <a:alpha val="100000"/>
              </a:srgbClr>
            </a:solidFill>
          </p:spPr>
          <p:txBody>
            <a:bodyPr/>
            <a:lstStyle/>
            <a:p/>
          </p:txBody>
        </p:sp>
        <p:sp>
          <p:nvSpPr>
            <p:cNvPr id="100" name="rc100"/>
            <p:cNvSpPr/>
            <p:nvPr/>
          </p:nvSpPr>
          <p:spPr>
            <a:xfrm>
              <a:off x="6997067" y="3462122"/>
              <a:ext cx="200645" cy="1223260"/>
            </a:xfrm>
            <a:prstGeom prst="rect">
              <a:avLst/>
            </a:prstGeom>
            <a:solidFill>
              <a:srgbClr val="80BD41">
                <a:alpha val="100000"/>
              </a:srgbClr>
            </a:solidFill>
          </p:spPr>
          <p:txBody>
            <a:bodyPr/>
            <a:lstStyle/>
            <a:p/>
          </p:txBody>
        </p:sp>
        <p:sp>
          <p:nvSpPr>
            <p:cNvPr id="101" name="rc101"/>
            <p:cNvSpPr/>
            <p:nvPr/>
          </p:nvSpPr>
          <p:spPr>
            <a:xfrm>
              <a:off x="6997067" y="3437157"/>
              <a:ext cx="200645" cy="24965"/>
            </a:xfrm>
            <a:prstGeom prst="rect">
              <a:avLst/>
            </a:prstGeom>
            <a:solidFill>
              <a:srgbClr val="0058AB">
                <a:alpha val="100000"/>
              </a:srgbClr>
            </a:solidFill>
          </p:spPr>
          <p:txBody>
            <a:bodyPr/>
            <a:lstStyle/>
            <a:p/>
          </p:txBody>
        </p:sp>
        <p:sp>
          <p:nvSpPr>
            <p:cNvPr id="102" name="rc102"/>
            <p:cNvSpPr/>
            <p:nvPr/>
          </p:nvSpPr>
          <p:spPr>
            <a:xfrm>
              <a:off x="6997067" y="3462122"/>
              <a:ext cx="200645" cy="0"/>
            </a:xfrm>
            <a:prstGeom prst="rect">
              <a:avLst/>
            </a:prstGeom>
            <a:solidFill>
              <a:srgbClr val="1CABE2">
                <a:alpha val="100000"/>
              </a:srgbClr>
            </a:solidFill>
          </p:spPr>
          <p:txBody>
            <a:bodyPr/>
            <a:lstStyle/>
            <a:p/>
          </p:txBody>
        </p:sp>
        <p:sp>
          <p:nvSpPr>
            <p:cNvPr id="103" name="rc103"/>
            <p:cNvSpPr/>
            <p:nvPr/>
          </p:nvSpPr>
          <p:spPr>
            <a:xfrm>
              <a:off x="7220007" y="3430298"/>
              <a:ext cx="200645" cy="23449"/>
            </a:xfrm>
            <a:prstGeom prst="rect">
              <a:avLst/>
            </a:prstGeom>
            <a:solidFill>
              <a:srgbClr val="F26A21">
                <a:alpha val="100000"/>
              </a:srgbClr>
            </a:solidFill>
          </p:spPr>
          <p:txBody>
            <a:bodyPr/>
            <a:lstStyle/>
            <a:p/>
          </p:txBody>
        </p:sp>
        <p:sp>
          <p:nvSpPr>
            <p:cNvPr id="104" name="rc104"/>
            <p:cNvSpPr/>
            <p:nvPr/>
          </p:nvSpPr>
          <p:spPr>
            <a:xfrm>
              <a:off x="7220007" y="3453748"/>
              <a:ext cx="200645" cy="1231634"/>
            </a:xfrm>
            <a:prstGeom prst="rect">
              <a:avLst/>
            </a:prstGeom>
            <a:solidFill>
              <a:srgbClr val="FFC20E">
                <a:alpha val="100000"/>
              </a:srgbClr>
            </a:solidFill>
          </p:spPr>
          <p:txBody>
            <a:bodyPr/>
            <a:lstStyle/>
            <a:p/>
          </p:txBody>
        </p:sp>
        <p:sp>
          <p:nvSpPr>
            <p:cNvPr id="105" name="rc105"/>
            <p:cNvSpPr/>
            <p:nvPr/>
          </p:nvSpPr>
          <p:spPr>
            <a:xfrm>
              <a:off x="7442947" y="3424389"/>
              <a:ext cx="200645" cy="22025"/>
            </a:xfrm>
            <a:prstGeom prst="rect">
              <a:avLst/>
            </a:prstGeom>
            <a:solidFill>
              <a:srgbClr val="F26A21">
                <a:alpha val="100000"/>
              </a:srgbClr>
            </a:solidFill>
          </p:spPr>
          <p:txBody>
            <a:bodyPr/>
            <a:lstStyle/>
            <a:p/>
          </p:txBody>
        </p:sp>
        <p:sp>
          <p:nvSpPr>
            <p:cNvPr id="106" name="rc106"/>
            <p:cNvSpPr/>
            <p:nvPr/>
          </p:nvSpPr>
          <p:spPr>
            <a:xfrm>
              <a:off x="7442947" y="3446414"/>
              <a:ext cx="200645" cy="1238967"/>
            </a:xfrm>
            <a:prstGeom prst="rect">
              <a:avLst/>
            </a:prstGeom>
            <a:solidFill>
              <a:srgbClr val="FFC20E">
                <a:alpha val="100000"/>
              </a:srgbClr>
            </a:solidFill>
          </p:spPr>
          <p:txBody>
            <a:bodyPr/>
            <a:lstStyle/>
            <a:p/>
          </p:txBody>
        </p:sp>
        <p:sp>
          <p:nvSpPr>
            <p:cNvPr id="107" name="rc107"/>
            <p:cNvSpPr/>
            <p:nvPr/>
          </p:nvSpPr>
          <p:spPr>
            <a:xfrm>
              <a:off x="7665887" y="3418483"/>
              <a:ext cx="200645" cy="20688"/>
            </a:xfrm>
            <a:prstGeom prst="rect">
              <a:avLst/>
            </a:prstGeom>
            <a:solidFill>
              <a:srgbClr val="F26A21">
                <a:alpha val="100000"/>
              </a:srgbClr>
            </a:solidFill>
          </p:spPr>
          <p:txBody>
            <a:bodyPr/>
            <a:lstStyle/>
            <a:p/>
          </p:txBody>
        </p:sp>
        <p:sp>
          <p:nvSpPr>
            <p:cNvPr id="108" name="rc108"/>
            <p:cNvSpPr/>
            <p:nvPr/>
          </p:nvSpPr>
          <p:spPr>
            <a:xfrm>
              <a:off x="7665887" y="3439172"/>
              <a:ext cx="200645" cy="1246210"/>
            </a:xfrm>
            <a:prstGeom prst="rect">
              <a:avLst/>
            </a:prstGeom>
            <a:solidFill>
              <a:srgbClr val="FFC20E">
                <a:alpha val="100000"/>
              </a:srgbClr>
            </a:solidFill>
          </p:spPr>
          <p:txBody>
            <a:bodyPr/>
            <a:lstStyle/>
            <a:p/>
          </p:txBody>
        </p:sp>
        <p:sp>
          <p:nvSpPr>
            <p:cNvPr id="109" name="rc109"/>
            <p:cNvSpPr/>
            <p:nvPr/>
          </p:nvSpPr>
          <p:spPr>
            <a:xfrm>
              <a:off x="7888826" y="3414299"/>
              <a:ext cx="200645" cy="19432"/>
            </a:xfrm>
            <a:prstGeom prst="rect">
              <a:avLst/>
            </a:prstGeom>
            <a:solidFill>
              <a:srgbClr val="F26A21">
                <a:alpha val="100000"/>
              </a:srgbClr>
            </a:solidFill>
          </p:spPr>
          <p:txBody>
            <a:bodyPr/>
            <a:lstStyle/>
            <a:p/>
          </p:txBody>
        </p:sp>
        <p:sp>
          <p:nvSpPr>
            <p:cNvPr id="110" name="rc110"/>
            <p:cNvSpPr/>
            <p:nvPr/>
          </p:nvSpPr>
          <p:spPr>
            <a:xfrm>
              <a:off x="7888826" y="3433731"/>
              <a:ext cx="200645" cy="1251650"/>
            </a:xfrm>
            <a:prstGeom prst="rect">
              <a:avLst/>
            </a:prstGeom>
            <a:solidFill>
              <a:srgbClr val="FFC20E">
                <a:alpha val="100000"/>
              </a:srgbClr>
            </a:solidFill>
          </p:spPr>
          <p:txBody>
            <a:bodyPr/>
            <a:lstStyle/>
            <a:p/>
          </p:txBody>
        </p:sp>
        <p:sp>
          <p:nvSpPr>
            <p:cNvPr id="111" name="rc111"/>
            <p:cNvSpPr/>
            <p:nvPr/>
          </p:nvSpPr>
          <p:spPr>
            <a:xfrm>
              <a:off x="8111766" y="3410015"/>
              <a:ext cx="200645" cy="18252"/>
            </a:xfrm>
            <a:prstGeom prst="rect">
              <a:avLst/>
            </a:prstGeom>
            <a:solidFill>
              <a:srgbClr val="F26A21">
                <a:alpha val="100000"/>
              </a:srgbClr>
            </a:solidFill>
          </p:spPr>
          <p:txBody>
            <a:bodyPr/>
            <a:lstStyle/>
            <a:p/>
          </p:txBody>
        </p:sp>
        <p:sp>
          <p:nvSpPr>
            <p:cNvPr id="112" name="rc112"/>
            <p:cNvSpPr/>
            <p:nvPr/>
          </p:nvSpPr>
          <p:spPr>
            <a:xfrm>
              <a:off x="8111766" y="3428267"/>
              <a:ext cx="200645" cy="1257114"/>
            </a:xfrm>
            <a:prstGeom prst="rect">
              <a:avLst/>
            </a:prstGeom>
            <a:solidFill>
              <a:srgbClr val="FFC20E">
                <a:alpha val="100000"/>
              </a:srgbClr>
            </a:solidFill>
          </p:spPr>
          <p:txBody>
            <a:bodyPr/>
            <a:lstStyle/>
            <a:p/>
          </p:txBody>
        </p:sp>
        <p:sp>
          <p:nvSpPr>
            <p:cNvPr id="113" name="pl113"/>
            <p:cNvSpPr/>
            <p:nvPr/>
          </p:nvSpPr>
          <p:spPr>
            <a:xfrm>
              <a:off x="1523892" y="2070946"/>
              <a:ext cx="5573497" cy="105633"/>
            </a:xfrm>
            <a:custGeom>
              <a:avLst/>
              <a:pathLst>
                <a:path w="5573497" h="105633">
                  <a:moveTo>
                    <a:pt x="0" y="105633"/>
                  </a:moveTo>
                  <a:lnTo>
                    <a:pt x="222939" y="0"/>
                  </a:lnTo>
                  <a:lnTo>
                    <a:pt x="445879" y="52816"/>
                  </a:lnTo>
                  <a:lnTo>
                    <a:pt x="668819" y="79225"/>
                  </a:lnTo>
                  <a:lnTo>
                    <a:pt x="891759" y="79225"/>
                  </a:lnTo>
                  <a:lnTo>
                    <a:pt x="1114699" y="52816"/>
                  </a:lnTo>
                  <a:lnTo>
                    <a:pt x="1337639" y="52816"/>
                  </a:lnTo>
                  <a:lnTo>
                    <a:pt x="1560579" y="52816"/>
                  </a:lnTo>
                  <a:lnTo>
                    <a:pt x="1783519" y="26408"/>
                  </a:lnTo>
                  <a:lnTo>
                    <a:pt x="2006459" y="26408"/>
                  </a:lnTo>
                  <a:lnTo>
                    <a:pt x="2229398" y="26408"/>
                  </a:lnTo>
                  <a:lnTo>
                    <a:pt x="2452338" y="0"/>
                  </a:lnTo>
                  <a:lnTo>
                    <a:pt x="2675278" y="26408"/>
                  </a:lnTo>
                  <a:lnTo>
                    <a:pt x="2898218" y="26408"/>
                  </a:lnTo>
                  <a:lnTo>
                    <a:pt x="3121158" y="0"/>
                  </a:lnTo>
                  <a:lnTo>
                    <a:pt x="3344098" y="26408"/>
                  </a:lnTo>
                  <a:lnTo>
                    <a:pt x="3567038" y="26408"/>
                  </a:lnTo>
                  <a:lnTo>
                    <a:pt x="3789978" y="0"/>
                  </a:lnTo>
                  <a:lnTo>
                    <a:pt x="4012918" y="79225"/>
                  </a:lnTo>
                  <a:lnTo>
                    <a:pt x="4235858" y="52816"/>
                  </a:lnTo>
                  <a:lnTo>
                    <a:pt x="4458797" y="79225"/>
                  </a:lnTo>
                  <a:lnTo>
                    <a:pt x="4681737" y="52816"/>
                  </a:lnTo>
                  <a:lnTo>
                    <a:pt x="4904677" y="26408"/>
                  </a:lnTo>
                  <a:lnTo>
                    <a:pt x="5127617" y="52816"/>
                  </a:lnTo>
                  <a:lnTo>
                    <a:pt x="5350557" y="52816"/>
                  </a:lnTo>
                  <a:lnTo>
                    <a:pt x="5573497" y="26408"/>
                  </a:lnTo>
                </a:path>
              </a:pathLst>
            </a:custGeom>
            <a:ln w="27101" cap="flat">
              <a:solidFill>
                <a:srgbClr val="0058AB">
                  <a:alpha val="100000"/>
                </a:srgbClr>
              </a:solidFill>
              <a:prstDash val="solid"/>
              <a:round/>
            </a:ln>
          </p:spPr>
          <p:txBody>
            <a:bodyPr/>
            <a:lstStyle/>
            <a:p/>
          </p:txBody>
        </p:sp>
        <p:sp>
          <p:nvSpPr>
            <p:cNvPr id="114" name="pl114"/>
            <p:cNvSpPr/>
            <p:nvPr/>
          </p:nvSpPr>
          <p:spPr>
            <a:xfrm>
              <a:off x="1523892" y="2097354"/>
              <a:ext cx="5573497" cy="79225"/>
            </a:xfrm>
            <a:custGeom>
              <a:avLst/>
              <a:pathLst>
                <a:path w="5573497" h="79225">
                  <a:moveTo>
                    <a:pt x="0" y="79225"/>
                  </a:moveTo>
                  <a:lnTo>
                    <a:pt x="222939" y="26408"/>
                  </a:lnTo>
                  <a:lnTo>
                    <a:pt x="445879" y="79225"/>
                  </a:lnTo>
                  <a:lnTo>
                    <a:pt x="668819" y="79225"/>
                  </a:lnTo>
                  <a:lnTo>
                    <a:pt x="891759" y="52816"/>
                  </a:lnTo>
                  <a:lnTo>
                    <a:pt x="1114699" y="52816"/>
                  </a:lnTo>
                  <a:lnTo>
                    <a:pt x="1337639" y="52816"/>
                  </a:lnTo>
                  <a:lnTo>
                    <a:pt x="1560579" y="52816"/>
                  </a:lnTo>
                  <a:lnTo>
                    <a:pt x="1783519" y="0"/>
                  </a:lnTo>
                  <a:lnTo>
                    <a:pt x="2006459" y="0"/>
                  </a:lnTo>
                  <a:lnTo>
                    <a:pt x="2229398" y="0"/>
                  </a:lnTo>
                  <a:lnTo>
                    <a:pt x="2452338" y="0"/>
                  </a:lnTo>
                  <a:lnTo>
                    <a:pt x="2675278" y="0"/>
                  </a:lnTo>
                  <a:lnTo>
                    <a:pt x="2898218" y="0"/>
                  </a:lnTo>
                  <a:lnTo>
                    <a:pt x="3121158" y="0"/>
                  </a:lnTo>
                  <a:lnTo>
                    <a:pt x="3344098" y="0"/>
                  </a:lnTo>
                  <a:lnTo>
                    <a:pt x="3567038" y="0"/>
                  </a:lnTo>
                  <a:lnTo>
                    <a:pt x="3789978" y="0"/>
                  </a:lnTo>
                  <a:lnTo>
                    <a:pt x="4012918" y="52816"/>
                  </a:lnTo>
                  <a:lnTo>
                    <a:pt x="4235858" y="52816"/>
                  </a:lnTo>
                  <a:lnTo>
                    <a:pt x="4458797" y="79225"/>
                  </a:lnTo>
                  <a:lnTo>
                    <a:pt x="4681737" y="26408"/>
                  </a:lnTo>
                  <a:lnTo>
                    <a:pt x="4904677" y="0"/>
                  </a:lnTo>
                  <a:lnTo>
                    <a:pt x="5127617" y="26408"/>
                  </a:lnTo>
                  <a:lnTo>
                    <a:pt x="5350557" y="26408"/>
                  </a:lnTo>
                  <a:lnTo>
                    <a:pt x="5573497" y="0"/>
                  </a:lnTo>
                </a:path>
              </a:pathLst>
            </a:custGeom>
            <a:ln w="27101" cap="flat">
              <a:solidFill>
                <a:srgbClr val="80BD41">
                  <a:alpha val="100000"/>
                </a:srgbClr>
              </a:solidFill>
              <a:prstDash val="solid"/>
              <a:round/>
            </a:ln>
          </p:spPr>
          <p:txBody>
            <a:bodyPr/>
            <a:lstStyle/>
            <a:p/>
          </p:txBody>
        </p:sp>
        <p:sp>
          <p:nvSpPr>
            <p:cNvPr id="115" name="tx115"/>
            <p:cNvSpPr/>
            <p:nvPr/>
          </p:nvSpPr>
          <p:spPr>
            <a:xfrm>
              <a:off x="1455587" y="197425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95</a:t>
              </a:r>
            </a:p>
          </p:txBody>
        </p:sp>
        <p:sp>
          <p:nvSpPr>
            <p:cNvPr id="116" name="tx116"/>
            <p:cNvSpPr/>
            <p:nvPr/>
          </p:nvSpPr>
          <p:spPr>
            <a:xfrm>
              <a:off x="2570286" y="192144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17" name="tx117"/>
            <p:cNvSpPr/>
            <p:nvPr/>
          </p:nvSpPr>
          <p:spPr>
            <a:xfrm>
              <a:off x="3684986"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18" name="tx118"/>
            <p:cNvSpPr/>
            <p:nvPr/>
          </p:nvSpPr>
          <p:spPr>
            <a:xfrm>
              <a:off x="4799685"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19" name="tx119"/>
            <p:cNvSpPr/>
            <p:nvPr/>
          </p:nvSpPr>
          <p:spPr>
            <a:xfrm>
              <a:off x="5691445" y="192144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0" name="tx120"/>
            <p:cNvSpPr/>
            <p:nvPr/>
          </p:nvSpPr>
          <p:spPr>
            <a:xfrm>
              <a:off x="5914385" y="19478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21" name="tx121"/>
            <p:cNvSpPr/>
            <p:nvPr/>
          </p:nvSpPr>
          <p:spPr>
            <a:xfrm>
              <a:off x="6137324" y="192144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2" name="tx122"/>
            <p:cNvSpPr/>
            <p:nvPr/>
          </p:nvSpPr>
          <p:spPr>
            <a:xfrm>
              <a:off x="6360264"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3" name="tx123"/>
            <p:cNvSpPr/>
            <p:nvPr/>
          </p:nvSpPr>
          <p:spPr>
            <a:xfrm>
              <a:off x="6583204" y="192144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4" name="tx124"/>
            <p:cNvSpPr/>
            <p:nvPr/>
          </p:nvSpPr>
          <p:spPr>
            <a:xfrm>
              <a:off x="6806144" y="192144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5" name="tx125"/>
            <p:cNvSpPr/>
            <p:nvPr/>
          </p:nvSpPr>
          <p:spPr>
            <a:xfrm>
              <a:off x="7029084"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6" name="tx126"/>
            <p:cNvSpPr/>
            <p:nvPr/>
          </p:nvSpPr>
          <p:spPr>
            <a:xfrm>
              <a:off x="1455587"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27" name="tx127"/>
            <p:cNvSpPr/>
            <p:nvPr/>
          </p:nvSpPr>
          <p:spPr>
            <a:xfrm>
              <a:off x="2570286" y="222054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96</a:t>
              </a:r>
            </a:p>
          </p:txBody>
        </p:sp>
        <p:sp>
          <p:nvSpPr>
            <p:cNvPr id="128" name="tx128"/>
            <p:cNvSpPr/>
            <p:nvPr/>
          </p:nvSpPr>
          <p:spPr>
            <a:xfrm>
              <a:off x="3684986" y="216772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98</a:t>
              </a:r>
            </a:p>
          </p:txBody>
        </p:sp>
        <p:sp>
          <p:nvSpPr>
            <p:cNvPr id="129" name="tx129"/>
            <p:cNvSpPr/>
            <p:nvPr/>
          </p:nvSpPr>
          <p:spPr>
            <a:xfrm>
              <a:off x="4799685" y="216772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98</a:t>
              </a:r>
            </a:p>
          </p:txBody>
        </p:sp>
        <p:sp>
          <p:nvSpPr>
            <p:cNvPr id="130" name="tx130"/>
            <p:cNvSpPr/>
            <p:nvPr/>
          </p:nvSpPr>
          <p:spPr>
            <a:xfrm>
              <a:off x="5691445" y="222054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96</a:t>
              </a:r>
            </a:p>
          </p:txBody>
        </p:sp>
        <p:sp>
          <p:nvSpPr>
            <p:cNvPr id="131" name="tx131"/>
            <p:cNvSpPr/>
            <p:nvPr/>
          </p:nvSpPr>
          <p:spPr>
            <a:xfrm>
              <a:off x="5914385"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2" name="tx132"/>
            <p:cNvSpPr/>
            <p:nvPr/>
          </p:nvSpPr>
          <p:spPr>
            <a:xfrm>
              <a:off x="6137324" y="21941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97</a:t>
              </a:r>
            </a:p>
          </p:txBody>
        </p:sp>
        <p:sp>
          <p:nvSpPr>
            <p:cNvPr id="133" name="tx133"/>
            <p:cNvSpPr/>
            <p:nvPr/>
          </p:nvSpPr>
          <p:spPr>
            <a:xfrm>
              <a:off x="6360264" y="216772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98</a:t>
              </a:r>
            </a:p>
          </p:txBody>
        </p:sp>
        <p:sp>
          <p:nvSpPr>
            <p:cNvPr id="134" name="tx134"/>
            <p:cNvSpPr/>
            <p:nvPr/>
          </p:nvSpPr>
          <p:spPr>
            <a:xfrm>
              <a:off x="6583204" y="21941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97</a:t>
              </a:r>
            </a:p>
          </p:txBody>
        </p:sp>
        <p:sp>
          <p:nvSpPr>
            <p:cNvPr id="135" name="tx135"/>
            <p:cNvSpPr/>
            <p:nvPr/>
          </p:nvSpPr>
          <p:spPr>
            <a:xfrm>
              <a:off x="6806144" y="21941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97</a:t>
              </a:r>
            </a:p>
          </p:txBody>
        </p:sp>
        <p:sp>
          <p:nvSpPr>
            <p:cNvPr id="136" name="tx136"/>
            <p:cNvSpPr/>
            <p:nvPr/>
          </p:nvSpPr>
          <p:spPr>
            <a:xfrm>
              <a:off x="7029084" y="216772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98</a:t>
              </a:r>
            </a:p>
          </p:txBody>
        </p:sp>
        <p:sp>
          <p:nvSpPr>
            <p:cNvPr id="137" name="tx137"/>
            <p:cNvSpPr/>
            <p:nvPr/>
          </p:nvSpPr>
          <p:spPr>
            <a:xfrm>
              <a:off x="952946"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8" name="tx138"/>
            <p:cNvSpPr/>
            <p:nvPr/>
          </p:nvSpPr>
          <p:spPr>
            <a:xfrm>
              <a:off x="603463" y="3756103"/>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a:t>
              </a:r>
            </a:p>
          </p:txBody>
        </p:sp>
        <p:sp>
          <p:nvSpPr>
            <p:cNvPr id="139" name="tx139"/>
            <p:cNvSpPr/>
            <p:nvPr/>
          </p:nvSpPr>
          <p:spPr>
            <a:xfrm>
              <a:off x="603463" y="2867743"/>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800,000</a:t>
              </a:r>
            </a:p>
          </p:txBody>
        </p:sp>
        <p:sp>
          <p:nvSpPr>
            <p:cNvPr id="140" name="tx140"/>
            <p:cNvSpPr/>
            <p:nvPr/>
          </p:nvSpPr>
          <p:spPr>
            <a:xfrm>
              <a:off x="508182" y="1979383"/>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1,200,000</a:t>
              </a:r>
            </a:p>
          </p:txBody>
        </p:sp>
        <p:sp>
          <p:nvSpPr>
            <p:cNvPr id="141" name="tx141"/>
            <p:cNvSpPr/>
            <p:nvPr/>
          </p:nvSpPr>
          <p:spPr>
            <a:xfrm>
              <a:off x="8719484"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8719484" y="398425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3" name="tx143"/>
            <p:cNvSpPr/>
            <p:nvPr/>
          </p:nvSpPr>
          <p:spPr>
            <a:xfrm>
              <a:off x="8719484" y="332404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4" name="tx144"/>
            <p:cNvSpPr/>
            <p:nvPr/>
          </p:nvSpPr>
          <p:spPr>
            <a:xfrm>
              <a:off x="8719484" y="266382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5" name="tx145"/>
            <p:cNvSpPr/>
            <p:nvPr/>
          </p:nvSpPr>
          <p:spPr>
            <a:xfrm>
              <a:off x="8719484" y="200361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6" name="tx146"/>
            <p:cNvSpPr/>
            <p:nvPr/>
          </p:nvSpPr>
          <p:spPr>
            <a:xfrm rot="-5400000">
              <a:off x="1396791"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7" name="tx147"/>
            <p:cNvSpPr/>
            <p:nvPr/>
          </p:nvSpPr>
          <p:spPr>
            <a:xfrm rot="-5400000">
              <a:off x="251149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8" name="tx148"/>
            <p:cNvSpPr/>
            <p:nvPr/>
          </p:nvSpPr>
          <p:spPr>
            <a:xfrm rot="-5400000">
              <a:off x="362619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9" name="tx149"/>
            <p:cNvSpPr/>
            <p:nvPr/>
          </p:nvSpPr>
          <p:spPr>
            <a:xfrm rot="-5400000">
              <a:off x="474088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0" name="tx150"/>
            <p:cNvSpPr/>
            <p:nvPr/>
          </p:nvSpPr>
          <p:spPr>
            <a:xfrm rot="-5400000">
              <a:off x="585558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1" name="tx151"/>
            <p:cNvSpPr/>
            <p:nvPr/>
          </p:nvSpPr>
          <p:spPr>
            <a:xfrm rot="-5400000">
              <a:off x="697028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2" name="tx152"/>
            <p:cNvSpPr/>
            <p:nvPr/>
          </p:nvSpPr>
          <p:spPr>
            <a:xfrm rot="-5400000">
              <a:off x="808498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3" name="tx153"/>
            <p:cNvSpPr/>
            <p:nvPr/>
          </p:nvSpPr>
          <p:spPr>
            <a:xfrm rot="-5400000">
              <a:off x="563264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4" name="tx154"/>
            <p:cNvSpPr/>
            <p:nvPr/>
          </p:nvSpPr>
          <p:spPr>
            <a:xfrm rot="-5400000">
              <a:off x="585558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07852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6" name="tx156"/>
            <p:cNvSpPr/>
            <p:nvPr/>
          </p:nvSpPr>
          <p:spPr>
            <a:xfrm rot="-5400000">
              <a:off x="630146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7" name="tx157"/>
            <p:cNvSpPr/>
            <p:nvPr/>
          </p:nvSpPr>
          <p:spPr>
            <a:xfrm rot="-5400000">
              <a:off x="652440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8" name="tx158"/>
            <p:cNvSpPr/>
            <p:nvPr/>
          </p:nvSpPr>
          <p:spPr>
            <a:xfrm rot="-5400000">
              <a:off x="674734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9" name="tx159"/>
            <p:cNvSpPr/>
            <p:nvPr/>
          </p:nvSpPr>
          <p:spPr>
            <a:xfrm rot="-5400000">
              <a:off x="697028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0" name="tx160"/>
            <p:cNvSpPr/>
            <p:nvPr/>
          </p:nvSpPr>
          <p:spPr>
            <a:xfrm rot="-5400000">
              <a:off x="90986" y="3248921"/>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1" name="tx161"/>
            <p:cNvSpPr/>
            <p:nvPr/>
          </p:nvSpPr>
          <p:spPr>
            <a:xfrm rot="5400000">
              <a:off x="8593345" y="324892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2" name="rc162"/>
            <p:cNvSpPr/>
            <p:nvPr/>
          </p:nvSpPr>
          <p:spPr>
            <a:xfrm>
              <a:off x="1762804" y="5522901"/>
              <a:ext cx="201455" cy="201456"/>
            </a:xfrm>
            <a:prstGeom prst="rect">
              <a:avLst/>
            </a:prstGeom>
            <a:solidFill>
              <a:srgbClr val="80BD41">
                <a:alpha val="100000"/>
              </a:srgbClr>
            </a:solidFill>
          </p:spPr>
          <p:txBody>
            <a:bodyPr/>
            <a:lstStyle/>
            <a:p/>
          </p:txBody>
        </p:sp>
        <p:sp>
          <p:nvSpPr>
            <p:cNvPr id="163" name="rc163"/>
            <p:cNvSpPr/>
            <p:nvPr/>
          </p:nvSpPr>
          <p:spPr>
            <a:xfrm>
              <a:off x="2664683" y="5522901"/>
              <a:ext cx="201456" cy="201456"/>
            </a:xfrm>
            <a:prstGeom prst="rect">
              <a:avLst/>
            </a:prstGeom>
            <a:solidFill>
              <a:srgbClr val="1CABE2">
                <a:alpha val="100000"/>
              </a:srgbClr>
            </a:solidFill>
          </p:spPr>
          <p:txBody>
            <a:bodyPr/>
            <a:lstStyle/>
            <a:p/>
          </p:txBody>
        </p:sp>
        <p:sp>
          <p:nvSpPr>
            <p:cNvPr id="164" name="rc164"/>
            <p:cNvSpPr/>
            <p:nvPr/>
          </p:nvSpPr>
          <p:spPr>
            <a:xfrm>
              <a:off x="3737555" y="5522901"/>
              <a:ext cx="201456" cy="201456"/>
            </a:xfrm>
            <a:prstGeom prst="rect">
              <a:avLst/>
            </a:prstGeom>
            <a:solidFill>
              <a:srgbClr val="0058AB">
                <a:alpha val="100000"/>
              </a:srgbClr>
            </a:solidFill>
          </p:spPr>
          <p:txBody>
            <a:bodyPr/>
            <a:lstStyle/>
            <a:p/>
          </p:txBody>
        </p:sp>
        <p:sp>
          <p:nvSpPr>
            <p:cNvPr id="165" name="rc165"/>
            <p:cNvSpPr/>
            <p:nvPr/>
          </p:nvSpPr>
          <p:spPr>
            <a:xfrm>
              <a:off x="4733069" y="5522901"/>
              <a:ext cx="201456" cy="201456"/>
            </a:xfrm>
            <a:prstGeom prst="rect">
              <a:avLst/>
            </a:prstGeom>
            <a:solidFill>
              <a:srgbClr val="FFC20E">
                <a:alpha val="100000"/>
              </a:srgbClr>
            </a:solidFill>
          </p:spPr>
          <p:txBody>
            <a:bodyPr/>
            <a:lstStyle/>
            <a:p/>
          </p:txBody>
        </p:sp>
        <p:sp>
          <p:nvSpPr>
            <p:cNvPr id="166" name="rc166"/>
            <p:cNvSpPr/>
            <p:nvPr/>
          </p:nvSpPr>
          <p:spPr>
            <a:xfrm>
              <a:off x="6637862" y="5522901"/>
              <a:ext cx="201456" cy="201456"/>
            </a:xfrm>
            <a:prstGeom prst="rect">
              <a:avLst/>
            </a:prstGeom>
            <a:solidFill>
              <a:srgbClr val="F26A21">
                <a:alpha val="100000"/>
              </a:srgbClr>
            </a:solidFill>
          </p:spPr>
          <p:txBody>
            <a:bodyPr/>
            <a:lstStyle/>
            <a:p/>
          </p:txBody>
        </p:sp>
        <p:sp>
          <p:nvSpPr>
            <p:cNvPr id="167" name="tx167"/>
            <p:cNvSpPr/>
            <p:nvPr/>
          </p:nvSpPr>
          <p:spPr>
            <a:xfrm>
              <a:off x="2042849" y="5573611"/>
              <a:ext cx="5432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Full DTP</a:t>
              </a:r>
            </a:p>
          </p:txBody>
        </p:sp>
        <p:sp>
          <p:nvSpPr>
            <p:cNvPr id="168" name="tx168"/>
            <p:cNvSpPr/>
            <p:nvPr/>
          </p:nvSpPr>
          <p:spPr>
            <a:xfrm>
              <a:off x="2944728" y="5573611"/>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9" name="tx169"/>
            <p:cNvSpPr/>
            <p:nvPr/>
          </p:nvSpPr>
          <p:spPr>
            <a:xfrm>
              <a:off x="4017600" y="5573611"/>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0" name="tx170"/>
            <p:cNvSpPr/>
            <p:nvPr/>
          </p:nvSpPr>
          <p:spPr>
            <a:xfrm>
              <a:off x="5013114" y="5573611"/>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1" name="tx171"/>
            <p:cNvSpPr/>
            <p:nvPr/>
          </p:nvSpPr>
          <p:spPr>
            <a:xfrm>
              <a:off x="6917907" y="5573611"/>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2" name="pl172"/>
            <p:cNvSpPr/>
            <p:nvPr/>
          </p:nvSpPr>
          <p:spPr>
            <a:xfrm>
              <a:off x="3595278" y="612144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31" y="612144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378"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5" name="tx175"/>
            <p:cNvSpPr/>
            <p:nvPr/>
          </p:nvSpPr>
          <p:spPr>
            <a:xfrm>
              <a:off x="5191830"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6" name="tx176"/>
            <p:cNvSpPr/>
            <p:nvPr/>
          </p:nvSpPr>
          <p:spPr>
            <a:xfrm>
              <a:off x="1079127" y="1368037"/>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127" y="1549088"/>
              <a:ext cx="46198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Saudi Arabia</a:t>
              </a:r>
            </a:p>
          </p:txBody>
        </p:sp>
        <p:sp>
          <p:nvSpPr>
            <p:cNvPr id="178" name="tx178"/>
            <p:cNvSpPr/>
            <p:nvPr/>
          </p:nvSpPr>
          <p:spPr>
            <a:xfrm>
              <a:off x="4407912" y="6370347"/>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63594" y="6491048"/>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903645" y="66117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Saudi Arabia is projected to have a  small increase (&lt;10,000) in the number of surviving infants by 2030. Therefore, to achieve the IA2030 ZD target, slightly more (~0.55%)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296" y="4705116"/>
              <a:ext cx="8154114" cy="0"/>
            </a:xfrm>
            <a:custGeom>
              <a:avLst/>
              <a:pathLst>
                <a:path w="8154114" h="0">
                  <a:moveTo>
                    <a:pt x="0" y="0"/>
                  </a:moveTo>
                  <a:lnTo>
                    <a:pt x="8154114" y="0"/>
                  </a:lnTo>
                  <a:lnTo>
                    <a:pt x="8154114" y="0"/>
                  </a:lnTo>
                </a:path>
              </a:pathLst>
            </a:custGeom>
            <a:ln w="6775" cap="flat">
              <a:solidFill>
                <a:srgbClr val="EBEBEB">
                  <a:alpha val="100000"/>
                </a:srgbClr>
              </a:solidFill>
              <a:prstDash val="solid"/>
              <a:round/>
            </a:ln>
          </p:spPr>
          <p:txBody>
            <a:bodyPr/>
            <a:lstStyle/>
            <a:p/>
          </p:txBody>
        </p:sp>
        <p:sp>
          <p:nvSpPr>
            <p:cNvPr id="5" name="pl5"/>
            <p:cNvSpPr/>
            <p:nvPr/>
          </p:nvSpPr>
          <p:spPr>
            <a:xfrm>
              <a:off x="920296" y="4014569"/>
              <a:ext cx="8154114" cy="0"/>
            </a:xfrm>
            <a:custGeom>
              <a:avLst/>
              <a:pathLst>
                <a:path w="8154114" h="0">
                  <a:moveTo>
                    <a:pt x="0" y="0"/>
                  </a:moveTo>
                  <a:lnTo>
                    <a:pt x="8154114" y="0"/>
                  </a:lnTo>
                  <a:lnTo>
                    <a:pt x="8154114" y="0"/>
                  </a:lnTo>
                </a:path>
              </a:pathLst>
            </a:custGeom>
            <a:ln w="6775" cap="flat">
              <a:solidFill>
                <a:srgbClr val="EBEBEB">
                  <a:alpha val="100000"/>
                </a:srgbClr>
              </a:solidFill>
              <a:prstDash val="solid"/>
              <a:round/>
            </a:ln>
          </p:spPr>
          <p:txBody>
            <a:bodyPr/>
            <a:lstStyle/>
            <a:p/>
          </p:txBody>
        </p:sp>
        <p:sp>
          <p:nvSpPr>
            <p:cNvPr id="6" name="pl6"/>
            <p:cNvSpPr/>
            <p:nvPr/>
          </p:nvSpPr>
          <p:spPr>
            <a:xfrm>
              <a:off x="920296" y="3324022"/>
              <a:ext cx="8154114" cy="0"/>
            </a:xfrm>
            <a:custGeom>
              <a:avLst/>
              <a:pathLst>
                <a:path w="8154114" h="0">
                  <a:moveTo>
                    <a:pt x="0" y="0"/>
                  </a:moveTo>
                  <a:lnTo>
                    <a:pt x="8154114" y="0"/>
                  </a:lnTo>
                  <a:lnTo>
                    <a:pt x="8154114" y="0"/>
                  </a:lnTo>
                </a:path>
              </a:pathLst>
            </a:custGeom>
            <a:ln w="6775" cap="flat">
              <a:solidFill>
                <a:srgbClr val="EBEBEB">
                  <a:alpha val="100000"/>
                </a:srgbClr>
              </a:solidFill>
              <a:prstDash val="solid"/>
              <a:round/>
            </a:ln>
          </p:spPr>
          <p:txBody>
            <a:bodyPr/>
            <a:lstStyle/>
            <a:p/>
          </p:txBody>
        </p:sp>
        <p:sp>
          <p:nvSpPr>
            <p:cNvPr id="7" name="pl7"/>
            <p:cNvSpPr/>
            <p:nvPr/>
          </p:nvSpPr>
          <p:spPr>
            <a:xfrm>
              <a:off x="920296" y="2633475"/>
              <a:ext cx="8154114" cy="0"/>
            </a:xfrm>
            <a:custGeom>
              <a:avLst/>
              <a:pathLst>
                <a:path w="8154114" h="0">
                  <a:moveTo>
                    <a:pt x="0" y="0"/>
                  </a:moveTo>
                  <a:lnTo>
                    <a:pt x="8154114" y="0"/>
                  </a:lnTo>
                  <a:lnTo>
                    <a:pt x="8154114" y="0"/>
                  </a:lnTo>
                </a:path>
              </a:pathLst>
            </a:custGeom>
            <a:ln w="6775" cap="flat">
              <a:solidFill>
                <a:srgbClr val="EBEBEB">
                  <a:alpha val="100000"/>
                </a:srgbClr>
              </a:solidFill>
              <a:prstDash val="solid"/>
              <a:round/>
            </a:ln>
          </p:spPr>
          <p:txBody>
            <a:bodyPr/>
            <a:lstStyle/>
            <a:p/>
          </p:txBody>
        </p:sp>
        <p:sp>
          <p:nvSpPr>
            <p:cNvPr id="8" name="pl8"/>
            <p:cNvSpPr/>
            <p:nvPr/>
          </p:nvSpPr>
          <p:spPr>
            <a:xfrm>
              <a:off x="920296" y="1942927"/>
              <a:ext cx="8154114" cy="0"/>
            </a:xfrm>
            <a:custGeom>
              <a:avLst/>
              <a:pathLst>
                <a:path w="8154114" h="0">
                  <a:moveTo>
                    <a:pt x="0" y="0"/>
                  </a:moveTo>
                  <a:lnTo>
                    <a:pt x="8154114" y="0"/>
                  </a:lnTo>
                  <a:lnTo>
                    <a:pt x="8154114" y="0"/>
                  </a:lnTo>
                </a:path>
              </a:pathLst>
            </a:custGeom>
            <a:ln w="6775" cap="flat">
              <a:solidFill>
                <a:srgbClr val="EBEBEB">
                  <a:alpha val="100000"/>
                </a:srgbClr>
              </a:solidFill>
              <a:prstDash val="solid"/>
              <a:round/>
            </a:ln>
          </p:spPr>
          <p:txBody>
            <a:bodyPr/>
            <a:lstStyle/>
            <a:p/>
          </p:txBody>
        </p:sp>
        <p:sp>
          <p:nvSpPr>
            <p:cNvPr id="9" name="pl9"/>
            <p:cNvSpPr/>
            <p:nvPr/>
          </p:nvSpPr>
          <p:spPr>
            <a:xfrm>
              <a:off x="920296" y="5050390"/>
              <a:ext cx="8154114" cy="0"/>
            </a:xfrm>
            <a:custGeom>
              <a:avLst/>
              <a:pathLst>
                <a:path w="8154114" h="0">
                  <a:moveTo>
                    <a:pt x="0" y="0"/>
                  </a:moveTo>
                  <a:lnTo>
                    <a:pt x="8154114" y="0"/>
                  </a:lnTo>
                  <a:lnTo>
                    <a:pt x="8154114" y="0"/>
                  </a:lnTo>
                </a:path>
              </a:pathLst>
            </a:custGeom>
            <a:ln w="13550" cap="flat">
              <a:solidFill>
                <a:srgbClr val="EBEBEB">
                  <a:alpha val="100000"/>
                </a:srgbClr>
              </a:solidFill>
              <a:prstDash val="solid"/>
              <a:round/>
            </a:ln>
          </p:spPr>
          <p:txBody>
            <a:bodyPr/>
            <a:lstStyle/>
            <a:p/>
          </p:txBody>
        </p:sp>
        <p:sp>
          <p:nvSpPr>
            <p:cNvPr id="10" name="pl10"/>
            <p:cNvSpPr/>
            <p:nvPr/>
          </p:nvSpPr>
          <p:spPr>
            <a:xfrm>
              <a:off x="920296" y="4359842"/>
              <a:ext cx="8154114" cy="0"/>
            </a:xfrm>
            <a:custGeom>
              <a:avLst/>
              <a:pathLst>
                <a:path w="8154114" h="0">
                  <a:moveTo>
                    <a:pt x="0" y="0"/>
                  </a:moveTo>
                  <a:lnTo>
                    <a:pt x="8154114" y="0"/>
                  </a:lnTo>
                  <a:lnTo>
                    <a:pt x="8154114" y="0"/>
                  </a:lnTo>
                </a:path>
              </a:pathLst>
            </a:custGeom>
            <a:ln w="13550" cap="flat">
              <a:solidFill>
                <a:srgbClr val="EBEBEB">
                  <a:alpha val="100000"/>
                </a:srgbClr>
              </a:solidFill>
              <a:prstDash val="solid"/>
              <a:round/>
            </a:ln>
          </p:spPr>
          <p:txBody>
            <a:bodyPr/>
            <a:lstStyle/>
            <a:p/>
          </p:txBody>
        </p:sp>
        <p:sp>
          <p:nvSpPr>
            <p:cNvPr id="11" name="pl11"/>
            <p:cNvSpPr/>
            <p:nvPr/>
          </p:nvSpPr>
          <p:spPr>
            <a:xfrm>
              <a:off x="920296" y="3669295"/>
              <a:ext cx="8154114" cy="0"/>
            </a:xfrm>
            <a:custGeom>
              <a:avLst/>
              <a:pathLst>
                <a:path w="8154114" h="0">
                  <a:moveTo>
                    <a:pt x="0" y="0"/>
                  </a:moveTo>
                  <a:lnTo>
                    <a:pt x="8154114" y="0"/>
                  </a:lnTo>
                  <a:lnTo>
                    <a:pt x="8154114" y="0"/>
                  </a:lnTo>
                </a:path>
              </a:pathLst>
            </a:custGeom>
            <a:ln w="13550" cap="flat">
              <a:solidFill>
                <a:srgbClr val="EBEBEB">
                  <a:alpha val="100000"/>
                </a:srgbClr>
              </a:solidFill>
              <a:prstDash val="solid"/>
              <a:round/>
            </a:ln>
          </p:spPr>
          <p:txBody>
            <a:bodyPr/>
            <a:lstStyle/>
            <a:p/>
          </p:txBody>
        </p:sp>
        <p:sp>
          <p:nvSpPr>
            <p:cNvPr id="12" name="pl12"/>
            <p:cNvSpPr/>
            <p:nvPr/>
          </p:nvSpPr>
          <p:spPr>
            <a:xfrm>
              <a:off x="920296" y="2978748"/>
              <a:ext cx="8154114" cy="0"/>
            </a:xfrm>
            <a:custGeom>
              <a:avLst/>
              <a:pathLst>
                <a:path w="8154114" h="0">
                  <a:moveTo>
                    <a:pt x="0" y="0"/>
                  </a:moveTo>
                  <a:lnTo>
                    <a:pt x="8154114" y="0"/>
                  </a:lnTo>
                  <a:lnTo>
                    <a:pt x="8154114" y="0"/>
                  </a:lnTo>
                </a:path>
              </a:pathLst>
            </a:custGeom>
            <a:ln w="13550" cap="flat">
              <a:solidFill>
                <a:srgbClr val="EBEBEB">
                  <a:alpha val="100000"/>
                </a:srgbClr>
              </a:solidFill>
              <a:prstDash val="solid"/>
              <a:round/>
            </a:ln>
          </p:spPr>
          <p:txBody>
            <a:bodyPr/>
            <a:lstStyle/>
            <a:p/>
          </p:txBody>
        </p:sp>
        <p:sp>
          <p:nvSpPr>
            <p:cNvPr id="13" name="pl13"/>
            <p:cNvSpPr/>
            <p:nvPr/>
          </p:nvSpPr>
          <p:spPr>
            <a:xfrm>
              <a:off x="920296" y="2288201"/>
              <a:ext cx="8154114" cy="0"/>
            </a:xfrm>
            <a:custGeom>
              <a:avLst/>
              <a:pathLst>
                <a:path w="8154114" h="0">
                  <a:moveTo>
                    <a:pt x="0" y="0"/>
                  </a:moveTo>
                  <a:lnTo>
                    <a:pt x="8154114" y="0"/>
                  </a:lnTo>
                  <a:lnTo>
                    <a:pt x="8154114" y="0"/>
                  </a:lnTo>
                </a:path>
              </a:pathLst>
            </a:custGeom>
            <a:ln w="13550" cap="flat">
              <a:solidFill>
                <a:srgbClr val="EBEBEB">
                  <a:alpha val="100000"/>
                </a:srgbClr>
              </a:solidFill>
              <a:prstDash val="solid"/>
              <a:round/>
            </a:ln>
          </p:spPr>
          <p:txBody>
            <a:bodyPr/>
            <a:lstStyle/>
            <a:p/>
          </p:txBody>
        </p:sp>
        <p:sp>
          <p:nvSpPr>
            <p:cNvPr id="14" name="pl14"/>
            <p:cNvSpPr/>
            <p:nvPr/>
          </p:nvSpPr>
          <p:spPr>
            <a:xfrm>
              <a:off x="920296" y="1597654"/>
              <a:ext cx="8154114" cy="0"/>
            </a:xfrm>
            <a:custGeom>
              <a:avLst/>
              <a:pathLst>
                <a:path w="8154114" h="0">
                  <a:moveTo>
                    <a:pt x="0" y="0"/>
                  </a:moveTo>
                  <a:lnTo>
                    <a:pt x="8154114" y="0"/>
                  </a:lnTo>
                  <a:lnTo>
                    <a:pt x="8154114" y="0"/>
                  </a:lnTo>
                </a:path>
              </a:pathLst>
            </a:custGeom>
            <a:ln w="13550" cap="flat">
              <a:solidFill>
                <a:srgbClr val="EBEBEB">
                  <a:alpha val="100000"/>
                </a:srgbClr>
              </a:solidFill>
              <a:prstDash val="solid"/>
              <a:round/>
            </a:ln>
          </p:spPr>
          <p:txBody>
            <a:bodyPr/>
            <a:lstStyle/>
            <a:p/>
          </p:txBody>
        </p:sp>
        <p:sp>
          <p:nvSpPr>
            <p:cNvPr id="15" name="pl15"/>
            <p:cNvSpPr/>
            <p:nvPr/>
          </p:nvSpPr>
          <p:spPr>
            <a:xfrm>
              <a:off x="139889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78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68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584"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48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37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27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74"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7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6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6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6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6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5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5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5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5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4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4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4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40"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3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3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3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0"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2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2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581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90937" y="2028831"/>
              <a:ext cx="215907" cy="3021558"/>
            </a:xfrm>
            <a:prstGeom prst="rect">
              <a:avLst/>
            </a:prstGeom>
            <a:solidFill>
              <a:srgbClr val="0058AB">
                <a:alpha val="100000"/>
              </a:srgbClr>
            </a:solidFill>
          </p:spPr>
          <p:txBody>
            <a:bodyPr/>
            <a:lstStyle/>
            <a:p/>
          </p:txBody>
        </p:sp>
        <p:sp>
          <p:nvSpPr>
            <p:cNvPr id="44" name="rc44"/>
            <p:cNvSpPr/>
            <p:nvPr/>
          </p:nvSpPr>
          <p:spPr>
            <a:xfrm>
              <a:off x="1530835" y="4458591"/>
              <a:ext cx="215907" cy="591798"/>
            </a:xfrm>
            <a:prstGeom prst="rect">
              <a:avLst/>
            </a:prstGeom>
            <a:solidFill>
              <a:srgbClr val="0058AB">
                <a:alpha val="100000"/>
              </a:srgbClr>
            </a:solidFill>
          </p:spPr>
          <p:txBody>
            <a:bodyPr/>
            <a:lstStyle/>
            <a:p/>
          </p:txBody>
        </p:sp>
        <p:sp>
          <p:nvSpPr>
            <p:cNvPr id="45" name="rc45"/>
            <p:cNvSpPr/>
            <p:nvPr/>
          </p:nvSpPr>
          <p:spPr>
            <a:xfrm>
              <a:off x="1770732" y="3311730"/>
              <a:ext cx="215907" cy="1738659"/>
            </a:xfrm>
            <a:prstGeom prst="rect">
              <a:avLst/>
            </a:prstGeom>
            <a:solidFill>
              <a:srgbClr val="0058AB">
                <a:alpha val="100000"/>
              </a:srgbClr>
            </a:solidFill>
          </p:spPr>
          <p:txBody>
            <a:bodyPr/>
            <a:lstStyle/>
            <a:p/>
          </p:txBody>
        </p:sp>
        <p:sp>
          <p:nvSpPr>
            <p:cNvPr id="46" name="rc46"/>
            <p:cNvSpPr/>
            <p:nvPr/>
          </p:nvSpPr>
          <p:spPr>
            <a:xfrm>
              <a:off x="2010630" y="2766750"/>
              <a:ext cx="215907" cy="2283639"/>
            </a:xfrm>
            <a:prstGeom prst="rect">
              <a:avLst/>
            </a:prstGeom>
            <a:solidFill>
              <a:srgbClr val="0058AB">
                <a:alpha val="100000"/>
              </a:srgbClr>
            </a:solidFill>
          </p:spPr>
          <p:txBody>
            <a:bodyPr/>
            <a:lstStyle/>
            <a:p/>
          </p:txBody>
        </p:sp>
        <p:sp>
          <p:nvSpPr>
            <p:cNvPr id="47" name="rc47"/>
            <p:cNvSpPr/>
            <p:nvPr/>
          </p:nvSpPr>
          <p:spPr>
            <a:xfrm>
              <a:off x="2250527" y="2767993"/>
              <a:ext cx="215907" cy="2282396"/>
            </a:xfrm>
            <a:prstGeom prst="rect">
              <a:avLst/>
            </a:prstGeom>
            <a:solidFill>
              <a:srgbClr val="0058AB">
                <a:alpha val="100000"/>
              </a:srgbClr>
            </a:solidFill>
          </p:spPr>
          <p:txBody>
            <a:bodyPr/>
            <a:lstStyle/>
            <a:p/>
          </p:txBody>
        </p:sp>
        <p:sp>
          <p:nvSpPr>
            <p:cNvPr id="48" name="rc48"/>
            <p:cNvSpPr/>
            <p:nvPr/>
          </p:nvSpPr>
          <p:spPr>
            <a:xfrm>
              <a:off x="2490425" y="3277617"/>
              <a:ext cx="215907" cy="1772772"/>
            </a:xfrm>
            <a:prstGeom prst="rect">
              <a:avLst/>
            </a:prstGeom>
            <a:solidFill>
              <a:srgbClr val="0058AB">
                <a:alpha val="100000"/>
              </a:srgbClr>
            </a:solidFill>
          </p:spPr>
          <p:txBody>
            <a:bodyPr/>
            <a:lstStyle/>
            <a:p/>
          </p:txBody>
        </p:sp>
        <p:sp>
          <p:nvSpPr>
            <p:cNvPr id="49" name="rc49"/>
            <p:cNvSpPr/>
            <p:nvPr/>
          </p:nvSpPr>
          <p:spPr>
            <a:xfrm>
              <a:off x="2730322" y="3173344"/>
              <a:ext cx="215907" cy="1877045"/>
            </a:xfrm>
            <a:prstGeom prst="rect">
              <a:avLst/>
            </a:prstGeom>
            <a:solidFill>
              <a:srgbClr val="0058AB">
                <a:alpha val="100000"/>
              </a:srgbClr>
            </a:solidFill>
          </p:spPr>
          <p:txBody>
            <a:bodyPr/>
            <a:lstStyle/>
            <a:p/>
          </p:txBody>
        </p:sp>
        <p:sp>
          <p:nvSpPr>
            <p:cNvPr id="50" name="rc50"/>
            <p:cNvSpPr/>
            <p:nvPr/>
          </p:nvSpPr>
          <p:spPr>
            <a:xfrm>
              <a:off x="2970220" y="3057747"/>
              <a:ext cx="215907" cy="1992642"/>
            </a:xfrm>
            <a:prstGeom prst="rect">
              <a:avLst/>
            </a:prstGeom>
            <a:solidFill>
              <a:srgbClr val="0058AB">
                <a:alpha val="100000"/>
              </a:srgbClr>
            </a:solidFill>
          </p:spPr>
          <p:txBody>
            <a:bodyPr/>
            <a:lstStyle/>
            <a:p/>
          </p:txBody>
        </p:sp>
        <p:sp>
          <p:nvSpPr>
            <p:cNvPr id="51" name="rc51"/>
            <p:cNvSpPr/>
            <p:nvPr/>
          </p:nvSpPr>
          <p:spPr>
            <a:xfrm>
              <a:off x="3210117" y="3692912"/>
              <a:ext cx="215907" cy="1357477"/>
            </a:xfrm>
            <a:prstGeom prst="rect">
              <a:avLst/>
            </a:prstGeom>
            <a:solidFill>
              <a:srgbClr val="0058AB">
                <a:alpha val="100000"/>
              </a:srgbClr>
            </a:solidFill>
          </p:spPr>
          <p:txBody>
            <a:bodyPr/>
            <a:lstStyle/>
            <a:p/>
          </p:txBody>
        </p:sp>
        <p:sp>
          <p:nvSpPr>
            <p:cNvPr id="52" name="rc52"/>
            <p:cNvSpPr/>
            <p:nvPr/>
          </p:nvSpPr>
          <p:spPr>
            <a:xfrm>
              <a:off x="3450015" y="3671919"/>
              <a:ext cx="215907" cy="1378470"/>
            </a:xfrm>
            <a:prstGeom prst="rect">
              <a:avLst/>
            </a:prstGeom>
            <a:solidFill>
              <a:srgbClr val="0058AB">
                <a:alpha val="100000"/>
              </a:srgbClr>
            </a:solidFill>
          </p:spPr>
          <p:txBody>
            <a:bodyPr/>
            <a:lstStyle/>
            <a:p/>
          </p:txBody>
        </p:sp>
        <p:sp>
          <p:nvSpPr>
            <p:cNvPr id="53" name="rc53"/>
            <p:cNvSpPr/>
            <p:nvPr/>
          </p:nvSpPr>
          <p:spPr>
            <a:xfrm>
              <a:off x="3689912" y="3664047"/>
              <a:ext cx="215907" cy="1386342"/>
            </a:xfrm>
            <a:prstGeom prst="rect">
              <a:avLst/>
            </a:prstGeom>
            <a:solidFill>
              <a:srgbClr val="0058AB">
                <a:alpha val="100000"/>
              </a:srgbClr>
            </a:solidFill>
          </p:spPr>
          <p:txBody>
            <a:bodyPr/>
            <a:lstStyle/>
            <a:p/>
          </p:txBody>
        </p:sp>
        <p:sp>
          <p:nvSpPr>
            <p:cNvPr id="54" name="rc54"/>
            <p:cNvSpPr/>
            <p:nvPr/>
          </p:nvSpPr>
          <p:spPr>
            <a:xfrm>
              <a:off x="3929810" y="4323658"/>
              <a:ext cx="215907" cy="726731"/>
            </a:xfrm>
            <a:prstGeom prst="rect">
              <a:avLst/>
            </a:prstGeom>
            <a:solidFill>
              <a:srgbClr val="0058AB">
                <a:alpha val="100000"/>
              </a:srgbClr>
            </a:solidFill>
          </p:spPr>
          <p:txBody>
            <a:bodyPr/>
            <a:lstStyle/>
            <a:p/>
          </p:txBody>
        </p:sp>
        <p:sp>
          <p:nvSpPr>
            <p:cNvPr id="55" name="rc55"/>
            <p:cNvSpPr/>
            <p:nvPr/>
          </p:nvSpPr>
          <p:spPr>
            <a:xfrm>
              <a:off x="4169707" y="3538229"/>
              <a:ext cx="215907" cy="1512160"/>
            </a:xfrm>
            <a:prstGeom prst="rect">
              <a:avLst/>
            </a:prstGeom>
            <a:solidFill>
              <a:srgbClr val="0058AB">
                <a:alpha val="100000"/>
              </a:srgbClr>
            </a:solidFill>
          </p:spPr>
          <p:txBody>
            <a:bodyPr/>
            <a:lstStyle/>
            <a:p/>
          </p:txBody>
        </p:sp>
        <p:sp>
          <p:nvSpPr>
            <p:cNvPr id="56" name="rc56"/>
            <p:cNvSpPr/>
            <p:nvPr/>
          </p:nvSpPr>
          <p:spPr>
            <a:xfrm>
              <a:off x="4409604" y="3535467"/>
              <a:ext cx="215907" cy="1514922"/>
            </a:xfrm>
            <a:prstGeom prst="rect">
              <a:avLst/>
            </a:prstGeom>
            <a:solidFill>
              <a:srgbClr val="0058AB">
                <a:alpha val="100000"/>
              </a:srgbClr>
            </a:solidFill>
          </p:spPr>
          <p:txBody>
            <a:bodyPr/>
            <a:lstStyle/>
            <a:p/>
          </p:txBody>
        </p:sp>
        <p:sp>
          <p:nvSpPr>
            <p:cNvPr id="57" name="rc57"/>
            <p:cNvSpPr/>
            <p:nvPr/>
          </p:nvSpPr>
          <p:spPr>
            <a:xfrm>
              <a:off x="4649502" y="4262061"/>
              <a:ext cx="215907" cy="788328"/>
            </a:xfrm>
            <a:prstGeom prst="rect">
              <a:avLst/>
            </a:prstGeom>
            <a:solidFill>
              <a:srgbClr val="0058AB">
                <a:alpha val="100000"/>
              </a:srgbClr>
            </a:solidFill>
          </p:spPr>
          <p:txBody>
            <a:bodyPr/>
            <a:lstStyle/>
            <a:p/>
          </p:txBody>
        </p:sp>
        <p:sp>
          <p:nvSpPr>
            <p:cNvPr id="58" name="rc58"/>
            <p:cNvSpPr/>
            <p:nvPr/>
          </p:nvSpPr>
          <p:spPr>
            <a:xfrm>
              <a:off x="4889399" y="3454121"/>
              <a:ext cx="215907" cy="1596268"/>
            </a:xfrm>
            <a:prstGeom prst="rect">
              <a:avLst/>
            </a:prstGeom>
            <a:solidFill>
              <a:srgbClr val="0058AB">
                <a:alpha val="100000"/>
              </a:srgbClr>
            </a:solidFill>
          </p:spPr>
          <p:txBody>
            <a:bodyPr/>
            <a:lstStyle/>
            <a:p/>
          </p:txBody>
        </p:sp>
        <p:sp>
          <p:nvSpPr>
            <p:cNvPr id="59" name="rc59"/>
            <p:cNvSpPr/>
            <p:nvPr/>
          </p:nvSpPr>
          <p:spPr>
            <a:xfrm>
              <a:off x="5129297" y="3401501"/>
              <a:ext cx="215907" cy="1648888"/>
            </a:xfrm>
            <a:prstGeom prst="rect">
              <a:avLst/>
            </a:prstGeom>
            <a:solidFill>
              <a:srgbClr val="0058AB">
                <a:alpha val="100000"/>
              </a:srgbClr>
            </a:solidFill>
          </p:spPr>
          <p:txBody>
            <a:bodyPr/>
            <a:lstStyle/>
            <a:p/>
          </p:txBody>
        </p:sp>
        <p:sp>
          <p:nvSpPr>
            <p:cNvPr id="60" name="rc60"/>
            <p:cNvSpPr/>
            <p:nvPr/>
          </p:nvSpPr>
          <p:spPr>
            <a:xfrm>
              <a:off x="5369194" y="4212480"/>
              <a:ext cx="215907" cy="837909"/>
            </a:xfrm>
            <a:prstGeom prst="rect">
              <a:avLst/>
            </a:prstGeom>
            <a:solidFill>
              <a:srgbClr val="0058AB">
                <a:alpha val="100000"/>
              </a:srgbClr>
            </a:solidFill>
          </p:spPr>
          <p:txBody>
            <a:bodyPr/>
            <a:lstStyle/>
            <a:p/>
          </p:txBody>
        </p:sp>
        <p:sp>
          <p:nvSpPr>
            <p:cNvPr id="61" name="rc61"/>
            <p:cNvSpPr/>
            <p:nvPr/>
          </p:nvSpPr>
          <p:spPr>
            <a:xfrm>
              <a:off x="5609092" y="1757446"/>
              <a:ext cx="215907" cy="3292943"/>
            </a:xfrm>
            <a:prstGeom prst="rect">
              <a:avLst/>
            </a:prstGeom>
            <a:solidFill>
              <a:srgbClr val="0058AB">
                <a:alpha val="100000"/>
              </a:srgbClr>
            </a:solidFill>
          </p:spPr>
          <p:txBody>
            <a:bodyPr/>
            <a:lstStyle/>
            <a:p/>
          </p:txBody>
        </p:sp>
        <p:sp>
          <p:nvSpPr>
            <p:cNvPr id="62" name="rc62"/>
            <p:cNvSpPr/>
            <p:nvPr/>
          </p:nvSpPr>
          <p:spPr>
            <a:xfrm>
              <a:off x="5848989" y="2780285"/>
              <a:ext cx="215907" cy="2270104"/>
            </a:xfrm>
            <a:prstGeom prst="rect">
              <a:avLst/>
            </a:prstGeom>
            <a:solidFill>
              <a:srgbClr val="0058AB">
                <a:alpha val="100000"/>
              </a:srgbClr>
            </a:solidFill>
          </p:spPr>
          <p:txBody>
            <a:bodyPr/>
            <a:lstStyle/>
            <a:p/>
          </p:txBody>
        </p:sp>
        <p:sp>
          <p:nvSpPr>
            <p:cNvPr id="63" name="rc63"/>
            <p:cNvSpPr/>
            <p:nvPr/>
          </p:nvSpPr>
          <p:spPr>
            <a:xfrm>
              <a:off x="6088887" y="2217627"/>
              <a:ext cx="215907" cy="2832762"/>
            </a:xfrm>
            <a:prstGeom prst="rect">
              <a:avLst/>
            </a:prstGeom>
            <a:solidFill>
              <a:srgbClr val="0058AB">
                <a:alpha val="100000"/>
              </a:srgbClr>
            </a:solidFill>
          </p:spPr>
          <p:txBody>
            <a:bodyPr/>
            <a:lstStyle/>
            <a:p/>
          </p:txBody>
        </p:sp>
        <p:sp>
          <p:nvSpPr>
            <p:cNvPr id="64" name="rc64"/>
            <p:cNvSpPr/>
            <p:nvPr/>
          </p:nvSpPr>
          <p:spPr>
            <a:xfrm>
              <a:off x="6328784" y="2996150"/>
              <a:ext cx="215907" cy="2054239"/>
            </a:xfrm>
            <a:prstGeom prst="rect">
              <a:avLst/>
            </a:prstGeom>
            <a:solidFill>
              <a:srgbClr val="0058AB">
                <a:alpha val="100000"/>
              </a:srgbClr>
            </a:solidFill>
          </p:spPr>
          <p:txBody>
            <a:bodyPr/>
            <a:lstStyle/>
            <a:p/>
          </p:txBody>
        </p:sp>
        <p:sp>
          <p:nvSpPr>
            <p:cNvPr id="65" name="rc65"/>
            <p:cNvSpPr/>
            <p:nvPr/>
          </p:nvSpPr>
          <p:spPr>
            <a:xfrm>
              <a:off x="6568682" y="3704099"/>
              <a:ext cx="215907" cy="1346290"/>
            </a:xfrm>
            <a:prstGeom prst="rect">
              <a:avLst/>
            </a:prstGeom>
            <a:solidFill>
              <a:srgbClr val="0058AB">
                <a:alpha val="100000"/>
              </a:srgbClr>
            </a:solidFill>
          </p:spPr>
          <p:txBody>
            <a:bodyPr/>
            <a:lstStyle/>
            <a:p/>
          </p:txBody>
        </p:sp>
        <p:sp>
          <p:nvSpPr>
            <p:cNvPr id="66" name="rc66"/>
            <p:cNvSpPr/>
            <p:nvPr/>
          </p:nvSpPr>
          <p:spPr>
            <a:xfrm>
              <a:off x="6808579" y="2797825"/>
              <a:ext cx="215907" cy="2252564"/>
            </a:xfrm>
            <a:prstGeom prst="rect">
              <a:avLst/>
            </a:prstGeom>
            <a:solidFill>
              <a:srgbClr val="0058AB">
                <a:alpha val="100000"/>
              </a:srgbClr>
            </a:solidFill>
          </p:spPr>
          <p:txBody>
            <a:bodyPr/>
            <a:lstStyle/>
            <a:p/>
          </p:txBody>
        </p:sp>
        <p:sp>
          <p:nvSpPr>
            <p:cNvPr id="67" name="rc67"/>
            <p:cNvSpPr/>
            <p:nvPr/>
          </p:nvSpPr>
          <p:spPr>
            <a:xfrm>
              <a:off x="7048476" y="2741338"/>
              <a:ext cx="215907" cy="2309051"/>
            </a:xfrm>
            <a:prstGeom prst="rect">
              <a:avLst/>
            </a:prstGeom>
            <a:solidFill>
              <a:srgbClr val="0058AB">
                <a:alpha val="100000"/>
              </a:srgbClr>
            </a:solidFill>
          </p:spPr>
          <p:txBody>
            <a:bodyPr/>
            <a:lstStyle/>
            <a:p/>
          </p:txBody>
        </p:sp>
        <p:sp>
          <p:nvSpPr>
            <p:cNvPr id="68" name="rc68"/>
            <p:cNvSpPr/>
            <p:nvPr/>
          </p:nvSpPr>
          <p:spPr>
            <a:xfrm>
              <a:off x="7288374" y="3497901"/>
              <a:ext cx="215907" cy="1552488"/>
            </a:xfrm>
            <a:prstGeom prst="rect">
              <a:avLst/>
            </a:prstGeom>
            <a:solidFill>
              <a:srgbClr val="0058AB">
                <a:alpha val="100000"/>
              </a:srgbClr>
            </a:solidFill>
          </p:spPr>
          <p:txBody>
            <a:bodyPr/>
            <a:lstStyle/>
            <a:p/>
          </p:txBody>
        </p:sp>
        <p:sp>
          <p:nvSpPr>
            <p:cNvPr id="69" name="rc69"/>
            <p:cNvSpPr/>
            <p:nvPr/>
          </p:nvSpPr>
          <p:spPr>
            <a:xfrm>
              <a:off x="8487861" y="3915406"/>
              <a:ext cx="215907" cy="1134983"/>
            </a:xfrm>
            <a:prstGeom prst="rect">
              <a:avLst/>
            </a:prstGeom>
            <a:solidFill>
              <a:srgbClr val="69DBFF">
                <a:alpha val="100000"/>
              </a:srgbClr>
            </a:solidFill>
          </p:spPr>
          <p:txBody>
            <a:bodyPr/>
            <a:lstStyle/>
            <a:p/>
          </p:txBody>
        </p:sp>
        <p:sp>
          <p:nvSpPr>
            <p:cNvPr id="70" name="pl70"/>
            <p:cNvSpPr/>
            <p:nvPr/>
          </p:nvSpPr>
          <p:spPr>
            <a:xfrm>
              <a:off x="6196840" y="2780285"/>
              <a:ext cx="2398974" cy="1135052"/>
            </a:xfrm>
            <a:custGeom>
              <a:avLst/>
              <a:pathLst>
                <a:path w="2398974" h="1135052">
                  <a:moveTo>
                    <a:pt x="0" y="0"/>
                  </a:moveTo>
                  <a:lnTo>
                    <a:pt x="239897" y="113505"/>
                  </a:lnTo>
                  <a:lnTo>
                    <a:pt x="479794" y="227010"/>
                  </a:lnTo>
                  <a:lnTo>
                    <a:pt x="719692" y="340515"/>
                  </a:lnTo>
                  <a:lnTo>
                    <a:pt x="959589" y="454020"/>
                  </a:lnTo>
                  <a:lnTo>
                    <a:pt x="1199487" y="567526"/>
                  </a:lnTo>
                  <a:lnTo>
                    <a:pt x="1439384" y="681031"/>
                  </a:lnTo>
                  <a:lnTo>
                    <a:pt x="1679282" y="794536"/>
                  </a:lnTo>
                  <a:lnTo>
                    <a:pt x="1919179" y="908041"/>
                  </a:lnTo>
                  <a:lnTo>
                    <a:pt x="2159077" y="1021547"/>
                  </a:lnTo>
                  <a:lnTo>
                    <a:pt x="2398974" y="1135052"/>
                  </a:lnTo>
                </a:path>
              </a:pathLst>
            </a:custGeom>
            <a:ln w="13550" cap="flat">
              <a:solidFill>
                <a:srgbClr val="000000">
                  <a:alpha val="100000"/>
                </a:srgbClr>
              </a:solidFill>
              <a:prstDash val="solid"/>
              <a:round/>
            </a:ln>
          </p:spPr>
          <p:txBody>
            <a:bodyPr/>
            <a:lstStyle/>
            <a:p/>
          </p:txBody>
        </p:sp>
        <p:sp>
          <p:nvSpPr>
            <p:cNvPr id="71" name="pt71"/>
            <p:cNvSpPr/>
            <p:nvPr/>
          </p:nvSpPr>
          <p:spPr>
            <a:xfrm>
              <a:off x="6172015" y="27554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11912" y="28689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51809" y="29824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91707" y="30959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31604" y="3209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71502" y="33229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11399" y="34364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51297" y="3549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1194" y="36635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1092" y="37770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0989" y="38905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94115" y="5009470"/>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83" name="tx83"/>
            <p:cNvSpPr/>
            <p:nvPr/>
          </p:nvSpPr>
          <p:spPr>
            <a:xfrm>
              <a:off x="571733" y="4318923"/>
              <a:ext cx="2859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a:t>
              </a:r>
            </a:p>
          </p:txBody>
        </p:sp>
        <p:sp>
          <p:nvSpPr>
            <p:cNvPr id="84" name="tx84"/>
            <p:cNvSpPr/>
            <p:nvPr/>
          </p:nvSpPr>
          <p:spPr>
            <a:xfrm>
              <a:off x="508182" y="3628376"/>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a:t>
              </a:r>
            </a:p>
          </p:txBody>
        </p:sp>
        <p:sp>
          <p:nvSpPr>
            <p:cNvPr id="85" name="tx85"/>
            <p:cNvSpPr/>
            <p:nvPr/>
          </p:nvSpPr>
          <p:spPr>
            <a:xfrm>
              <a:off x="508182" y="2937829"/>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15,000</a:t>
              </a:r>
            </a:p>
          </p:txBody>
        </p:sp>
        <p:sp>
          <p:nvSpPr>
            <p:cNvPr id="86" name="tx86"/>
            <p:cNvSpPr/>
            <p:nvPr/>
          </p:nvSpPr>
          <p:spPr>
            <a:xfrm>
              <a:off x="508182" y="2247282"/>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a:t>
              </a:r>
            </a:p>
          </p:txBody>
        </p:sp>
        <p:sp>
          <p:nvSpPr>
            <p:cNvPr id="87" name="tx87"/>
            <p:cNvSpPr/>
            <p:nvPr/>
          </p:nvSpPr>
          <p:spPr>
            <a:xfrm>
              <a:off x="508182" y="1556734"/>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a:t>
              </a:r>
            </a:p>
          </p:txBody>
        </p:sp>
        <p:sp>
          <p:nvSpPr>
            <p:cNvPr id="88" name="tx88"/>
            <p:cNvSpPr/>
            <p:nvPr/>
          </p:nvSpPr>
          <p:spPr>
            <a:xfrm rot="-5400000">
              <a:off x="127873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89" name="tx89"/>
            <p:cNvSpPr/>
            <p:nvPr/>
          </p:nvSpPr>
          <p:spPr>
            <a:xfrm rot="-5400000">
              <a:off x="151863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2001</a:t>
              </a:r>
            </a:p>
          </p:txBody>
        </p:sp>
        <p:sp>
          <p:nvSpPr>
            <p:cNvPr id="90" name="tx90"/>
            <p:cNvSpPr/>
            <p:nvPr/>
          </p:nvSpPr>
          <p:spPr>
            <a:xfrm rot="-5400000">
              <a:off x="175853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2002</a:t>
              </a:r>
            </a:p>
          </p:txBody>
        </p:sp>
        <p:sp>
          <p:nvSpPr>
            <p:cNvPr id="91" name="tx91"/>
            <p:cNvSpPr/>
            <p:nvPr/>
          </p:nvSpPr>
          <p:spPr>
            <a:xfrm rot="-5400000">
              <a:off x="1998432"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2003</a:t>
              </a:r>
            </a:p>
          </p:txBody>
        </p:sp>
        <p:sp>
          <p:nvSpPr>
            <p:cNvPr id="92" name="tx92"/>
            <p:cNvSpPr/>
            <p:nvPr/>
          </p:nvSpPr>
          <p:spPr>
            <a:xfrm rot="-5400000">
              <a:off x="223832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2004</a:t>
              </a:r>
            </a:p>
          </p:txBody>
        </p:sp>
        <p:sp>
          <p:nvSpPr>
            <p:cNvPr id="93" name="tx93"/>
            <p:cNvSpPr/>
            <p:nvPr/>
          </p:nvSpPr>
          <p:spPr>
            <a:xfrm rot="-5400000">
              <a:off x="247822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94" name="tx94"/>
            <p:cNvSpPr/>
            <p:nvPr/>
          </p:nvSpPr>
          <p:spPr>
            <a:xfrm rot="-5400000">
              <a:off x="271812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2006</a:t>
              </a:r>
            </a:p>
          </p:txBody>
        </p:sp>
        <p:sp>
          <p:nvSpPr>
            <p:cNvPr id="95" name="tx95"/>
            <p:cNvSpPr/>
            <p:nvPr/>
          </p:nvSpPr>
          <p:spPr>
            <a:xfrm rot="-5400000">
              <a:off x="295802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2007</a:t>
              </a:r>
            </a:p>
          </p:txBody>
        </p:sp>
        <p:sp>
          <p:nvSpPr>
            <p:cNvPr id="96" name="tx96"/>
            <p:cNvSpPr/>
            <p:nvPr/>
          </p:nvSpPr>
          <p:spPr>
            <a:xfrm rot="-5400000">
              <a:off x="319791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2008</a:t>
              </a:r>
            </a:p>
          </p:txBody>
        </p:sp>
        <p:sp>
          <p:nvSpPr>
            <p:cNvPr id="97" name="tx97"/>
            <p:cNvSpPr/>
            <p:nvPr/>
          </p:nvSpPr>
          <p:spPr>
            <a:xfrm rot="-5400000">
              <a:off x="343781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2009</a:t>
              </a:r>
            </a:p>
          </p:txBody>
        </p:sp>
        <p:sp>
          <p:nvSpPr>
            <p:cNvPr id="98" name="tx98"/>
            <p:cNvSpPr/>
            <p:nvPr/>
          </p:nvSpPr>
          <p:spPr>
            <a:xfrm rot="-5400000">
              <a:off x="367771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99" name="tx99"/>
            <p:cNvSpPr/>
            <p:nvPr/>
          </p:nvSpPr>
          <p:spPr>
            <a:xfrm rot="-5400000">
              <a:off x="3921635" y="5355117"/>
              <a:ext cx="2322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2011</a:t>
              </a:r>
            </a:p>
          </p:txBody>
        </p:sp>
        <p:sp>
          <p:nvSpPr>
            <p:cNvPr id="100" name="tx100"/>
            <p:cNvSpPr/>
            <p:nvPr/>
          </p:nvSpPr>
          <p:spPr>
            <a:xfrm rot="-5400000">
              <a:off x="415750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2012</a:t>
              </a:r>
            </a:p>
          </p:txBody>
        </p:sp>
        <p:sp>
          <p:nvSpPr>
            <p:cNvPr id="101" name="tx101"/>
            <p:cNvSpPr/>
            <p:nvPr/>
          </p:nvSpPr>
          <p:spPr>
            <a:xfrm rot="-5400000">
              <a:off x="439740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2013</a:t>
              </a:r>
            </a:p>
          </p:txBody>
        </p:sp>
        <p:sp>
          <p:nvSpPr>
            <p:cNvPr id="102" name="tx102"/>
            <p:cNvSpPr/>
            <p:nvPr/>
          </p:nvSpPr>
          <p:spPr>
            <a:xfrm rot="-5400000">
              <a:off x="463730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2014</a:t>
              </a:r>
            </a:p>
          </p:txBody>
        </p:sp>
        <p:sp>
          <p:nvSpPr>
            <p:cNvPr id="103" name="tx103"/>
            <p:cNvSpPr/>
            <p:nvPr/>
          </p:nvSpPr>
          <p:spPr>
            <a:xfrm rot="-5400000">
              <a:off x="487720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104" name="tx104"/>
            <p:cNvSpPr/>
            <p:nvPr/>
          </p:nvSpPr>
          <p:spPr>
            <a:xfrm rot="-5400000">
              <a:off x="511709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2016</a:t>
              </a:r>
            </a:p>
          </p:txBody>
        </p:sp>
        <p:sp>
          <p:nvSpPr>
            <p:cNvPr id="105" name="tx105"/>
            <p:cNvSpPr/>
            <p:nvPr/>
          </p:nvSpPr>
          <p:spPr>
            <a:xfrm rot="-5400000">
              <a:off x="535699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2017</a:t>
              </a:r>
            </a:p>
          </p:txBody>
        </p:sp>
        <p:sp>
          <p:nvSpPr>
            <p:cNvPr id="106" name="tx106"/>
            <p:cNvSpPr/>
            <p:nvPr/>
          </p:nvSpPr>
          <p:spPr>
            <a:xfrm rot="-5400000">
              <a:off x="559689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2018</a:t>
              </a:r>
            </a:p>
          </p:txBody>
        </p:sp>
        <p:sp>
          <p:nvSpPr>
            <p:cNvPr id="107" name="tx107"/>
            <p:cNvSpPr/>
            <p:nvPr/>
          </p:nvSpPr>
          <p:spPr>
            <a:xfrm rot="-5400000">
              <a:off x="583679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108" name="tx108"/>
            <p:cNvSpPr/>
            <p:nvPr/>
          </p:nvSpPr>
          <p:spPr>
            <a:xfrm rot="-5400000">
              <a:off x="607668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2020</a:t>
              </a:r>
            </a:p>
          </p:txBody>
        </p:sp>
        <p:sp>
          <p:nvSpPr>
            <p:cNvPr id="109" name="tx109"/>
            <p:cNvSpPr/>
            <p:nvPr/>
          </p:nvSpPr>
          <p:spPr>
            <a:xfrm rot="-5400000">
              <a:off x="631658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2021</a:t>
              </a:r>
            </a:p>
          </p:txBody>
        </p:sp>
        <p:sp>
          <p:nvSpPr>
            <p:cNvPr id="110" name="tx110"/>
            <p:cNvSpPr/>
            <p:nvPr/>
          </p:nvSpPr>
          <p:spPr>
            <a:xfrm rot="-5400000">
              <a:off x="655648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2022</a:t>
              </a:r>
            </a:p>
          </p:txBody>
        </p:sp>
        <p:sp>
          <p:nvSpPr>
            <p:cNvPr id="111" name="tx111"/>
            <p:cNvSpPr/>
            <p:nvPr/>
          </p:nvSpPr>
          <p:spPr>
            <a:xfrm rot="-5400000">
              <a:off x="679638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2023</a:t>
              </a:r>
            </a:p>
          </p:txBody>
        </p:sp>
        <p:sp>
          <p:nvSpPr>
            <p:cNvPr id="112" name="tx112"/>
            <p:cNvSpPr/>
            <p:nvPr/>
          </p:nvSpPr>
          <p:spPr>
            <a:xfrm rot="-5400000">
              <a:off x="703627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113" name="tx113"/>
            <p:cNvSpPr/>
            <p:nvPr/>
          </p:nvSpPr>
          <p:spPr>
            <a:xfrm rot="-5400000">
              <a:off x="727617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14" name="tx114"/>
            <p:cNvSpPr/>
            <p:nvPr/>
          </p:nvSpPr>
          <p:spPr>
            <a:xfrm rot="-5400000">
              <a:off x="727617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15" name="tx115"/>
            <p:cNvSpPr/>
            <p:nvPr/>
          </p:nvSpPr>
          <p:spPr>
            <a:xfrm rot="-5400000">
              <a:off x="847566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2030</a:t>
              </a:r>
            </a:p>
          </p:txBody>
        </p:sp>
        <p:sp>
          <p:nvSpPr>
            <p:cNvPr id="116" name="tx116"/>
            <p:cNvSpPr/>
            <p:nvPr/>
          </p:nvSpPr>
          <p:spPr>
            <a:xfrm rot="-5400000">
              <a:off x="-239158" y="3353900"/>
              <a:ext cx="12661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 children</a:t>
              </a:r>
            </a:p>
          </p:txBody>
        </p:sp>
        <p:sp>
          <p:nvSpPr>
            <p:cNvPr id="117" name="rc117"/>
            <p:cNvSpPr/>
            <p:nvPr/>
          </p:nvSpPr>
          <p:spPr>
            <a:xfrm>
              <a:off x="3660946" y="5900012"/>
              <a:ext cx="201456" cy="201456"/>
            </a:xfrm>
            <a:prstGeom prst="rect">
              <a:avLst/>
            </a:prstGeom>
            <a:solidFill>
              <a:srgbClr val="0058AB">
                <a:alpha val="100000"/>
              </a:srgbClr>
            </a:solidFill>
          </p:spPr>
          <p:txBody>
            <a:bodyPr/>
            <a:lstStyle/>
            <a:p/>
          </p:txBody>
        </p:sp>
        <p:sp>
          <p:nvSpPr>
            <p:cNvPr id="118" name="rc118"/>
            <p:cNvSpPr/>
            <p:nvPr/>
          </p:nvSpPr>
          <p:spPr>
            <a:xfrm>
              <a:off x="4563191" y="5900012"/>
              <a:ext cx="201456" cy="201456"/>
            </a:xfrm>
            <a:prstGeom prst="rect">
              <a:avLst/>
            </a:prstGeom>
            <a:solidFill>
              <a:srgbClr val="69DBFF">
                <a:alpha val="100000"/>
              </a:srgbClr>
            </a:solidFill>
          </p:spPr>
          <p:txBody>
            <a:bodyPr/>
            <a:lstStyle/>
            <a:p/>
          </p:txBody>
        </p:sp>
        <p:sp>
          <p:nvSpPr>
            <p:cNvPr id="119" name="tx119"/>
            <p:cNvSpPr/>
            <p:nvPr/>
          </p:nvSpPr>
          <p:spPr>
            <a:xfrm>
              <a:off x="394099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20" name="tx120"/>
            <p:cNvSpPr/>
            <p:nvPr/>
          </p:nvSpPr>
          <p:spPr>
            <a:xfrm>
              <a:off x="484323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21" name="tx121"/>
            <p:cNvSpPr/>
            <p:nvPr/>
          </p:nvSpPr>
          <p:spPr>
            <a:xfrm>
              <a:off x="1821551" y="1368037"/>
              <a:ext cx="63516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Saudi Arabia</a:t>
              </a:r>
            </a:p>
          </p:txBody>
        </p:sp>
        <p:sp>
          <p:nvSpPr>
            <p:cNvPr id="122" name="tx122"/>
            <p:cNvSpPr/>
            <p:nvPr/>
          </p:nvSpPr>
          <p:spPr>
            <a:xfrm>
              <a:off x="4912427" y="624964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21201" y="6370347"/>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1095" y="6491048"/>
              <a:ext cx="7053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9% lower than (ie. the country had achieved)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9% below the annual IA2030 goal, bringing the 2030 goal within reach if progress is sustained.</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Saudi Arabia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7613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129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497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8662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4455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813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1820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388810"/>
              <a:ext cx="239877" cy="918914"/>
            </a:xfrm>
            <a:prstGeom prst="rect">
              <a:avLst/>
            </a:prstGeom>
            <a:solidFill>
              <a:srgbClr val="80BD41">
                <a:alpha val="100000"/>
              </a:srgbClr>
            </a:solidFill>
          </p:spPr>
          <p:txBody>
            <a:bodyPr/>
            <a:lstStyle/>
            <a:p/>
          </p:txBody>
        </p:sp>
        <p:sp>
          <p:nvSpPr>
            <p:cNvPr id="25" name="rc25"/>
            <p:cNvSpPr/>
            <p:nvPr/>
          </p:nvSpPr>
          <p:spPr>
            <a:xfrm>
              <a:off x="1296454" y="3340443"/>
              <a:ext cx="239877" cy="48367"/>
            </a:xfrm>
            <a:prstGeom prst="rect">
              <a:avLst/>
            </a:prstGeom>
            <a:solidFill>
              <a:srgbClr val="1CABE2">
                <a:alpha val="100000"/>
              </a:srgbClr>
            </a:solidFill>
          </p:spPr>
          <p:txBody>
            <a:bodyPr/>
            <a:lstStyle/>
            <a:p/>
          </p:txBody>
        </p:sp>
        <p:sp>
          <p:nvSpPr>
            <p:cNvPr id="26" name="rc26"/>
            <p:cNvSpPr/>
            <p:nvPr/>
          </p:nvSpPr>
          <p:spPr>
            <a:xfrm>
              <a:off x="1562984" y="3370065"/>
              <a:ext cx="239877" cy="937659"/>
            </a:xfrm>
            <a:prstGeom prst="rect">
              <a:avLst/>
            </a:prstGeom>
            <a:solidFill>
              <a:srgbClr val="80BD41">
                <a:alpha val="100000"/>
              </a:srgbClr>
            </a:solidFill>
          </p:spPr>
          <p:txBody>
            <a:bodyPr/>
            <a:lstStyle/>
            <a:p/>
          </p:txBody>
        </p:sp>
        <p:sp>
          <p:nvSpPr>
            <p:cNvPr id="27" name="rc27"/>
            <p:cNvSpPr/>
            <p:nvPr/>
          </p:nvSpPr>
          <p:spPr>
            <a:xfrm>
              <a:off x="1562984" y="3360603"/>
              <a:ext cx="239877" cy="9461"/>
            </a:xfrm>
            <a:prstGeom prst="rect">
              <a:avLst/>
            </a:prstGeom>
            <a:solidFill>
              <a:srgbClr val="1CABE2">
                <a:alpha val="100000"/>
              </a:srgbClr>
            </a:solidFill>
          </p:spPr>
          <p:txBody>
            <a:bodyPr/>
            <a:lstStyle/>
            <a:p/>
          </p:txBody>
        </p:sp>
        <p:sp>
          <p:nvSpPr>
            <p:cNvPr id="28" name="rc28"/>
            <p:cNvSpPr/>
            <p:nvPr/>
          </p:nvSpPr>
          <p:spPr>
            <a:xfrm>
              <a:off x="1829515" y="3407954"/>
              <a:ext cx="239877" cy="899770"/>
            </a:xfrm>
            <a:prstGeom prst="rect">
              <a:avLst/>
            </a:prstGeom>
            <a:solidFill>
              <a:srgbClr val="80BD41">
                <a:alpha val="100000"/>
              </a:srgbClr>
            </a:solidFill>
          </p:spPr>
          <p:txBody>
            <a:bodyPr/>
            <a:lstStyle/>
            <a:p/>
          </p:txBody>
        </p:sp>
        <p:sp>
          <p:nvSpPr>
            <p:cNvPr id="29" name="rc29"/>
            <p:cNvSpPr/>
            <p:nvPr/>
          </p:nvSpPr>
          <p:spPr>
            <a:xfrm>
              <a:off x="1829515" y="3380123"/>
              <a:ext cx="239877" cy="27831"/>
            </a:xfrm>
            <a:prstGeom prst="rect">
              <a:avLst/>
            </a:prstGeom>
            <a:solidFill>
              <a:srgbClr val="1CABE2">
                <a:alpha val="100000"/>
              </a:srgbClr>
            </a:solidFill>
          </p:spPr>
          <p:txBody>
            <a:bodyPr/>
            <a:lstStyle/>
            <a:p/>
          </p:txBody>
        </p:sp>
        <p:sp>
          <p:nvSpPr>
            <p:cNvPr id="30" name="rc30"/>
            <p:cNvSpPr/>
            <p:nvPr/>
          </p:nvSpPr>
          <p:spPr>
            <a:xfrm>
              <a:off x="2096045" y="3430502"/>
              <a:ext cx="239877" cy="877222"/>
            </a:xfrm>
            <a:prstGeom prst="rect">
              <a:avLst/>
            </a:prstGeom>
            <a:solidFill>
              <a:srgbClr val="80BD41">
                <a:alpha val="100000"/>
              </a:srgbClr>
            </a:solidFill>
          </p:spPr>
          <p:txBody>
            <a:bodyPr/>
            <a:lstStyle/>
            <a:p/>
          </p:txBody>
        </p:sp>
        <p:sp>
          <p:nvSpPr>
            <p:cNvPr id="31" name="rc31"/>
            <p:cNvSpPr/>
            <p:nvPr/>
          </p:nvSpPr>
          <p:spPr>
            <a:xfrm>
              <a:off x="2096045" y="3393939"/>
              <a:ext cx="239877" cy="36562"/>
            </a:xfrm>
            <a:prstGeom prst="rect">
              <a:avLst/>
            </a:prstGeom>
            <a:solidFill>
              <a:srgbClr val="1CABE2">
                <a:alpha val="100000"/>
              </a:srgbClr>
            </a:solidFill>
          </p:spPr>
          <p:txBody>
            <a:bodyPr/>
            <a:lstStyle/>
            <a:p/>
          </p:txBody>
        </p:sp>
        <p:sp>
          <p:nvSpPr>
            <p:cNvPr id="32" name="rc32"/>
            <p:cNvSpPr/>
            <p:nvPr/>
          </p:nvSpPr>
          <p:spPr>
            <a:xfrm>
              <a:off x="2362575" y="3430922"/>
              <a:ext cx="239877" cy="876802"/>
            </a:xfrm>
            <a:prstGeom prst="rect">
              <a:avLst/>
            </a:prstGeom>
            <a:solidFill>
              <a:srgbClr val="80BD41">
                <a:alpha val="100000"/>
              </a:srgbClr>
            </a:solidFill>
          </p:spPr>
          <p:txBody>
            <a:bodyPr/>
            <a:lstStyle/>
            <a:p/>
          </p:txBody>
        </p:sp>
        <p:sp>
          <p:nvSpPr>
            <p:cNvPr id="33" name="rc33"/>
            <p:cNvSpPr/>
            <p:nvPr/>
          </p:nvSpPr>
          <p:spPr>
            <a:xfrm>
              <a:off x="2362575" y="3394381"/>
              <a:ext cx="239877" cy="36540"/>
            </a:xfrm>
            <a:prstGeom prst="rect">
              <a:avLst/>
            </a:prstGeom>
            <a:solidFill>
              <a:srgbClr val="1CABE2">
                <a:alpha val="100000"/>
              </a:srgbClr>
            </a:solidFill>
          </p:spPr>
          <p:txBody>
            <a:bodyPr/>
            <a:lstStyle/>
            <a:p/>
          </p:txBody>
        </p:sp>
        <p:sp>
          <p:nvSpPr>
            <p:cNvPr id="34" name="rc34"/>
            <p:cNvSpPr/>
            <p:nvPr/>
          </p:nvSpPr>
          <p:spPr>
            <a:xfrm>
              <a:off x="2629106" y="3390247"/>
              <a:ext cx="239877" cy="917477"/>
            </a:xfrm>
            <a:prstGeom prst="rect">
              <a:avLst/>
            </a:prstGeom>
            <a:solidFill>
              <a:srgbClr val="80BD41">
                <a:alpha val="100000"/>
              </a:srgbClr>
            </a:solidFill>
          </p:spPr>
          <p:txBody>
            <a:bodyPr/>
            <a:lstStyle/>
            <a:p/>
          </p:txBody>
        </p:sp>
        <p:sp>
          <p:nvSpPr>
            <p:cNvPr id="35" name="rc35"/>
            <p:cNvSpPr/>
            <p:nvPr/>
          </p:nvSpPr>
          <p:spPr>
            <a:xfrm>
              <a:off x="2629106" y="3361863"/>
              <a:ext cx="239877" cy="28383"/>
            </a:xfrm>
            <a:prstGeom prst="rect">
              <a:avLst/>
            </a:prstGeom>
            <a:solidFill>
              <a:srgbClr val="1CABE2">
                <a:alpha val="100000"/>
              </a:srgbClr>
            </a:solidFill>
          </p:spPr>
          <p:txBody>
            <a:bodyPr/>
            <a:lstStyle/>
            <a:p/>
          </p:txBody>
        </p:sp>
        <p:sp>
          <p:nvSpPr>
            <p:cNvPr id="36" name="rc36"/>
            <p:cNvSpPr/>
            <p:nvPr/>
          </p:nvSpPr>
          <p:spPr>
            <a:xfrm>
              <a:off x="2895636" y="3336331"/>
              <a:ext cx="239877" cy="971393"/>
            </a:xfrm>
            <a:prstGeom prst="rect">
              <a:avLst/>
            </a:prstGeom>
            <a:solidFill>
              <a:srgbClr val="80BD41">
                <a:alpha val="100000"/>
              </a:srgbClr>
            </a:solidFill>
          </p:spPr>
          <p:txBody>
            <a:bodyPr/>
            <a:lstStyle/>
            <a:p/>
          </p:txBody>
        </p:sp>
        <p:sp>
          <p:nvSpPr>
            <p:cNvPr id="37" name="rc37"/>
            <p:cNvSpPr/>
            <p:nvPr/>
          </p:nvSpPr>
          <p:spPr>
            <a:xfrm>
              <a:off x="2895636" y="3306290"/>
              <a:ext cx="239877" cy="30041"/>
            </a:xfrm>
            <a:prstGeom prst="rect">
              <a:avLst/>
            </a:prstGeom>
            <a:solidFill>
              <a:srgbClr val="1CABE2">
                <a:alpha val="100000"/>
              </a:srgbClr>
            </a:solidFill>
          </p:spPr>
          <p:txBody>
            <a:bodyPr/>
            <a:lstStyle/>
            <a:p/>
          </p:txBody>
        </p:sp>
        <p:sp>
          <p:nvSpPr>
            <p:cNvPr id="38" name="rc38"/>
            <p:cNvSpPr/>
            <p:nvPr/>
          </p:nvSpPr>
          <p:spPr>
            <a:xfrm>
              <a:off x="3162166" y="3276469"/>
              <a:ext cx="239877" cy="1031255"/>
            </a:xfrm>
            <a:prstGeom prst="rect">
              <a:avLst/>
            </a:prstGeom>
            <a:solidFill>
              <a:srgbClr val="80BD41">
                <a:alpha val="100000"/>
              </a:srgbClr>
            </a:solidFill>
          </p:spPr>
          <p:txBody>
            <a:bodyPr/>
            <a:lstStyle/>
            <a:p/>
          </p:txBody>
        </p:sp>
        <p:sp>
          <p:nvSpPr>
            <p:cNvPr id="39" name="rc39"/>
            <p:cNvSpPr/>
            <p:nvPr/>
          </p:nvSpPr>
          <p:spPr>
            <a:xfrm>
              <a:off x="3162166" y="3244570"/>
              <a:ext cx="239877" cy="31898"/>
            </a:xfrm>
            <a:prstGeom prst="rect">
              <a:avLst/>
            </a:prstGeom>
            <a:solidFill>
              <a:srgbClr val="1CABE2">
                <a:alpha val="100000"/>
              </a:srgbClr>
            </a:solidFill>
          </p:spPr>
          <p:txBody>
            <a:bodyPr/>
            <a:lstStyle/>
            <a:p/>
          </p:txBody>
        </p:sp>
        <p:sp>
          <p:nvSpPr>
            <p:cNvPr id="40" name="rc40"/>
            <p:cNvSpPr/>
            <p:nvPr/>
          </p:nvSpPr>
          <p:spPr>
            <a:xfrm>
              <a:off x="3428696" y="3243111"/>
              <a:ext cx="239877" cy="1064613"/>
            </a:xfrm>
            <a:prstGeom prst="rect">
              <a:avLst/>
            </a:prstGeom>
            <a:solidFill>
              <a:srgbClr val="80BD41">
                <a:alpha val="100000"/>
              </a:srgbClr>
            </a:solidFill>
          </p:spPr>
          <p:txBody>
            <a:bodyPr/>
            <a:lstStyle/>
            <a:p/>
          </p:txBody>
        </p:sp>
        <p:sp>
          <p:nvSpPr>
            <p:cNvPr id="41" name="rc41"/>
            <p:cNvSpPr/>
            <p:nvPr/>
          </p:nvSpPr>
          <p:spPr>
            <a:xfrm>
              <a:off x="3428696" y="3221381"/>
              <a:ext cx="239877" cy="21729"/>
            </a:xfrm>
            <a:prstGeom prst="rect">
              <a:avLst/>
            </a:prstGeom>
            <a:solidFill>
              <a:srgbClr val="1CABE2">
                <a:alpha val="100000"/>
              </a:srgbClr>
            </a:solidFill>
          </p:spPr>
          <p:txBody>
            <a:bodyPr/>
            <a:lstStyle/>
            <a:p/>
          </p:txBody>
        </p:sp>
        <p:sp>
          <p:nvSpPr>
            <p:cNvPr id="42" name="rc42"/>
            <p:cNvSpPr/>
            <p:nvPr/>
          </p:nvSpPr>
          <p:spPr>
            <a:xfrm>
              <a:off x="3695227" y="3226620"/>
              <a:ext cx="239877" cy="1081103"/>
            </a:xfrm>
            <a:prstGeom prst="rect">
              <a:avLst/>
            </a:prstGeom>
            <a:solidFill>
              <a:srgbClr val="80BD41">
                <a:alpha val="100000"/>
              </a:srgbClr>
            </a:solidFill>
          </p:spPr>
          <p:txBody>
            <a:bodyPr/>
            <a:lstStyle/>
            <a:p/>
          </p:txBody>
        </p:sp>
        <p:sp>
          <p:nvSpPr>
            <p:cNvPr id="43" name="rc43"/>
            <p:cNvSpPr/>
            <p:nvPr/>
          </p:nvSpPr>
          <p:spPr>
            <a:xfrm>
              <a:off x="3695227" y="3204559"/>
              <a:ext cx="239877" cy="22061"/>
            </a:xfrm>
            <a:prstGeom prst="rect">
              <a:avLst/>
            </a:prstGeom>
            <a:solidFill>
              <a:srgbClr val="1CABE2">
                <a:alpha val="100000"/>
              </a:srgbClr>
            </a:solidFill>
          </p:spPr>
          <p:txBody>
            <a:bodyPr/>
            <a:lstStyle/>
            <a:p/>
          </p:txBody>
        </p:sp>
        <p:sp>
          <p:nvSpPr>
            <p:cNvPr id="44" name="rc44"/>
            <p:cNvSpPr/>
            <p:nvPr/>
          </p:nvSpPr>
          <p:spPr>
            <a:xfrm>
              <a:off x="3961757" y="3220431"/>
              <a:ext cx="239877" cy="1087293"/>
            </a:xfrm>
            <a:prstGeom prst="rect">
              <a:avLst/>
            </a:prstGeom>
            <a:solidFill>
              <a:srgbClr val="80BD41">
                <a:alpha val="100000"/>
              </a:srgbClr>
            </a:solidFill>
          </p:spPr>
          <p:txBody>
            <a:bodyPr/>
            <a:lstStyle/>
            <a:p/>
          </p:txBody>
        </p:sp>
        <p:sp>
          <p:nvSpPr>
            <p:cNvPr id="45" name="rc45"/>
            <p:cNvSpPr/>
            <p:nvPr/>
          </p:nvSpPr>
          <p:spPr>
            <a:xfrm>
              <a:off x="3961757" y="3198237"/>
              <a:ext cx="239877" cy="22194"/>
            </a:xfrm>
            <a:prstGeom prst="rect">
              <a:avLst/>
            </a:prstGeom>
            <a:solidFill>
              <a:srgbClr val="1CABE2">
                <a:alpha val="100000"/>
              </a:srgbClr>
            </a:solidFill>
          </p:spPr>
          <p:txBody>
            <a:bodyPr/>
            <a:lstStyle/>
            <a:p/>
          </p:txBody>
        </p:sp>
        <p:sp>
          <p:nvSpPr>
            <p:cNvPr id="46" name="rc46"/>
            <p:cNvSpPr/>
            <p:nvPr/>
          </p:nvSpPr>
          <p:spPr>
            <a:xfrm>
              <a:off x="4228287" y="3156169"/>
              <a:ext cx="239877" cy="1151554"/>
            </a:xfrm>
            <a:prstGeom prst="rect">
              <a:avLst/>
            </a:prstGeom>
            <a:solidFill>
              <a:srgbClr val="80BD41">
                <a:alpha val="100000"/>
              </a:srgbClr>
            </a:solidFill>
          </p:spPr>
          <p:txBody>
            <a:bodyPr/>
            <a:lstStyle/>
            <a:p/>
          </p:txBody>
        </p:sp>
        <p:sp>
          <p:nvSpPr>
            <p:cNvPr id="47" name="rc47"/>
            <p:cNvSpPr/>
            <p:nvPr/>
          </p:nvSpPr>
          <p:spPr>
            <a:xfrm>
              <a:off x="4228287" y="3144542"/>
              <a:ext cx="239877" cy="11627"/>
            </a:xfrm>
            <a:prstGeom prst="rect">
              <a:avLst/>
            </a:prstGeom>
            <a:solidFill>
              <a:srgbClr val="1CABE2">
                <a:alpha val="100000"/>
              </a:srgbClr>
            </a:solidFill>
          </p:spPr>
          <p:txBody>
            <a:bodyPr/>
            <a:lstStyle/>
            <a:p/>
          </p:txBody>
        </p:sp>
        <p:sp>
          <p:nvSpPr>
            <p:cNvPr id="48" name="rc48"/>
            <p:cNvSpPr/>
            <p:nvPr/>
          </p:nvSpPr>
          <p:spPr>
            <a:xfrm>
              <a:off x="4494818" y="3121795"/>
              <a:ext cx="239877" cy="1185929"/>
            </a:xfrm>
            <a:prstGeom prst="rect">
              <a:avLst/>
            </a:prstGeom>
            <a:solidFill>
              <a:srgbClr val="80BD41">
                <a:alpha val="100000"/>
              </a:srgbClr>
            </a:solidFill>
          </p:spPr>
          <p:txBody>
            <a:bodyPr/>
            <a:lstStyle/>
            <a:p/>
          </p:txBody>
        </p:sp>
        <p:sp>
          <p:nvSpPr>
            <p:cNvPr id="49" name="rc49"/>
            <p:cNvSpPr/>
            <p:nvPr/>
          </p:nvSpPr>
          <p:spPr>
            <a:xfrm>
              <a:off x="4494818" y="3097589"/>
              <a:ext cx="239877" cy="24205"/>
            </a:xfrm>
            <a:prstGeom prst="rect">
              <a:avLst/>
            </a:prstGeom>
            <a:solidFill>
              <a:srgbClr val="1CABE2">
                <a:alpha val="100000"/>
              </a:srgbClr>
            </a:solidFill>
          </p:spPr>
          <p:txBody>
            <a:bodyPr/>
            <a:lstStyle/>
            <a:p/>
          </p:txBody>
        </p:sp>
        <p:sp>
          <p:nvSpPr>
            <p:cNvPr id="50" name="rc50"/>
            <p:cNvSpPr/>
            <p:nvPr/>
          </p:nvSpPr>
          <p:spPr>
            <a:xfrm>
              <a:off x="4761348" y="3119629"/>
              <a:ext cx="239877" cy="1188095"/>
            </a:xfrm>
            <a:prstGeom prst="rect">
              <a:avLst/>
            </a:prstGeom>
            <a:solidFill>
              <a:srgbClr val="80BD41">
                <a:alpha val="100000"/>
              </a:srgbClr>
            </a:solidFill>
          </p:spPr>
          <p:txBody>
            <a:bodyPr/>
            <a:lstStyle/>
            <a:p/>
          </p:txBody>
        </p:sp>
        <p:sp>
          <p:nvSpPr>
            <p:cNvPr id="51" name="rc51"/>
            <p:cNvSpPr/>
            <p:nvPr/>
          </p:nvSpPr>
          <p:spPr>
            <a:xfrm>
              <a:off x="4761348" y="3095379"/>
              <a:ext cx="239877" cy="24250"/>
            </a:xfrm>
            <a:prstGeom prst="rect">
              <a:avLst/>
            </a:prstGeom>
            <a:solidFill>
              <a:srgbClr val="1CABE2">
                <a:alpha val="100000"/>
              </a:srgbClr>
            </a:solidFill>
          </p:spPr>
          <p:txBody>
            <a:bodyPr/>
            <a:lstStyle/>
            <a:p/>
          </p:txBody>
        </p:sp>
        <p:sp>
          <p:nvSpPr>
            <p:cNvPr id="52" name="rc52"/>
            <p:cNvSpPr/>
            <p:nvPr/>
          </p:nvSpPr>
          <p:spPr>
            <a:xfrm>
              <a:off x="5027878" y="3058440"/>
              <a:ext cx="239877" cy="1249284"/>
            </a:xfrm>
            <a:prstGeom prst="rect">
              <a:avLst/>
            </a:prstGeom>
            <a:solidFill>
              <a:srgbClr val="80BD41">
                <a:alpha val="100000"/>
              </a:srgbClr>
            </a:solidFill>
          </p:spPr>
          <p:txBody>
            <a:bodyPr/>
            <a:lstStyle/>
            <a:p/>
          </p:txBody>
        </p:sp>
        <p:sp>
          <p:nvSpPr>
            <p:cNvPr id="53" name="rc53"/>
            <p:cNvSpPr/>
            <p:nvPr/>
          </p:nvSpPr>
          <p:spPr>
            <a:xfrm>
              <a:off x="5027878" y="3045817"/>
              <a:ext cx="239877" cy="12622"/>
            </a:xfrm>
            <a:prstGeom prst="rect">
              <a:avLst/>
            </a:prstGeom>
            <a:solidFill>
              <a:srgbClr val="1CABE2">
                <a:alpha val="100000"/>
              </a:srgbClr>
            </a:solidFill>
          </p:spPr>
          <p:txBody>
            <a:bodyPr/>
            <a:lstStyle/>
            <a:p/>
          </p:txBody>
        </p:sp>
        <p:sp>
          <p:nvSpPr>
            <p:cNvPr id="54" name="rc54"/>
            <p:cNvSpPr/>
            <p:nvPr/>
          </p:nvSpPr>
          <p:spPr>
            <a:xfrm>
              <a:off x="5294409" y="3055831"/>
              <a:ext cx="239877" cy="1251893"/>
            </a:xfrm>
            <a:prstGeom prst="rect">
              <a:avLst/>
            </a:prstGeom>
            <a:solidFill>
              <a:srgbClr val="80BD41">
                <a:alpha val="100000"/>
              </a:srgbClr>
            </a:solidFill>
          </p:spPr>
          <p:txBody>
            <a:bodyPr/>
            <a:lstStyle/>
            <a:p/>
          </p:txBody>
        </p:sp>
        <p:sp>
          <p:nvSpPr>
            <p:cNvPr id="55" name="rc55"/>
            <p:cNvSpPr/>
            <p:nvPr/>
          </p:nvSpPr>
          <p:spPr>
            <a:xfrm>
              <a:off x="5294409" y="3030277"/>
              <a:ext cx="239877" cy="25554"/>
            </a:xfrm>
            <a:prstGeom prst="rect">
              <a:avLst/>
            </a:prstGeom>
            <a:solidFill>
              <a:srgbClr val="1CABE2">
                <a:alpha val="100000"/>
              </a:srgbClr>
            </a:solidFill>
          </p:spPr>
          <p:txBody>
            <a:bodyPr/>
            <a:lstStyle/>
            <a:p/>
          </p:txBody>
        </p:sp>
        <p:sp>
          <p:nvSpPr>
            <p:cNvPr id="56" name="rc56"/>
            <p:cNvSpPr/>
            <p:nvPr/>
          </p:nvSpPr>
          <p:spPr>
            <a:xfrm>
              <a:off x="5560939" y="3014560"/>
              <a:ext cx="239877" cy="1293164"/>
            </a:xfrm>
            <a:prstGeom prst="rect">
              <a:avLst/>
            </a:prstGeom>
            <a:solidFill>
              <a:srgbClr val="80BD41">
                <a:alpha val="100000"/>
              </a:srgbClr>
            </a:solidFill>
          </p:spPr>
          <p:txBody>
            <a:bodyPr/>
            <a:lstStyle/>
            <a:p/>
          </p:txBody>
        </p:sp>
        <p:sp>
          <p:nvSpPr>
            <p:cNvPr id="57" name="rc57"/>
            <p:cNvSpPr/>
            <p:nvPr/>
          </p:nvSpPr>
          <p:spPr>
            <a:xfrm>
              <a:off x="5560939" y="2988166"/>
              <a:ext cx="239877" cy="26394"/>
            </a:xfrm>
            <a:prstGeom prst="rect">
              <a:avLst/>
            </a:prstGeom>
            <a:solidFill>
              <a:srgbClr val="1CABE2">
                <a:alpha val="100000"/>
              </a:srgbClr>
            </a:solidFill>
          </p:spPr>
          <p:txBody>
            <a:bodyPr/>
            <a:lstStyle/>
            <a:p/>
          </p:txBody>
        </p:sp>
        <p:sp>
          <p:nvSpPr>
            <p:cNvPr id="58" name="rc58"/>
            <p:cNvSpPr/>
            <p:nvPr/>
          </p:nvSpPr>
          <p:spPr>
            <a:xfrm>
              <a:off x="5827469" y="2980031"/>
              <a:ext cx="239877" cy="1327693"/>
            </a:xfrm>
            <a:prstGeom prst="rect">
              <a:avLst/>
            </a:prstGeom>
            <a:solidFill>
              <a:srgbClr val="80BD41">
                <a:alpha val="100000"/>
              </a:srgbClr>
            </a:solidFill>
          </p:spPr>
          <p:txBody>
            <a:bodyPr/>
            <a:lstStyle/>
            <a:p/>
          </p:txBody>
        </p:sp>
        <p:sp>
          <p:nvSpPr>
            <p:cNvPr id="59" name="rc59"/>
            <p:cNvSpPr/>
            <p:nvPr/>
          </p:nvSpPr>
          <p:spPr>
            <a:xfrm>
              <a:off x="5827469" y="2966613"/>
              <a:ext cx="239877" cy="13418"/>
            </a:xfrm>
            <a:prstGeom prst="rect">
              <a:avLst/>
            </a:prstGeom>
            <a:solidFill>
              <a:srgbClr val="1CABE2">
                <a:alpha val="100000"/>
              </a:srgbClr>
            </a:solidFill>
          </p:spPr>
          <p:txBody>
            <a:bodyPr/>
            <a:lstStyle/>
            <a:p/>
          </p:txBody>
        </p:sp>
        <p:sp>
          <p:nvSpPr>
            <p:cNvPr id="60" name="rc60"/>
            <p:cNvSpPr/>
            <p:nvPr/>
          </p:nvSpPr>
          <p:spPr>
            <a:xfrm>
              <a:off x="6094000" y="3042767"/>
              <a:ext cx="239877" cy="1264957"/>
            </a:xfrm>
            <a:prstGeom prst="rect">
              <a:avLst/>
            </a:prstGeom>
            <a:solidFill>
              <a:srgbClr val="80BD41">
                <a:alpha val="100000"/>
              </a:srgbClr>
            </a:solidFill>
          </p:spPr>
          <p:txBody>
            <a:bodyPr/>
            <a:lstStyle/>
            <a:p/>
          </p:txBody>
        </p:sp>
        <p:sp>
          <p:nvSpPr>
            <p:cNvPr id="61" name="rc61"/>
            <p:cNvSpPr/>
            <p:nvPr/>
          </p:nvSpPr>
          <p:spPr>
            <a:xfrm>
              <a:off x="6094000" y="2990067"/>
              <a:ext cx="239877" cy="52700"/>
            </a:xfrm>
            <a:prstGeom prst="rect">
              <a:avLst/>
            </a:prstGeom>
            <a:solidFill>
              <a:srgbClr val="1CABE2">
                <a:alpha val="100000"/>
              </a:srgbClr>
            </a:solidFill>
          </p:spPr>
          <p:txBody>
            <a:bodyPr/>
            <a:lstStyle/>
            <a:p/>
          </p:txBody>
        </p:sp>
        <p:sp>
          <p:nvSpPr>
            <p:cNvPr id="62" name="rc62"/>
            <p:cNvSpPr/>
            <p:nvPr/>
          </p:nvSpPr>
          <p:spPr>
            <a:xfrm>
              <a:off x="6360530" y="3132848"/>
              <a:ext cx="239877" cy="1174876"/>
            </a:xfrm>
            <a:prstGeom prst="rect">
              <a:avLst/>
            </a:prstGeom>
            <a:solidFill>
              <a:srgbClr val="80BD41">
                <a:alpha val="100000"/>
              </a:srgbClr>
            </a:solidFill>
          </p:spPr>
          <p:txBody>
            <a:bodyPr/>
            <a:lstStyle/>
            <a:p/>
          </p:txBody>
        </p:sp>
        <p:sp>
          <p:nvSpPr>
            <p:cNvPr id="63" name="rc63"/>
            <p:cNvSpPr/>
            <p:nvPr/>
          </p:nvSpPr>
          <p:spPr>
            <a:xfrm>
              <a:off x="6360530" y="3096506"/>
              <a:ext cx="239877" cy="36341"/>
            </a:xfrm>
            <a:prstGeom prst="rect">
              <a:avLst/>
            </a:prstGeom>
            <a:solidFill>
              <a:srgbClr val="1CABE2">
                <a:alpha val="100000"/>
              </a:srgbClr>
            </a:solidFill>
          </p:spPr>
          <p:txBody>
            <a:bodyPr/>
            <a:lstStyle/>
            <a:p/>
          </p:txBody>
        </p:sp>
        <p:sp>
          <p:nvSpPr>
            <p:cNvPr id="64" name="rc64"/>
            <p:cNvSpPr/>
            <p:nvPr/>
          </p:nvSpPr>
          <p:spPr>
            <a:xfrm>
              <a:off x="6627060" y="3219569"/>
              <a:ext cx="239877" cy="1088155"/>
            </a:xfrm>
            <a:prstGeom prst="rect">
              <a:avLst/>
            </a:prstGeom>
            <a:solidFill>
              <a:srgbClr val="80BD41">
                <a:alpha val="100000"/>
              </a:srgbClr>
            </a:solidFill>
          </p:spPr>
          <p:txBody>
            <a:bodyPr/>
            <a:lstStyle/>
            <a:p/>
          </p:txBody>
        </p:sp>
        <p:sp>
          <p:nvSpPr>
            <p:cNvPr id="65" name="rc65"/>
            <p:cNvSpPr/>
            <p:nvPr/>
          </p:nvSpPr>
          <p:spPr>
            <a:xfrm>
              <a:off x="6627060" y="3174230"/>
              <a:ext cx="239877" cy="45338"/>
            </a:xfrm>
            <a:prstGeom prst="rect">
              <a:avLst/>
            </a:prstGeom>
            <a:solidFill>
              <a:srgbClr val="1CABE2">
                <a:alpha val="100000"/>
              </a:srgbClr>
            </a:solidFill>
          </p:spPr>
          <p:txBody>
            <a:bodyPr/>
            <a:lstStyle/>
            <a:p/>
          </p:txBody>
        </p:sp>
        <p:sp>
          <p:nvSpPr>
            <p:cNvPr id="66" name="rc66"/>
            <p:cNvSpPr/>
            <p:nvPr/>
          </p:nvSpPr>
          <p:spPr>
            <a:xfrm>
              <a:off x="6893590" y="3244592"/>
              <a:ext cx="239877" cy="1063131"/>
            </a:xfrm>
            <a:prstGeom prst="rect">
              <a:avLst/>
            </a:prstGeom>
            <a:solidFill>
              <a:srgbClr val="80BD41">
                <a:alpha val="100000"/>
              </a:srgbClr>
            </a:solidFill>
          </p:spPr>
          <p:txBody>
            <a:bodyPr/>
            <a:lstStyle/>
            <a:p/>
          </p:txBody>
        </p:sp>
        <p:sp>
          <p:nvSpPr>
            <p:cNvPr id="67" name="rc67"/>
            <p:cNvSpPr/>
            <p:nvPr/>
          </p:nvSpPr>
          <p:spPr>
            <a:xfrm>
              <a:off x="6893590" y="3211721"/>
              <a:ext cx="239877" cy="32871"/>
            </a:xfrm>
            <a:prstGeom prst="rect">
              <a:avLst/>
            </a:prstGeom>
            <a:solidFill>
              <a:srgbClr val="1CABE2">
                <a:alpha val="100000"/>
              </a:srgbClr>
            </a:solidFill>
          </p:spPr>
          <p:txBody>
            <a:bodyPr/>
            <a:lstStyle/>
            <a:p/>
          </p:txBody>
        </p:sp>
        <p:sp>
          <p:nvSpPr>
            <p:cNvPr id="68" name="rc68"/>
            <p:cNvSpPr/>
            <p:nvPr/>
          </p:nvSpPr>
          <p:spPr>
            <a:xfrm>
              <a:off x="7160121" y="3251887"/>
              <a:ext cx="239877" cy="1055837"/>
            </a:xfrm>
            <a:prstGeom prst="rect">
              <a:avLst/>
            </a:prstGeom>
            <a:solidFill>
              <a:srgbClr val="80BD41">
                <a:alpha val="100000"/>
              </a:srgbClr>
            </a:solidFill>
          </p:spPr>
          <p:txBody>
            <a:bodyPr/>
            <a:lstStyle/>
            <a:p/>
          </p:txBody>
        </p:sp>
        <p:sp>
          <p:nvSpPr>
            <p:cNvPr id="69" name="rc69"/>
            <p:cNvSpPr/>
            <p:nvPr/>
          </p:nvSpPr>
          <p:spPr>
            <a:xfrm>
              <a:off x="7160121" y="3230334"/>
              <a:ext cx="239877" cy="21553"/>
            </a:xfrm>
            <a:prstGeom prst="rect">
              <a:avLst/>
            </a:prstGeom>
            <a:solidFill>
              <a:srgbClr val="1CABE2">
                <a:alpha val="100000"/>
              </a:srgbClr>
            </a:solidFill>
          </p:spPr>
          <p:txBody>
            <a:bodyPr/>
            <a:lstStyle/>
            <a:p/>
          </p:txBody>
        </p:sp>
        <p:sp>
          <p:nvSpPr>
            <p:cNvPr id="70" name="rc70"/>
            <p:cNvSpPr/>
            <p:nvPr/>
          </p:nvSpPr>
          <p:spPr>
            <a:xfrm>
              <a:off x="7426651" y="3141977"/>
              <a:ext cx="239877" cy="1165746"/>
            </a:xfrm>
            <a:prstGeom prst="rect">
              <a:avLst/>
            </a:prstGeom>
            <a:solidFill>
              <a:srgbClr val="80BD41">
                <a:alpha val="100000"/>
              </a:srgbClr>
            </a:solidFill>
          </p:spPr>
          <p:txBody>
            <a:bodyPr/>
            <a:lstStyle/>
            <a:p/>
          </p:txBody>
        </p:sp>
        <p:sp>
          <p:nvSpPr>
            <p:cNvPr id="71" name="rc71"/>
            <p:cNvSpPr/>
            <p:nvPr/>
          </p:nvSpPr>
          <p:spPr>
            <a:xfrm>
              <a:off x="7426651" y="3105923"/>
              <a:ext cx="239877" cy="36054"/>
            </a:xfrm>
            <a:prstGeom prst="rect">
              <a:avLst/>
            </a:prstGeom>
            <a:solidFill>
              <a:srgbClr val="1CABE2">
                <a:alpha val="100000"/>
              </a:srgbClr>
            </a:solidFill>
          </p:spPr>
          <p:txBody>
            <a:bodyPr/>
            <a:lstStyle/>
            <a:p/>
          </p:txBody>
        </p:sp>
        <p:sp>
          <p:nvSpPr>
            <p:cNvPr id="72" name="rc72"/>
            <p:cNvSpPr/>
            <p:nvPr/>
          </p:nvSpPr>
          <p:spPr>
            <a:xfrm>
              <a:off x="7693181" y="3112732"/>
              <a:ext cx="239877" cy="1194992"/>
            </a:xfrm>
            <a:prstGeom prst="rect">
              <a:avLst/>
            </a:prstGeom>
            <a:solidFill>
              <a:srgbClr val="80BD41">
                <a:alpha val="100000"/>
              </a:srgbClr>
            </a:solidFill>
          </p:spPr>
          <p:txBody>
            <a:bodyPr/>
            <a:lstStyle/>
            <a:p/>
          </p:txBody>
        </p:sp>
        <p:sp>
          <p:nvSpPr>
            <p:cNvPr id="73" name="rc73"/>
            <p:cNvSpPr/>
            <p:nvPr/>
          </p:nvSpPr>
          <p:spPr>
            <a:xfrm>
              <a:off x="7693181" y="3075771"/>
              <a:ext cx="239877" cy="36960"/>
            </a:xfrm>
            <a:prstGeom prst="rect">
              <a:avLst/>
            </a:prstGeom>
            <a:solidFill>
              <a:srgbClr val="1CABE2">
                <a:alpha val="100000"/>
              </a:srgbClr>
            </a:solidFill>
          </p:spPr>
          <p:txBody>
            <a:bodyPr/>
            <a:lstStyle/>
            <a:p/>
          </p:txBody>
        </p:sp>
        <p:sp>
          <p:nvSpPr>
            <p:cNvPr id="74" name="rc74"/>
            <p:cNvSpPr/>
            <p:nvPr/>
          </p:nvSpPr>
          <p:spPr>
            <a:xfrm>
              <a:off x="7959712" y="3090139"/>
              <a:ext cx="239877" cy="1217584"/>
            </a:xfrm>
            <a:prstGeom prst="rect">
              <a:avLst/>
            </a:prstGeom>
            <a:solidFill>
              <a:srgbClr val="80BD41">
                <a:alpha val="100000"/>
              </a:srgbClr>
            </a:solidFill>
          </p:spPr>
          <p:txBody>
            <a:bodyPr/>
            <a:lstStyle/>
            <a:p/>
          </p:txBody>
        </p:sp>
        <p:sp>
          <p:nvSpPr>
            <p:cNvPr id="75" name="rc75"/>
            <p:cNvSpPr/>
            <p:nvPr/>
          </p:nvSpPr>
          <p:spPr>
            <a:xfrm>
              <a:off x="7959712" y="3065293"/>
              <a:ext cx="239877" cy="24846"/>
            </a:xfrm>
            <a:prstGeom prst="rect">
              <a:avLst/>
            </a:prstGeom>
            <a:solidFill>
              <a:srgbClr val="1CABE2">
                <a:alpha val="100000"/>
              </a:srgbClr>
            </a:solidFill>
          </p:spPr>
          <p:txBody>
            <a:bodyPr/>
            <a:lstStyle/>
            <a:p/>
          </p:txBody>
        </p:sp>
        <p:sp>
          <p:nvSpPr>
            <p:cNvPr id="76" name="pl76"/>
            <p:cNvSpPr/>
            <p:nvPr/>
          </p:nvSpPr>
          <p:spPr>
            <a:xfrm>
              <a:off x="1416393" y="2094897"/>
              <a:ext cx="6663257" cy="89407"/>
            </a:xfrm>
            <a:custGeom>
              <a:avLst/>
              <a:pathLst>
                <a:path w="6663257" h="89407">
                  <a:moveTo>
                    <a:pt x="0" y="89407"/>
                  </a:moveTo>
                  <a:lnTo>
                    <a:pt x="266530" y="0"/>
                  </a:lnTo>
                  <a:lnTo>
                    <a:pt x="533060" y="44703"/>
                  </a:lnTo>
                  <a:lnTo>
                    <a:pt x="799590" y="67055"/>
                  </a:lnTo>
                  <a:lnTo>
                    <a:pt x="1066121" y="67055"/>
                  </a:lnTo>
                  <a:lnTo>
                    <a:pt x="1332651" y="44703"/>
                  </a:lnTo>
                  <a:lnTo>
                    <a:pt x="1599181" y="44703"/>
                  </a:lnTo>
                  <a:lnTo>
                    <a:pt x="1865712" y="44703"/>
                  </a:lnTo>
                  <a:lnTo>
                    <a:pt x="2132242" y="22351"/>
                  </a:lnTo>
                  <a:lnTo>
                    <a:pt x="2398772" y="22351"/>
                  </a:lnTo>
                  <a:lnTo>
                    <a:pt x="2665303" y="22351"/>
                  </a:lnTo>
                  <a:lnTo>
                    <a:pt x="2931833" y="0"/>
                  </a:lnTo>
                  <a:lnTo>
                    <a:pt x="3198363" y="22351"/>
                  </a:lnTo>
                  <a:lnTo>
                    <a:pt x="3464893" y="22351"/>
                  </a:lnTo>
                  <a:lnTo>
                    <a:pt x="3731424" y="0"/>
                  </a:lnTo>
                  <a:lnTo>
                    <a:pt x="3997954" y="22351"/>
                  </a:lnTo>
                  <a:lnTo>
                    <a:pt x="4264484" y="22351"/>
                  </a:lnTo>
                  <a:lnTo>
                    <a:pt x="4531015" y="0"/>
                  </a:lnTo>
                  <a:lnTo>
                    <a:pt x="4797545" y="67055"/>
                  </a:lnTo>
                  <a:lnTo>
                    <a:pt x="5064075" y="44703"/>
                  </a:lnTo>
                  <a:lnTo>
                    <a:pt x="5330606" y="67055"/>
                  </a:lnTo>
                  <a:lnTo>
                    <a:pt x="5597136" y="44703"/>
                  </a:lnTo>
                  <a:lnTo>
                    <a:pt x="5863666" y="22351"/>
                  </a:lnTo>
                  <a:lnTo>
                    <a:pt x="6130197" y="44703"/>
                  </a:lnTo>
                  <a:lnTo>
                    <a:pt x="6396727" y="44703"/>
                  </a:lnTo>
                  <a:lnTo>
                    <a:pt x="6663257" y="22351"/>
                  </a:lnTo>
                </a:path>
              </a:pathLst>
            </a:custGeom>
            <a:ln w="27101" cap="flat">
              <a:solidFill>
                <a:srgbClr val="0058AB">
                  <a:alpha val="100000"/>
                </a:srgbClr>
              </a:solidFill>
              <a:prstDash val="solid"/>
              <a:round/>
            </a:ln>
          </p:spPr>
          <p:txBody>
            <a:bodyPr/>
            <a:lstStyle/>
            <a:p/>
          </p:txBody>
        </p:sp>
        <p:sp>
          <p:nvSpPr>
            <p:cNvPr id="77" name="tx77"/>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78" name="tx78"/>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79" name="tx79"/>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0" name="tx80"/>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1" name="tx81"/>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2" name="tx82"/>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3" name="tx83"/>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4" name="tx84"/>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5" name="tx85"/>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6" name="tx86"/>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7" name="tx87"/>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8" name="tx88"/>
            <p:cNvSpPr/>
            <p:nvPr/>
          </p:nvSpPr>
          <p:spPr>
            <a:xfrm>
              <a:off x="1298938" y="3206048"/>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437.6</a:t>
              </a:r>
            </a:p>
          </p:txBody>
        </p:sp>
        <p:sp>
          <p:nvSpPr>
            <p:cNvPr id="89" name="tx89"/>
            <p:cNvSpPr/>
            <p:nvPr/>
          </p:nvSpPr>
          <p:spPr>
            <a:xfrm>
              <a:off x="2631590" y="3227469"/>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427.9</a:t>
              </a:r>
            </a:p>
          </p:txBody>
        </p:sp>
        <p:sp>
          <p:nvSpPr>
            <p:cNvPr id="90" name="tx90"/>
            <p:cNvSpPr/>
            <p:nvPr/>
          </p:nvSpPr>
          <p:spPr>
            <a:xfrm>
              <a:off x="3964241" y="3063820"/>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501.9</a:t>
              </a:r>
            </a:p>
          </p:txBody>
        </p:sp>
        <p:sp>
          <p:nvSpPr>
            <p:cNvPr id="91" name="tx91"/>
            <p:cNvSpPr/>
            <p:nvPr/>
          </p:nvSpPr>
          <p:spPr>
            <a:xfrm>
              <a:off x="5296893" y="2895860"/>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577.9</a:t>
              </a:r>
            </a:p>
          </p:txBody>
        </p:sp>
        <p:sp>
          <p:nvSpPr>
            <p:cNvPr id="92" name="tx92"/>
            <p:cNvSpPr/>
            <p:nvPr/>
          </p:nvSpPr>
          <p:spPr>
            <a:xfrm>
              <a:off x="6363014" y="2962111"/>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547.9</a:t>
              </a:r>
            </a:p>
          </p:txBody>
        </p:sp>
        <p:sp>
          <p:nvSpPr>
            <p:cNvPr id="93" name="tx93"/>
            <p:cNvSpPr/>
            <p:nvPr/>
          </p:nvSpPr>
          <p:spPr>
            <a:xfrm>
              <a:off x="6629544" y="3039813"/>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512.8</a:t>
              </a:r>
            </a:p>
          </p:txBody>
        </p:sp>
        <p:sp>
          <p:nvSpPr>
            <p:cNvPr id="94" name="tx94"/>
            <p:cNvSpPr/>
            <p:nvPr/>
          </p:nvSpPr>
          <p:spPr>
            <a:xfrm>
              <a:off x="6896074" y="307730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495.8</a:t>
              </a:r>
            </a:p>
          </p:txBody>
        </p:sp>
        <p:sp>
          <p:nvSpPr>
            <p:cNvPr id="95" name="tx95"/>
            <p:cNvSpPr/>
            <p:nvPr/>
          </p:nvSpPr>
          <p:spPr>
            <a:xfrm>
              <a:off x="7162605" y="3095917"/>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487.4</a:t>
              </a:r>
            </a:p>
          </p:txBody>
        </p:sp>
        <p:sp>
          <p:nvSpPr>
            <p:cNvPr id="96" name="tx96"/>
            <p:cNvSpPr/>
            <p:nvPr/>
          </p:nvSpPr>
          <p:spPr>
            <a:xfrm>
              <a:off x="7429135" y="2971506"/>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543.7</a:t>
              </a:r>
            </a:p>
          </p:txBody>
        </p:sp>
        <p:sp>
          <p:nvSpPr>
            <p:cNvPr id="97" name="tx97"/>
            <p:cNvSpPr/>
            <p:nvPr/>
          </p:nvSpPr>
          <p:spPr>
            <a:xfrm>
              <a:off x="7695665" y="294135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557.3</a:t>
              </a:r>
            </a:p>
          </p:txBody>
        </p:sp>
        <p:sp>
          <p:nvSpPr>
            <p:cNvPr id="98" name="tx98"/>
            <p:cNvSpPr/>
            <p:nvPr/>
          </p:nvSpPr>
          <p:spPr>
            <a:xfrm>
              <a:off x="8001332" y="2930876"/>
              <a:ext cx="156636"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562</a:t>
              </a:r>
            </a:p>
          </p:txBody>
        </p:sp>
        <p:sp>
          <p:nvSpPr>
            <p:cNvPr id="99" name="pl99"/>
            <p:cNvSpPr/>
            <p:nvPr/>
          </p:nvSpPr>
          <p:spPr>
            <a:xfrm>
              <a:off x="1416393" y="2072545"/>
              <a:ext cx="0" cy="111758"/>
            </a:xfrm>
            <a:custGeom>
              <a:avLst/>
              <a:pathLst>
                <a:path w="0" h="111758">
                  <a:moveTo>
                    <a:pt x="0" y="1117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9044"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96"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47"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468"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6999" y="2072545"/>
              <a:ext cx="0" cy="89407"/>
            </a:xfrm>
            <a:custGeom>
              <a:avLst/>
              <a:pathLst>
                <a:path w="0" h="89407">
                  <a:moveTo>
                    <a:pt x="0" y="894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529"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059"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590"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120"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650"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938" y="3814663"/>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415.7</a:t>
              </a:r>
            </a:p>
          </p:txBody>
        </p:sp>
        <p:sp>
          <p:nvSpPr>
            <p:cNvPr id="111" name="tx111"/>
            <p:cNvSpPr/>
            <p:nvPr/>
          </p:nvSpPr>
          <p:spPr>
            <a:xfrm>
              <a:off x="1325044" y="333102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21.9</a:t>
              </a:r>
            </a:p>
          </p:txBody>
        </p:sp>
        <p:sp>
          <p:nvSpPr>
            <p:cNvPr id="112" name="tx112"/>
            <p:cNvSpPr/>
            <p:nvPr/>
          </p:nvSpPr>
          <p:spPr>
            <a:xfrm>
              <a:off x="2670726" y="3815382"/>
              <a:ext cx="156636"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415</a:t>
              </a:r>
            </a:p>
          </p:txBody>
        </p:sp>
        <p:sp>
          <p:nvSpPr>
            <p:cNvPr id="113" name="tx113"/>
            <p:cNvSpPr/>
            <p:nvPr/>
          </p:nvSpPr>
          <p:spPr>
            <a:xfrm>
              <a:off x="2657696" y="334245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12.8</a:t>
              </a:r>
            </a:p>
          </p:txBody>
        </p:sp>
        <p:sp>
          <p:nvSpPr>
            <p:cNvPr id="114" name="tx114"/>
            <p:cNvSpPr/>
            <p:nvPr/>
          </p:nvSpPr>
          <p:spPr>
            <a:xfrm>
              <a:off x="3964241" y="3730473"/>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491.9</a:t>
              </a:r>
            </a:p>
          </p:txBody>
        </p:sp>
        <p:sp>
          <p:nvSpPr>
            <p:cNvPr id="115" name="tx115"/>
            <p:cNvSpPr/>
            <p:nvPr/>
          </p:nvSpPr>
          <p:spPr>
            <a:xfrm>
              <a:off x="4029483" y="3175730"/>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10</a:t>
              </a:r>
            </a:p>
          </p:txBody>
        </p:sp>
        <p:sp>
          <p:nvSpPr>
            <p:cNvPr id="116" name="tx116"/>
            <p:cNvSpPr/>
            <p:nvPr/>
          </p:nvSpPr>
          <p:spPr>
            <a:xfrm>
              <a:off x="5296893" y="364817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566.3</a:t>
              </a:r>
            </a:p>
          </p:txBody>
        </p:sp>
        <p:sp>
          <p:nvSpPr>
            <p:cNvPr id="117" name="tx117"/>
            <p:cNvSpPr/>
            <p:nvPr/>
          </p:nvSpPr>
          <p:spPr>
            <a:xfrm>
              <a:off x="5326473" y="3009450"/>
              <a:ext cx="17574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11.6</a:t>
              </a:r>
            </a:p>
          </p:txBody>
        </p:sp>
        <p:sp>
          <p:nvSpPr>
            <p:cNvPr id="118" name="tx118"/>
            <p:cNvSpPr/>
            <p:nvPr/>
          </p:nvSpPr>
          <p:spPr>
            <a:xfrm>
              <a:off x="6363014" y="3686682"/>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531.5</a:t>
              </a:r>
            </a:p>
          </p:txBody>
        </p:sp>
        <p:sp>
          <p:nvSpPr>
            <p:cNvPr id="119" name="tx119"/>
            <p:cNvSpPr/>
            <p:nvPr/>
          </p:nvSpPr>
          <p:spPr>
            <a:xfrm>
              <a:off x="6389120" y="308107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16.4</a:t>
              </a:r>
            </a:p>
          </p:txBody>
        </p:sp>
        <p:sp>
          <p:nvSpPr>
            <p:cNvPr id="120" name="tx120"/>
            <p:cNvSpPr/>
            <p:nvPr/>
          </p:nvSpPr>
          <p:spPr>
            <a:xfrm>
              <a:off x="6629544" y="3730042"/>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492.2</a:t>
              </a:r>
            </a:p>
          </p:txBody>
        </p:sp>
        <p:sp>
          <p:nvSpPr>
            <p:cNvPr id="121" name="tx121"/>
            <p:cNvSpPr/>
            <p:nvPr/>
          </p:nvSpPr>
          <p:spPr>
            <a:xfrm>
              <a:off x="6655650" y="316329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20.5</a:t>
              </a:r>
            </a:p>
          </p:txBody>
        </p:sp>
        <p:sp>
          <p:nvSpPr>
            <p:cNvPr id="122" name="tx122"/>
            <p:cNvSpPr/>
            <p:nvPr/>
          </p:nvSpPr>
          <p:spPr>
            <a:xfrm>
              <a:off x="6896074" y="374255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480.9</a:t>
              </a:r>
            </a:p>
          </p:txBody>
        </p:sp>
        <p:sp>
          <p:nvSpPr>
            <p:cNvPr id="123" name="tx123"/>
            <p:cNvSpPr/>
            <p:nvPr/>
          </p:nvSpPr>
          <p:spPr>
            <a:xfrm>
              <a:off x="6922181" y="319455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14.9</a:t>
              </a:r>
            </a:p>
          </p:txBody>
        </p:sp>
        <p:sp>
          <p:nvSpPr>
            <p:cNvPr id="124" name="tx124"/>
            <p:cNvSpPr/>
            <p:nvPr/>
          </p:nvSpPr>
          <p:spPr>
            <a:xfrm>
              <a:off x="7162605" y="3746202"/>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477.6</a:t>
              </a:r>
            </a:p>
          </p:txBody>
        </p:sp>
        <p:sp>
          <p:nvSpPr>
            <p:cNvPr id="125" name="tx125"/>
            <p:cNvSpPr/>
            <p:nvPr/>
          </p:nvSpPr>
          <p:spPr>
            <a:xfrm>
              <a:off x="7214817" y="320750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9.8</a:t>
              </a:r>
            </a:p>
          </p:txBody>
        </p:sp>
        <p:sp>
          <p:nvSpPr>
            <p:cNvPr id="126" name="tx126"/>
            <p:cNvSpPr/>
            <p:nvPr/>
          </p:nvSpPr>
          <p:spPr>
            <a:xfrm>
              <a:off x="7429135" y="3691247"/>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527.4</a:t>
              </a:r>
            </a:p>
          </p:txBody>
        </p:sp>
        <p:sp>
          <p:nvSpPr>
            <p:cNvPr id="127" name="tx127"/>
            <p:cNvSpPr/>
            <p:nvPr/>
          </p:nvSpPr>
          <p:spPr>
            <a:xfrm>
              <a:off x="7455241" y="309034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16.3</a:t>
              </a:r>
            </a:p>
          </p:txBody>
        </p:sp>
        <p:sp>
          <p:nvSpPr>
            <p:cNvPr id="128" name="tx128"/>
            <p:cNvSpPr/>
            <p:nvPr/>
          </p:nvSpPr>
          <p:spPr>
            <a:xfrm>
              <a:off x="7695665" y="367662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540.6</a:t>
              </a:r>
            </a:p>
          </p:txBody>
        </p:sp>
        <p:sp>
          <p:nvSpPr>
            <p:cNvPr id="129" name="tx129"/>
            <p:cNvSpPr/>
            <p:nvPr/>
          </p:nvSpPr>
          <p:spPr>
            <a:xfrm>
              <a:off x="7721771" y="306064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16.7</a:t>
              </a:r>
            </a:p>
          </p:txBody>
        </p:sp>
        <p:sp>
          <p:nvSpPr>
            <p:cNvPr id="130" name="tx130"/>
            <p:cNvSpPr/>
            <p:nvPr/>
          </p:nvSpPr>
          <p:spPr>
            <a:xfrm>
              <a:off x="7962196" y="3665328"/>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550.8</a:t>
              </a:r>
            </a:p>
          </p:txBody>
        </p:sp>
        <p:sp>
          <p:nvSpPr>
            <p:cNvPr id="131" name="tx131"/>
            <p:cNvSpPr/>
            <p:nvPr/>
          </p:nvSpPr>
          <p:spPr>
            <a:xfrm>
              <a:off x="7991776" y="3044112"/>
              <a:ext cx="17574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11.2</a:t>
              </a:r>
            </a:p>
          </p:txBody>
        </p:sp>
        <p:sp>
          <p:nvSpPr>
            <p:cNvPr id="132" name="tx132"/>
            <p:cNvSpPr/>
            <p:nvPr/>
          </p:nvSpPr>
          <p:spPr>
            <a:xfrm>
              <a:off x="810943"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3" name="tx133"/>
            <p:cNvSpPr/>
            <p:nvPr/>
          </p:nvSpPr>
          <p:spPr>
            <a:xfrm>
              <a:off x="655495" y="359453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a:t>
              </a:r>
            </a:p>
          </p:txBody>
        </p:sp>
        <p:sp>
          <p:nvSpPr>
            <p:cNvPr id="134" name="tx134"/>
            <p:cNvSpPr/>
            <p:nvPr/>
          </p:nvSpPr>
          <p:spPr>
            <a:xfrm>
              <a:off x="655495" y="293136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a:t>
              </a:r>
            </a:p>
          </p:txBody>
        </p:sp>
        <p:sp>
          <p:nvSpPr>
            <p:cNvPr id="135" name="tx135"/>
            <p:cNvSpPr/>
            <p:nvPr/>
          </p:nvSpPr>
          <p:spPr>
            <a:xfrm>
              <a:off x="655495" y="2268189"/>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900</a:t>
              </a:r>
            </a:p>
          </p:txBody>
        </p:sp>
        <p:sp>
          <p:nvSpPr>
            <p:cNvPr id="136" name="tx136"/>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266724" y="3084238"/>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53" name="tx153"/>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4" name="pl154"/>
            <p:cNvSpPr/>
            <p:nvPr/>
          </p:nvSpPr>
          <p:spPr>
            <a:xfrm>
              <a:off x="2536487"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03586" y="5231348"/>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56" name="rc156"/>
            <p:cNvSpPr/>
            <p:nvPr/>
          </p:nvSpPr>
          <p:spPr>
            <a:xfrm>
              <a:off x="4061761" y="5180638"/>
              <a:ext cx="201456" cy="201456"/>
            </a:xfrm>
            <a:prstGeom prst="rect">
              <a:avLst/>
            </a:prstGeom>
            <a:solidFill>
              <a:srgbClr val="1CABE2">
                <a:alpha val="100000"/>
              </a:srgbClr>
            </a:solidFill>
          </p:spPr>
          <p:txBody>
            <a:bodyPr/>
            <a:lstStyle/>
            <a:p/>
          </p:txBody>
        </p:sp>
        <p:sp>
          <p:nvSpPr>
            <p:cNvPr id="157" name="rc157"/>
            <p:cNvSpPr/>
            <p:nvPr/>
          </p:nvSpPr>
          <p:spPr>
            <a:xfrm>
              <a:off x="6020412" y="5180638"/>
              <a:ext cx="201456" cy="201456"/>
            </a:xfrm>
            <a:prstGeom prst="rect">
              <a:avLst/>
            </a:prstGeom>
            <a:solidFill>
              <a:srgbClr val="80BD41">
                <a:alpha val="100000"/>
              </a:srgbClr>
            </a:solidFill>
          </p:spPr>
          <p:txBody>
            <a:bodyPr/>
            <a:lstStyle/>
            <a:p/>
          </p:txBody>
        </p:sp>
        <p:sp>
          <p:nvSpPr>
            <p:cNvPr id="158" name="tx158"/>
            <p:cNvSpPr/>
            <p:nvPr/>
          </p:nvSpPr>
          <p:spPr>
            <a:xfrm>
              <a:off x="4341806" y="5231348"/>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9" name="tx159"/>
            <p:cNvSpPr/>
            <p:nvPr/>
          </p:nvSpPr>
          <p:spPr>
            <a:xfrm>
              <a:off x="6300457"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0" name="tx160"/>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297" y="1618677"/>
              <a:ext cx="18443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Saudi Arabia, 2000-2025</a:t>
              </a:r>
            </a:p>
          </p:txBody>
        </p:sp>
        <p:sp>
          <p:nvSpPr>
            <p:cNvPr id="162" name="pl162"/>
            <p:cNvSpPr/>
            <p:nvPr/>
          </p:nvSpPr>
          <p:spPr>
            <a:xfrm>
              <a:off x="2466195"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05678"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45161"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3593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75419"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14902"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454" y="5954836"/>
              <a:ext cx="6216941" cy="129081"/>
            </a:xfrm>
            <a:prstGeom prst="rect">
              <a:avLst/>
            </a:prstGeom>
            <a:solidFill>
              <a:srgbClr val="80BD41">
                <a:alpha val="100000"/>
              </a:srgbClr>
            </a:solidFill>
          </p:spPr>
          <p:txBody>
            <a:bodyPr/>
            <a:lstStyle/>
            <a:p/>
          </p:txBody>
        </p:sp>
        <p:sp>
          <p:nvSpPr>
            <p:cNvPr id="173" name="rc173"/>
            <p:cNvSpPr/>
            <p:nvPr/>
          </p:nvSpPr>
          <p:spPr>
            <a:xfrm>
              <a:off x="7513395" y="5954836"/>
              <a:ext cx="192305" cy="129081"/>
            </a:xfrm>
            <a:prstGeom prst="rect">
              <a:avLst/>
            </a:prstGeom>
            <a:solidFill>
              <a:srgbClr val="1CABE2">
                <a:alpha val="100000"/>
              </a:srgbClr>
            </a:solidFill>
          </p:spPr>
          <p:txBody>
            <a:bodyPr/>
            <a:lstStyle/>
            <a:p/>
          </p:txBody>
        </p:sp>
        <p:sp>
          <p:nvSpPr>
            <p:cNvPr id="174" name="rc174"/>
            <p:cNvSpPr/>
            <p:nvPr/>
          </p:nvSpPr>
          <p:spPr>
            <a:xfrm>
              <a:off x="1296454" y="5793484"/>
              <a:ext cx="6323387" cy="129081"/>
            </a:xfrm>
            <a:prstGeom prst="rect">
              <a:avLst/>
            </a:prstGeom>
            <a:solidFill>
              <a:srgbClr val="80BD41">
                <a:alpha val="100000"/>
              </a:srgbClr>
            </a:solidFill>
          </p:spPr>
          <p:txBody>
            <a:bodyPr/>
            <a:lstStyle/>
            <a:p/>
          </p:txBody>
        </p:sp>
        <p:sp>
          <p:nvSpPr>
            <p:cNvPr id="175" name="rc175"/>
            <p:cNvSpPr/>
            <p:nvPr/>
          </p:nvSpPr>
          <p:spPr>
            <a:xfrm>
              <a:off x="7619842" y="5793484"/>
              <a:ext cx="195580" cy="129081"/>
            </a:xfrm>
            <a:prstGeom prst="rect">
              <a:avLst/>
            </a:prstGeom>
            <a:solidFill>
              <a:srgbClr val="1CABE2">
                <a:alpha val="100000"/>
              </a:srgbClr>
            </a:solidFill>
          </p:spPr>
          <p:txBody>
            <a:bodyPr/>
            <a:lstStyle/>
            <a:p/>
          </p:txBody>
        </p:sp>
        <p:sp>
          <p:nvSpPr>
            <p:cNvPr id="176" name="rc176"/>
            <p:cNvSpPr/>
            <p:nvPr/>
          </p:nvSpPr>
          <p:spPr>
            <a:xfrm>
              <a:off x="1296454" y="5632132"/>
              <a:ext cx="6442935" cy="129081"/>
            </a:xfrm>
            <a:prstGeom prst="rect">
              <a:avLst/>
            </a:prstGeom>
            <a:solidFill>
              <a:srgbClr val="80BD41">
                <a:alpha val="100000"/>
              </a:srgbClr>
            </a:solidFill>
          </p:spPr>
          <p:txBody>
            <a:bodyPr/>
            <a:lstStyle/>
            <a:p/>
          </p:txBody>
        </p:sp>
        <p:sp>
          <p:nvSpPr>
            <p:cNvPr id="177" name="rc177"/>
            <p:cNvSpPr/>
            <p:nvPr/>
          </p:nvSpPr>
          <p:spPr>
            <a:xfrm>
              <a:off x="7739389" y="5632132"/>
              <a:ext cx="131478" cy="129081"/>
            </a:xfrm>
            <a:prstGeom prst="rect">
              <a:avLst/>
            </a:prstGeom>
            <a:solidFill>
              <a:srgbClr val="1CABE2">
                <a:alpha val="100000"/>
              </a:srgbClr>
            </a:solidFill>
          </p:spPr>
          <p:txBody>
            <a:bodyPr/>
            <a:lstStyle/>
            <a:p/>
          </p:txBody>
        </p:sp>
        <p:sp>
          <p:nvSpPr>
            <p:cNvPr id="178" name="tx178"/>
            <p:cNvSpPr/>
            <p:nvPr/>
          </p:nvSpPr>
          <p:spPr>
            <a:xfrm>
              <a:off x="7881611" y="5978045"/>
              <a:ext cx="28885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547.9</a:t>
              </a:r>
            </a:p>
          </p:txBody>
        </p:sp>
        <p:sp>
          <p:nvSpPr>
            <p:cNvPr id="179" name="tx179"/>
            <p:cNvSpPr/>
            <p:nvPr/>
          </p:nvSpPr>
          <p:spPr>
            <a:xfrm>
              <a:off x="7996941" y="5816694"/>
              <a:ext cx="28885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557.3</a:t>
              </a:r>
            </a:p>
          </p:txBody>
        </p:sp>
        <p:sp>
          <p:nvSpPr>
            <p:cNvPr id="180" name="tx180"/>
            <p:cNvSpPr/>
            <p:nvPr/>
          </p:nvSpPr>
          <p:spPr>
            <a:xfrm>
              <a:off x="8103303" y="5655342"/>
              <a:ext cx="1925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562</a:t>
              </a:r>
            </a:p>
          </p:txBody>
        </p:sp>
        <p:sp>
          <p:nvSpPr>
            <p:cNvPr id="181" name="tx181"/>
            <p:cNvSpPr/>
            <p:nvPr/>
          </p:nvSpPr>
          <p:spPr>
            <a:xfrm>
              <a:off x="4269365" y="598056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531.5</a:t>
              </a:r>
            </a:p>
          </p:txBody>
        </p:sp>
        <p:sp>
          <p:nvSpPr>
            <p:cNvPr id="182" name="tx182"/>
            <p:cNvSpPr/>
            <p:nvPr/>
          </p:nvSpPr>
          <p:spPr>
            <a:xfrm>
              <a:off x="7504118"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16.4</a:t>
              </a:r>
            </a:p>
          </p:txBody>
        </p:sp>
        <p:sp>
          <p:nvSpPr>
            <p:cNvPr id="183" name="tx183"/>
            <p:cNvSpPr/>
            <p:nvPr/>
          </p:nvSpPr>
          <p:spPr>
            <a:xfrm>
              <a:off x="4322588" y="581920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540.6</a:t>
              </a:r>
            </a:p>
          </p:txBody>
        </p:sp>
        <p:sp>
          <p:nvSpPr>
            <p:cNvPr id="184" name="tx184"/>
            <p:cNvSpPr/>
            <p:nvPr/>
          </p:nvSpPr>
          <p:spPr>
            <a:xfrm>
              <a:off x="7612202"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16.7</a:t>
              </a:r>
            </a:p>
          </p:txBody>
        </p:sp>
        <p:sp>
          <p:nvSpPr>
            <p:cNvPr id="185" name="tx185"/>
            <p:cNvSpPr/>
            <p:nvPr/>
          </p:nvSpPr>
          <p:spPr>
            <a:xfrm>
              <a:off x="4382362" y="565785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550.8</a:t>
              </a:r>
            </a:p>
          </p:txBody>
        </p:sp>
        <p:sp>
          <p:nvSpPr>
            <p:cNvPr id="186" name="tx186"/>
            <p:cNvSpPr/>
            <p:nvPr/>
          </p:nvSpPr>
          <p:spPr>
            <a:xfrm>
              <a:off x="7703722" y="565785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87" name="tx187"/>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8" name="tx188"/>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9" name="tx189"/>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0" name="tx190"/>
            <p:cNvSpPr/>
            <p:nvPr/>
          </p:nvSpPr>
          <p:spPr>
            <a:xfrm>
              <a:off x="1257592" y="617881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91" name="tx191"/>
            <p:cNvSpPr/>
            <p:nvPr/>
          </p:nvSpPr>
          <p:spPr>
            <a:xfrm>
              <a:off x="3519351" y="617881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a:t>
              </a:r>
            </a:p>
          </p:txBody>
        </p:sp>
        <p:sp>
          <p:nvSpPr>
            <p:cNvPr id="192" name="tx192"/>
            <p:cNvSpPr/>
            <p:nvPr/>
          </p:nvSpPr>
          <p:spPr>
            <a:xfrm>
              <a:off x="5858833" y="617881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a:t>
              </a:r>
            </a:p>
          </p:txBody>
        </p:sp>
        <p:sp>
          <p:nvSpPr>
            <p:cNvPr id="193" name="tx193"/>
            <p:cNvSpPr/>
            <p:nvPr/>
          </p:nvSpPr>
          <p:spPr>
            <a:xfrm>
              <a:off x="8198316" y="617881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a:t>
              </a:r>
            </a:p>
          </p:txBody>
        </p:sp>
        <p:sp>
          <p:nvSpPr>
            <p:cNvPr id="194" name="tx194"/>
            <p:cNvSpPr/>
            <p:nvPr/>
          </p:nvSpPr>
          <p:spPr>
            <a:xfrm>
              <a:off x="4017782" y="6343091"/>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95" name="tx195"/>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(98%) was relatively constant within 1% compared to 2019 (97%).
The number of children vaccinated with DTP1 increased 4%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1916293"/>
              <a:ext cx="3397157" cy="65606"/>
            </a:xfrm>
            <a:custGeom>
              <a:avLst/>
              <a:pathLst>
                <a:path w="3397157" h="65606">
                  <a:moveTo>
                    <a:pt x="0" y="65606"/>
                  </a:moveTo>
                  <a:lnTo>
                    <a:pt x="135886" y="21868"/>
                  </a:lnTo>
                  <a:lnTo>
                    <a:pt x="271772" y="65606"/>
                  </a:lnTo>
                  <a:lnTo>
                    <a:pt x="407658" y="65606"/>
                  </a:lnTo>
                  <a:lnTo>
                    <a:pt x="543545" y="43737"/>
                  </a:lnTo>
                  <a:lnTo>
                    <a:pt x="679431" y="43737"/>
                  </a:lnTo>
                  <a:lnTo>
                    <a:pt x="815317" y="43737"/>
                  </a:lnTo>
                  <a:lnTo>
                    <a:pt x="951204" y="43737"/>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43737"/>
                  </a:lnTo>
                  <a:lnTo>
                    <a:pt x="2581839" y="43737"/>
                  </a:lnTo>
                  <a:lnTo>
                    <a:pt x="2717726" y="65606"/>
                  </a:lnTo>
                  <a:lnTo>
                    <a:pt x="2853612" y="21868"/>
                  </a:lnTo>
                  <a:lnTo>
                    <a:pt x="2989498" y="0"/>
                  </a:lnTo>
                  <a:lnTo>
                    <a:pt x="3125385" y="21868"/>
                  </a:lnTo>
                  <a:lnTo>
                    <a:pt x="3261271" y="21868"/>
                  </a:lnTo>
                  <a:lnTo>
                    <a:pt x="3397157" y="0"/>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06165"/>
            </a:xfrm>
            <a:custGeom>
              <a:avLst/>
              <a:pathLst>
                <a:path w="3397157" h="306165">
                  <a:moveTo>
                    <a:pt x="0" y="306165"/>
                  </a:moveTo>
                  <a:lnTo>
                    <a:pt x="135886" y="306165"/>
                  </a:lnTo>
                  <a:lnTo>
                    <a:pt x="271772" y="306165"/>
                  </a:lnTo>
                  <a:lnTo>
                    <a:pt x="407658" y="262427"/>
                  </a:lnTo>
                  <a:lnTo>
                    <a:pt x="543545" y="218689"/>
                  </a:lnTo>
                  <a:lnTo>
                    <a:pt x="679431" y="196820"/>
                  </a:lnTo>
                  <a:lnTo>
                    <a:pt x="815317" y="174951"/>
                  </a:lnTo>
                  <a:lnTo>
                    <a:pt x="951204" y="174951"/>
                  </a:lnTo>
                  <a:lnTo>
                    <a:pt x="1087090" y="109344"/>
                  </a:lnTo>
                  <a:lnTo>
                    <a:pt x="1222976" y="65606"/>
                  </a:lnTo>
                  <a:lnTo>
                    <a:pt x="1358863" y="65606"/>
                  </a:lnTo>
                  <a:lnTo>
                    <a:pt x="1494749" y="43737"/>
                  </a:lnTo>
                  <a:lnTo>
                    <a:pt x="1630635" y="43737"/>
                  </a:lnTo>
                  <a:lnTo>
                    <a:pt x="1766522" y="43737"/>
                  </a:lnTo>
                  <a:lnTo>
                    <a:pt x="1902408" y="43737"/>
                  </a:lnTo>
                  <a:lnTo>
                    <a:pt x="2038294" y="21868"/>
                  </a:lnTo>
                  <a:lnTo>
                    <a:pt x="2174180" y="0"/>
                  </a:lnTo>
                  <a:lnTo>
                    <a:pt x="2310067" y="0"/>
                  </a:lnTo>
                  <a:lnTo>
                    <a:pt x="2445953" y="0"/>
                  </a:lnTo>
                  <a:lnTo>
                    <a:pt x="2581839" y="0"/>
                  </a:lnTo>
                  <a:lnTo>
                    <a:pt x="2717726" y="65606"/>
                  </a:lnTo>
                  <a:lnTo>
                    <a:pt x="2853612" y="109344"/>
                  </a:lnTo>
                  <a:lnTo>
                    <a:pt x="2989498" y="21868"/>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2069376"/>
              <a:ext cx="3397157" cy="262427"/>
            </a:xfrm>
            <a:custGeom>
              <a:avLst/>
              <a:pathLst>
                <a:path w="3397157" h="262427">
                  <a:moveTo>
                    <a:pt x="0" y="109344"/>
                  </a:moveTo>
                  <a:lnTo>
                    <a:pt x="135886" y="87475"/>
                  </a:lnTo>
                  <a:lnTo>
                    <a:pt x="271772" y="131213"/>
                  </a:lnTo>
                  <a:lnTo>
                    <a:pt x="407658" y="109344"/>
                  </a:lnTo>
                  <a:lnTo>
                    <a:pt x="543545" y="87475"/>
                  </a:lnTo>
                  <a:lnTo>
                    <a:pt x="679431" y="65606"/>
                  </a:lnTo>
                  <a:lnTo>
                    <a:pt x="815317" y="65606"/>
                  </a:lnTo>
                  <a:lnTo>
                    <a:pt x="951204" y="43737"/>
                  </a:lnTo>
                  <a:lnTo>
                    <a:pt x="1087090" y="21868"/>
                  </a:lnTo>
                  <a:lnTo>
                    <a:pt x="1222976" y="21868"/>
                  </a:lnTo>
                  <a:lnTo>
                    <a:pt x="1358863" y="0"/>
                  </a:lnTo>
                  <a:lnTo>
                    <a:pt x="1494749" y="0"/>
                  </a:lnTo>
                  <a:lnTo>
                    <a:pt x="1630635" y="65606"/>
                  </a:lnTo>
                  <a:lnTo>
                    <a:pt x="1766522" y="21868"/>
                  </a:lnTo>
                  <a:lnTo>
                    <a:pt x="1902408" y="21868"/>
                  </a:lnTo>
                  <a:lnTo>
                    <a:pt x="2038294" y="65606"/>
                  </a:lnTo>
                  <a:lnTo>
                    <a:pt x="2174180" y="43737"/>
                  </a:lnTo>
                  <a:lnTo>
                    <a:pt x="2310067" y="21868"/>
                  </a:lnTo>
                  <a:lnTo>
                    <a:pt x="2445953" y="43737"/>
                  </a:lnTo>
                  <a:lnTo>
                    <a:pt x="2581839" y="43737"/>
                  </a:lnTo>
                  <a:lnTo>
                    <a:pt x="2717726" y="131213"/>
                  </a:lnTo>
                  <a:lnTo>
                    <a:pt x="2853612" y="131213"/>
                  </a:lnTo>
                  <a:lnTo>
                    <a:pt x="2989498" y="109344"/>
                  </a:lnTo>
                  <a:lnTo>
                    <a:pt x="3125385" y="218689"/>
                  </a:lnTo>
                  <a:lnTo>
                    <a:pt x="3261271" y="262427"/>
                  </a:lnTo>
                  <a:lnTo>
                    <a:pt x="3397157" y="174951"/>
                  </a:lnTo>
                </a:path>
              </a:pathLst>
            </a:custGeom>
            <a:ln w="27101" cap="flat">
              <a:solidFill>
                <a:srgbClr val="961A49">
                  <a:alpha val="100000"/>
                </a:srgbClr>
              </a:solidFill>
              <a:prstDash val="solid"/>
              <a:round/>
            </a:ln>
          </p:spPr>
          <p:txBody>
            <a:bodyPr/>
            <a:lstStyle/>
            <a:p/>
          </p:txBody>
        </p:sp>
        <p:sp>
          <p:nvSpPr>
            <p:cNvPr id="24" name="pl24"/>
            <p:cNvSpPr/>
            <p:nvPr/>
          </p:nvSpPr>
          <p:spPr>
            <a:xfrm>
              <a:off x="1121155" y="1916293"/>
              <a:ext cx="3397157" cy="65606"/>
            </a:xfrm>
            <a:custGeom>
              <a:avLst/>
              <a:pathLst>
                <a:path w="3397157" h="65606">
                  <a:moveTo>
                    <a:pt x="0" y="65606"/>
                  </a:moveTo>
                  <a:lnTo>
                    <a:pt x="135886" y="21868"/>
                  </a:lnTo>
                  <a:lnTo>
                    <a:pt x="271772" y="65606"/>
                  </a:lnTo>
                  <a:lnTo>
                    <a:pt x="407658" y="65606"/>
                  </a:lnTo>
                  <a:lnTo>
                    <a:pt x="543545" y="43737"/>
                  </a:lnTo>
                  <a:lnTo>
                    <a:pt x="679431" y="43737"/>
                  </a:lnTo>
                  <a:lnTo>
                    <a:pt x="815317" y="43737"/>
                  </a:lnTo>
                  <a:lnTo>
                    <a:pt x="951204" y="43737"/>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43737"/>
                  </a:lnTo>
                  <a:lnTo>
                    <a:pt x="2581839" y="43737"/>
                  </a:lnTo>
                  <a:lnTo>
                    <a:pt x="2717726" y="65606"/>
                  </a:lnTo>
                  <a:lnTo>
                    <a:pt x="2853612" y="21868"/>
                  </a:lnTo>
                  <a:lnTo>
                    <a:pt x="2989498" y="0"/>
                  </a:lnTo>
                  <a:lnTo>
                    <a:pt x="3125385" y="21868"/>
                  </a:lnTo>
                  <a:lnTo>
                    <a:pt x="3261271" y="21868"/>
                  </a:lnTo>
                  <a:lnTo>
                    <a:pt x="3397157" y="0"/>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131213"/>
            </a:xfrm>
            <a:custGeom>
              <a:avLst/>
              <a:pathLst>
                <a:path w="0" h="131213">
                  <a:moveTo>
                    <a:pt x="0" y="0"/>
                  </a:moveTo>
                  <a:lnTo>
                    <a:pt x="0" y="131213"/>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131213"/>
            </a:xfrm>
            <a:custGeom>
              <a:avLst/>
              <a:pathLst>
                <a:path w="0" h="131213">
                  <a:moveTo>
                    <a:pt x="0" y="0"/>
                  </a:moveTo>
                  <a:lnTo>
                    <a:pt x="0" y="131213"/>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32" name="pl32"/>
            <p:cNvSpPr/>
            <p:nvPr/>
          </p:nvSpPr>
          <p:spPr>
            <a:xfrm>
              <a:off x="1121155" y="1916293"/>
              <a:ext cx="3397157" cy="65606"/>
            </a:xfrm>
            <a:custGeom>
              <a:avLst/>
              <a:pathLst>
                <a:path w="3397157" h="65606">
                  <a:moveTo>
                    <a:pt x="0" y="65606"/>
                  </a:moveTo>
                  <a:lnTo>
                    <a:pt x="135886" y="21868"/>
                  </a:lnTo>
                  <a:lnTo>
                    <a:pt x="271772" y="65606"/>
                  </a:lnTo>
                  <a:lnTo>
                    <a:pt x="407658" y="65606"/>
                  </a:lnTo>
                  <a:lnTo>
                    <a:pt x="543545" y="43737"/>
                  </a:lnTo>
                  <a:lnTo>
                    <a:pt x="679431" y="43737"/>
                  </a:lnTo>
                  <a:lnTo>
                    <a:pt x="815317" y="43737"/>
                  </a:lnTo>
                  <a:lnTo>
                    <a:pt x="951204" y="43737"/>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43737"/>
                  </a:lnTo>
                  <a:lnTo>
                    <a:pt x="2581839" y="43737"/>
                  </a:lnTo>
                  <a:lnTo>
                    <a:pt x="2717726" y="65606"/>
                  </a:lnTo>
                  <a:lnTo>
                    <a:pt x="2853612" y="21868"/>
                  </a:lnTo>
                  <a:lnTo>
                    <a:pt x="2989498" y="0"/>
                  </a:lnTo>
                  <a:lnTo>
                    <a:pt x="3125385" y="21868"/>
                  </a:lnTo>
                  <a:lnTo>
                    <a:pt x="3261271" y="21868"/>
                  </a:lnTo>
                  <a:lnTo>
                    <a:pt x="3397157" y="0"/>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40" name="tx40"/>
            <p:cNvSpPr/>
            <p:nvPr/>
          </p:nvSpPr>
          <p:spPr>
            <a:xfrm>
              <a:off x="4602675" y="216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85</a:t>
              </a:r>
            </a:p>
          </p:txBody>
        </p:sp>
        <p:sp>
          <p:nvSpPr>
            <p:cNvPr id="41" name="tx41"/>
            <p:cNvSpPr/>
            <p:nvPr/>
          </p:nvSpPr>
          <p:spPr>
            <a:xfrm>
              <a:off x="4602675" y="2205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83</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538560"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8560"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613"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213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5660" y="4992248"/>
              <a:ext cx="7924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Saudi Arabia</a:t>
              </a:r>
            </a:p>
          </p:txBody>
        </p:sp>
        <p:sp>
          <p:nvSpPr>
            <p:cNvPr id="60" name="tx60"/>
            <p:cNvSpPr/>
            <p:nvPr/>
          </p:nvSpPr>
          <p:spPr>
            <a:xfrm>
              <a:off x="295671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719237" y="4992248"/>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62" name="tx62"/>
            <p:cNvSpPr/>
            <p:nvPr/>
          </p:nvSpPr>
          <p:spPr>
            <a:xfrm>
              <a:off x="1408952" y="1437626"/>
              <a:ext cx="28215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Saudi Arabia, 2000-2025</a:t>
              </a:r>
            </a:p>
          </p:txBody>
        </p:sp>
        <p:sp>
          <p:nvSpPr>
            <p:cNvPr id="63" name="pl63"/>
            <p:cNvSpPr/>
            <p:nvPr/>
          </p:nvSpPr>
          <p:spPr>
            <a:xfrm>
              <a:off x="5267948" y="392697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485394"/>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304380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260222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7" name="pl67"/>
            <p:cNvSpPr/>
            <p:nvPr/>
          </p:nvSpPr>
          <p:spPr>
            <a:xfrm>
              <a:off x="5267948" y="216063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8" name="pl68"/>
            <p:cNvSpPr/>
            <p:nvPr/>
          </p:nvSpPr>
          <p:spPr>
            <a:xfrm>
              <a:off x="5267948" y="171905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9" name="pl69"/>
            <p:cNvSpPr/>
            <p:nvPr/>
          </p:nvSpPr>
          <p:spPr>
            <a:xfrm>
              <a:off x="5267948" y="4147772"/>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267948" y="3706186"/>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1" name="pl71"/>
            <p:cNvSpPr/>
            <p:nvPr/>
          </p:nvSpPr>
          <p:spPr>
            <a:xfrm>
              <a:off x="5267948" y="3264601"/>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2" name="pl72"/>
            <p:cNvSpPr/>
            <p:nvPr/>
          </p:nvSpPr>
          <p:spPr>
            <a:xfrm>
              <a:off x="5267948" y="282301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3" name="pl73"/>
            <p:cNvSpPr/>
            <p:nvPr/>
          </p:nvSpPr>
          <p:spPr>
            <a:xfrm>
              <a:off x="5267948" y="23814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4" name="pl74"/>
            <p:cNvSpPr/>
            <p:nvPr/>
          </p:nvSpPr>
          <p:spPr>
            <a:xfrm>
              <a:off x="5267948" y="1939844"/>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5" name="pl75"/>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806" y="2646381"/>
              <a:ext cx="3397157" cy="264951"/>
            </a:xfrm>
            <a:custGeom>
              <a:avLst/>
              <a:pathLst>
                <a:path w="3397157" h="264951">
                  <a:moveTo>
                    <a:pt x="0" y="264951"/>
                  </a:moveTo>
                  <a:lnTo>
                    <a:pt x="135886" y="88317"/>
                  </a:lnTo>
                  <a:lnTo>
                    <a:pt x="271772" y="264951"/>
                  </a:lnTo>
                  <a:lnTo>
                    <a:pt x="407658" y="264951"/>
                  </a:lnTo>
                  <a:lnTo>
                    <a:pt x="543545" y="176634"/>
                  </a:lnTo>
                  <a:lnTo>
                    <a:pt x="679431" y="176634"/>
                  </a:lnTo>
                  <a:lnTo>
                    <a:pt x="815317" y="176634"/>
                  </a:lnTo>
                  <a:lnTo>
                    <a:pt x="951204" y="176634"/>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176634"/>
                  </a:lnTo>
                  <a:lnTo>
                    <a:pt x="2581839" y="176634"/>
                  </a:lnTo>
                  <a:lnTo>
                    <a:pt x="2717726" y="264951"/>
                  </a:lnTo>
                  <a:lnTo>
                    <a:pt x="2853612" y="88317"/>
                  </a:lnTo>
                  <a:lnTo>
                    <a:pt x="2989498" y="0"/>
                  </a:lnTo>
                  <a:lnTo>
                    <a:pt x="3125385" y="88317"/>
                  </a:lnTo>
                  <a:lnTo>
                    <a:pt x="3261271" y="88317"/>
                  </a:lnTo>
                  <a:lnTo>
                    <a:pt x="3397157" y="0"/>
                  </a:lnTo>
                </a:path>
              </a:pathLst>
            </a:custGeom>
            <a:ln w="27101" cap="flat">
              <a:solidFill>
                <a:srgbClr val="0058AB">
                  <a:alpha val="100000"/>
                </a:srgbClr>
              </a:solidFill>
              <a:prstDash val="solid"/>
              <a:round/>
            </a:ln>
          </p:spPr>
          <p:txBody>
            <a:bodyPr/>
            <a:lstStyle/>
            <a:p/>
          </p:txBody>
        </p:sp>
        <p:sp>
          <p:nvSpPr>
            <p:cNvPr id="83" name="pl83"/>
            <p:cNvSpPr/>
            <p:nvPr/>
          </p:nvSpPr>
          <p:spPr>
            <a:xfrm>
              <a:off x="5437806" y="2823015"/>
              <a:ext cx="3397157" cy="1236439"/>
            </a:xfrm>
            <a:custGeom>
              <a:avLst/>
              <a:pathLst>
                <a:path w="3397157" h="1236439">
                  <a:moveTo>
                    <a:pt x="0" y="1236439"/>
                  </a:moveTo>
                  <a:lnTo>
                    <a:pt x="135886" y="1236439"/>
                  </a:lnTo>
                  <a:lnTo>
                    <a:pt x="271772" y="1236439"/>
                  </a:lnTo>
                  <a:lnTo>
                    <a:pt x="407658" y="1059805"/>
                  </a:lnTo>
                  <a:lnTo>
                    <a:pt x="543545" y="883170"/>
                  </a:lnTo>
                  <a:lnTo>
                    <a:pt x="679431" y="794853"/>
                  </a:lnTo>
                  <a:lnTo>
                    <a:pt x="815317" y="706536"/>
                  </a:lnTo>
                  <a:lnTo>
                    <a:pt x="951204" y="706536"/>
                  </a:lnTo>
                  <a:lnTo>
                    <a:pt x="1087090" y="441585"/>
                  </a:lnTo>
                  <a:lnTo>
                    <a:pt x="1222976" y="264951"/>
                  </a:lnTo>
                  <a:lnTo>
                    <a:pt x="1358863" y="264951"/>
                  </a:lnTo>
                  <a:lnTo>
                    <a:pt x="1494749" y="176634"/>
                  </a:lnTo>
                  <a:lnTo>
                    <a:pt x="1630635" y="176634"/>
                  </a:lnTo>
                  <a:lnTo>
                    <a:pt x="1766522" y="176634"/>
                  </a:lnTo>
                  <a:lnTo>
                    <a:pt x="1902408" y="176634"/>
                  </a:lnTo>
                  <a:lnTo>
                    <a:pt x="2038294" y="88317"/>
                  </a:lnTo>
                  <a:lnTo>
                    <a:pt x="2174180" y="0"/>
                  </a:lnTo>
                  <a:lnTo>
                    <a:pt x="2310067" y="0"/>
                  </a:lnTo>
                  <a:lnTo>
                    <a:pt x="2445953" y="0"/>
                  </a:lnTo>
                  <a:lnTo>
                    <a:pt x="2581839" y="0"/>
                  </a:lnTo>
                  <a:lnTo>
                    <a:pt x="2717726" y="264951"/>
                  </a:lnTo>
                  <a:lnTo>
                    <a:pt x="2853612" y="441585"/>
                  </a:lnTo>
                  <a:lnTo>
                    <a:pt x="2989498" y="88317"/>
                  </a:lnTo>
                  <a:lnTo>
                    <a:pt x="3125385" y="176634"/>
                  </a:lnTo>
                  <a:lnTo>
                    <a:pt x="3261271" y="176634"/>
                  </a:lnTo>
                  <a:lnTo>
                    <a:pt x="3397157" y="88317"/>
                  </a:lnTo>
                </a:path>
              </a:pathLst>
            </a:custGeom>
            <a:ln w="27101" cap="flat">
              <a:solidFill>
                <a:srgbClr val="80BD41">
                  <a:alpha val="100000"/>
                </a:srgbClr>
              </a:solidFill>
              <a:prstDash val="solid"/>
              <a:round/>
            </a:ln>
          </p:spPr>
          <p:txBody>
            <a:bodyPr/>
            <a:lstStyle/>
            <a:p/>
          </p:txBody>
        </p:sp>
        <p:sp>
          <p:nvSpPr>
            <p:cNvPr id="84" name="pl84"/>
            <p:cNvSpPr/>
            <p:nvPr/>
          </p:nvSpPr>
          <p:spPr>
            <a:xfrm>
              <a:off x="5437806" y="2646381"/>
              <a:ext cx="3397157" cy="1059805"/>
            </a:xfrm>
            <a:custGeom>
              <a:avLst/>
              <a:pathLst>
                <a:path w="3397157" h="1059805">
                  <a:moveTo>
                    <a:pt x="0" y="441585"/>
                  </a:moveTo>
                  <a:lnTo>
                    <a:pt x="135886" y="353268"/>
                  </a:lnTo>
                  <a:lnTo>
                    <a:pt x="271772" y="529902"/>
                  </a:lnTo>
                  <a:lnTo>
                    <a:pt x="407658" y="441585"/>
                  </a:lnTo>
                  <a:lnTo>
                    <a:pt x="543545" y="353268"/>
                  </a:lnTo>
                  <a:lnTo>
                    <a:pt x="679431" y="264951"/>
                  </a:lnTo>
                  <a:lnTo>
                    <a:pt x="815317" y="264951"/>
                  </a:lnTo>
                  <a:lnTo>
                    <a:pt x="951204" y="176634"/>
                  </a:lnTo>
                  <a:lnTo>
                    <a:pt x="1087090" y="88317"/>
                  </a:lnTo>
                  <a:lnTo>
                    <a:pt x="1222976" y="88317"/>
                  </a:lnTo>
                  <a:lnTo>
                    <a:pt x="1358863" y="0"/>
                  </a:lnTo>
                  <a:lnTo>
                    <a:pt x="1494749" y="0"/>
                  </a:lnTo>
                  <a:lnTo>
                    <a:pt x="1630635" y="264951"/>
                  </a:lnTo>
                  <a:lnTo>
                    <a:pt x="1766522" y="88317"/>
                  </a:lnTo>
                  <a:lnTo>
                    <a:pt x="1902408" y="88317"/>
                  </a:lnTo>
                  <a:lnTo>
                    <a:pt x="2038294" y="264951"/>
                  </a:lnTo>
                  <a:lnTo>
                    <a:pt x="2174180" y="176634"/>
                  </a:lnTo>
                  <a:lnTo>
                    <a:pt x="2310067" y="88317"/>
                  </a:lnTo>
                  <a:lnTo>
                    <a:pt x="2445953" y="176634"/>
                  </a:lnTo>
                  <a:lnTo>
                    <a:pt x="2581839" y="176634"/>
                  </a:lnTo>
                  <a:lnTo>
                    <a:pt x="2717726" y="529902"/>
                  </a:lnTo>
                  <a:lnTo>
                    <a:pt x="2853612" y="529902"/>
                  </a:lnTo>
                  <a:lnTo>
                    <a:pt x="2989498" y="441585"/>
                  </a:lnTo>
                  <a:lnTo>
                    <a:pt x="3125385" y="883170"/>
                  </a:lnTo>
                  <a:lnTo>
                    <a:pt x="3261271" y="1059805"/>
                  </a:lnTo>
                  <a:lnTo>
                    <a:pt x="3397157" y="706536"/>
                  </a:lnTo>
                </a:path>
              </a:pathLst>
            </a:custGeom>
            <a:ln w="27101" cap="flat">
              <a:solidFill>
                <a:srgbClr val="961A49">
                  <a:alpha val="100000"/>
                </a:srgbClr>
              </a:solidFill>
              <a:prstDash val="solid"/>
              <a:round/>
            </a:ln>
          </p:spPr>
          <p:txBody>
            <a:bodyPr/>
            <a:lstStyle/>
            <a:p/>
          </p:txBody>
        </p:sp>
        <p:sp>
          <p:nvSpPr>
            <p:cNvPr id="85" name="pl85"/>
            <p:cNvSpPr/>
            <p:nvPr/>
          </p:nvSpPr>
          <p:spPr>
            <a:xfrm>
              <a:off x="5437806" y="2823015"/>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6" name="pl86"/>
            <p:cNvSpPr/>
            <p:nvPr/>
          </p:nvSpPr>
          <p:spPr>
            <a:xfrm>
              <a:off x="5437806" y="2646381"/>
              <a:ext cx="3397157" cy="264951"/>
            </a:xfrm>
            <a:custGeom>
              <a:avLst/>
              <a:pathLst>
                <a:path w="3397157" h="264951">
                  <a:moveTo>
                    <a:pt x="0" y="264951"/>
                  </a:moveTo>
                  <a:lnTo>
                    <a:pt x="135886" y="88317"/>
                  </a:lnTo>
                  <a:lnTo>
                    <a:pt x="271772" y="264951"/>
                  </a:lnTo>
                  <a:lnTo>
                    <a:pt x="407658" y="264951"/>
                  </a:lnTo>
                  <a:lnTo>
                    <a:pt x="543545" y="176634"/>
                  </a:lnTo>
                  <a:lnTo>
                    <a:pt x="679431" y="176634"/>
                  </a:lnTo>
                  <a:lnTo>
                    <a:pt x="815317" y="176634"/>
                  </a:lnTo>
                  <a:lnTo>
                    <a:pt x="951204" y="176634"/>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176634"/>
                  </a:lnTo>
                  <a:lnTo>
                    <a:pt x="2581839" y="176634"/>
                  </a:lnTo>
                  <a:lnTo>
                    <a:pt x="2717726" y="264951"/>
                  </a:lnTo>
                  <a:lnTo>
                    <a:pt x="2853612" y="88317"/>
                  </a:lnTo>
                  <a:lnTo>
                    <a:pt x="2989498" y="0"/>
                  </a:lnTo>
                  <a:lnTo>
                    <a:pt x="3125385" y="88317"/>
                  </a:lnTo>
                  <a:lnTo>
                    <a:pt x="3261271" y="88317"/>
                  </a:lnTo>
                  <a:lnTo>
                    <a:pt x="3397157" y="0"/>
                  </a:lnTo>
                </a:path>
              </a:pathLst>
            </a:custGeom>
            <a:ln w="43362" cap="flat">
              <a:solidFill>
                <a:srgbClr val="000000">
                  <a:alpha val="100000"/>
                </a:srgbClr>
              </a:solidFill>
              <a:prstDash val="solid"/>
              <a:round/>
            </a:ln>
          </p:spPr>
          <p:txBody>
            <a:bodyPr/>
            <a:lstStyle/>
            <a:p/>
          </p:txBody>
        </p:sp>
        <p:sp>
          <p:nvSpPr>
            <p:cNvPr id="87" name="pl87"/>
            <p:cNvSpPr/>
            <p:nvPr/>
          </p:nvSpPr>
          <p:spPr>
            <a:xfrm>
              <a:off x="5437806" y="2328440"/>
              <a:ext cx="0" cy="582892"/>
            </a:xfrm>
            <a:custGeom>
              <a:avLst/>
              <a:pathLst>
                <a:path w="0" h="582892">
                  <a:moveTo>
                    <a:pt x="0" y="5828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237" y="2328440"/>
              <a:ext cx="0" cy="494575"/>
            </a:xfrm>
            <a:custGeom>
              <a:avLst/>
              <a:pathLst>
                <a:path w="0" h="494575">
                  <a:moveTo>
                    <a:pt x="0" y="4945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669" y="2328440"/>
              <a:ext cx="0" cy="317941"/>
            </a:xfrm>
            <a:custGeom>
              <a:avLst/>
              <a:pathLst>
                <a:path w="0" h="317941">
                  <a:moveTo>
                    <a:pt x="0" y="31794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100" y="2328440"/>
              <a:ext cx="0" cy="317941"/>
            </a:xfrm>
            <a:custGeom>
              <a:avLst/>
              <a:pathLst>
                <a:path w="0" h="317941">
                  <a:moveTo>
                    <a:pt x="0" y="31794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46" y="2328440"/>
              <a:ext cx="0" cy="494575"/>
            </a:xfrm>
            <a:custGeom>
              <a:avLst/>
              <a:pathLst>
                <a:path w="0" h="494575">
                  <a:moveTo>
                    <a:pt x="0" y="4945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77" y="2328440"/>
              <a:ext cx="0" cy="406258"/>
            </a:xfrm>
            <a:custGeom>
              <a:avLst/>
              <a:pathLst>
                <a:path w="0" h="406258">
                  <a:moveTo>
                    <a:pt x="0" y="40625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64" y="2328440"/>
              <a:ext cx="0" cy="317941"/>
            </a:xfrm>
            <a:custGeom>
              <a:avLst/>
              <a:pathLst>
                <a:path w="0" h="317941">
                  <a:moveTo>
                    <a:pt x="0" y="31794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806" y="2646381"/>
              <a:ext cx="3397157" cy="264951"/>
            </a:xfrm>
            <a:custGeom>
              <a:avLst/>
              <a:pathLst>
                <a:path w="3397157" h="264951">
                  <a:moveTo>
                    <a:pt x="0" y="264951"/>
                  </a:moveTo>
                  <a:lnTo>
                    <a:pt x="135886" y="88317"/>
                  </a:lnTo>
                  <a:lnTo>
                    <a:pt x="271772" y="264951"/>
                  </a:lnTo>
                  <a:lnTo>
                    <a:pt x="407658" y="264951"/>
                  </a:lnTo>
                  <a:lnTo>
                    <a:pt x="543545" y="176634"/>
                  </a:lnTo>
                  <a:lnTo>
                    <a:pt x="679431" y="176634"/>
                  </a:lnTo>
                  <a:lnTo>
                    <a:pt x="815317" y="176634"/>
                  </a:lnTo>
                  <a:lnTo>
                    <a:pt x="951204" y="176634"/>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176634"/>
                  </a:lnTo>
                  <a:lnTo>
                    <a:pt x="2581839" y="176634"/>
                  </a:lnTo>
                  <a:lnTo>
                    <a:pt x="2717726" y="264951"/>
                  </a:lnTo>
                  <a:lnTo>
                    <a:pt x="2853612" y="88317"/>
                  </a:lnTo>
                  <a:lnTo>
                    <a:pt x="2989498" y="0"/>
                  </a:lnTo>
                  <a:lnTo>
                    <a:pt x="3125385" y="88317"/>
                  </a:lnTo>
                  <a:lnTo>
                    <a:pt x="3261271" y="88317"/>
                  </a:lnTo>
                  <a:lnTo>
                    <a:pt x="3397157" y="0"/>
                  </a:lnTo>
                </a:path>
              </a:pathLst>
            </a:custGeom>
            <a:ln w="27101" cap="flat">
              <a:solidFill>
                <a:srgbClr val="0058AB">
                  <a:alpha val="100000"/>
                </a:srgbClr>
              </a:solidFill>
              <a:prstDash val="solid"/>
              <a:round/>
            </a:ln>
          </p:spPr>
          <p:txBody>
            <a:bodyPr/>
            <a:lstStyle/>
            <a:p/>
          </p:txBody>
        </p:sp>
        <p:sp>
          <p:nvSpPr>
            <p:cNvPr id="95" name="tx95"/>
            <p:cNvSpPr/>
            <p:nvPr/>
          </p:nvSpPr>
          <p:spPr>
            <a:xfrm>
              <a:off x="5389617" y="22542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6" name="tx96"/>
            <p:cNvSpPr/>
            <p:nvPr/>
          </p:nvSpPr>
          <p:spPr>
            <a:xfrm>
              <a:off x="6087108" y="2254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7" name="tx97"/>
            <p:cNvSpPr/>
            <p:nvPr/>
          </p:nvSpPr>
          <p:spPr>
            <a:xfrm>
              <a:off x="6766539" y="2254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8" name="tx98"/>
            <p:cNvSpPr/>
            <p:nvPr/>
          </p:nvSpPr>
          <p:spPr>
            <a:xfrm>
              <a:off x="7445971" y="2254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9" name="tx99"/>
            <p:cNvSpPr/>
            <p:nvPr/>
          </p:nvSpPr>
          <p:spPr>
            <a:xfrm>
              <a:off x="7989516" y="2254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100" name="tx100"/>
            <p:cNvSpPr/>
            <p:nvPr/>
          </p:nvSpPr>
          <p:spPr>
            <a:xfrm>
              <a:off x="8668948" y="2254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101" name="tx101"/>
            <p:cNvSpPr/>
            <p:nvPr/>
          </p:nvSpPr>
          <p:spPr>
            <a:xfrm>
              <a:off x="8804834" y="2254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102" name="tx102"/>
            <p:cNvSpPr/>
            <p:nvPr/>
          </p:nvSpPr>
          <p:spPr>
            <a:xfrm>
              <a:off x="8902428" y="28725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103" name="tx103"/>
            <p:cNvSpPr/>
            <p:nvPr/>
          </p:nvSpPr>
          <p:spPr>
            <a:xfrm>
              <a:off x="8902428" y="33141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-6</a:t>
              </a:r>
            </a:p>
          </p:txBody>
        </p:sp>
        <p:sp>
          <p:nvSpPr>
            <p:cNvPr id="104" name="tx104"/>
            <p:cNvSpPr/>
            <p:nvPr/>
          </p:nvSpPr>
          <p:spPr>
            <a:xfrm>
              <a:off x="5003327" y="4097754"/>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05" name="tx105"/>
            <p:cNvSpPr/>
            <p:nvPr/>
          </p:nvSpPr>
          <p:spPr>
            <a:xfrm>
              <a:off x="5003327" y="3656169"/>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6" name="tx106"/>
            <p:cNvSpPr/>
            <p:nvPr/>
          </p:nvSpPr>
          <p:spPr>
            <a:xfrm>
              <a:off x="5081051" y="3214583"/>
              <a:ext cx="1242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7" name="tx107"/>
            <p:cNvSpPr/>
            <p:nvPr/>
          </p:nvSpPr>
          <p:spPr>
            <a:xfrm>
              <a:off x="5127594" y="277299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8" name="tx108"/>
            <p:cNvSpPr/>
            <p:nvPr/>
          </p:nvSpPr>
          <p:spPr>
            <a:xfrm>
              <a:off x="5127594" y="233141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9" name="tx109"/>
            <p:cNvSpPr/>
            <p:nvPr/>
          </p:nvSpPr>
          <p:spPr>
            <a:xfrm>
              <a:off x="5049870" y="18898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0" name="tx110"/>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1" name="tx111"/>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2" name="tx112"/>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3" name="tx113"/>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4" name="tx114"/>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5" name="tx115"/>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6" name="tx116"/>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7" name="tx117"/>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8" name="pl118"/>
            <p:cNvSpPr/>
            <p:nvPr/>
          </p:nvSpPr>
          <p:spPr>
            <a:xfrm>
              <a:off x="5855211"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855211"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00626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6878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22310" y="4992248"/>
              <a:ext cx="7924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Saudi Arabia</a:t>
              </a:r>
            </a:p>
          </p:txBody>
        </p:sp>
        <p:sp>
          <p:nvSpPr>
            <p:cNvPr id="123" name="tx123"/>
            <p:cNvSpPr/>
            <p:nvPr/>
          </p:nvSpPr>
          <p:spPr>
            <a:xfrm>
              <a:off x="727336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4" name="tx124"/>
            <p:cNvSpPr/>
            <p:nvPr/>
          </p:nvSpPr>
          <p:spPr>
            <a:xfrm>
              <a:off x="8035888" y="4992248"/>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125" name="tx125"/>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26" name="pl126"/>
            <p:cNvSpPr/>
            <p:nvPr/>
          </p:nvSpPr>
          <p:spPr>
            <a:xfrm>
              <a:off x="2152531"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82286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493189"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163518"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83384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2" name="pl132"/>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3" name="pl133"/>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4" name="pl134"/>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87695"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658024"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328353"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998682"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367" y="5887267"/>
              <a:ext cx="7321385" cy="114812"/>
            </a:xfrm>
            <a:prstGeom prst="rect">
              <a:avLst/>
            </a:prstGeom>
            <a:solidFill>
              <a:srgbClr val="1CABE2">
                <a:alpha val="80000"/>
              </a:srgbClr>
            </a:solidFill>
          </p:spPr>
          <p:txBody>
            <a:bodyPr/>
            <a:lstStyle/>
            <a:p/>
          </p:txBody>
        </p:sp>
        <p:sp>
          <p:nvSpPr>
            <p:cNvPr id="140" name="rc140"/>
            <p:cNvSpPr/>
            <p:nvPr/>
          </p:nvSpPr>
          <p:spPr>
            <a:xfrm>
              <a:off x="1317367" y="5743752"/>
              <a:ext cx="5585245" cy="114812"/>
            </a:xfrm>
            <a:prstGeom prst="rect">
              <a:avLst/>
            </a:prstGeom>
            <a:solidFill>
              <a:srgbClr val="1CABE2">
                <a:alpha val="80000"/>
              </a:srgbClr>
            </a:solidFill>
          </p:spPr>
          <p:txBody>
            <a:bodyPr/>
            <a:lstStyle/>
            <a:p/>
          </p:txBody>
        </p:sp>
        <p:sp>
          <p:nvSpPr>
            <p:cNvPr id="141" name="rc141"/>
            <p:cNvSpPr/>
            <p:nvPr/>
          </p:nvSpPr>
          <p:spPr>
            <a:xfrm>
              <a:off x="1317367" y="5600237"/>
              <a:ext cx="3755233" cy="114812"/>
            </a:xfrm>
            <a:prstGeom prst="rect">
              <a:avLst/>
            </a:prstGeom>
            <a:solidFill>
              <a:srgbClr val="1CABE2">
                <a:alpha val="80000"/>
              </a:srgbClr>
            </a:solidFill>
          </p:spPr>
          <p:txBody>
            <a:bodyPr/>
            <a:lstStyle/>
            <a:p/>
          </p:txBody>
        </p:sp>
        <p:sp>
          <p:nvSpPr>
            <p:cNvPr id="142" name="tx142"/>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3" name="tx143"/>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4" name="tx144"/>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6" name="tx146"/>
            <p:cNvSpPr/>
            <p:nvPr/>
          </p:nvSpPr>
          <p:spPr>
            <a:xfrm>
              <a:off x="2637937"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a:t>
              </a:r>
            </a:p>
          </p:txBody>
        </p:sp>
        <p:sp>
          <p:nvSpPr>
            <p:cNvPr id="147" name="tx147"/>
            <p:cNvSpPr/>
            <p:nvPr/>
          </p:nvSpPr>
          <p:spPr>
            <a:xfrm>
              <a:off x="4230542" y="6108135"/>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a:t>
              </a:r>
            </a:p>
          </p:txBody>
        </p:sp>
        <p:sp>
          <p:nvSpPr>
            <p:cNvPr id="148" name="tx148"/>
            <p:cNvSpPr/>
            <p:nvPr/>
          </p:nvSpPr>
          <p:spPr>
            <a:xfrm>
              <a:off x="5900871" y="6108135"/>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a:t>
              </a:r>
            </a:p>
          </p:txBody>
        </p:sp>
        <p:sp>
          <p:nvSpPr>
            <p:cNvPr id="149" name="tx149"/>
            <p:cNvSpPr/>
            <p:nvPr/>
          </p:nvSpPr>
          <p:spPr>
            <a:xfrm>
              <a:off x="7571200" y="6108135"/>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a:t>
              </a:r>
            </a:p>
          </p:txBody>
        </p:sp>
        <p:sp>
          <p:nvSpPr>
            <p:cNvPr id="150" name="tx150"/>
            <p:cNvSpPr/>
            <p:nvPr/>
          </p:nvSpPr>
          <p:spPr>
            <a:xfrm>
              <a:off x="951297" y="5360761"/>
              <a:ext cx="453332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2019, 2024 and 2025</a:t>
              </a:r>
            </a:p>
          </p:txBody>
        </p:sp>
        <p:sp>
          <p:nvSpPr>
            <p:cNvPr id="151" name="tx151"/>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DTP3 coverage in Saudi Arabia (98%) was 13 percentage points higher than the global average (85%) and 15 percentage points higher than the average across all MENA countries (83%).
National DTP3 coverage was 2 percentage points higher than in 2019 (96%).
This equates to 11,000 un- and undervaccinated children in 2025 compared to 22,000 un- and undervaccinated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Saudi Arabia DTP3 coverage was 98% - this is 2 percentage points higher than in 2019 and more than 10 percentage points higher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Saudi Arabia ranked number 14 out of 20 countries for lowest DTP3 coverage (based on tied ranks).
Saudi Arabia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Saudi Arabia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9304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5571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1837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8104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7437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3704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29970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328600"/>
              <a:ext cx="239877" cy="883111"/>
            </a:xfrm>
            <a:prstGeom prst="rect">
              <a:avLst/>
            </a:prstGeom>
            <a:solidFill>
              <a:srgbClr val="80BD41">
                <a:alpha val="100000"/>
              </a:srgbClr>
            </a:solidFill>
          </p:spPr>
          <p:txBody>
            <a:bodyPr/>
            <a:lstStyle/>
            <a:p/>
          </p:txBody>
        </p:sp>
        <p:sp>
          <p:nvSpPr>
            <p:cNvPr id="25" name="rc25"/>
            <p:cNvSpPr/>
            <p:nvPr/>
          </p:nvSpPr>
          <p:spPr>
            <a:xfrm>
              <a:off x="1296454" y="3282118"/>
              <a:ext cx="239877" cy="46482"/>
            </a:xfrm>
            <a:prstGeom prst="rect">
              <a:avLst/>
            </a:prstGeom>
            <a:solidFill>
              <a:srgbClr val="1CABE2">
                <a:alpha val="100000"/>
              </a:srgbClr>
            </a:solidFill>
          </p:spPr>
          <p:txBody>
            <a:bodyPr/>
            <a:lstStyle/>
            <a:p/>
          </p:txBody>
        </p:sp>
        <p:sp>
          <p:nvSpPr>
            <p:cNvPr id="26" name="rc26"/>
            <p:cNvSpPr/>
            <p:nvPr/>
          </p:nvSpPr>
          <p:spPr>
            <a:xfrm>
              <a:off x="1562984" y="3328792"/>
              <a:ext cx="239877" cy="882920"/>
            </a:xfrm>
            <a:prstGeom prst="rect">
              <a:avLst/>
            </a:prstGeom>
            <a:solidFill>
              <a:srgbClr val="80BD41">
                <a:alpha val="100000"/>
              </a:srgbClr>
            </a:solidFill>
          </p:spPr>
          <p:txBody>
            <a:bodyPr/>
            <a:lstStyle/>
            <a:p/>
          </p:txBody>
        </p:sp>
        <p:sp>
          <p:nvSpPr>
            <p:cNvPr id="27" name="rc27"/>
            <p:cNvSpPr/>
            <p:nvPr/>
          </p:nvSpPr>
          <p:spPr>
            <a:xfrm>
              <a:off x="1562984" y="3301493"/>
              <a:ext cx="239877" cy="27299"/>
            </a:xfrm>
            <a:prstGeom prst="rect">
              <a:avLst/>
            </a:prstGeom>
            <a:solidFill>
              <a:srgbClr val="1CABE2">
                <a:alpha val="100000"/>
              </a:srgbClr>
            </a:solidFill>
          </p:spPr>
          <p:txBody>
            <a:bodyPr/>
            <a:lstStyle/>
            <a:p/>
          </p:txBody>
        </p:sp>
        <p:sp>
          <p:nvSpPr>
            <p:cNvPr id="28" name="rc28"/>
            <p:cNvSpPr/>
            <p:nvPr/>
          </p:nvSpPr>
          <p:spPr>
            <a:xfrm>
              <a:off x="1829515" y="3364822"/>
              <a:ext cx="239877" cy="846890"/>
            </a:xfrm>
            <a:prstGeom prst="rect">
              <a:avLst/>
            </a:prstGeom>
            <a:solidFill>
              <a:srgbClr val="80BD41">
                <a:alpha val="100000"/>
              </a:srgbClr>
            </a:solidFill>
          </p:spPr>
          <p:txBody>
            <a:bodyPr/>
            <a:lstStyle/>
            <a:p/>
          </p:txBody>
        </p:sp>
        <p:sp>
          <p:nvSpPr>
            <p:cNvPr id="29" name="rc29"/>
            <p:cNvSpPr/>
            <p:nvPr/>
          </p:nvSpPr>
          <p:spPr>
            <a:xfrm>
              <a:off x="1829515" y="3320251"/>
              <a:ext cx="239877" cy="44570"/>
            </a:xfrm>
            <a:prstGeom prst="rect">
              <a:avLst/>
            </a:prstGeom>
            <a:solidFill>
              <a:srgbClr val="1CABE2">
                <a:alpha val="100000"/>
              </a:srgbClr>
            </a:solidFill>
          </p:spPr>
          <p:txBody>
            <a:bodyPr/>
            <a:lstStyle/>
            <a:p/>
          </p:txBody>
        </p:sp>
        <p:sp>
          <p:nvSpPr>
            <p:cNvPr id="30" name="rc30"/>
            <p:cNvSpPr/>
            <p:nvPr/>
          </p:nvSpPr>
          <p:spPr>
            <a:xfrm>
              <a:off x="2096045" y="3377442"/>
              <a:ext cx="239877" cy="834270"/>
            </a:xfrm>
            <a:prstGeom prst="rect">
              <a:avLst/>
            </a:prstGeom>
            <a:solidFill>
              <a:srgbClr val="80BD41">
                <a:alpha val="100000"/>
              </a:srgbClr>
            </a:solidFill>
          </p:spPr>
          <p:txBody>
            <a:bodyPr/>
            <a:lstStyle/>
            <a:p/>
          </p:txBody>
        </p:sp>
        <p:sp>
          <p:nvSpPr>
            <p:cNvPr id="31" name="rc31"/>
            <p:cNvSpPr/>
            <p:nvPr/>
          </p:nvSpPr>
          <p:spPr>
            <a:xfrm>
              <a:off x="2096045" y="3333529"/>
              <a:ext cx="239877" cy="43912"/>
            </a:xfrm>
            <a:prstGeom prst="rect">
              <a:avLst/>
            </a:prstGeom>
            <a:solidFill>
              <a:srgbClr val="1CABE2">
                <a:alpha val="100000"/>
              </a:srgbClr>
            </a:solidFill>
          </p:spPr>
          <p:txBody>
            <a:bodyPr/>
            <a:lstStyle/>
            <a:p/>
          </p:txBody>
        </p:sp>
        <p:sp>
          <p:nvSpPr>
            <p:cNvPr id="32" name="rc32"/>
            <p:cNvSpPr/>
            <p:nvPr/>
          </p:nvSpPr>
          <p:spPr>
            <a:xfrm>
              <a:off x="2362575" y="3369071"/>
              <a:ext cx="239877" cy="842641"/>
            </a:xfrm>
            <a:prstGeom prst="rect">
              <a:avLst/>
            </a:prstGeom>
            <a:solidFill>
              <a:srgbClr val="80BD41">
                <a:alpha val="100000"/>
              </a:srgbClr>
            </a:solidFill>
          </p:spPr>
          <p:txBody>
            <a:bodyPr/>
            <a:lstStyle/>
            <a:p/>
          </p:txBody>
        </p:sp>
        <p:sp>
          <p:nvSpPr>
            <p:cNvPr id="33" name="rc33"/>
            <p:cNvSpPr/>
            <p:nvPr/>
          </p:nvSpPr>
          <p:spPr>
            <a:xfrm>
              <a:off x="2362575" y="3333954"/>
              <a:ext cx="239877" cy="35117"/>
            </a:xfrm>
            <a:prstGeom prst="rect">
              <a:avLst/>
            </a:prstGeom>
            <a:solidFill>
              <a:srgbClr val="1CABE2">
                <a:alpha val="100000"/>
              </a:srgbClr>
            </a:solidFill>
          </p:spPr>
          <p:txBody>
            <a:bodyPr/>
            <a:lstStyle/>
            <a:p/>
          </p:txBody>
        </p:sp>
        <p:sp>
          <p:nvSpPr>
            <p:cNvPr id="34" name="rc34"/>
            <p:cNvSpPr/>
            <p:nvPr/>
          </p:nvSpPr>
          <p:spPr>
            <a:xfrm>
              <a:off x="2629106" y="3339074"/>
              <a:ext cx="239877" cy="872638"/>
            </a:xfrm>
            <a:prstGeom prst="rect">
              <a:avLst/>
            </a:prstGeom>
            <a:solidFill>
              <a:srgbClr val="80BD41">
                <a:alpha val="100000"/>
              </a:srgbClr>
            </a:solidFill>
          </p:spPr>
          <p:txBody>
            <a:bodyPr/>
            <a:lstStyle/>
            <a:p/>
          </p:txBody>
        </p:sp>
        <p:sp>
          <p:nvSpPr>
            <p:cNvPr id="35" name="rc35"/>
            <p:cNvSpPr/>
            <p:nvPr/>
          </p:nvSpPr>
          <p:spPr>
            <a:xfrm>
              <a:off x="2629106" y="3302725"/>
              <a:ext cx="239877" cy="36349"/>
            </a:xfrm>
            <a:prstGeom prst="rect">
              <a:avLst/>
            </a:prstGeom>
            <a:solidFill>
              <a:srgbClr val="1CABE2">
                <a:alpha val="100000"/>
              </a:srgbClr>
            </a:solidFill>
          </p:spPr>
          <p:txBody>
            <a:bodyPr/>
            <a:lstStyle/>
            <a:p/>
          </p:txBody>
        </p:sp>
        <p:sp>
          <p:nvSpPr>
            <p:cNvPr id="36" name="rc36"/>
            <p:cNvSpPr/>
            <p:nvPr/>
          </p:nvSpPr>
          <p:spPr>
            <a:xfrm>
              <a:off x="2895636" y="3287790"/>
              <a:ext cx="239877" cy="923922"/>
            </a:xfrm>
            <a:prstGeom prst="rect">
              <a:avLst/>
            </a:prstGeom>
            <a:solidFill>
              <a:srgbClr val="80BD41">
                <a:alpha val="100000"/>
              </a:srgbClr>
            </a:solidFill>
          </p:spPr>
          <p:txBody>
            <a:bodyPr/>
            <a:lstStyle/>
            <a:p/>
          </p:txBody>
        </p:sp>
        <p:sp>
          <p:nvSpPr>
            <p:cNvPr id="37" name="rc37"/>
            <p:cNvSpPr/>
            <p:nvPr/>
          </p:nvSpPr>
          <p:spPr>
            <a:xfrm>
              <a:off x="2895636" y="3249295"/>
              <a:ext cx="239877" cy="38495"/>
            </a:xfrm>
            <a:prstGeom prst="rect">
              <a:avLst/>
            </a:prstGeom>
            <a:solidFill>
              <a:srgbClr val="1CABE2">
                <a:alpha val="100000"/>
              </a:srgbClr>
            </a:solidFill>
          </p:spPr>
          <p:txBody>
            <a:bodyPr/>
            <a:lstStyle/>
            <a:p/>
          </p:txBody>
        </p:sp>
        <p:sp>
          <p:nvSpPr>
            <p:cNvPr id="38" name="rc38"/>
            <p:cNvSpPr/>
            <p:nvPr/>
          </p:nvSpPr>
          <p:spPr>
            <a:xfrm>
              <a:off x="3162166" y="3230855"/>
              <a:ext cx="239877" cy="980857"/>
            </a:xfrm>
            <a:prstGeom prst="rect">
              <a:avLst/>
            </a:prstGeom>
            <a:solidFill>
              <a:srgbClr val="80BD41">
                <a:alpha val="100000"/>
              </a:srgbClr>
            </a:solidFill>
          </p:spPr>
          <p:txBody>
            <a:bodyPr/>
            <a:lstStyle/>
            <a:p/>
          </p:txBody>
        </p:sp>
        <p:sp>
          <p:nvSpPr>
            <p:cNvPr id="39" name="rc39"/>
            <p:cNvSpPr/>
            <p:nvPr/>
          </p:nvSpPr>
          <p:spPr>
            <a:xfrm>
              <a:off x="3162166" y="3189980"/>
              <a:ext cx="239877" cy="40874"/>
            </a:xfrm>
            <a:prstGeom prst="rect">
              <a:avLst/>
            </a:prstGeom>
            <a:solidFill>
              <a:srgbClr val="1CABE2">
                <a:alpha val="100000"/>
              </a:srgbClr>
            </a:solidFill>
          </p:spPr>
          <p:txBody>
            <a:bodyPr/>
            <a:lstStyle/>
            <a:p/>
          </p:txBody>
        </p:sp>
        <p:sp>
          <p:nvSpPr>
            <p:cNvPr id="40" name="rc40"/>
            <p:cNvSpPr/>
            <p:nvPr/>
          </p:nvSpPr>
          <p:spPr>
            <a:xfrm>
              <a:off x="3428696" y="3188578"/>
              <a:ext cx="239877" cy="1023134"/>
            </a:xfrm>
            <a:prstGeom prst="rect">
              <a:avLst/>
            </a:prstGeom>
            <a:solidFill>
              <a:srgbClr val="80BD41">
                <a:alpha val="100000"/>
              </a:srgbClr>
            </a:solidFill>
          </p:spPr>
          <p:txBody>
            <a:bodyPr/>
            <a:lstStyle/>
            <a:p/>
          </p:txBody>
        </p:sp>
        <p:sp>
          <p:nvSpPr>
            <p:cNvPr id="41" name="rc41"/>
            <p:cNvSpPr/>
            <p:nvPr/>
          </p:nvSpPr>
          <p:spPr>
            <a:xfrm>
              <a:off x="3428696" y="3167695"/>
              <a:ext cx="239877" cy="20883"/>
            </a:xfrm>
            <a:prstGeom prst="rect">
              <a:avLst/>
            </a:prstGeom>
            <a:solidFill>
              <a:srgbClr val="1CABE2">
                <a:alpha val="100000"/>
              </a:srgbClr>
            </a:solidFill>
          </p:spPr>
          <p:txBody>
            <a:bodyPr/>
            <a:lstStyle/>
            <a:p/>
          </p:txBody>
        </p:sp>
        <p:sp>
          <p:nvSpPr>
            <p:cNvPr id="42" name="rc42"/>
            <p:cNvSpPr/>
            <p:nvPr/>
          </p:nvSpPr>
          <p:spPr>
            <a:xfrm>
              <a:off x="3695227" y="3172730"/>
              <a:ext cx="239877" cy="1038982"/>
            </a:xfrm>
            <a:prstGeom prst="rect">
              <a:avLst/>
            </a:prstGeom>
            <a:solidFill>
              <a:srgbClr val="80BD41">
                <a:alpha val="100000"/>
              </a:srgbClr>
            </a:solidFill>
          </p:spPr>
          <p:txBody>
            <a:bodyPr/>
            <a:lstStyle/>
            <a:p/>
          </p:txBody>
        </p:sp>
        <p:sp>
          <p:nvSpPr>
            <p:cNvPr id="43" name="rc43"/>
            <p:cNvSpPr/>
            <p:nvPr/>
          </p:nvSpPr>
          <p:spPr>
            <a:xfrm>
              <a:off x="3695227" y="3151528"/>
              <a:ext cx="239877" cy="21201"/>
            </a:xfrm>
            <a:prstGeom prst="rect">
              <a:avLst/>
            </a:prstGeom>
            <a:solidFill>
              <a:srgbClr val="1CABE2">
                <a:alpha val="100000"/>
              </a:srgbClr>
            </a:solidFill>
          </p:spPr>
          <p:txBody>
            <a:bodyPr/>
            <a:lstStyle/>
            <a:p/>
          </p:txBody>
        </p:sp>
        <p:sp>
          <p:nvSpPr>
            <p:cNvPr id="44" name="rc44"/>
            <p:cNvSpPr/>
            <p:nvPr/>
          </p:nvSpPr>
          <p:spPr>
            <a:xfrm>
              <a:off x="3961757" y="3166781"/>
              <a:ext cx="239877" cy="1044931"/>
            </a:xfrm>
            <a:prstGeom prst="rect">
              <a:avLst/>
            </a:prstGeom>
            <a:solidFill>
              <a:srgbClr val="80BD41">
                <a:alpha val="100000"/>
              </a:srgbClr>
            </a:solidFill>
          </p:spPr>
          <p:txBody>
            <a:bodyPr/>
            <a:lstStyle/>
            <a:p/>
          </p:txBody>
        </p:sp>
        <p:sp>
          <p:nvSpPr>
            <p:cNvPr id="45" name="rc45"/>
            <p:cNvSpPr/>
            <p:nvPr/>
          </p:nvSpPr>
          <p:spPr>
            <a:xfrm>
              <a:off x="3961757" y="3145452"/>
              <a:ext cx="239877" cy="21329"/>
            </a:xfrm>
            <a:prstGeom prst="rect">
              <a:avLst/>
            </a:prstGeom>
            <a:solidFill>
              <a:srgbClr val="1CABE2">
                <a:alpha val="100000"/>
              </a:srgbClr>
            </a:solidFill>
          </p:spPr>
          <p:txBody>
            <a:bodyPr/>
            <a:lstStyle/>
            <a:p/>
          </p:txBody>
        </p:sp>
        <p:sp>
          <p:nvSpPr>
            <p:cNvPr id="46" name="rc46"/>
            <p:cNvSpPr/>
            <p:nvPr/>
          </p:nvSpPr>
          <p:spPr>
            <a:xfrm>
              <a:off x="4228287" y="3116198"/>
              <a:ext cx="239877" cy="1095514"/>
            </a:xfrm>
            <a:prstGeom prst="rect">
              <a:avLst/>
            </a:prstGeom>
            <a:solidFill>
              <a:srgbClr val="80BD41">
                <a:alpha val="100000"/>
              </a:srgbClr>
            </a:solidFill>
          </p:spPr>
          <p:txBody>
            <a:bodyPr/>
            <a:lstStyle/>
            <a:p/>
          </p:txBody>
        </p:sp>
        <p:sp>
          <p:nvSpPr>
            <p:cNvPr id="47" name="rc47"/>
            <p:cNvSpPr/>
            <p:nvPr/>
          </p:nvSpPr>
          <p:spPr>
            <a:xfrm>
              <a:off x="4228287" y="3093849"/>
              <a:ext cx="239877" cy="22349"/>
            </a:xfrm>
            <a:prstGeom prst="rect">
              <a:avLst/>
            </a:prstGeom>
            <a:solidFill>
              <a:srgbClr val="1CABE2">
                <a:alpha val="100000"/>
              </a:srgbClr>
            </a:solidFill>
          </p:spPr>
          <p:txBody>
            <a:bodyPr/>
            <a:lstStyle/>
            <a:p/>
          </p:txBody>
        </p:sp>
        <p:sp>
          <p:nvSpPr>
            <p:cNvPr id="48" name="rc48"/>
            <p:cNvSpPr/>
            <p:nvPr/>
          </p:nvSpPr>
          <p:spPr>
            <a:xfrm>
              <a:off x="4494818" y="3071988"/>
              <a:ext cx="239877" cy="1139723"/>
            </a:xfrm>
            <a:prstGeom prst="rect">
              <a:avLst/>
            </a:prstGeom>
            <a:solidFill>
              <a:srgbClr val="80BD41">
                <a:alpha val="100000"/>
              </a:srgbClr>
            </a:solidFill>
          </p:spPr>
          <p:txBody>
            <a:bodyPr/>
            <a:lstStyle/>
            <a:p/>
          </p:txBody>
        </p:sp>
        <p:sp>
          <p:nvSpPr>
            <p:cNvPr id="49" name="rc49"/>
            <p:cNvSpPr/>
            <p:nvPr/>
          </p:nvSpPr>
          <p:spPr>
            <a:xfrm>
              <a:off x="4494818" y="3048726"/>
              <a:ext cx="239877" cy="23262"/>
            </a:xfrm>
            <a:prstGeom prst="rect">
              <a:avLst/>
            </a:prstGeom>
            <a:solidFill>
              <a:srgbClr val="1CABE2">
                <a:alpha val="100000"/>
              </a:srgbClr>
            </a:solidFill>
          </p:spPr>
          <p:txBody>
            <a:bodyPr/>
            <a:lstStyle/>
            <a:p/>
          </p:txBody>
        </p:sp>
        <p:sp>
          <p:nvSpPr>
            <p:cNvPr id="50" name="rc50"/>
            <p:cNvSpPr/>
            <p:nvPr/>
          </p:nvSpPr>
          <p:spPr>
            <a:xfrm>
              <a:off x="4761348" y="3069906"/>
              <a:ext cx="239877" cy="1141805"/>
            </a:xfrm>
            <a:prstGeom prst="rect">
              <a:avLst/>
            </a:prstGeom>
            <a:solidFill>
              <a:srgbClr val="80BD41">
                <a:alpha val="100000"/>
              </a:srgbClr>
            </a:solidFill>
          </p:spPr>
          <p:txBody>
            <a:bodyPr/>
            <a:lstStyle/>
            <a:p/>
          </p:txBody>
        </p:sp>
        <p:sp>
          <p:nvSpPr>
            <p:cNvPr id="51" name="rc51"/>
            <p:cNvSpPr/>
            <p:nvPr/>
          </p:nvSpPr>
          <p:spPr>
            <a:xfrm>
              <a:off x="4761348" y="3046601"/>
              <a:ext cx="239877" cy="23305"/>
            </a:xfrm>
            <a:prstGeom prst="rect">
              <a:avLst/>
            </a:prstGeom>
            <a:solidFill>
              <a:srgbClr val="1CABE2">
                <a:alpha val="100000"/>
              </a:srgbClr>
            </a:solidFill>
          </p:spPr>
          <p:txBody>
            <a:bodyPr/>
            <a:lstStyle/>
            <a:p/>
          </p:txBody>
        </p:sp>
        <p:sp>
          <p:nvSpPr>
            <p:cNvPr id="52" name="rc52"/>
            <p:cNvSpPr/>
            <p:nvPr/>
          </p:nvSpPr>
          <p:spPr>
            <a:xfrm>
              <a:off x="5027878" y="3023232"/>
              <a:ext cx="239877" cy="1188480"/>
            </a:xfrm>
            <a:prstGeom prst="rect">
              <a:avLst/>
            </a:prstGeom>
            <a:solidFill>
              <a:srgbClr val="80BD41">
                <a:alpha val="100000"/>
              </a:srgbClr>
            </a:solidFill>
          </p:spPr>
          <p:txBody>
            <a:bodyPr/>
            <a:lstStyle/>
            <a:p/>
          </p:txBody>
        </p:sp>
        <p:sp>
          <p:nvSpPr>
            <p:cNvPr id="53" name="rc53"/>
            <p:cNvSpPr/>
            <p:nvPr/>
          </p:nvSpPr>
          <p:spPr>
            <a:xfrm>
              <a:off x="5027878" y="2998971"/>
              <a:ext cx="239877" cy="24261"/>
            </a:xfrm>
            <a:prstGeom prst="rect">
              <a:avLst/>
            </a:prstGeom>
            <a:solidFill>
              <a:srgbClr val="1CABE2">
                <a:alpha val="100000"/>
              </a:srgbClr>
            </a:solidFill>
          </p:spPr>
          <p:txBody>
            <a:bodyPr/>
            <a:lstStyle/>
            <a:p/>
          </p:txBody>
        </p:sp>
        <p:sp>
          <p:nvSpPr>
            <p:cNvPr id="54" name="rc54"/>
            <p:cNvSpPr/>
            <p:nvPr/>
          </p:nvSpPr>
          <p:spPr>
            <a:xfrm>
              <a:off x="5294409" y="3008595"/>
              <a:ext cx="239877" cy="1203117"/>
            </a:xfrm>
            <a:prstGeom prst="rect">
              <a:avLst/>
            </a:prstGeom>
            <a:solidFill>
              <a:srgbClr val="80BD41">
                <a:alpha val="100000"/>
              </a:srgbClr>
            </a:solidFill>
          </p:spPr>
          <p:txBody>
            <a:bodyPr/>
            <a:lstStyle/>
            <a:p/>
          </p:txBody>
        </p:sp>
        <p:sp>
          <p:nvSpPr>
            <p:cNvPr id="55" name="rc55"/>
            <p:cNvSpPr/>
            <p:nvPr/>
          </p:nvSpPr>
          <p:spPr>
            <a:xfrm>
              <a:off x="5294409" y="2984036"/>
              <a:ext cx="239877" cy="24558"/>
            </a:xfrm>
            <a:prstGeom prst="rect">
              <a:avLst/>
            </a:prstGeom>
            <a:solidFill>
              <a:srgbClr val="1CABE2">
                <a:alpha val="100000"/>
              </a:srgbClr>
            </a:solidFill>
          </p:spPr>
          <p:txBody>
            <a:bodyPr/>
            <a:lstStyle/>
            <a:p/>
          </p:txBody>
        </p:sp>
        <p:sp>
          <p:nvSpPr>
            <p:cNvPr id="56" name="rc56"/>
            <p:cNvSpPr/>
            <p:nvPr/>
          </p:nvSpPr>
          <p:spPr>
            <a:xfrm>
              <a:off x="5560939" y="2968931"/>
              <a:ext cx="239877" cy="1242780"/>
            </a:xfrm>
            <a:prstGeom prst="rect">
              <a:avLst/>
            </a:prstGeom>
            <a:solidFill>
              <a:srgbClr val="80BD41">
                <a:alpha val="100000"/>
              </a:srgbClr>
            </a:solidFill>
          </p:spPr>
          <p:txBody>
            <a:bodyPr/>
            <a:lstStyle/>
            <a:p/>
          </p:txBody>
        </p:sp>
        <p:sp>
          <p:nvSpPr>
            <p:cNvPr id="57" name="rc57"/>
            <p:cNvSpPr/>
            <p:nvPr/>
          </p:nvSpPr>
          <p:spPr>
            <a:xfrm>
              <a:off x="5560939" y="2943566"/>
              <a:ext cx="239877" cy="25365"/>
            </a:xfrm>
            <a:prstGeom prst="rect">
              <a:avLst/>
            </a:prstGeom>
            <a:solidFill>
              <a:srgbClr val="1CABE2">
                <a:alpha val="100000"/>
              </a:srgbClr>
            </a:solidFill>
          </p:spPr>
          <p:txBody>
            <a:bodyPr/>
            <a:lstStyle/>
            <a:p/>
          </p:txBody>
        </p:sp>
        <p:sp>
          <p:nvSpPr>
            <p:cNvPr id="58" name="rc58"/>
            <p:cNvSpPr/>
            <p:nvPr/>
          </p:nvSpPr>
          <p:spPr>
            <a:xfrm>
              <a:off x="5827469" y="2948643"/>
              <a:ext cx="239877" cy="1263069"/>
            </a:xfrm>
            <a:prstGeom prst="rect">
              <a:avLst/>
            </a:prstGeom>
            <a:solidFill>
              <a:srgbClr val="80BD41">
                <a:alpha val="100000"/>
              </a:srgbClr>
            </a:solidFill>
          </p:spPr>
          <p:txBody>
            <a:bodyPr/>
            <a:lstStyle/>
            <a:p/>
          </p:txBody>
        </p:sp>
        <p:sp>
          <p:nvSpPr>
            <p:cNvPr id="59" name="rc59"/>
            <p:cNvSpPr/>
            <p:nvPr/>
          </p:nvSpPr>
          <p:spPr>
            <a:xfrm>
              <a:off x="5827469" y="2922873"/>
              <a:ext cx="239877" cy="25769"/>
            </a:xfrm>
            <a:prstGeom prst="rect">
              <a:avLst/>
            </a:prstGeom>
            <a:solidFill>
              <a:srgbClr val="1CABE2">
                <a:alpha val="100000"/>
              </a:srgbClr>
            </a:solidFill>
          </p:spPr>
          <p:txBody>
            <a:bodyPr/>
            <a:lstStyle/>
            <a:p/>
          </p:txBody>
        </p:sp>
        <p:sp>
          <p:nvSpPr>
            <p:cNvPr id="60" name="rc60"/>
            <p:cNvSpPr/>
            <p:nvPr/>
          </p:nvSpPr>
          <p:spPr>
            <a:xfrm>
              <a:off x="6094000" y="2996039"/>
              <a:ext cx="239877" cy="1215672"/>
            </a:xfrm>
            <a:prstGeom prst="rect">
              <a:avLst/>
            </a:prstGeom>
            <a:solidFill>
              <a:srgbClr val="80BD41">
                <a:alpha val="100000"/>
              </a:srgbClr>
            </a:solidFill>
          </p:spPr>
          <p:txBody>
            <a:bodyPr/>
            <a:lstStyle/>
            <a:p/>
          </p:txBody>
        </p:sp>
        <p:sp>
          <p:nvSpPr>
            <p:cNvPr id="61" name="rc61"/>
            <p:cNvSpPr/>
            <p:nvPr/>
          </p:nvSpPr>
          <p:spPr>
            <a:xfrm>
              <a:off x="6094000" y="2945393"/>
              <a:ext cx="239877" cy="50646"/>
            </a:xfrm>
            <a:prstGeom prst="rect">
              <a:avLst/>
            </a:prstGeom>
            <a:solidFill>
              <a:srgbClr val="1CABE2">
                <a:alpha val="100000"/>
              </a:srgbClr>
            </a:solidFill>
          </p:spPr>
          <p:txBody>
            <a:bodyPr/>
            <a:lstStyle/>
            <a:p/>
          </p:txBody>
        </p:sp>
        <p:sp>
          <p:nvSpPr>
            <p:cNvPr id="62" name="rc62"/>
            <p:cNvSpPr/>
            <p:nvPr/>
          </p:nvSpPr>
          <p:spPr>
            <a:xfrm>
              <a:off x="6360530" y="3094253"/>
              <a:ext cx="239877" cy="1117459"/>
            </a:xfrm>
            <a:prstGeom prst="rect">
              <a:avLst/>
            </a:prstGeom>
            <a:solidFill>
              <a:srgbClr val="80BD41">
                <a:alpha val="100000"/>
              </a:srgbClr>
            </a:solidFill>
          </p:spPr>
          <p:txBody>
            <a:bodyPr/>
            <a:lstStyle/>
            <a:p/>
          </p:txBody>
        </p:sp>
        <p:sp>
          <p:nvSpPr>
            <p:cNvPr id="63" name="rc63"/>
            <p:cNvSpPr/>
            <p:nvPr/>
          </p:nvSpPr>
          <p:spPr>
            <a:xfrm>
              <a:off x="6360530" y="3047685"/>
              <a:ext cx="239877" cy="46567"/>
            </a:xfrm>
            <a:prstGeom prst="rect">
              <a:avLst/>
            </a:prstGeom>
            <a:solidFill>
              <a:srgbClr val="1CABE2">
                <a:alpha val="100000"/>
              </a:srgbClr>
            </a:solidFill>
          </p:spPr>
          <p:txBody>
            <a:bodyPr/>
            <a:lstStyle/>
            <a:p/>
          </p:txBody>
        </p:sp>
        <p:sp>
          <p:nvSpPr>
            <p:cNvPr id="64" name="rc64"/>
            <p:cNvSpPr/>
            <p:nvPr/>
          </p:nvSpPr>
          <p:spPr>
            <a:xfrm>
              <a:off x="6627060" y="3176830"/>
              <a:ext cx="239877" cy="1034882"/>
            </a:xfrm>
            <a:prstGeom prst="rect">
              <a:avLst/>
            </a:prstGeom>
            <a:solidFill>
              <a:srgbClr val="80BD41">
                <a:alpha val="100000"/>
              </a:srgbClr>
            </a:solidFill>
          </p:spPr>
          <p:txBody>
            <a:bodyPr/>
            <a:lstStyle/>
            <a:p/>
          </p:txBody>
        </p:sp>
        <p:sp>
          <p:nvSpPr>
            <p:cNvPr id="65" name="rc65"/>
            <p:cNvSpPr/>
            <p:nvPr/>
          </p:nvSpPr>
          <p:spPr>
            <a:xfrm>
              <a:off x="6627060" y="3122359"/>
              <a:ext cx="239877" cy="54470"/>
            </a:xfrm>
            <a:prstGeom prst="rect">
              <a:avLst/>
            </a:prstGeom>
            <a:solidFill>
              <a:srgbClr val="1CABE2">
                <a:alpha val="100000"/>
              </a:srgbClr>
            </a:solidFill>
          </p:spPr>
          <p:txBody>
            <a:bodyPr/>
            <a:lstStyle/>
            <a:p/>
          </p:txBody>
        </p:sp>
        <p:sp>
          <p:nvSpPr>
            <p:cNvPr id="66" name="rc66"/>
            <p:cNvSpPr/>
            <p:nvPr/>
          </p:nvSpPr>
          <p:spPr>
            <a:xfrm>
              <a:off x="6893590" y="3190001"/>
              <a:ext cx="239877" cy="1021710"/>
            </a:xfrm>
            <a:prstGeom prst="rect">
              <a:avLst/>
            </a:prstGeom>
            <a:solidFill>
              <a:srgbClr val="80BD41">
                <a:alpha val="100000"/>
              </a:srgbClr>
            </a:solidFill>
          </p:spPr>
          <p:txBody>
            <a:bodyPr/>
            <a:lstStyle/>
            <a:p/>
          </p:txBody>
        </p:sp>
        <p:sp>
          <p:nvSpPr>
            <p:cNvPr id="67" name="rc67"/>
            <p:cNvSpPr/>
            <p:nvPr/>
          </p:nvSpPr>
          <p:spPr>
            <a:xfrm>
              <a:off x="6893590" y="3158411"/>
              <a:ext cx="239877" cy="31590"/>
            </a:xfrm>
            <a:prstGeom prst="rect">
              <a:avLst/>
            </a:prstGeom>
            <a:solidFill>
              <a:srgbClr val="1CABE2">
                <a:alpha val="100000"/>
              </a:srgbClr>
            </a:solidFill>
          </p:spPr>
          <p:txBody>
            <a:bodyPr/>
            <a:lstStyle/>
            <a:p/>
          </p:txBody>
        </p:sp>
        <p:sp>
          <p:nvSpPr>
            <p:cNvPr id="68" name="rc68"/>
            <p:cNvSpPr/>
            <p:nvPr/>
          </p:nvSpPr>
          <p:spPr>
            <a:xfrm>
              <a:off x="7160121" y="3197012"/>
              <a:ext cx="239877" cy="1014700"/>
            </a:xfrm>
            <a:prstGeom prst="rect">
              <a:avLst/>
            </a:prstGeom>
            <a:solidFill>
              <a:srgbClr val="80BD41">
                <a:alpha val="100000"/>
              </a:srgbClr>
            </a:solidFill>
          </p:spPr>
          <p:txBody>
            <a:bodyPr/>
            <a:lstStyle/>
            <a:p/>
          </p:txBody>
        </p:sp>
        <p:sp>
          <p:nvSpPr>
            <p:cNvPr id="69" name="rc69"/>
            <p:cNvSpPr/>
            <p:nvPr/>
          </p:nvSpPr>
          <p:spPr>
            <a:xfrm>
              <a:off x="7160121" y="3176299"/>
              <a:ext cx="239877" cy="20713"/>
            </a:xfrm>
            <a:prstGeom prst="rect">
              <a:avLst/>
            </a:prstGeom>
            <a:solidFill>
              <a:srgbClr val="1CABE2">
                <a:alpha val="100000"/>
              </a:srgbClr>
            </a:solidFill>
          </p:spPr>
          <p:txBody>
            <a:bodyPr/>
            <a:lstStyle/>
            <a:p/>
          </p:txBody>
        </p:sp>
        <p:sp>
          <p:nvSpPr>
            <p:cNvPr id="70" name="rc70"/>
            <p:cNvSpPr/>
            <p:nvPr/>
          </p:nvSpPr>
          <p:spPr>
            <a:xfrm>
              <a:off x="7426651" y="3091385"/>
              <a:ext cx="239877" cy="1120327"/>
            </a:xfrm>
            <a:prstGeom prst="rect">
              <a:avLst/>
            </a:prstGeom>
            <a:solidFill>
              <a:srgbClr val="80BD41">
                <a:alpha val="100000"/>
              </a:srgbClr>
            </a:solidFill>
          </p:spPr>
          <p:txBody>
            <a:bodyPr/>
            <a:lstStyle/>
            <a:p/>
          </p:txBody>
        </p:sp>
        <p:sp>
          <p:nvSpPr>
            <p:cNvPr id="71" name="rc71"/>
            <p:cNvSpPr/>
            <p:nvPr/>
          </p:nvSpPr>
          <p:spPr>
            <a:xfrm>
              <a:off x="7426651" y="3056735"/>
              <a:ext cx="239877" cy="34649"/>
            </a:xfrm>
            <a:prstGeom prst="rect">
              <a:avLst/>
            </a:prstGeom>
            <a:solidFill>
              <a:srgbClr val="1CABE2">
                <a:alpha val="100000"/>
              </a:srgbClr>
            </a:solidFill>
          </p:spPr>
          <p:txBody>
            <a:bodyPr/>
            <a:lstStyle/>
            <a:p/>
          </p:txBody>
        </p:sp>
        <p:sp>
          <p:nvSpPr>
            <p:cNvPr id="72" name="rc72"/>
            <p:cNvSpPr/>
            <p:nvPr/>
          </p:nvSpPr>
          <p:spPr>
            <a:xfrm>
              <a:off x="7693181" y="3063278"/>
              <a:ext cx="239877" cy="1148434"/>
            </a:xfrm>
            <a:prstGeom prst="rect">
              <a:avLst/>
            </a:prstGeom>
            <a:solidFill>
              <a:srgbClr val="80BD41">
                <a:alpha val="100000"/>
              </a:srgbClr>
            </a:solidFill>
          </p:spPr>
          <p:txBody>
            <a:bodyPr/>
            <a:lstStyle/>
            <a:p/>
          </p:txBody>
        </p:sp>
        <p:sp>
          <p:nvSpPr>
            <p:cNvPr id="73" name="rc73"/>
            <p:cNvSpPr/>
            <p:nvPr/>
          </p:nvSpPr>
          <p:spPr>
            <a:xfrm>
              <a:off x="7693181" y="3027757"/>
              <a:ext cx="239877" cy="35520"/>
            </a:xfrm>
            <a:prstGeom prst="rect">
              <a:avLst/>
            </a:prstGeom>
            <a:solidFill>
              <a:srgbClr val="1CABE2">
                <a:alpha val="100000"/>
              </a:srgbClr>
            </a:solidFill>
          </p:spPr>
          <p:txBody>
            <a:bodyPr/>
            <a:lstStyle/>
            <a:p/>
          </p:txBody>
        </p:sp>
        <p:sp>
          <p:nvSpPr>
            <p:cNvPr id="74" name="rc74"/>
            <p:cNvSpPr/>
            <p:nvPr/>
          </p:nvSpPr>
          <p:spPr>
            <a:xfrm>
              <a:off x="7959712" y="3041566"/>
              <a:ext cx="239877" cy="1170146"/>
            </a:xfrm>
            <a:prstGeom prst="rect">
              <a:avLst/>
            </a:prstGeom>
            <a:solidFill>
              <a:srgbClr val="80BD41">
                <a:alpha val="100000"/>
              </a:srgbClr>
            </a:solidFill>
          </p:spPr>
          <p:txBody>
            <a:bodyPr/>
            <a:lstStyle/>
            <a:p/>
          </p:txBody>
        </p:sp>
        <p:sp>
          <p:nvSpPr>
            <p:cNvPr id="75" name="rc75"/>
            <p:cNvSpPr/>
            <p:nvPr/>
          </p:nvSpPr>
          <p:spPr>
            <a:xfrm>
              <a:off x="7959712" y="3017688"/>
              <a:ext cx="239877" cy="23878"/>
            </a:xfrm>
            <a:prstGeom prst="rect">
              <a:avLst/>
            </a:prstGeom>
            <a:solidFill>
              <a:srgbClr val="1CABE2">
                <a:alpha val="100000"/>
              </a:srgbClr>
            </a:solidFill>
          </p:spPr>
          <p:txBody>
            <a:bodyPr/>
            <a:lstStyle/>
            <a:p/>
          </p:txBody>
        </p:sp>
        <p:sp>
          <p:nvSpPr>
            <p:cNvPr id="76" name="pl76"/>
            <p:cNvSpPr/>
            <p:nvPr/>
          </p:nvSpPr>
          <p:spPr>
            <a:xfrm>
              <a:off x="1416393" y="2106581"/>
              <a:ext cx="6663257" cy="64442"/>
            </a:xfrm>
            <a:custGeom>
              <a:avLst/>
              <a:pathLst>
                <a:path w="6663257" h="64442">
                  <a:moveTo>
                    <a:pt x="0" y="64442"/>
                  </a:moveTo>
                  <a:lnTo>
                    <a:pt x="266530" y="21480"/>
                  </a:lnTo>
                  <a:lnTo>
                    <a:pt x="533060" y="64442"/>
                  </a:lnTo>
                  <a:lnTo>
                    <a:pt x="799590" y="64442"/>
                  </a:lnTo>
                  <a:lnTo>
                    <a:pt x="1066121" y="42961"/>
                  </a:lnTo>
                  <a:lnTo>
                    <a:pt x="1332651" y="42961"/>
                  </a:lnTo>
                  <a:lnTo>
                    <a:pt x="1599181" y="42961"/>
                  </a:lnTo>
                  <a:lnTo>
                    <a:pt x="1865712" y="42961"/>
                  </a:lnTo>
                  <a:lnTo>
                    <a:pt x="2132242" y="0"/>
                  </a:lnTo>
                  <a:lnTo>
                    <a:pt x="2398772" y="0"/>
                  </a:lnTo>
                  <a:lnTo>
                    <a:pt x="2665303" y="0"/>
                  </a:lnTo>
                  <a:lnTo>
                    <a:pt x="2931833" y="0"/>
                  </a:lnTo>
                  <a:lnTo>
                    <a:pt x="3198363" y="0"/>
                  </a:lnTo>
                  <a:lnTo>
                    <a:pt x="3464893" y="0"/>
                  </a:lnTo>
                  <a:lnTo>
                    <a:pt x="3731424" y="0"/>
                  </a:lnTo>
                  <a:lnTo>
                    <a:pt x="3997954" y="0"/>
                  </a:lnTo>
                  <a:lnTo>
                    <a:pt x="4264484" y="0"/>
                  </a:lnTo>
                  <a:lnTo>
                    <a:pt x="4531015" y="0"/>
                  </a:lnTo>
                  <a:lnTo>
                    <a:pt x="4797545" y="42961"/>
                  </a:lnTo>
                  <a:lnTo>
                    <a:pt x="5064075" y="42961"/>
                  </a:lnTo>
                  <a:lnTo>
                    <a:pt x="5330606" y="64442"/>
                  </a:lnTo>
                  <a:lnTo>
                    <a:pt x="5597136" y="21480"/>
                  </a:lnTo>
                  <a:lnTo>
                    <a:pt x="5863666" y="0"/>
                  </a:lnTo>
                  <a:lnTo>
                    <a:pt x="6130197" y="21480"/>
                  </a:lnTo>
                  <a:lnTo>
                    <a:pt x="6396727" y="21480"/>
                  </a:lnTo>
                  <a:lnTo>
                    <a:pt x="6663257" y="0"/>
                  </a:lnTo>
                </a:path>
              </a:pathLst>
            </a:custGeom>
            <a:ln w="27101" cap="flat">
              <a:solidFill>
                <a:srgbClr val="0058AB">
                  <a:alpha val="100000"/>
                </a:srgbClr>
              </a:solidFill>
              <a:prstDash val="solid"/>
              <a:round/>
            </a:ln>
          </p:spPr>
          <p:txBody>
            <a:bodyPr/>
            <a:lstStyle/>
            <a:p/>
          </p:txBody>
        </p:sp>
        <p:sp>
          <p:nvSpPr>
            <p:cNvPr id="77" name="tx77"/>
            <p:cNvSpPr/>
            <p:nvPr/>
          </p:nvSpPr>
          <p:spPr>
            <a:xfrm>
              <a:off x="1356134"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78" name="tx78"/>
            <p:cNvSpPr/>
            <p:nvPr/>
          </p:nvSpPr>
          <p:spPr>
            <a:xfrm>
              <a:off x="2688785"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79" name="tx79"/>
            <p:cNvSpPr/>
            <p:nvPr/>
          </p:nvSpPr>
          <p:spPr>
            <a:xfrm>
              <a:off x="4021437"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0" name="tx80"/>
            <p:cNvSpPr/>
            <p:nvPr/>
          </p:nvSpPr>
          <p:spPr>
            <a:xfrm>
              <a:off x="5354088"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1" name="tx81"/>
            <p:cNvSpPr/>
            <p:nvPr/>
          </p:nvSpPr>
          <p:spPr>
            <a:xfrm>
              <a:off x="642021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2" name="tx82"/>
            <p:cNvSpPr/>
            <p:nvPr/>
          </p:nvSpPr>
          <p:spPr>
            <a:xfrm>
              <a:off x="668674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3" name="tx83"/>
            <p:cNvSpPr/>
            <p:nvPr/>
          </p:nvSpPr>
          <p:spPr>
            <a:xfrm>
              <a:off x="695327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4" name="tx84"/>
            <p:cNvSpPr/>
            <p:nvPr/>
          </p:nvSpPr>
          <p:spPr>
            <a:xfrm>
              <a:off x="721980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5" name="tx85"/>
            <p:cNvSpPr/>
            <p:nvPr/>
          </p:nvSpPr>
          <p:spPr>
            <a:xfrm>
              <a:off x="748633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6" name="tx86"/>
            <p:cNvSpPr/>
            <p:nvPr/>
          </p:nvSpPr>
          <p:spPr>
            <a:xfrm>
              <a:off x="775286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7" name="tx87"/>
            <p:cNvSpPr/>
            <p:nvPr/>
          </p:nvSpPr>
          <p:spPr>
            <a:xfrm>
              <a:off x="801939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8" name="tx88"/>
            <p:cNvSpPr/>
            <p:nvPr/>
          </p:nvSpPr>
          <p:spPr>
            <a:xfrm>
              <a:off x="1298938" y="3147722"/>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437.6</a:t>
              </a:r>
            </a:p>
          </p:txBody>
        </p:sp>
        <p:sp>
          <p:nvSpPr>
            <p:cNvPr id="89" name="tx89"/>
            <p:cNvSpPr/>
            <p:nvPr/>
          </p:nvSpPr>
          <p:spPr>
            <a:xfrm>
              <a:off x="2631590" y="3168308"/>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427.9</a:t>
              </a:r>
            </a:p>
          </p:txBody>
        </p:sp>
        <p:sp>
          <p:nvSpPr>
            <p:cNvPr id="90" name="tx90"/>
            <p:cNvSpPr/>
            <p:nvPr/>
          </p:nvSpPr>
          <p:spPr>
            <a:xfrm>
              <a:off x="3964241" y="3011035"/>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501.9</a:t>
              </a:r>
            </a:p>
          </p:txBody>
        </p:sp>
        <p:sp>
          <p:nvSpPr>
            <p:cNvPr id="91" name="tx91"/>
            <p:cNvSpPr/>
            <p:nvPr/>
          </p:nvSpPr>
          <p:spPr>
            <a:xfrm>
              <a:off x="5296893" y="2849619"/>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577.9</a:t>
              </a:r>
            </a:p>
          </p:txBody>
        </p:sp>
        <p:sp>
          <p:nvSpPr>
            <p:cNvPr id="92" name="tx92"/>
            <p:cNvSpPr/>
            <p:nvPr/>
          </p:nvSpPr>
          <p:spPr>
            <a:xfrm>
              <a:off x="6363014" y="2913289"/>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547.9</a:t>
              </a:r>
            </a:p>
          </p:txBody>
        </p:sp>
        <p:sp>
          <p:nvSpPr>
            <p:cNvPr id="93" name="tx93"/>
            <p:cNvSpPr/>
            <p:nvPr/>
          </p:nvSpPr>
          <p:spPr>
            <a:xfrm>
              <a:off x="6629544" y="298796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512.8</a:t>
              </a:r>
            </a:p>
          </p:txBody>
        </p:sp>
        <p:sp>
          <p:nvSpPr>
            <p:cNvPr id="94" name="tx94"/>
            <p:cNvSpPr/>
            <p:nvPr/>
          </p:nvSpPr>
          <p:spPr>
            <a:xfrm>
              <a:off x="6896074" y="302399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495.8</a:t>
              </a:r>
            </a:p>
          </p:txBody>
        </p:sp>
        <p:sp>
          <p:nvSpPr>
            <p:cNvPr id="95" name="tx95"/>
            <p:cNvSpPr/>
            <p:nvPr/>
          </p:nvSpPr>
          <p:spPr>
            <a:xfrm>
              <a:off x="7162605" y="3041882"/>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487.4</a:t>
              </a:r>
            </a:p>
          </p:txBody>
        </p:sp>
        <p:sp>
          <p:nvSpPr>
            <p:cNvPr id="96" name="tx96"/>
            <p:cNvSpPr/>
            <p:nvPr/>
          </p:nvSpPr>
          <p:spPr>
            <a:xfrm>
              <a:off x="7429135" y="2922318"/>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543.7</a:t>
              </a:r>
            </a:p>
          </p:txBody>
        </p:sp>
        <p:sp>
          <p:nvSpPr>
            <p:cNvPr id="97" name="tx97"/>
            <p:cNvSpPr/>
            <p:nvPr/>
          </p:nvSpPr>
          <p:spPr>
            <a:xfrm>
              <a:off x="7695665" y="2893341"/>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557.3</a:t>
              </a:r>
            </a:p>
          </p:txBody>
        </p:sp>
        <p:sp>
          <p:nvSpPr>
            <p:cNvPr id="98" name="tx98"/>
            <p:cNvSpPr/>
            <p:nvPr/>
          </p:nvSpPr>
          <p:spPr>
            <a:xfrm>
              <a:off x="8001332" y="2883271"/>
              <a:ext cx="156636"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562</a:t>
              </a:r>
            </a:p>
          </p:txBody>
        </p:sp>
        <p:sp>
          <p:nvSpPr>
            <p:cNvPr id="99" name="pl99"/>
            <p:cNvSpPr/>
            <p:nvPr/>
          </p:nvSpPr>
          <p:spPr>
            <a:xfrm>
              <a:off x="1416393"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9044" y="2063619"/>
              <a:ext cx="0" cy="85923"/>
            </a:xfrm>
            <a:custGeom>
              <a:avLst/>
              <a:pathLst>
                <a:path w="0" h="85923">
                  <a:moveTo>
                    <a:pt x="0" y="859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96" y="2063619"/>
              <a:ext cx="0" cy="42961"/>
            </a:xfrm>
            <a:custGeom>
              <a:avLst/>
              <a:pathLst>
                <a:path w="0" h="42961">
                  <a:moveTo>
                    <a:pt x="0" y="429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47" y="2063619"/>
              <a:ext cx="0" cy="42961"/>
            </a:xfrm>
            <a:custGeom>
              <a:avLst/>
              <a:pathLst>
                <a:path w="0" h="42961">
                  <a:moveTo>
                    <a:pt x="0" y="429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468" y="2063619"/>
              <a:ext cx="0" cy="85923"/>
            </a:xfrm>
            <a:custGeom>
              <a:avLst/>
              <a:pathLst>
                <a:path w="0" h="85923">
                  <a:moveTo>
                    <a:pt x="0" y="859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6999"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529" y="2063619"/>
              <a:ext cx="0" cy="64442"/>
            </a:xfrm>
            <a:custGeom>
              <a:avLst/>
              <a:pathLst>
                <a:path w="0" h="64442">
                  <a:moveTo>
                    <a:pt x="0" y="644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059" y="2063619"/>
              <a:ext cx="0" cy="42961"/>
            </a:xfrm>
            <a:custGeom>
              <a:avLst/>
              <a:pathLst>
                <a:path w="0" h="42961">
                  <a:moveTo>
                    <a:pt x="0" y="429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590" y="2063619"/>
              <a:ext cx="0" cy="64442"/>
            </a:xfrm>
            <a:custGeom>
              <a:avLst/>
              <a:pathLst>
                <a:path w="0" h="64442">
                  <a:moveTo>
                    <a:pt x="0" y="6444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120" y="2063619"/>
              <a:ext cx="0" cy="64442"/>
            </a:xfrm>
            <a:custGeom>
              <a:avLst/>
              <a:pathLst>
                <a:path w="0" h="64442">
                  <a:moveTo>
                    <a:pt x="0" y="6444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650" y="2063619"/>
              <a:ext cx="0" cy="42961"/>
            </a:xfrm>
            <a:custGeom>
              <a:avLst/>
              <a:pathLst>
                <a:path w="0" h="42961">
                  <a:moveTo>
                    <a:pt x="0" y="4296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938" y="3736552"/>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415.7</a:t>
              </a:r>
            </a:p>
          </p:txBody>
        </p:sp>
        <p:sp>
          <p:nvSpPr>
            <p:cNvPr id="111" name="tx111"/>
            <p:cNvSpPr/>
            <p:nvPr/>
          </p:nvSpPr>
          <p:spPr>
            <a:xfrm>
              <a:off x="1325044" y="327175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21.9</a:t>
              </a:r>
            </a:p>
          </p:txBody>
        </p:sp>
        <p:sp>
          <p:nvSpPr>
            <p:cNvPr id="112" name="tx112"/>
            <p:cNvSpPr/>
            <p:nvPr/>
          </p:nvSpPr>
          <p:spPr>
            <a:xfrm>
              <a:off x="2631590" y="3741789"/>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410.8</a:t>
              </a:r>
            </a:p>
          </p:txBody>
        </p:sp>
        <p:sp>
          <p:nvSpPr>
            <p:cNvPr id="113" name="tx113"/>
            <p:cNvSpPr/>
            <p:nvPr/>
          </p:nvSpPr>
          <p:spPr>
            <a:xfrm>
              <a:off x="2657696" y="328729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17.1</a:t>
              </a:r>
            </a:p>
          </p:txBody>
        </p:sp>
        <p:sp>
          <p:nvSpPr>
            <p:cNvPr id="114" name="tx114"/>
            <p:cNvSpPr/>
            <p:nvPr/>
          </p:nvSpPr>
          <p:spPr>
            <a:xfrm>
              <a:off x="3964241" y="3655643"/>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491.9</a:t>
              </a:r>
            </a:p>
          </p:txBody>
        </p:sp>
        <p:sp>
          <p:nvSpPr>
            <p:cNvPr id="115" name="tx115"/>
            <p:cNvSpPr/>
            <p:nvPr/>
          </p:nvSpPr>
          <p:spPr>
            <a:xfrm>
              <a:off x="4029483" y="3122512"/>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10</a:t>
              </a:r>
            </a:p>
          </p:txBody>
        </p:sp>
        <p:sp>
          <p:nvSpPr>
            <p:cNvPr id="116" name="tx116"/>
            <p:cNvSpPr/>
            <p:nvPr/>
          </p:nvSpPr>
          <p:spPr>
            <a:xfrm>
              <a:off x="5296893" y="3576549"/>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566.3</a:t>
              </a:r>
            </a:p>
          </p:txBody>
        </p:sp>
        <p:sp>
          <p:nvSpPr>
            <p:cNvPr id="117" name="tx117"/>
            <p:cNvSpPr/>
            <p:nvPr/>
          </p:nvSpPr>
          <p:spPr>
            <a:xfrm>
              <a:off x="5326473" y="2962711"/>
              <a:ext cx="17574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11.6</a:t>
              </a:r>
            </a:p>
          </p:txBody>
        </p:sp>
        <p:sp>
          <p:nvSpPr>
            <p:cNvPr id="118" name="tx118"/>
            <p:cNvSpPr/>
            <p:nvPr/>
          </p:nvSpPr>
          <p:spPr>
            <a:xfrm>
              <a:off x="6402150" y="3619378"/>
              <a:ext cx="156636"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526</a:t>
              </a:r>
            </a:p>
          </p:txBody>
        </p:sp>
        <p:sp>
          <p:nvSpPr>
            <p:cNvPr id="119" name="tx119"/>
            <p:cNvSpPr/>
            <p:nvPr/>
          </p:nvSpPr>
          <p:spPr>
            <a:xfrm>
              <a:off x="6389120" y="303736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21.9</a:t>
              </a:r>
            </a:p>
          </p:txBody>
        </p:sp>
        <p:sp>
          <p:nvSpPr>
            <p:cNvPr id="120" name="tx120"/>
            <p:cNvSpPr/>
            <p:nvPr/>
          </p:nvSpPr>
          <p:spPr>
            <a:xfrm>
              <a:off x="6629544" y="3660667"/>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487.1</a:t>
              </a:r>
            </a:p>
          </p:txBody>
        </p:sp>
        <p:sp>
          <p:nvSpPr>
            <p:cNvPr id="121" name="tx121"/>
            <p:cNvSpPr/>
            <p:nvPr/>
          </p:nvSpPr>
          <p:spPr>
            <a:xfrm>
              <a:off x="6655650" y="311599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25.6</a:t>
              </a:r>
            </a:p>
          </p:txBody>
        </p:sp>
        <p:sp>
          <p:nvSpPr>
            <p:cNvPr id="122" name="tx122"/>
            <p:cNvSpPr/>
            <p:nvPr/>
          </p:nvSpPr>
          <p:spPr>
            <a:xfrm>
              <a:off x="6896074" y="3667253"/>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480.9</a:t>
              </a:r>
            </a:p>
          </p:txBody>
        </p:sp>
        <p:sp>
          <p:nvSpPr>
            <p:cNvPr id="123" name="tx123"/>
            <p:cNvSpPr/>
            <p:nvPr/>
          </p:nvSpPr>
          <p:spPr>
            <a:xfrm>
              <a:off x="6922181" y="314060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14.9</a:t>
              </a:r>
            </a:p>
          </p:txBody>
        </p:sp>
        <p:sp>
          <p:nvSpPr>
            <p:cNvPr id="124" name="tx124"/>
            <p:cNvSpPr/>
            <p:nvPr/>
          </p:nvSpPr>
          <p:spPr>
            <a:xfrm>
              <a:off x="7162605" y="3670758"/>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477.6</a:t>
              </a:r>
            </a:p>
          </p:txBody>
        </p:sp>
        <p:sp>
          <p:nvSpPr>
            <p:cNvPr id="125" name="tx125"/>
            <p:cNvSpPr/>
            <p:nvPr/>
          </p:nvSpPr>
          <p:spPr>
            <a:xfrm>
              <a:off x="7214817" y="3153051"/>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9.8</a:t>
              </a:r>
            </a:p>
          </p:txBody>
        </p:sp>
        <p:sp>
          <p:nvSpPr>
            <p:cNvPr id="126" name="tx126"/>
            <p:cNvSpPr/>
            <p:nvPr/>
          </p:nvSpPr>
          <p:spPr>
            <a:xfrm>
              <a:off x="7429135" y="361794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527.4</a:t>
              </a:r>
            </a:p>
          </p:txBody>
        </p:sp>
        <p:sp>
          <p:nvSpPr>
            <p:cNvPr id="127" name="tx127"/>
            <p:cNvSpPr/>
            <p:nvPr/>
          </p:nvSpPr>
          <p:spPr>
            <a:xfrm>
              <a:off x="7455241" y="304045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16.3</a:t>
              </a:r>
            </a:p>
          </p:txBody>
        </p:sp>
        <p:sp>
          <p:nvSpPr>
            <p:cNvPr id="128" name="tx128"/>
            <p:cNvSpPr/>
            <p:nvPr/>
          </p:nvSpPr>
          <p:spPr>
            <a:xfrm>
              <a:off x="7695665" y="3603891"/>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540.6</a:t>
              </a:r>
            </a:p>
          </p:txBody>
        </p:sp>
        <p:sp>
          <p:nvSpPr>
            <p:cNvPr id="129" name="tx129"/>
            <p:cNvSpPr/>
            <p:nvPr/>
          </p:nvSpPr>
          <p:spPr>
            <a:xfrm>
              <a:off x="7721771" y="301191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16.7</a:t>
              </a:r>
            </a:p>
          </p:txBody>
        </p:sp>
        <p:sp>
          <p:nvSpPr>
            <p:cNvPr id="130" name="tx130"/>
            <p:cNvSpPr/>
            <p:nvPr/>
          </p:nvSpPr>
          <p:spPr>
            <a:xfrm>
              <a:off x="7962196" y="3593035"/>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550.8</a:t>
              </a:r>
            </a:p>
          </p:txBody>
        </p:sp>
        <p:sp>
          <p:nvSpPr>
            <p:cNvPr id="131" name="tx131"/>
            <p:cNvSpPr/>
            <p:nvPr/>
          </p:nvSpPr>
          <p:spPr>
            <a:xfrm>
              <a:off x="7991776" y="2996023"/>
              <a:ext cx="17574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11.2</a:t>
              </a:r>
            </a:p>
          </p:txBody>
        </p:sp>
        <p:sp>
          <p:nvSpPr>
            <p:cNvPr id="132" name="tx132"/>
            <p:cNvSpPr/>
            <p:nvPr/>
          </p:nvSpPr>
          <p:spPr>
            <a:xfrm>
              <a:off x="810943"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3" name="tx133"/>
            <p:cNvSpPr/>
            <p:nvPr/>
          </p:nvSpPr>
          <p:spPr>
            <a:xfrm>
              <a:off x="655495" y="352436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a:t>
              </a:r>
            </a:p>
          </p:txBody>
        </p:sp>
        <p:sp>
          <p:nvSpPr>
            <p:cNvPr id="134" name="tx134"/>
            <p:cNvSpPr/>
            <p:nvPr/>
          </p:nvSpPr>
          <p:spPr>
            <a:xfrm>
              <a:off x="655495" y="28870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a:t>
              </a:r>
            </a:p>
          </p:txBody>
        </p:sp>
        <p:sp>
          <p:nvSpPr>
            <p:cNvPr id="135" name="tx135"/>
            <p:cNvSpPr/>
            <p:nvPr/>
          </p:nvSpPr>
          <p:spPr>
            <a:xfrm>
              <a:off x="655495" y="224969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900</a:t>
              </a:r>
            </a:p>
          </p:txBody>
        </p:sp>
        <p:sp>
          <p:nvSpPr>
            <p:cNvPr id="136" name="tx136"/>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266724" y="3033946"/>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53" name="tx153"/>
            <p:cNvSpPr/>
            <p:nvPr/>
          </p:nvSpPr>
          <p:spPr>
            <a:xfrm rot="5400000">
              <a:off x="8523756" y="303394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4" name="pl154"/>
            <p:cNvSpPr/>
            <p:nvPr/>
          </p:nvSpPr>
          <p:spPr>
            <a:xfrm>
              <a:off x="2913174"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80273"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56" name="rc156"/>
            <p:cNvSpPr/>
            <p:nvPr/>
          </p:nvSpPr>
          <p:spPr>
            <a:xfrm>
              <a:off x="4438448" y="5080054"/>
              <a:ext cx="201456" cy="201456"/>
            </a:xfrm>
            <a:prstGeom prst="rect">
              <a:avLst/>
            </a:prstGeom>
            <a:solidFill>
              <a:srgbClr val="1CABE2">
                <a:alpha val="100000"/>
              </a:srgbClr>
            </a:solidFill>
          </p:spPr>
          <p:txBody>
            <a:bodyPr/>
            <a:lstStyle/>
            <a:p/>
          </p:txBody>
        </p:sp>
        <p:sp>
          <p:nvSpPr>
            <p:cNvPr id="157" name="rc157"/>
            <p:cNvSpPr/>
            <p:nvPr/>
          </p:nvSpPr>
          <p:spPr>
            <a:xfrm>
              <a:off x="5643725" y="5080054"/>
              <a:ext cx="201456" cy="201456"/>
            </a:xfrm>
            <a:prstGeom prst="rect">
              <a:avLst/>
            </a:prstGeom>
            <a:solidFill>
              <a:srgbClr val="80BD41">
                <a:alpha val="100000"/>
              </a:srgbClr>
            </a:solidFill>
          </p:spPr>
          <p:txBody>
            <a:bodyPr/>
            <a:lstStyle/>
            <a:p/>
          </p:txBody>
        </p:sp>
        <p:sp>
          <p:nvSpPr>
            <p:cNvPr id="158" name="tx158"/>
            <p:cNvSpPr/>
            <p:nvPr/>
          </p:nvSpPr>
          <p:spPr>
            <a:xfrm>
              <a:off x="4718493"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9" name="tx159"/>
            <p:cNvSpPr/>
            <p:nvPr/>
          </p:nvSpPr>
          <p:spPr>
            <a:xfrm>
              <a:off x="5923770"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0" name="tx160"/>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297" y="1618677"/>
              <a:ext cx="18443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Saudi Arabia, 2000-2025</a:t>
              </a:r>
            </a:p>
          </p:txBody>
        </p:sp>
        <p:sp>
          <p:nvSpPr>
            <p:cNvPr id="162" name="pl162"/>
            <p:cNvSpPr/>
            <p:nvPr/>
          </p:nvSpPr>
          <p:spPr>
            <a:xfrm>
              <a:off x="246619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0567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4516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3593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7541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1490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454" y="5840421"/>
              <a:ext cx="6152839" cy="124052"/>
            </a:xfrm>
            <a:prstGeom prst="rect">
              <a:avLst/>
            </a:prstGeom>
            <a:solidFill>
              <a:srgbClr val="80BD41">
                <a:alpha val="100000"/>
              </a:srgbClr>
            </a:solidFill>
          </p:spPr>
          <p:txBody>
            <a:bodyPr/>
            <a:lstStyle/>
            <a:p/>
          </p:txBody>
        </p:sp>
        <p:sp>
          <p:nvSpPr>
            <p:cNvPr id="173" name="rc173"/>
            <p:cNvSpPr/>
            <p:nvPr/>
          </p:nvSpPr>
          <p:spPr>
            <a:xfrm>
              <a:off x="7449293" y="5840421"/>
              <a:ext cx="256407" cy="124052"/>
            </a:xfrm>
            <a:prstGeom prst="rect">
              <a:avLst/>
            </a:prstGeom>
            <a:solidFill>
              <a:srgbClr val="1CABE2">
                <a:alpha val="100000"/>
              </a:srgbClr>
            </a:solidFill>
          </p:spPr>
          <p:txBody>
            <a:bodyPr/>
            <a:lstStyle/>
            <a:p/>
          </p:txBody>
        </p:sp>
        <p:sp>
          <p:nvSpPr>
            <p:cNvPr id="174" name="rc174"/>
            <p:cNvSpPr/>
            <p:nvPr/>
          </p:nvSpPr>
          <p:spPr>
            <a:xfrm>
              <a:off x="1296454" y="5685356"/>
              <a:ext cx="6323387" cy="124052"/>
            </a:xfrm>
            <a:prstGeom prst="rect">
              <a:avLst/>
            </a:prstGeom>
            <a:solidFill>
              <a:srgbClr val="80BD41">
                <a:alpha val="100000"/>
              </a:srgbClr>
            </a:solidFill>
          </p:spPr>
          <p:txBody>
            <a:bodyPr/>
            <a:lstStyle/>
            <a:p/>
          </p:txBody>
        </p:sp>
        <p:sp>
          <p:nvSpPr>
            <p:cNvPr id="175" name="rc175"/>
            <p:cNvSpPr/>
            <p:nvPr/>
          </p:nvSpPr>
          <p:spPr>
            <a:xfrm>
              <a:off x="7619842" y="5685356"/>
              <a:ext cx="195580" cy="124052"/>
            </a:xfrm>
            <a:prstGeom prst="rect">
              <a:avLst/>
            </a:prstGeom>
            <a:solidFill>
              <a:srgbClr val="1CABE2">
                <a:alpha val="100000"/>
              </a:srgbClr>
            </a:solidFill>
          </p:spPr>
          <p:txBody>
            <a:bodyPr/>
            <a:lstStyle/>
            <a:p/>
          </p:txBody>
        </p:sp>
        <p:sp>
          <p:nvSpPr>
            <p:cNvPr id="176" name="rc176"/>
            <p:cNvSpPr/>
            <p:nvPr/>
          </p:nvSpPr>
          <p:spPr>
            <a:xfrm>
              <a:off x="1296454" y="5530290"/>
              <a:ext cx="6442935" cy="124052"/>
            </a:xfrm>
            <a:prstGeom prst="rect">
              <a:avLst/>
            </a:prstGeom>
            <a:solidFill>
              <a:srgbClr val="80BD41">
                <a:alpha val="100000"/>
              </a:srgbClr>
            </a:solidFill>
          </p:spPr>
          <p:txBody>
            <a:bodyPr/>
            <a:lstStyle/>
            <a:p/>
          </p:txBody>
        </p:sp>
        <p:sp>
          <p:nvSpPr>
            <p:cNvPr id="177" name="rc177"/>
            <p:cNvSpPr/>
            <p:nvPr/>
          </p:nvSpPr>
          <p:spPr>
            <a:xfrm>
              <a:off x="7739389" y="5530290"/>
              <a:ext cx="131478" cy="124052"/>
            </a:xfrm>
            <a:prstGeom prst="rect">
              <a:avLst/>
            </a:prstGeom>
            <a:solidFill>
              <a:srgbClr val="1CABE2">
                <a:alpha val="100000"/>
              </a:srgbClr>
            </a:solidFill>
          </p:spPr>
          <p:txBody>
            <a:bodyPr/>
            <a:lstStyle/>
            <a:p/>
          </p:txBody>
        </p:sp>
        <p:sp>
          <p:nvSpPr>
            <p:cNvPr id="178" name="tx178"/>
            <p:cNvSpPr/>
            <p:nvPr/>
          </p:nvSpPr>
          <p:spPr>
            <a:xfrm>
              <a:off x="7881611" y="5861117"/>
              <a:ext cx="28885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547.9</a:t>
              </a:r>
            </a:p>
          </p:txBody>
        </p:sp>
        <p:sp>
          <p:nvSpPr>
            <p:cNvPr id="179" name="tx179"/>
            <p:cNvSpPr/>
            <p:nvPr/>
          </p:nvSpPr>
          <p:spPr>
            <a:xfrm>
              <a:off x="7996941" y="5706051"/>
              <a:ext cx="28885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557.3</a:t>
              </a:r>
            </a:p>
          </p:txBody>
        </p:sp>
        <p:sp>
          <p:nvSpPr>
            <p:cNvPr id="180" name="tx180"/>
            <p:cNvSpPr/>
            <p:nvPr/>
          </p:nvSpPr>
          <p:spPr>
            <a:xfrm>
              <a:off x="8103303" y="5550986"/>
              <a:ext cx="1925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562</a:t>
              </a:r>
            </a:p>
          </p:txBody>
        </p:sp>
        <p:sp>
          <p:nvSpPr>
            <p:cNvPr id="181" name="tx181"/>
            <p:cNvSpPr/>
            <p:nvPr/>
          </p:nvSpPr>
          <p:spPr>
            <a:xfrm>
              <a:off x="4282485" y="586363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526</a:t>
              </a:r>
            </a:p>
          </p:txBody>
        </p:sp>
        <p:sp>
          <p:nvSpPr>
            <p:cNvPr id="182" name="tx182"/>
            <p:cNvSpPr/>
            <p:nvPr/>
          </p:nvSpPr>
          <p:spPr>
            <a:xfrm>
              <a:off x="7472067" y="58636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21.9</a:t>
              </a:r>
            </a:p>
          </p:txBody>
        </p:sp>
        <p:sp>
          <p:nvSpPr>
            <p:cNvPr id="183" name="tx183"/>
            <p:cNvSpPr/>
            <p:nvPr/>
          </p:nvSpPr>
          <p:spPr>
            <a:xfrm>
              <a:off x="4322588" y="570856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540.6</a:t>
              </a:r>
            </a:p>
          </p:txBody>
        </p:sp>
        <p:sp>
          <p:nvSpPr>
            <p:cNvPr id="184" name="tx184"/>
            <p:cNvSpPr/>
            <p:nvPr/>
          </p:nvSpPr>
          <p:spPr>
            <a:xfrm>
              <a:off x="7612202" y="57085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16.7</a:t>
              </a:r>
            </a:p>
          </p:txBody>
        </p:sp>
        <p:sp>
          <p:nvSpPr>
            <p:cNvPr id="185" name="tx185"/>
            <p:cNvSpPr/>
            <p:nvPr/>
          </p:nvSpPr>
          <p:spPr>
            <a:xfrm>
              <a:off x="4382362" y="555350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550.8</a:t>
              </a:r>
            </a:p>
          </p:txBody>
        </p:sp>
        <p:sp>
          <p:nvSpPr>
            <p:cNvPr id="186" name="tx186"/>
            <p:cNvSpPr/>
            <p:nvPr/>
          </p:nvSpPr>
          <p:spPr>
            <a:xfrm>
              <a:off x="7703722" y="555350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87" name="tx187"/>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8" name="tx188"/>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9" name="tx189"/>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0" name="tx190"/>
            <p:cNvSpPr/>
            <p:nvPr/>
          </p:nvSpPr>
          <p:spPr>
            <a:xfrm>
              <a:off x="1257592" y="605811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91" name="tx191"/>
            <p:cNvSpPr/>
            <p:nvPr/>
          </p:nvSpPr>
          <p:spPr>
            <a:xfrm>
              <a:off x="3519351" y="6058117"/>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a:t>
              </a:r>
            </a:p>
          </p:txBody>
        </p:sp>
        <p:sp>
          <p:nvSpPr>
            <p:cNvPr id="192" name="tx192"/>
            <p:cNvSpPr/>
            <p:nvPr/>
          </p:nvSpPr>
          <p:spPr>
            <a:xfrm>
              <a:off x="5858833" y="6058117"/>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a:t>
              </a:r>
            </a:p>
          </p:txBody>
        </p:sp>
        <p:sp>
          <p:nvSpPr>
            <p:cNvPr id="193" name="tx193"/>
            <p:cNvSpPr/>
            <p:nvPr/>
          </p:nvSpPr>
          <p:spPr>
            <a:xfrm>
              <a:off x="8198316" y="6058117"/>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a:t>
              </a:r>
            </a:p>
          </p:txBody>
        </p:sp>
        <p:sp>
          <p:nvSpPr>
            <p:cNvPr id="194" name="tx194"/>
            <p:cNvSpPr/>
            <p:nvPr/>
          </p:nvSpPr>
          <p:spPr>
            <a:xfrm>
              <a:off x="4017782" y="6222390"/>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95" name="tx195"/>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8522" y="6542159"/>
              <a:ext cx="34362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(98%) was higher than in 2019 (96%).
The number of children vaccinated with DTP3 increased 5%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7648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50603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303557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56512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209466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74125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27080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80035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32989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951297" y="185944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 name="pl16"/>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454" y="2976582"/>
              <a:ext cx="239877" cy="1235130"/>
            </a:xfrm>
            <a:prstGeom prst="rect">
              <a:avLst/>
            </a:prstGeom>
            <a:solidFill>
              <a:srgbClr val="E2231A">
                <a:alpha val="90196"/>
              </a:srgbClr>
            </a:solidFill>
          </p:spPr>
          <p:txBody>
            <a:bodyPr/>
            <a:lstStyle/>
            <a:p/>
          </p:txBody>
        </p:sp>
        <p:sp>
          <p:nvSpPr>
            <p:cNvPr id="28" name="rc28"/>
            <p:cNvSpPr/>
            <p:nvPr/>
          </p:nvSpPr>
          <p:spPr>
            <a:xfrm>
              <a:off x="1562984" y="3002316"/>
              <a:ext cx="239877" cy="1209396"/>
            </a:xfrm>
            <a:prstGeom prst="rect">
              <a:avLst/>
            </a:prstGeom>
            <a:solidFill>
              <a:srgbClr val="E2231A">
                <a:alpha val="90196"/>
              </a:srgbClr>
            </a:solidFill>
          </p:spPr>
          <p:txBody>
            <a:bodyPr/>
            <a:lstStyle/>
            <a:p/>
          </p:txBody>
        </p:sp>
        <p:sp>
          <p:nvSpPr>
            <p:cNvPr id="29" name="rc29"/>
            <p:cNvSpPr/>
            <p:nvPr/>
          </p:nvSpPr>
          <p:spPr>
            <a:xfrm>
              <a:off x="1829515" y="3619458"/>
              <a:ext cx="239877" cy="592254"/>
            </a:xfrm>
            <a:prstGeom prst="rect">
              <a:avLst/>
            </a:prstGeom>
            <a:solidFill>
              <a:srgbClr val="E2231A">
                <a:alpha val="90196"/>
              </a:srgbClr>
            </a:solidFill>
          </p:spPr>
          <p:txBody>
            <a:bodyPr/>
            <a:lstStyle/>
            <a:p/>
          </p:txBody>
        </p:sp>
        <p:sp>
          <p:nvSpPr>
            <p:cNvPr id="30" name="rc30"/>
            <p:cNvSpPr/>
            <p:nvPr/>
          </p:nvSpPr>
          <p:spPr>
            <a:xfrm>
              <a:off x="2096045" y="3433817"/>
              <a:ext cx="239877" cy="777895"/>
            </a:xfrm>
            <a:prstGeom prst="rect">
              <a:avLst/>
            </a:prstGeom>
            <a:solidFill>
              <a:srgbClr val="E2231A">
                <a:alpha val="90196"/>
              </a:srgbClr>
            </a:solidFill>
          </p:spPr>
          <p:txBody>
            <a:bodyPr/>
            <a:lstStyle/>
            <a:p/>
          </p:txBody>
        </p:sp>
        <p:sp>
          <p:nvSpPr>
            <p:cNvPr id="31" name="rc31"/>
            <p:cNvSpPr/>
            <p:nvPr/>
          </p:nvSpPr>
          <p:spPr>
            <a:xfrm>
              <a:off x="2362575" y="3628585"/>
              <a:ext cx="239877" cy="583127"/>
            </a:xfrm>
            <a:prstGeom prst="rect">
              <a:avLst/>
            </a:prstGeom>
            <a:solidFill>
              <a:srgbClr val="E2231A">
                <a:alpha val="90196"/>
              </a:srgbClr>
            </a:solidFill>
          </p:spPr>
          <p:txBody>
            <a:bodyPr/>
            <a:lstStyle/>
            <a:p/>
          </p:txBody>
        </p:sp>
        <p:sp>
          <p:nvSpPr>
            <p:cNvPr id="32" name="rc32"/>
            <p:cNvSpPr/>
            <p:nvPr/>
          </p:nvSpPr>
          <p:spPr>
            <a:xfrm>
              <a:off x="2629106" y="3607838"/>
              <a:ext cx="239877" cy="603874"/>
            </a:xfrm>
            <a:prstGeom prst="rect">
              <a:avLst/>
            </a:prstGeom>
            <a:solidFill>
              <a:srgbClr val="E2231A">
                <a:alpha val="90196"/>
              </a:srgbClr>
            </a:solidFill>
          </p:spPr>
          <p:txBody>
            <a:bodyPr/>
            <a:lstStyle/>
            <a:p/>
          </p:txBody>
        </p:sp>
        <p:sp>
          <p:nvSpPr>
            <p:cNvPr id="33" name="rc33"/>
            <p:cNvSpPr/>
            <p:nvPr/>
          </p:nvSpPr>
          <p:spPr>
            <a:xfrm>
              <a:off x="2895636" y="3146087"/>
              <a:ext cx="239877" cy="1065625"/>
            </a:xfrm>
            <a:prstGeom prst="rect">
              <a:avLst/>
            </a:prstGeom>
            <a:solidFill>
              <a:srgbClr val="E2231A">
                <a:alpha val="90196"/>
              </a:srgbClr>
            </a:solidFill>
          </p:spPr>
          <p:txBody>
            <a:bodyPr/>
            <a:lstStyle/>
            <a:p/>
          </p:txBody>
        </p:sp>
        <p:sp>
          <p:nvSpPr>
            <p:cNvPr id="34" name="rc34"/>
            <p:cNvSpPr/>
            <p:nvPr/>
          </p:nvSpPr>
          <p:spPr>
            <a:xfrm>
              <a:off x="3162166" y="3306653"/>
              <a:ext cx="239877" cy="905059"/>
            </a:xfrm>
            <a:prstGeom prst="rect">
              <a:avLst/>
            </a:prstGeom>
            <a:solidFill>
              <a:srgbClr val="E2231A">
                <a:alpha val="90196"/>
              </a:srgbClr>
            </a:solidFill>
          </p:spPr>
          <p:txBody>
            <a:bodyPr/>
            <a:lstStyle/>
            <a:p/>
          </p:txBody>
        </p:sp>
        <p:sp>
          <p:nvSpPr>
            <p:cNvPr id="35" name="rc35"/>
            <p:cNvSpPr/>
            <p:nvPr/>
          </p:nvSpPr>
          <p:spPr>
            <a:xfrm>
              <a:off x="3428696" y="3518122"/>
              <a:ext cx="239877" cy="693590"/>
            </a:xfrm>
            <a:prstGeom prst="rect">
              <a:avLst/>
            </a:prstGeom>
            <a:solidFill>
              <a:srgbClr val="E2231A">
                <a:alpha val="90196"/>
              </a:srgbClr>
            </a:solidFill>
          </p:spPr>
          <p:txBody>
            <a:bodyPr/>
            <a:lstStyle/>
            <a:p/>
          </p:txBody>
        </p:sp>
        <p:sp>
          <p:nvSpPr>
            <p:cNvPr id="36" name="rc36"/>
            <p:cNvSpPr/>
            <p:nvPr/>
          </p:nvSpPr>
          <p:spPr>
            <a:xfrm>
              <a:off x="3695227" y="3742152"/>
              <a:ext cx="239877" cy="469560"/>
            </a:xfrm>
            <a:prstGeom prst="rect">
              <a:avLst/>
            </a:prstGeom>
            <a:solidFill>
              <a:srgbClr val="E2231A">
                <a:alpha val="90196"/>
              </a:srgbClr>
            </a:solidFill>
          </p:spPr>
          <p:txBody>
            <a:bodyPr/>
            <a:lstStyle/>
            <a:p/>
          </p:txBody>
        </p:sp>
        <p:sp>
          <p:nvSpPr>
            <p:cNvPr id="37" name="rc37"/>
            <p:cNvSpPr/>
            <p:nvPr/>
          </p:nvSpPr>
          <p:spPr>
            <a:xfrm>
              <a:off x="3961757" y="3739471"/>
              <a:ext cx="239877" cy="472241"/>
            </a:xfrm>
            <a:prstGeom prst="rect">
              <a:avLst/>
            </a:prstGeom>
            <a:solidFill>
              <a:srgbClr val="E2231A">
                <a:alpha val="90196"/>
              </a:srgbClr>
            </a:solidFill>
          </p:spPr>
          <p:txBody>
            <a:bodyPr/>
            <a:lstStyle/>
            <a:p/>
          </p:txBody>
        </p:sp>
        <p:sp>
          <p:nvSpPr>
            <p:cNvPr id="38" name="rc38"/>
            <p:cNvSpPr/>
            <p:nvPr/>
          </p:nvSpPr>
          <p:spPr>
            <a:xfrm>
              <a:off x="4228287" y="3716606"/>
              <a:ext cx="239877" cy="495105"/>
            </a:xfrm>
            <a:prstGeom prst="rect">
              <a:avLst/>
            </a:prstGeom>
            <a:solidFill>
              <a:srgbClr val="E2231A">
                <a:alpha val="90196"/>
              </a:srgbClr>
            </a:solidFill>
          </p:spPr>
          <p:txBody>
            <a:bodyPr/>
            <a:lstStyle/>
            <a:p/>
          </p:txBody>
        </p:sp>
        <p:sp>
          <p:nvSpPr>
            <p:cNvPr id="39" name="rc39"/>
            <p:cNvSpPr/>
            <p:nvPr/>
          </p:nvSpPr>
          <p:spPr>
            <a:xfrm>
              <a:off x="4494818" y="3696612"/>
              <a:ext cx="239877" cy="515100"/>
            </a:xfrm>
            <a:prstGeom prst="rect">
              <a:avLst/>
            </a:prstGeom>
            <a:solidFill>
              <a:srgbClr val="E2231A">
                <a:alpha val="90196"/>
              </a:srgbClr>
            </a:solidFill>
          </p:spPr>
          <p:txBody>
            <a:bodyPr/>
            <a:lstStyle/>
            <a:p/>
          </p:txBody>
        </p:sp>
        <p:sp>
          <p:nvSpPr>
            <p:cNvPr id="40" name="rc40"/>
            <p:cNvSpPr/>
            <p:nvPr/>
          </p:nvSpPr>
          <p:spPr>
            <a:xfrm>
              <a:off x="4761348" y="3695671"/>
              <a:ext cx="239877" cy="516041"/>
            </a:xfrm>
            <a:prstGeom prst="rect">
              <a:avLst/>
            </a:prstGeom>
            <a:solidFill>
              <a:srgbClr val="E2231A">
                <a:alpha val="90196"/>
              </a:srgbClr>
            </a:solidFill>
          </p:spPr>
          <p:txBody>
            <a:bodyPr/>
            <a:lstStyle/>
            <a:p/>
          </p:txBody>
        </p:sp>
        <p:sp>
          <p:nvSpPr>
            <p:cNvPr id="41" name="rc41"/>
            <p:cNvSpPr/>
            <p:nvPr/>
          </p:nvSpPr>
          <p:spPr>
            <a:xfrm>
              <a:off x="5027878" y="3674595"/>
              <a:ext cx="239877" cy="537117"/>
            </a:xfrm>
            <a:prstGeom prst="rect">
              <a:avLst/>
            </a:prstGeom>
            <a:solidFill>
              <a:srgbClr val="E2231A">
                <a:alpha val="90196"/>
              </a:srgbClr>
            </a:solidFill>
          </p:spPr>
          <p:txBody>
            <a:bodyPr/>
            <a:lstStyle/>
            <a:p/>
          </p:txBody>
        </p:sp>
        <p:sp>
          <p:nvSpPr>
            <p:cNvPr id="42" name="rc42"/>
            <p:cNvSpPr/>
            <p:nvPr/>
          </p:nvSpPr>
          <p:spPr>
            <a:xfrm>
              <a:off x="5294409" y="3667962"/>
              <a:ext cx="239877" cy="543750"/>
            </a:xfrm>
            <a:prstGeom prst="rect">
              <a:avLst/>
            </a:prstGeom>
            <a:solidFill>
              <a:srgbClr val="E2231A">
                <a:alpha val="90196"/>
              </a:srgbClr>
            </a:solidFill>
          </p:spPr>
          <p:txBody>
            <a:bodyPr/>
            <a:lstStyle/>
            <a:p/>
          </p:txBody>
        </p:sp>
        <p:sp>
          <p:nvSpPr>
            <p:cNvPr id="43" name="rc43"/>
            <p:cNvSpPr/>
            <p:nvPr/>
          </p:nvSpPr>
          <p:spPr>
            <a:xfrm>
              <a:off x="5560939" y="3650037"/>
              <a:ext cx="239877" cy="561675"/>
            </a:xfrm>
            <a:prstGeom prst="rect">
              <a:avLst/>
            </a:prstGeom>
            <a:solidFill>
              <a:srgbClr val="E2231A">
                <a:alpha val="90196"/>
              </a:srgbClr>
            </a:solidFill>
          </p:spPr>
          <p:txBody>
            <a:bodyPr/>
            <a:lstStyle/>
            <a:p/>
          </p:txBody>
        </p:sp>
        <p:sp>
          <p:nvSpPr>
            <p:cNvPr id="44" name="rc44"/>
            <p:cNvSpPr/>
            <p:nvPr/>
          </p:nvSpPr>
          <p:spPr>
            <a:xfrm>
              <a:off x="5827469" y="3070061"/>
              <a:ext cx="239877" cy="1141650"/>
            </a:xfrm>
            <a:prstGeom prst="rect">
              <a:avLst/>
            </a:prstGeom>
            <a:solidFill>
              <a:srgbClr val="E2231A">
                <a:alpha val="90196"/>
              </a:srgbClr>
            </a:solidFill>
          </p:spPr>
          <p:txBody>
            <a:bodyPr/>
            <a:lstStyle/>
            <a:p/>
          </p:txBody>
        </p:sp>
        <p:sp>
          <p:nvSpPr>
            <p:cNvPr id="45" name="rc45"/>
            <p:cNvSpPr/>
            <p:nvPr/>
          </p:nvSpPr>
          <p:spPr>
            <a:xfrm>
              <a:off x="6094000" y="3650884"/>
              <a:ext cx="239877" cy="560828"/>
            </a:xfrm>
            <a:prstGeom prst="rect">
              <a:avLst/>
            </a:prstGeom>
            <a:solidFill>
              <a:srgbClr val="E2231A">
                <a:alpha val="90196"/>
              </a:srgbClr>
            </a:solidFill>
          </p:spPr>
          <p:txBody>
            <a:bodyPr/>
            <a:lstStyle/>
            <a:p/>
          </p:txBody>
        </p:sp>
        <p:sp>
          <p:nvSpPr>
            <p:cNvPr id="46" name="rc46"/>
            <p:cNvSpPr/>
            <p:nvPr/>
          </p:nvSpPr>
          <p:spPr>
            <a:xfrm>
              <a:off x="6360530" y="2922856"/>
              <a:ext cx="239877" cy="1288855"/>
            </a:xfrm>
            <a:prstGeom prst="rect">
              <a:avLst/>
            </a:prstGeom>
            <a:solidFill>
              <a:srgbClr val="E2231A">
                <a:alpha val="90196"/>
              </a:srgbClr>
            </a:solidFill>
          </p:spPr>
          <p:txBody>
            <a:bodyPr/>
            <a:lstStyle/>
            <a:p/>
          </p:txBody>
        </p:sp>
        <p:sp>
          <p:nvSpPr>
            <p:cNvPr id="47" name="rc47"/>
            <p:cNvSpPr/>
            <p:nvPr/>
          </p:nvSpPr>
          <p:spPr>
            <a:xfrm>
              <a:off x="6627060" y="3246764"/>
              <a:ext cx="239877" cy="964948"/>
            </a:xfrm>
            <a:prstGeom prst="rect">
              <a:avLst/>
            </a:prstGeom>
            <a:solidFill>
              <a:srgbClr val="E2231A">
                <a:alpha val="90196"/>
              </a:srgbClr>
            </a:solidFill>
          </p:spPr>
          <p:txBody>
            <a:bodyPr/>
            <a:lstStyle/>
            <a:p/>
          </p:txBody>
        </p:sp>
        <p:sp>
          <p:nvSpPr>
            <p:cNvPr id="48" name="rc48"/>
            <p:cNvSpPr/>
            <p:nvPr/>
          </p:nvSpPr>
          <p:spPr>
            <a:xfrm>
              <a:off x="6893590" y="3745210"/>
              <a:ext cx="239877" cy="466502"/>
            </a:xfrm>
            <a:prstGeom prst="rect">
              <a:avLst/>
            </a:prstGeom>
            <a:solidFill>
              <a:srgbClr val="E2231A">
                <a:alpha val="90196"/>
              </a:srgbClr>
            </a:solidFill>
          </p:spPr>
          <p:txBody>
            <a:bodyPr/>
            <a:lstStyle/>
            <a:p/>
          </p:txBody>
        </p:sp>
        <p:sp>
          <p:nvSpPr>
            <p:cNvPr id="49" name="rc49"/>
            <p:cNvSpPr/>
            <p:nvPr/>
          </p:nvSpPr>
          <p:spPr>
            <a:xfrm>
              <a:off x="7160121" y="3753114"/>
              <a:ext cx="239877" cy="458598"/>
            </a:xfrm>
            <a:prstGeom prst="rect">
              <a:avLst/>
            </a:prstGeom>
            <a:solidFill>
              <a:srgbClr val="E2231A">
                <a:alpha val="90196"/>
              </a:srgbClr>
            </a:solidFill>
          </p:spPr>
          <p:txBody>
            <a:bodyPr/>
            <a:lstStyle/>
            <a:p/>
          </p:txBody>
        </p:sp>
        <p:sp>
          <p:nvSpPr>
            <p:cNvPr id="50" name="rc50"/>
            <p:cNvSpPr/>
            <p:nvPr/>
          </p:nvSpPr>
          <p:spPr>
            <a:xfrm>
              <a:off x="7426651" y="3444402"/>
              <a:ext cx="239877" cy="767310"/>
            </a:xfrm>
            <a:prstGeom prst="rect">
              <a:avLst/>
            </a:prstGeom>
            <a:solidFill>
              <a:srgbClr val="E2231A">
                <a:alpha val="90196"/>
              </a:srgbClr>
            </a:solidFill>
          </p:spPr>
          <p:txBody>
            <a:bodyPr/>
            <a:lstStyle/>
            <a:p/>
          </p:txBody>
        </p:sp>
        <p:sp>
          <p:nvSpPr>
            <p:cNvPr id="51" name="rc51"/>
            <p:cNvSpPr/>
            <p:nvPr/>
          </p:nvSpPr>
          <p:spPr>
            <a:xfrm>
              <a:off x="7693181" y="3162976"/>
              <a:ext cx="239877" cy="1048736"/>
            </a:xfrm>
            <a:prstGeom prst="rect">
              <a:avLst/>
            </a:prstGeom>
            <a:solidFill>
              <a:srgbClr val="E2231A">
                <a:alpha val="90196"/>
              </a:srgbClr>
            </a:solidFill>
          </p:spPr>
          <p:txBody>
            <a:bodyPr/>
            <a:lstStyle/>
            <a:p/>
          </p:txBody>
        </p:sp>
        <p:sp>
          <p:nvSpPr>
            <p:cNvPr id="52" name="rc52"/>
            <p:cNvSpPr/>
            <p:nvPr/>
          </p:nvSpPr>
          <p:spPr>
            <a:xfrm>
              <a:off x="7959712" y="3947317"/>
              <a:ext cx="239877" cy="264395"/>
            </a:xfrm>
            <a:prstGeom prst="rect">
              <a:avLst/>
            </a:prstGeom>
            <a:solidFill>
              <a:srgbClr val="E2231A">
                <a:alpha val="90196"/>
              </a:srgbClr>
            </a:solidFill>
          </p:spPr>
          <p:txBody>
            <a:bodyPr/>
            <a:lstStyle/>
            <a:p/>
          </p:txBody>
        </p:sp>
        <p:sp>
          <p:nvSpPr>
            <p:cNvPr id="53" name="rc53"/>
            <p:cNvSpPr/>
            <p:nvPr/>
          </p:nvSpPr>
          <p:spPr>
            <a:xfrm>
              <a:off x="1829515" y="3397968"/>
              <a:ext cx="239877" cy="221489"/>
            </a:xfrm>
            <a:prstGeom prst="rect">
              <a:avLst/>
            </a:prstGeom>
            <a:solidFill>
              <a:srgbClr val="B3B3B3">
                <a:alpha val="90196"/>
              </a:srgbClr>
            </a:solidFill>
          </p:spPr>
          <p:txBody>
            <a:bodyPr/>
            <a:lstStyle/>
            <a:p/>
          </p:txBody>
        </p:sp>
        <p:sp>
          <p:nvSpPr>
            <p:cNvPr id="54" name="rc54"/>
            <p:cNvSpPr/>
            <p:nvPr/>
          </p:nvSpPr>
          <p:spPr>
            <a:xfrm>
              <a:off x="2362575" y="3608308"/>
              <a:ext cx="239877" cy="20276"/>
            </a:xfrm>
            <a:prstGeom prst="rect">
              <a:avLst/>
            </a:prstGeom>
            <a:solidFill>
              <a:srgbClr val="B3B3B3">
                <a:alpha val="90196"/>
              </a:srgbClr>
            </a:solidFill>
          </p:spPr>
          <p:txBody>
            <a:bodyPr/>
            <a:lstStyle/>
            <a:p/>
          </p:txBody>
        </p:sp>
        <p:sp>
          <p:nvSpPr>
            <p:cNvPr id="55" name="rc55"/>
            <p:cNvSpPr/>
            <p:nvPr/>
          </p:nvSpPr>
          <p:spPr>
            <a:xfrm>
              <a:off x="2629106" y="3604827"/>
              <a:ext cx="239877" cy="3010"/>
            </a:xfrm>
            <a:prstGeom prst="rect">
              <a:avLst/>
            </a:prstGeom>
            <a:solidFill>
              <a:srgbClr val="B3B3B3">
                <a:alpha val="90196"/>
              </a:srgbClr>
            </a:solidFill>
          </p:spPr>
          <p:txBody>
            <a:bodyPr/>
            <a:lstStyle/>
            <a:p/>
          </p:txBody>
        </p:sp>
        <p:sp>
          <p:nvSpPr>
            <p:cNvPr id="56" name="rc56"/>
            <p:cNvSpPr/>
            <p:nvPr/>
          </p:nvSpPr>
          <p:spPr>
            <a:xfrm>
              <a:off x="4228287" y="3516946"/>
              <a:ext cx="239877" cy="199660"/>
            </a:xfrm>
            <a:prstGeom prst="rect">
              <a:avLst/>
            </a:prstGeom>
            <a:solidFill>
              <a:srgbClr val="B3B3B3">
                <a:alpha val="90196"/>
              </a:srgbClr>
            </a:solidFill>
          </p:spPr>
          <p:txBody>
            <a:bodyPr/>
            <a:lstStyle/>
            <a:p/>
          </p:txBody>
        </p:sp>
        <p:sp>
          <p:nvSpPr>
            <p:cNvPr id="57" name="rc57"/>
            <p:cNvSpPr/>
            <p:nvPr/>
          </p:nvSpPr>
          <p:spPr>
            <a:xfrm>
              <a:off x="5294409" y="3157613"/>
              <a:ext cx="239877" cy="510348"/>
            </a:xfrm>
            <a:prstGeom prst="rect">
              <a:avLst/>
            </a:prstGeom>
            <a:solidFill>
              <a:srgbClr val="B3B3B3">
                <a:alpha val="90196"/>
              </a:srgbClr>
            </a:solidFill>
          </p:spPr>
          <p:txBody>
            <a:bodyPr/>
            <a:lstStyle/>
            <a:p/>
          </p:txBody>
        </p:sp>
        <p:sp>
          <p:nvSpPr>
            <p:cNvPr id="58" name="rc58"/>
            <p:cNvSpPr/>
            <p:nvPr/>
          </p:nvSpPr>
          <p:spPr>
            <a:xfrm>
              <a:off x="5560939" y="3144675"/>
              <a:ext cx="239877" cy="505361"/>
            </a:xfrm>
            <a:prstGeom prst="rect">
              <a:avLst/>
            </a:prstGeom>
            <a:solidFill>
              <a:srgbClr val="B3B3B3">
                <a:alpha val="90196"/>
              </a:srgbClr>
            </a:solidFill>
          </p:spPr>
          <p:txBody>
            <a:bodyPr/>
            <a:lstStyle/>
            <a:p/>
          </p:txBody>
        </p:sp>
        <p:sp>
          <p:nvSpPr>
            <p:cNvPr id="59" name="rc59"/>
            <p:cNvSpPr/>
            <p:nvPr/>
          </p:nvSpPr>
          <p:spPr>
            <a:xfrm>
              <a:off x="6094000" y="3408506"/>
              <a:ext cx="239877" cy="242377"/>
            </a:xfrm>
            <a:prstGeom prst="rect">
              <a:avLst/>
            </a:prstGeom>
            <a:solidFill>
              <a:srgbClr val="B3B3B3">
                <a:alpha val="90196"/>
              </a:srgbClr>
            </a:solidFill>
          </p:spPr>
          <p:txBody>
            <a:bodyPr/>
            <a:lstStyle/>
            <a:p/>
          </p:txBody>
        </p:sp>
        <p:sp>
          <p:nvSpPr>
            <p:cNvPr id="60" name="rc60"/>
            <p:cNvSpPr/>
            <p:nvPr/>
          </p:nvSpPr>
          <p:spPr>
            <a:xfrm>
              <a:off x="6627060" y="3169045"/>
              <a:ext cx="239877" cy="77719"/>
            </a:xfrm>
            <a:prstGeom prst="rect">
              <a:avLst/>
            </a:prstGeom>
            <a:solidFill>
              <a:srgbClr val="B3B3B3">
                <a:alpha val="90196"/>
              </a:srgbClr>
            </a:solidFill>
          </p:spPr>
          <p:txBody>
            <a:bodyPr/>
            <a:lstStyle/>
            <a:p/>
          </p:txBody>
        </p:sp>
        <p:sp>
          <p:nvSpPr>
            <p:cNvPr id="61" name="rc61"/>
            <p:cNvSpPr/>
            <p:nvPr/>
          </p:nvSpPr>
          <p:spPr>
            <a:xfrm>
              <a:off x="6893590" y="3453105"/>
              <a:ext cx="239877" cy="292104"/>
            </a:xfrm>
            <a:prstGeom prst="rect">
              <a:avLst/>
            </a:prstGeom>
            <a:solidFill>
              <a:srgbClr val="B3B3B3">
                <a:alpha val="90196"/>
              </a:srgbClr>
            </a:solidFill>
          </p:spPr>
          <p:txBody>
            <a:bodyPr/>
            <a:lstStyle/>
            <a:p/>
          </p:txBody>
        </p:sp>
        <p:sp>
          <p:nvSpPr>
            <p:cNvPr id="62" name="rc62"/>
            <p:cNvSpPr/>
            <p:nvPr/>
          </p:nvSpPr>
          <p:spPr>
            <a:xfrm>
              <a:off x="7160121" y="3717594"/>
              <a:ext cx="239877" cy="35519"/>
            </a:xfrm>
            <a:prstGeom prst="rect">
              <a:avLst/>
            </a:prstGeom>
            <a:solidFill>
              <a:srgbClr val="B3B3B3">
                <a:alpha val="90196"/>
              </a:srgbClr>
            </a:solidFill>
          </p:spPr>
          <p:txBody>
            <a:bodyPr/>
            <a:lstStyle/>
            <a:p/>
          </p:txBody>
        </p:sp>
        <p:sp>
          <p:nvSpPr>
            <p:cNvPr id="63" name="rc63"/>
            <p:cNvSpPr/>
            <p:nvPr/>
          </p:nvSpPr>
          <p:spPr>
            <a:xfrm>
              <a:off x="7426651" y="3240977"/>
              <a:ext cx="239877" cy="203424"/>
            </a:xfrm>
            <a:prstGeom prst="rect">
              <a:avLst/>
            </a:prstGeom>
            <a:solidFill>
              <a:srgbClr val="B3B3B3">
                <a:alpha val="90196"/>
              </a:srgbClr>
            </a:solidFill>
          </p:spPr>
          <p:txBody>
            <a:bodyPr/>
            <a:lstStyle/>
            <a:p/>
          </p:txBody>
        </p:sp>
        <p:sp>
          <p:nvSpPr>
            <p:cNvPr id="64" name="pl64"/>
            <p:cNvSpPr/>
            <p:nvPr/>
          </p:nvSpPr>
          <p:spPr>
            <a:xfrm>
              <a:off x="1416393" y="2085100"/>
              <a:ext cx="6663257" cy="107404"/>
            </a:xfrm>
            <a:custGeom>
              <a:avLst/>
              <a:pathLst>
                <a:path w="6663257" h="107404">
                  <a:moveTo>
                    <a:pt x="0" y="107404"/>
                  </a:moveTo>
                  <a:lnTo>
                    <a:pt x="266530" y="107404"/>
                  </a:lnTo>
                  <a:lnTo>
                    <a:pt x="533060" y="42961"/>
                  </a:lnTo>
                  <a:lnTo>
                    <a:pt x="799590" y="64442"/>
                  </a:lnTo>
                  <a:lnTo>
                    <a:pt x="1066121" y="42961"/>
                  </a:lnTo>
                  <a:lnTo>
                    <a:pt x="1332651" y="42961"/>
                  </a:lnTo>
                  <a:lnTo>
                    <a:pt x="1599181" y="85923"/>
                  </a:lnTo>
                  <a:lnTo>
                    <a:pt x="1865712" y="64442"/>
                  </a:lnTo>
                  <a:lnTo>
                    <a:pt x="2132242" y="42961"/>
                  </a:lnTo>
                  <a:lnTo>
                    <a:pt x="2398772" y="21480"/>
                  </a:lnTo>
                  <a:lnTo>
                    <a:pt x="2665303" y="21480"/>
                  </a:lnTo>
                  <a:lnTo>
                    <a:pt x="2931833" y="21480"/>
                  </a:lnTo>
                  <a:lnTo>
                    <a:pt x="3198363" y="21480"/>
                  </a:lnTo>
                  <a:lnTo>
                    <a:pt x="3464893" y="21480"/>
                  </a:lnTo>
                  <a:lnTo>
                    <a:pt x="3731424" y="21480"/>
                  </a:lnTo>
                  <a:lnTo>
                    <a:pt x="3997954" y="21480"/>
                  </a:lnTo>
                  <a:lnTo>
                    <a:pt x="4264484" y="21480"/>
                  </a:lnTo>
                  <a:lnTo>
                    <a:pt x="4531015" y="64442"/>
                  </a:lnTo>
                  <a:lnTo>
                    <a:pt x="4797545" y="21480"/>
                  </a:lnTo>
                  <a:lnTo>
                    <a:pt x="5064075" y="85923"/>
                  </a:lnTo>
                  <a:lnTo>
                    <a:pt x="5330606" y="64442"/>
                  </a:lnTo>
                  <a:lnTo>
                    <a:pt x="5597136" y="21480"/>
                  </a:lnTo>
                  <a:lnTo>
                    <a:pt x="5863666" y="21480"/>
                  </a:lnTo>
                  <a:lnTo>
                    <a:pt x="6130197" y="42961"/>
                  </a:lnTo>
                  <a:lnTo>
                    <a:pt x="6396727" y="64442"/>
                  </a:lnTo>
                  <a:lnTo>
                    <a:pt x="6663257" y="0"/>
                  </a:lnTo>
                </a:path>
              </a:pathLst>
            </a:custGeom>
            <a:ln w="27101" cap="flat">
              <a:solidFill>
                <a:srgbClr val="3283FE">
                  <a:alpha val="100000"/>
                </a:srgbClr>
              </a:solidFill>
              <a:prstDash val="solid"/>
              <a:round/>
            </a:ln>
          </p:spPr>
          <p:txBody>
            <a:bodyPr/>
            <a:lstStyle/>
            <a:p/>
          </p:txBody>
        </p:sp>
        <p:sp>
          <p:nvSpPr>
            <p:cNvPr id="65" name="pl65"/>
            <p:cNvSpPr/>
            <p:nvPr/>
          </p:nvSpPr>
          <p:spPr>
            <a:xfrm>
              <a:off x="1682923" y="2085100"/>
              <a:ext cx="6396727" cy="64442"/>
            </a:xfrm>
            <a:custGeom>
              <a:avLst/>
              <a:pathLst>
                <a:path w="6396727" h="64442">
                  <a:moveTo>
                    <a:pt x="0" y="64442"/>
                  </a:moveTo>
                  <a:lnTo>
                    <a:pt x="266530" y="64442"/>
                  </a:lnTo>
                  <a:lnTo>
                    <a:pt x="533060" y="42961"/>
                  </a:lnTo>
                  <a:lnTo>
                    <a:pt x="799590" y="42961"/>
                  </a:lnTo>
                  <a:lnTo>
                    <a:pt x="1066121" y="42961"/>
                  </a:lnTo>
                  <a:lnTo>
                    <a:pt x="1332651" y="42961"/>
                  </a:lnTo>
                  <a:lnTo>
                    <a:pt x="1599181" y="21480"/>
                  </a:lnTo>
                  <a:lnTo>
                    <a:pt x="1865712" y="21480"/>
                  </a:lnTo>
                  <a:lnTo>
                    <a:pt x="2132242" y="21480"/>
                  </a:lnTo>
                  <a:lnTo>
                    <a:pt x="2398772" y="21480"/>
                  </a:lnTo>
                  <a:lnTo>
                    <a:pt x="2665303" y="42961"/>
                  </a:lnTo>
                  <a:lnTo>
                    <a:pt x="2931833" y="21480"/>
                  </a:lnTo>
                  <a:lnTo>
                    <a:pt x="3198363" y="0"/>
                  </a:lnTo>
                  <a:lnTo>
                    <a:pt x="3464893" y="21480"/>
                  </a:lnTo>
                  <a:lnTo>
                    <a:pt x="3731424" y="64442"/>
                  </a:lnTo>
                  <a:lnTo>
                    <a:pt x="3997954" y="64442"/>
                  </a:lnTo>
                  <a:lnTo>
                    <a:pt x="4264484" y="64442"/>
                  </a:lnTo>
                  <a:lnTo>
                    <a:pt x="4531015" y="42961"/>
                  </a:lnTo>
                  <a:lnTo>
                    <a:pt x="4797545" y="64442"/>
                  </a:lnTo>
                  <a:lnTo>
                    <a:pt x="5064075" y="64442"/>
                  </a:lnTo>
                  <a:lnTo>
                    <a:pt x="5330606" y="42961"/>
                  </a:lnTo>
                  <a:lnTo>
                    <a:pt x="5597136" y="21480"/>
                  </a:lnTo>
                  <a:lnTo>
                    <a:pt x="5863666" y="64442"/>
                  </a:lnTo>
                  <a:lnTo>
                    <a:pt x="6130197" y="64442"/>
                  </a:lnTo>
                  <a:lnTo>
                    <a:pt x="6396727" y="0"/>
                  </a:lnTo>
                </a:path>
              </a:pathLst>
            </a:custGeom>
            <a:ln w="27101" cap="flat">
              <a:solidFill>
                <a:srgbClr val="FFA500">
                  <a:alpha val="100000"/>
                </a:srgbClr>
              </a:solidFill>
              <a:prstDash val="solid"/>
              <a:round/>
            </a:ln>
          </p:spPr>
          <p:txBody>
            <a:bodyPr/>
            <a:lstStyle/>
            <a:p/>
          </p:txBody>
        </p:sp>
        <p:sp>
          <p:nvSpPr>
            <p:cNvPr id="66" name="tx66"/>
            <p:cNvSpPr/>
            <p:nvPr/>
          </p:nvSpPr>
          <p:spPr>
            <a:xfrm>
              <a:off x="1346075"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94</a:t>
              </a:r>
            </a:p>
          </p:txBody>
        </p:sp>
        <p:sp>
          <p:nvSpPr>
            <p:cNvPr id="67" name="tx67"/>
            <p:cNvSpPr/>
            <p:nvPr/>
          </p:nvSpPr>
          <p:spPr>
            <a:xfrm>
              <a:off x="2678727"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97</a:t>
              </a:r>
            </a:p>
          </p:txBody>
        </p:sp>
        <p:sp>
          <p:nvSpPr>
            <p:cNvPr id="68" name="tx68"/>
            <p:cNvSpPr/>
            <p:nvPr/>
          </p:nvSpPr>
          <p:spPr>
            <a:xfrm>
              <a:off x="2678727" y="21914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97</a:t>
              </a:r>
            </a:p>
          </p:txBody>
        </p:sp>
        <p:sp>
          <p:nvSpPr>
            <p:cNvPr id="69" name="tx69"/>
            <p:cNvSpPr/>
            <p:nvPr/>
          </p:nvSpPr>
          <p:spPr>
            <a:xfrm>
              <a:off x="4011378" y="19255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98</a:t>
              </a:r>
            </a:p>
          </p:txBody>
        </p:sp>
        <p:sp>
          <p:nvSpPr>
            <p:cNvPr id="70" name="tx70"/>
            <p:cNvSpPr/>
            <p:nvPr/>
          </p:nvSpPr>
          <p:spPr>
            <a:xfrm>
              <a:off x="4011378" y="21699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98</a:t>
              </a:r>
            </a:p>
          </p:txBody>
        </p:sp>
        <p:sp>
          <p:nvSpPr>
            <p:cNvPr id="71" name="tx71"/>
            <p:cNvSpPr/>
            <p:nvPr/>
          </p:nvSpPr>
          <p:spPr>
            <a:xfrm>
              <a:off x="5344030" y="19255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98</a:t>
              </a:r>
            </a:p>
          </p:txBody>
        </p:sp>
        <p:sp>
          <p:nvSpPr>
            <p:cNvPr id="72" name="tx72"/>
            <p:cNvSpPr/>
            <p:nvPr/>
          </p:nvSpPr>
          <p:spPr>
            <a:xfrm>
              <a:off x="5344030" y="2212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96</a:t>
              </a:r>
            </a:p>
          </p:txBody>
        </p:sp>
        <p:sp>
          <p:nvSpPr>
            <p:cNvPr id="73" name="tx73"/>
            <p:cNvSpPr/>
            <p:nvPr/>
          </p:nvSpPr>
          <p:spPr>
            <a:xfrm>
              <a:off x="6410151" y="22343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95</a:t>
              </a:r>
            </a:p>
          </p:txBody>
        </p:sp>
        <p:sp>
          <p:nvSpPr>
            <p:cNvPr id="74" name="tx74"/>
            <p:cNvSpPr/>
            <p:nvPr/>
          </p:nvSpPr>
          <p:spPr>
            <a:xfrm>
              <a:off x="6410151"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96</a:t>
              </a:r>
            </a:p>
          </p:txBody>
        </p:sp>
        <p:sp>
          <p:nvSpPr>
            <p:cNvPr id="75" name="tx75"/>
            <p:cNvSpPr/>
            <p:nvPr/>
          </p:nvSpPr>
          <p:spPr>
            <a:xfrm>
              <a:off x="6676681"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96</a:t>
              </a:r>
            </a:p>
          </p:txBody>
        </p:sp>
        <p:sp>
          <p:nvSpPr>
            <p:cNvPr id="76" name="tx76"/>
            <p:cNvSpPr/>
            <p:nvPr/>
          </p:nvSpPr>
          <p:spPr>
            <a:xfrm>
              <a:off x="6676681" y="2212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96</a:t>
              </a:r>
            </a:p>
          </p:txBody>
        </p:sp>
        <p:sp>
          <p:nvSpPr>
            <p:cNvPr id="77" name="tx77"/>
            <p:cNvSpPr/>
            <p:nvPr/>
          </p:nvSpPr>
          <p:spPr>
            <a:xfrm>
              <a:off x="6943212" y="19255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98</a:t>
              </a:r>
            </a:p>
          </p:txBody>
        </p:sp>
        <p:sp>
          <p:nvSpPr>
            <p:cNvPr id="78" name="tx78"/>
            <p:cNvSpPr/>
            <p:nvPr/>
          </p:nvSpPr>
          <p:spPr>
            <a:xfrm>
              <a:off x="6943212" y="21914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97</a:t>
              </a:r>
            </a:p>
          </p:txBody>
        </p:sp>
        <p:sp>
          <p:nvSpPr>
            <p:cNvPr id="79" name="tx79"/>
            <p:cNvSpPr/>
            <p:nvPr/>
          </p:nvSpPr>
          <p:spPr>
            <a:xfrm>
              <a:off x="7209742" y="19255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98</a:t>
              </a:r>
            </a:p>
          </p:txBody>
        </p:sp>
        <p:sp>
          <p:nvSpPr>
            <p:cNvPr id="80" name="tx80"/>
            <p:cNvSpPr/>
            <p:nvPr/>
          </p:nvSpPr>
          <p:spPr>
            <a:xfrm>
              <a:off x="7209742" y="21699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98</a:t>
              </a:r>
            </a:p>
          </p:txBody>
        </p:sp>
        <p:sp>
          <p:nvSpPr>
            <p:cNvPr id="81" name="tx81"/>
            <p:cNvSpPr/>
            <p:nvPr/>
          </p:nvSpPr>
          <p:spPr>
            <a:xfrm>
              <a:off x="7476272"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97</a:t>
              </a:r>
            </a:p>
          </p:txBody>
        </p:sp>
        <p:sp>
          <p:nvSpPr>
            <p:cNvPr id="82" name="tx82"/>
            <p:cNvSpPr/>
            <p:nvPr/>
          </p:nvSpPr>
          <p:spPr>
            <a:xfrm>
              <a:off x="7476272" y="2212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96</a:t>
              </a:r>
            </a:p>
          </p:txBody>
        </p:sp>
        <p:sp>
          <p:nvSpPr>
            <p:cNvPr id="83" name="tx83"/>
            <p:cNvSpPr/>
            <p:nvPr/>
          </p:nvSpPr>
          <p:spPr>
            <a:xfrm>
              <a:off x="7742803"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96</a:t>
              </a:r>
            </a:p>
          </p:txBody>
        </p:sp>
        <p:sp>
          <p:nvSpPr>
            <p:cNvPr id="84" name="tx84"/>
            <p:cNvSpPr/>
            <p:nvPr/>
          </p:nvSpPr>
          <p:spPr>
            <a:xfrm>
              <a:off x="7742803" y="2212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96</a:t>
              </a:r>
            </a:p>
          </p:txBody>
        </p:sp>
        <p:sp>
          <p:nvSpPr>
            <p:cNvPr id="85" name="tx85"/>
            <p:cNvSpPr/>
            <p:nvPr/>
          </p:nvSpPr>
          <p:spPr>
            <a:xfrm>
              <a:off x="8009333" y="1904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99</a:t>
              </a:r>
            </a:p>
          </p:txBody>
        </p:sp>
        <p:sp>
          <p:nvSpPr>
            <p:cNvPr id="86" name="tx86"/>
            <p:cNvSpPr/>
            <p:nvPr/>
          </p:nvSpPr>
          <p:spPr>
            <a:xfrm>
              <a:off x="8009333" y="21484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99</a:t>
              </a:r>
            </a:p>
          </p:txBody>
        </p:sp>
        <p:sp>
          <p:nvSpPr>
            <p:cNvPr id="87" name="tx87"/>
            <p:cNvSpPr/>
            <p:nvPr/>
          </p:nvSpPr>
          <p:spPr>
            <a:xfrm>
              <a:off x="1310962" y="35553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26.3</a:t>
              </a:r>
            </a:p>
          </p:txBody>
        </p:sp>
        <p:sp>
          <p:nvSpPr>
            <p:cNvPr id="88" name="tx88"/>
            <p:cNvSpPr/>
            <p:nvPr/>
          </p:nvSpPr>
          <p:spPr>
            <a:xfrm>
              <a:off x="2643614" y="38709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12.8</a:t>
              </a:r>
            </a:p>
          </p:txBody>
        </p:sp>
        <p:sp>
          <p:nvSpPr>
            <p:cNvPr id="89" name="tx89"/>
            <p:cNvSpPr/>
            <p:nvPr/>
          </p:nvSpPr>
          <p:spPr>
            <a:xfrm>
              <a:off x="4021437" y="3936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90" name="tx90"/>
            <p:cNvSpPr/>
            <p:nvPr/>
          </p:nvSpPr>
          <p:spPr>
            <a:xfrm>
              <a:off x="5312940" y="390102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1" name="tx91"/>
            <p:cNvSpPr/>
            <p:nvPr/>
          </p:nvSpPr>
          <p:spPr>
            <a:xfrm>
              <a:off x="6375038" y="35284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27.4</a:t>
              </a:r>
            </a:p>
          </p:txBody>
        </p:sp>
        <p:sp>
          <p:nvSpPr>
            <p:cNvPr id="92" name="tx92"/>
            <p:cNvSpPr/>
            <p:nvPr/>
          </p:nvSpPr>
          <p:spPr>
            <a:xfrm>
              <a:off x="6641568" y="3690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20.5</a:t>
              </a:r>
            </a:p>
          </p:txBody>
        </p:sp>
        <p:sp>
          <p:nvSpPr>
            <p:cNvPr id="93" name="tx93"/>
            <p:cNvSpPr/>
            <p:nvPr/>
          </p:nvSpPr>
          <p:spPr>
            <a:xfrm>
              <a:off x="6938228" y="39396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9.9</a:t>
              </a:r>
            </a:p>
          </p:txBody>
        </p:sp>
        <p:sp>
          <p:nvSpPr>
            <p:cNvPr id="94" name="tx94"/>
            <p:cNvSpPr/>
            <p:nvPr/>
          </p:nvSpPr>
          <p:spPr>
            <a:xfrm>
              <a:off x="7204759" y="3943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95" name="tx95"/>
            <p:cNvSpPr/>
            <p:nvPr/>
          </p:nvSpPr>
          <p:spPr>
            <a:xfrm>
              <a:off x="7441159" y="37892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16.3</a:t>
              </a:r>
            </a:p>
          </p:txBody>
        </p:sp>
        <p:sp>
          <p:nvSpPr>
            <p:cNvPr id="96" name="tx96"/>
            <p:cNvSpPr/>
            <p:nvPr/>
          </p:nvSpPr>
          <p:spPr>
            <a:xfrm>
              <a:off x="7707690" y="36485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22.3</a:t>
              </a:r>
            </a:p>
          </p:txBody>
        </p:sp>
        <p:sp>
          <p:nvSpPr>
            <p:cNvPr id="97" name="tx97"/>
            <p:cNvSpPr/>
            <p:nvPr/>
          </p:nvSpPr>
          <p:spPr>
            <a:xfrm>
              <a:off x="8004349" y="40406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8" name="tx98"/>
            <p:cNvSpPr/>
            <p:nvPr/>
          </p:nvSpPr>
          <p:spPr>
            <a:xfrm>
              <a:off x="5308917" y="33739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99" name="tx99"/>
            <p:cNvSpPr/>
            <p:nvPr/>
          </p:nvSpPr>
          <p:spPr>
            <a:xfrm>
              <a:off x="6671698" y="31690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0" name="tx100"/>
            <p:cNvSpPr/>
            <p:nvPr/>
          </p:nvSpPr>
          <p:spPr>
            <a:xfrm>
              <a:off x="6938228" y="35603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101" name="tx101"/>
            <p:cNvSpPr/>
            <p:nvPr/>
          </p:nvSpPr>
          <p:spPr>
            <a:xfrm>
              <a:off x="7471289" y="33038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2" name="tx102"/>
            <p:cNvSpPr/>
            <p:nvPr/>
          </p:nvSpPr>
          <p:spPr>
            <a:xfrm>
              <a:off x="2654175" y="3500174"/>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12.9</a:t>
              </a:r>
            </a:p>
          </p:txBody>
        </p:sp>
        <p:sp>
          <p:nvSpPr>
            <p:cNvPr id="103" name="tx103"/>
            <p:cNvSpPr/>
            <p:nvPr/>
          </p:nvSpPr>
          <p:spPr>
            <a:xfrm>
              <a:off x="5319478" y="3052960"/>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22.4</a:t>
              </a:r>
            </a:p>
          </p:txBody>
        </p:sp>
        <p:sp>
          <p:nvSpPr>
            <p:cNvPr id="104" name="tx104"/>
            <p:cNvSpPr/>
            <p:nvPr/>
          </p:nvSpPr>
          <p:spPr>
            <a:xfrm>
              <a:off x="6652130" y="3064392"/>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22.2</a:t>
              </a:r>
            </a:p>
          </p:txBody>
        </p:sp>
        <p:sp>
          <p:nvSpPr>
            <p:cNvPr id="105" name="tx105"/>
            <p:cNvSpPr/>
            <p:nvPr/>
          </p:nvSpPr>
          <p:spPr>
            <a:xfrm>
              <a:off x="6918660" y="3348452"/>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16.1</a:t>
              </a:r>
            </a:p>
          </p:txBody>
        </p:sp>
        <p:sp>
          <p:nvSpPr>
            <p:cNvPr id="106" name="tx106"/>
            <p:cNvSpPr/>
            <p:nvPr/>
          </p:nvSpPr>
          <p:spPr>
            <a:xfrm>
              <a:off x="7185190" y="3612941"/>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10.5</a:t>
              </a:r>
            </a:p>
          </p:txBody>
        </p:sp>
        <p:sp>
          <p:nvSpPr>
            <p:cNvPr id="107" name="tx107"/>
            <p:cNvSpPr/>
            <p:nvPr/>
          </p:nvSpPr>
          <p:spPr>
            <a:xfrm>
              <a:off x="7451721" y="3136324"/>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20.6</a:t>
              </a:r>
            </a:p>
          </p:txBody>
        </p:sp>
        <p:sp>
          <p:nvSpPr>
            <p:cNvPr id="108" name="tx108"/>
            <p:cNvSpPr/>
            <p:nvPr/>
          </p:nvSpPr>
          <p:spPr>
            <a:xfrm>
              <a:off x="717766" y="4161695"/>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09" name="tx109"/>
            <p:cNvSpPr/>
            <p:nvPr/>
          </p:nvSpPr>
          <p:spPr>
            <a:xfrm>
              <a:off x="640042" y="3691241"/>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10K</a:t>
              </a:r>
            </a:p>
          </p:txBody>
        </p:sp>
        <p:sp>
          <p:nvSpPr>
            <p:cNvPr id="110" name="tx110"/>
            <p:cNvSpPr/>
            <p:nvPr/>
          </p:nvSpPr>
          <p:spPr>
            <a:xfrm>
              <a:off x="640042" y="322078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20K</a:t>
              </a:r>
            </a:p>
          </p:txBody>
        </p:sp>
        <p:sp>
          <p:nvSpPr>
            <p:cNvPr id="111" name="tx111"/>
            <p:cNvSpPr/>
            <p:nvPr/>
          </p:nvSpPr>
          <p:spPr>
            <a:xfrm>
              <a:off x="640042" y="2750332"/>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30K</a:t>
              </a:r>
            </a:p>
          </p:txBody>
        </p:sp>
        <p:sp>
          <p:nvSpPr>
            <p:cNvPr id="112" name="tx112"/>
            <p:cNvSpPr/>
            <p:nvPr/>
          </p:nvSpPr>
          <p:spPr>
            <a:xfrm>
              <a:off x="640042" y="2279878"/>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40K</a:t>
              </a:r>
            </a:p>
          </p:txBody>
        </p:sp>
        <p:sp>
          <p:nvSpPr>
            <p:cNvPr id="113" name="tx113"/>
            <p:cNvSpPr/>
            <p:nvPr/>
          </p:nvSpPr>
          <p:spPr>
            <a:xfrm>
              <a:off x="640042" y="1809424"/>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50K</a:t>
              </a:r>
            </a:p>
          </p:txBody>
        </p:sp>
        <p:sp>
          <p:nvSpPr>
            <p:cNvPr id="114" name="tx11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5" name="tx11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16" name="tx11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17" name="tx11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18" name="tx11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19" name="tx11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0" name="tx12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1" name="tx12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22" name="tx12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23" name="tx12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4" name="tx12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25" name="tx12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26" name="tx12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27" name="tx12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28" name="tx12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9" name="tx12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0" name="tx130"/>
            <p:cNvSpPr/>
            <p:nvPr/>
          </p:nvSpPr>
          <p:spPr>
            <a:xfrm rot="-5400000">
              <a:off x="-787246" y="3033946"/>
              <a:ext cx="2501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31" name="tx131"/>
            <p:cNvSpPr/>
            <p:nvPr/>
          </p:nvSpPr>
          <p:spPr>
            <a:xfrm rot="5400000">
              <a:off x="8349105" y="3033946"/>
              <a:ext cx="12113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 Coverage (%)</a:t>
              </a:r>
            </a:p>
          </p:txBody>
        </p:sp>
        <p:sp>
          <p:nvSpPr>
            <p:cNvPr id="132" name="pl132"/>
            <p:cNvSpPr/>
            <p:nvPr/>
          </p:nvSpPr>
          <p:spPr>
            <a:xfrm>
              <a:off x="2989340" y="5180782"/>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3" name="pl133"/>
            <p:cNvSpPr/>
            <p:nvPr/>
          </p:nvSpPr>
          <p:spPr>
            <a:xfrm>
              <a:off x="3736137" y="5180782"/>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4" name="tx134"/>
            <p:cNvSpPr/>
            <p:nvPr/>
          </p:nvSpPr>
          <p:spPr>
            <a:xfrm>
              <a:off x="3256439"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35" name="tx135"/>
            <p:cNvSpPr/>
            <p:nvPr/>
          </p:nvSpPr>
          <p:spPr>
            <a:xfrm>
              <a:off x="4003236"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36" name="rc136"/>
            <p:cNvSpPr/>
            <p:nvPr/>
          </p:nvSpPr>
          <p:spPr>
            <a:xfrm>
              <a:off x="4678755" y="5080054"/>
              <a:ext cx="201456" cy="201456"/>
            </a:xfrm>
            <a:prstGeom prst="rect">
              <a:avLst/>
            </a:prstGeom>
            <a:solidFill>
              <a:srgbClr val="E2231A">
                <a:alpha val="90196"/>
              </a:srgbClr>
            </a:solidFill>
          </p:spPr>
          <p:txBody>
            <a:bodyPr/>
            <a:lstStyle/>
            <a:p/>
          </p:txBody>
        </p:sp>
        <p:sp>
          <p:nvSpPr>
            <p:cNvPr id="137" name="rc137"/>
            <p:cNvSpPr/>
            <p:nvPr/>
          </p:nvSpPr>
          <p:spPr>
            <a:xfrm>
              <a:off x="5642996" y="5080054"/>
              <a:ext cx="201456" cy="201456"/>
            </a:xfrm>
            <a:prstGeom prst="rect">
              <a:avLst/>
            </a:prstGeom>
            <a:solidFill>
              <a:srgbClr val="B3B3B3">
                <a:alpha val="90196"/>
              </a:srgbClr>
            </a:solidFill>
          </p:spPr>
          <p:txBody>
            <a:bodyPr/>
            <a:lstStyle/>
            <a:p/>
          </p:txBody>
        </p:sp>
        <p:sp>
          <p:nvSpPr>
            <p:cNvPr id="138" name="tx138"/>
            <p:cNvSpPr/>
            <p:nvPr/>
          </p:nvSpPr>
          <p:spPr>
            <a:xfrm>
              <a:off x="4958800"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MCV1</a:t>
              </a:r>
            </a:p>
          </p:txBody>
        </p:sp>
        <p:sp>
          <p:nvSpPr>
            <p:cNvPr id="139" name="tx139"/>
            <p:cNvSpPr/>
            <p:nvPr/>
          </p:nvSpPr>
          <p:spPr>
            <a:xfrm>
              <a:off x="5923042"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MCV2</a:t>
              </a:r>
            </a:p>
          </p:txBody>
        </p:sp>
        <p:sp>
          <p:nvSpPr>
            <p:cNvPr id="140" name="tx140"/>
            <p:cNvSpPr/>
            <p:nvPr/>
          </p:nvSpPr>
          <p:spPr>
            <a:xfrm>
              <a:off x="951297" y="1437626"/>
              <a:ext cx="587922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a:t>
              </a:r>
            </a:p>
          </p:txBody>
        </p:sp>
        <p:sp>
          <p:nvSpPr>
            <p:cNvPr id="141" name="tx141"/>
            <p:cNvSpPr/>
            <p:nvPr/>
          </p:nvSpPr>
          <p:spPr>
            <a:xfrm>
              <a:off x="951297" y="1618677"/>
              <a:ext cx="18443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Saudi Arabia, 2000-2025</a:t>
              </a:r>
            </a:p>
          </p:txBody>
        </p:sp>
        <p:sp>
          <p:nvSpPr>
            <p:cNvPr id="142" name="pl142"/>
            <p:cNvSpPr/>
            <p:nvPr/>
          </p:nvSpPr>
          <p:spPr>
            <a:xfrm>
              <a:off x="255633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07609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59585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6" name="pl146"/>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7" name="pl147"/>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8" name="pl148"/>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1621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33597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454" y="5840421"/>
              <a:ext cx="6903134" cy="124052"/>
            </a:xfrm>
            <a:prstGeom prst="rect">
              <a:avLst/>
            </a:prstGeom>
            <a:solidFill>
              <a:srgbClr val="E2231A">
                <a:alpha val="100000"/>
              </a:srgbClr>
            </a:solidFill>
          </p:spPr>
          <p:txBody>
            <a:bodyPr/>
            <a:lstStyle/>
            <a:p/>
          </p:txBody>
        </p:sp>
        <p:sp>
          <p:nvSpPr>
            <p:cNvPr id="152" name="rc152"/>
            <p:cNvSpPr/>
            <p:nvPr/>
          </p:nvSpPr>
          <p:spPr>
            <a:xfrm>
              <a:off x="1296454" y="5685356"/>
              <a:ext cx="5617049" cy="124052"/>
            </a:xfrm>
            <a:prstGeom prst="rect">
              <a:avLst/>
            </a:prstGeom>
            <a:solidFill>
              <a:srgbClr val="E2231A">
                <a:alpha val="100000"/>
              </a:srgbClr>
            </a:solidFill>
          </p:spPr>
          <p:txBody>
            <a:bodyPr/>
            <a:lstStyle/>
            <a:p/>
          </p:txBody>
        </p:sp>
        <p:sp>
          <p:nvSpPr>
            <p:cNvPr id="153" name="rc153"/>
            <p:cNvSpPr/>
            <p:nvPr/>
          </p:nvSpPr>
          <p:spPr>
            <a:xfrm>
              <a:off x="1296454" y="5530290"/>
              <a:ext cx="1416105" cy="124052"/>
            </a:xfrm>
            <a:prstGeom prst="rect">
              <a:avLst/>
            </a:prstGeom>
            <a:solidFill>
              <a:srgbClr val="E2231A">
                <a:alpha val="100000"/>
              </a:srgbClr>
            </a:solidFill>
          </p:spPr>
          <p:txBody>
            <a:bodyPr/>
            <a:lstStyle/>
            <a:p/>
          </p:txBody>
        </p:sp>
        <p:sp>
          <p:nvSpPr>
            <p:cNvPr id="154" name="tx154"/>
            <p:cNvSpPr/>
            <p:nvPr/>
          </p:nvSpPr>
          <p:spPr>
            <a:xfrm>
              <a:off x="4635687" y="5861117"/>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27.4</a:t>
              </a:r>
            </a:p>
          </p:txBody>
        </p:sp>
        <p:sp>
          <p:nvSpPr>
            <p:cNvPr id="155" name="tx155"/>
            <p:cNvSpPr/>
            <p:nvPr/>
          </p:nvSpPr>
          <p:spPr>
            <a:xfrm>
              <a:off x="3992645" y="5706051"/>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22.3</a:t>
              </a:r>
            </a:p>
          </p:txBody>
        </p:sp>
        <p:sp>
          <p:nvSpPr>
            <p:cNvPr id="156" name="tx156"/>
            <p:cNvSpPr/>
            <p:nvPr/>
          </p:nvSpPr>
          <p:spPr>
            <a:xfrm>
              <a:off x="1924268" y="5550986"/>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5.6</a:t>
              </a:r>
            </a:p>
          </p:txBody>
        </p:sp>
        <p:sp>
          <p:nvSpPr>
            <p:cNvPr id="157" name="tx157"/>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58" name="tx158"/>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9" name="tx159"/>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0" name="tx160"/>
            <p:cNvSpPr/>
            <p:nvPr/>
          </p:nvSpPr>
          <p:spPr>
            <a:xfrm>
              <a:off x="1211003" y="6058117"/>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61" name="tx161"/>
            <p:cNvSpPr/>
            <p:nvPr/>
          </p:nvSpPr>
          <p:spPr>
            <a:xfrm>
              <a:off x="3691902" y="605811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10K</a:t>
              </a:r>
            </a:p>
          </p:txBody>
        </p:sp>
        <p:sp>
          <p:nvSpPr>
            <p:cNvPr id="162" name="tx162"/>
            <p:cNvSpPr/>
            <p:nvPr/>
          </p:nvSpPr>
          <p:spPr>
            <a:xfrm>
              <a:off x="6211662" y="605811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20K</a:t>
              </a:r>
            </a:p>
          </p:txBody>
        </p:sp>
        <p:sp>
          <p:nvSpPr>
            <p:cNvPr id="163" name="tx163"/>
            <p:cNvSpPr/>
            <p:nvPr/>
          </p:nvSpPr>
          <p:spPr>
            <a:xfrm>
              <a:off x="3497259" y="6222390"/>
              <a:ext cx="2501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64" name="tx164"/>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5" name="tx165"/>
            <p:cNvSpPr/>
            <p:nvPr/>
          </p:nvSpPr>
          <p:spPr>
            <a:xfrm>
              <a:off x="5040216" y="65421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99%. This is greater than in 2019, where coverage was 95%.
6,000 children missed their routine first dose of measles vaccine.
MCV2 is typically administered to children between 18 months and five years old. MCV2 coverage increased to 99% in 2025.</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increased to from 96% in 2024 to 99% in 2025, leaving 6,000 children without any protection against measles. MCV2 coverage increased to from 96% in 2024 to 99% in 2025</a:t>
            </a:r>
          </a:p>
        </p:txBody>
      </p:sp>
      <p:grpSp xmlns:pic="http://schemas.openxmlformats.org/drawingml/2006/picture">
        <p:nvGrpSpPr>
          <p:cNvPr id="168" name=""/>
          <p:cNvGrpSpPr/>
          <p:nvPr/>
        </p:nvGrpSpPr>
        <p:grpSpPr>
          <a:xfrm>
            <a:off x="292608" y="1097280"/>
            <a:ext cx="8595360" cy="28575"/>
            <a:chOff x="292608" y="1097280"/>
            <a:chExt cx="8595360" cy="28575"/>
          </a:xfrm>
        </p:grpSpPr>
        <p:sp>
          <p:nvSpPr>
            <p:cNvPr id="1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1894424"/>
              <a:ext cx="3397157" cy="109344"/>
            </a:xfrm>
            <a:custGeom>
              <a:avLst/>
              <a:pathLst>
                <a:path w="3397157" h="109344">
                  <a:moveTo>
                    <a:pt x="0" y="109344"/>
                  </a:moveTo>
                  <a:lnTo>
                    <a:pt x="135886" y="109344"/>
                  </a:lnTo>
                  <a:lnTo>
                    <a:pt x="271772" y="43737"/>
                  </a:lnTo>
                  <a:lnTo>
                    <a:pt x="407658" y="65606"/>
                  </a:lnTo>
                  <a:lnTo>
                    <a:pt x="543545" y="43737"/>
                  </a:lnTo>
                  <a:lnTo>
                    <a:pt x="679431" y="43737"/>
                  </a:lnTo>
                  <a:lnTo>
                    <a:pt x="815317" y="87475"/>
                  </a:lnTo>
                  <a:lnTo>
                    <a:pt x="951204" y="65606"/>
                  </a:lnTo>
                  <a:lnTo>
                    <a:pt x="1087090" y="43737"/>
                  </a:lnTo>
                  <a:lnTo>
                    <a:pt x="1222976" y="21868"/>
                  </a:lnTo>
                  <a:lnTo>
                    <a:pt x="1358863" y="21868"/>
                  </a:lnTo>
                  <a:lnTo>
                    <a:pt x="1494749" y="21868"/>
                  </a:lnTo>
                  <a:lnTo>
                    <a:pt x="1630635" y="21868"/>
                  </a:lnTo>
                  <a:lnTo>
                    <a:pt x="1766522" y="21868"/>
                  </a:lnTo>
                  <a:lnTo>
                    <a:pt x="1902408" y="21868"/>
                  </a:lnTo>
                  <a:lnTo>
                    <a:pt x="2038294" y="21868"/>
                  </a:lnTo>
                  <a:lnTo>
                    <a:pt x="2174180" y="21868"/>
                  </a:lnTo>
                  <a:lnTo>
                    <a:pt x="2310067" y="65606"/>
                  </a:lnTo>
                  <a:lnTo>
                    <a:pt x="2445953" y="21868"/>
                  </a:lnTo>
                  <a:lnTo>
                    <a:pt x="2581839" y="87475"/>
                  </a:lnTo>
                  <a:lnTo>
                    <a:pt x="2717726" y="65606"/>
                  </a:lnTo>
                  <a:lnTo>
                    <a:pt x="2853612" y="21868"/>
                  </a:lnTo>
                  <a:lnTo>
                    <a:pt x="2989498" y="21868"/>
                  </a:lnTo>
                  <a:lnTo>
                    <a:pt x="3125385" y="43737"/>
                  </a:lnTo>
                  <a:lnTo>
                    <a:pt x="3261271" y="65606"/>
                  </a:lnTo>
                  <a:lnTo>
                    <a:pt x="3397157" y="0"/>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28034"/>
            </a:xfrm>
            <a:custGeom>
              <a:avLst/>
              <a:pathLst>
                <a:path w="3397157" h="328034">
                  <a:moveTo>
                    <a:pt x="0" y="328034"/>
                  </a:moveTo>
                  <a:lnTo>
                    <a:pt x="135886" y="306165"/>
                  </a:lnTo>
                  <a:lnTo>
                    <a:pt x="271772" y="306165"/>
                  </a:lnTo>
                  <a:lnTo>
                    <a:pt x="407658" y="284296"/>
                  </a:lnTo>
                  <a:lnTo>
                    <a:pt x="543545" y="240558"/>
                  </a:lnTo>
                  <a:lnTo>
                    <a:pt x="679431" y="196820"/>
                  </a:lnTo>
                  <a:lnTo>
                    <a:pt x="815317" y="153082"/>
                  </a:lnTo>
                  <a:lnTo>
                    <a:pt x="951204" y="153082"/>
                  </a:lnTo>
                  <a:lnTo>
                    <a:pt x="1087090" y="109344"/>
                  </a:lnTo>
                  <a:lnTo>
                    <a:pt x="1222976" y="65606"/>
                  </a:lnTo>
                  <a:lnTo>
                    <a:pt x="1358863" y="43737"/>
                  </a:lnTo>
                  <a:lnTo>
                    <a:pt x="1494749" y="43737"/>
                  </a:lnTo>
                  <a:lnTo>
                    <a:pt x="1630635" y="43737"/>
                  </a:lnTo>
                  <a:lnTo>
                    <a:pt x="1766522" y="43737"/>
                  </a:lnTo>
                  <a:lnTo>
                    <a:pt x="1902408" y="43737"/>
                  </a:lnTo>
                  <a:lnTo>
                    <a:pt x="2038294" y="43737"/>
                  </a:lnTo>
                  <a:lnTo>
                    <a:pt x="2174180" y="21868"/>
                  </a:lnTo>
                  <a:lnTo>
                    <a:pt x="2310067" y="21868"/>
                  </a:lnTo>
                  <a:lnTo>
                    <a:pt x="2445953" y="0"/>
                  </a:lnTo>
                  <a:lnTo>
                    <a:pt x="2581839" y="0"/>
                  </a:lnTo>
                  <a:lnTo>
                    <a:pt x="2717726" y="65606"/>
                  </a:lnTo>
                  <a:lnTo>
                    <a:pt x="2853612" y="109344"/>
                  </a:lnTo>
                  <a:lnTo>
                    <a:pt x="2989498" y="65606"/>
                  </a:lnTo>
                  <a:lnTo>
                    <a:pt x="3125385" y="65606"/>
                  </a:lnTo>
                  <a:lnTo>
                    <a:pt x="3261271" y="43737"/>
                  </a:lnTo>
                  <a:lnTo>
                    <a:pt x="3397157" y="43737"/>
                  </a:lnTo>
                </a:path>
              </a:pathLst>
            </a:custGeom>
            <a:ln w="27101" cap="flat">
              <a:solidFill>
                <a:srgbClr val="80BD41">
                  <a:alpha val="100000"/>
                </a:srgbClr>
              </a:solidFill>
              <a:prstDash val="solid"/>
              <a:round/>
            </a:ln>
          </p:spPr>
          <p:txBody>
            <a:bodyPr/>
            <a:lstStyle/>
            <a:p/>
          </p:txBody>
        </p:sp>
        <p:sp>
          <p:nvSpPr>
            <p:cNvPr id="23" name="pl23"/>
            <p:cNvSpPr/>
            <p:nvPr/>
          </p:nvSpPr>
          <p:spPr>
            <a:xfrm>
              <a:off x="1121155" y="2069376"/>
              <a:ext cx="3397157" cy="196820"/>
            </a:xfrm>
            <a:custGeom>
              <a:avLst/>
              <a:pathLst>
                <a:path w="3397157" h="196820">
                  <a:moveTo>
                    <a:pt x="0" y="131213"/>
                  </a:moveTo>
                  <a:lnTo>
                    <a:pt x="135886" y="131213"/>
                  </a:lnTo>
                  <a:lnTo>
                    <a:pt x="271772" y="153082"/>
                  </a:lnTo>
                  <a:lnTo>
                    <a:pt x="407658" y="153082"/>
                  </a:lnTo>
                  <a:lnTo>
                    <a:pt x="543545" y="131213"/>
                  </a:lnTo>
                  <a:lnTo>
                    <a:pt x="679431" y="109344"/>
                  </a:lnTo>
                  <a:lnTo>
                    <a:pt x="815317" y="109344"/>
                  </a:lnTo>
                  <a:lnTo>
                    <a:pt x="951204" y="87475"/>
                  </a:lnTo>
                  <a:lnTo>
                    <a:pt x="1087090" y="87475"/>
                  </a:lnTo>
                  <a:lnTo>
                    <a:pt x="1222976" y="43737"/>
                  </a:lnTo>
                  <a:lnTo>
                    <a:pt x="1358863" y="0"/>
                  </a:lnTo>
                  <a:lnTo>
                    <a:pt x="1494749" y="21868"/>
                  </a:lnTo>
                  <a:lnTo>
                    <a:pt x="1630635" y="65606"/>
                  </a:lnTo>
                  <a:lnTo>
                    <a:pt x="1766522" y="43737"/>
                  </a:lnTo>
                  <a:lnTo>
                    <a:pt x="1902408" y="65606"/>
                  </a:lnTo>
                  <a:lnTo>
                    <a:pt x="2038294" y="65606"/>
                  </a:lnTo>
                  <a:lnTo>
                    <a:pt x="2174180" y="21868"/>
                  </a:lnTo>
                  <a:lnTo>
                    <a:pt x="2310067" y="43737"/>
                  </a:lnTo>
                  <a:lnTo>
                    <a:pt x="2445953" y="87475"/>
                  </a:lnTo>
                  <a:lnTo>
                    <a:pt x="2581839" y="87475"/>
                  </a:lnTo>
                  <a:lnTo>
                    <a:pt x="2717726" y="109344"/>
                  </a:lnTo>
                  <a:lnTo>
                    <a:pt x="2853612" y="131213"/>
                  </a:lnTo>
                  <a:lnTo>
                    <a:pt x="2989498" y="131213"/>
                  </a:lnTo>
                  <a:lnTo>
                    <a:pt x="3125385" y="174951"/>
                  </a:lnTo>
                  <a:lnTo>
                    <a:pt x="3261271" y="196820"/>
                  </a:lnTo>
                  <a:lnTo>
                    <a:pt x="3397157" y="153082"/>
                  </a:lnTo>
                </a:path>
              </a:pathLst>
            </a:custGeom>
            <a:ln w="27101" cap="flat">
              <a:solidFill>
                <a:srgbClr val="961A49">
                  <a:alpha val="100000"/>
                </a:srgbClr>
              </a:solidFill>
              <a:prstDash val="solid"/>
              <a:round/>
            </a:ln>
          </p:spPr>
          <p:txBody>
            <a:bodyPr/>
            <a:lstStyle/>
            <a:p/>
          </p:txBody>
        </p:sp>
        <p:sp>
          <p:nvSpPr>
            <p:cNvPr id="24" name="pl24"/>
            <p:cNvSpPr/>
            <p:nvPr/>
          </p:nvSpPr>
          <p:spPr>
            <a:xfrm>
              <a:off x="1121155" y="1894424"/>
              <a:ext cx="3397157" cy="109344"/>
            </a:xfrm>
            <a:custGeom>
              <a:avLst/>
              <a:pathLst>
                <a:path w="3397157" h="109344">
                  <a:moveTo>
                    <a:pt x="0" y="109344"/>
                  </a:moveTo>
                  <a:lnTo>
                    <a:pt x="135886" y="109344"/>
                  </a:lnTo>
                  <a:lnTo>
                    <a:pt x="271772" y="43737"/>
                  </a:lnTo>
                  <a:lnTo>
                    <a:pt x="407658" y="65606"/>
                  </a:lnTo>
                  <a:lnTo>
                    <a:pt x="543545" y="43737"/>
                  </a:lnTo>
                  <a:lnTo>
                    <a:pt x="679431" y="43737"/>
                  </a:lnTo>
                  <a:lnTo>
                    <a:pt x="815317" y="87475"/>
                  </a:lnTo>
                  <a:lnTo>
                    <a:pt x="951204" y="65606"/>
                  </a:lnTo>
                  <a:lnTo>
                    <a:pt x="1087090" y="43737"/>
                  </a:lnTo>
                  <a:lnTo>
                    <a:pt x="1222976" y="21868"/>
                  </a:lnTo>
                  <a:lnTo>
                    <a:pt x="1358863" y="21868"/>
                  </a:lnTo>
                  <a:lnTo>
                    <a:pt x="1494749" y="21868"/>
                  </a:lnTo>
                  <a:lnTo>
                    <a:pt x="1630635" y="21868"/>
                  </a:lnTo>
                  <a:lnTo>
                    <a:pt x="1766522" y="21868"/>
                  </a:lnTo>
                  <a:lnTo>
                    <a:pt x="1902408" y="21868"/>
                  </a:lnTo>
                  <a:lnTo>
                    <a:pt x="2038294" y="21868"/>
                  </a:lnTo>
                  <a:lnTo>
                    <a:pt x="2174180" y="21868"/>
                  </a:lnTo>
                  <a:lnTo>
                    <a:pt x="2310067" y="65606"/>
                  </a:lnTo>
                  <a:lnTo>
                    <a:pt x="2445953" y="21868"/>
                  </a:lnTo>
                  <a:lnTo>
                    <a:pt x="2581839" y="87475"/>
                  </a:lnTo>
                  <a:lnTo>
                    <a:pt x="2717726" y="65606"/>
                  </a:lnTo>
                  <a:lnTo>
                    <a:pt x="2853612" y="21868"/>
                  </a:lnTo>
                  <a:lnTo>
                    <a:pt x="2989498" y="21868"/>
                  </a:lnTo>
                  <a:lnTo>
                    <a:pt x="3125385" y="43737"/>
                  </a:lnTo>
                  <a:lnTo>
                    <a:pt x="3261271" y="65606"/>
                  </a:lnTo>
                  <a:lnTo>
                    <a:pt x="3397157" y="0"/>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74951"/>
            </a:xfrm>
            <a:custGeom>
              <a:avLst/>
              <a:pathLst>
                <a:path w="0" h="174951">
                  <a:moveTo>
                    <a:pt x="0" y="0"/>
                  </a:moveTo>
                  <a:lnTo>
                    <a:pt x="0" y="174951"/>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131213"/>
            </a:xfrm>
            <a:custGeom>
              <a:avLst/>
              <a:pathLst>
                <a:path w="0" h="131213">
                  <a:moveTo>
                    <a:pt x="0" y="0"/>
                  </a:moveTo>
                  <a:lnTo>
                    <a:pt x="0" y="131213"/>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65606"/>
            </a:xfrm>
            <a:custGeom>
              <a:avLst/>
              <a:pathLst>
                <a:path w="0" h="65606">
                  <a:moveTo>
                    <a:pt x="0" y="0"/>
                  </a:moveTo>
                  <a:lnTo>
                    <a:pt x="0" y="65606"/>
                  </a:lnTo>
                </a:path>
              </a:pathLst>
            </a:custGeom>
            <a:ln w="13550" cap="flat">
              <a:solidFill>
                <a:srgbClr val="0058AB">
                  <a:alpha val="100000"/>
                </a:srgbClr>
              </a:solidFill>
              <a:prstDash val="dot"/>
              <a:round/>
            </a:ln>
          </p:spPr>
          <p:txBody>
            <a:bodyPr/>
            <a:lstStyle/>
            <a:p/>
          </p:txBody>
        </p:sp>
        <p:sp>
          <p:nvSpPr>
            <p:cNvPr id="32" name="pl32"/>
            <p:cNvSpPr/>
            <p:nvPr/>
          </p:nvSpPr>
          <p:spPr>
            <a:xfrm>
              <a:off x="1121155" y="1894424"/>
              <a:ext cx="3397157" cy="109344"/>
            </a:xfrm>
            <a:custGeom>
              <a:avLst/>
              <a:pathLst>
                <a:path w="3397157" h="109344">
                  <a:moveTo>
                    <a:pt x="0" y="109344"/>
                  </a:moveTo>
                  <a:lnTo>
                    <a:pt x="135886" y="109344"/>
                  </a:lnTo>
                  <a:lnTo>
                    <a:pt x="271772" y="43737"/>
                  </a:lnTo>
                  <a:lnTo>
                    <a:pt x="407658" y="65606"/>
                  </a:lnTo>
                  <a:lnTo>
                    <a:pt x="543545" y="43737"/>
                  </a:lnTo>
                  <a:lnTo>
                    <a:pt x="679431" y="43737"/>
                  </a:lnTo>
                  <a:lnTo>
                    <a:pt x="815317" y="87475"/>
                  </a:lnTo>
                  <a:lnTo>
                    <a:pt x="951204" y="65606"/>
                  </a:lnTo>
                  <a:lnTo>
                    <a:pt x="1087090" y="43737"/>
                  </a:lnTo>
                  <a:lnTo>
                    <a:pt x="1222976" y="21868"/>
                  </a:lnTo>
                  <a:lnTo>
                    <a:pt x="1358863" y="21868"/>
                  </a:lnTo>
                  <a:lnTo>
                    <a:pt x="1494749" y="21868"/>
                  </a:lnTo>
                  <a:lnTo>
                    <a:pt x="1630635" y="21868"/>
                  </a:lnTo>
                  <a:lnTo>
                    <a:pt x="1766522" y="21868"/>
                  </a:lnTo>
                  <a:lnTo>
                    <a:pt x="1902408" y="21868"/>
                  </a:lnTo>
                  <a:lnTo>
                    <a:pt x="2038294" y="21868"/>
                  </a:lnTo>
                  <a:lnTo>
                    <a:pt x="2174180" y="21868"/>
                  </a:lnTo>
                  <a:lnTo>
                    <a:pt x="2310067" y="65606"/>
                  </a:lnTo>
                  <a:lnTo>
                    <a:pt x="2445953" y="21868"/>
                  </a:lnTo>
                  <a:lnTo>
                    <a:pt x="2581839" y="87475"/>
                  </a:lnTo>
                  <a:lnTo>
                    <a:pt x="2717726" y="65606"/>
                  </a:lnTo>
                  <a:lnTo>
                    <a:pt x="2853612" y="21868"/>
                  </a:lnTo>
                  <a:lnTo>
                    <a:pt x="2989498" y="21868"/>
                  </a:lnTo>
                  <a:lnTo>
                    <a:pt x="3125385" y="43737"/>
                  </a:lnTo>
                  <a:lnTo>
                    <a:pt x="3261271" y="65606"/>
                  </a:lnTo>
                  <a:lnTo>
                    <a:pt x="3397157" y="0"/>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40" name="tx40"/>
            <p:cNvSpPr/>
            <p:nvPr/>
          </p:nvSpPr>
          <p:spPr>
            <a:xfrm>
              <a:off x="4602675" y="2183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84</a:t>
              </a:r>
            </a:p>
          </p:txBody>
        </p:sp>
        <p:sp>
          <p:nvSpPr>
            <p:cNvPr id="41" name="tx41"/>
            <p:cNvSpPr/>
            <p:nvPr/>
          </p:nvSpPr>
          <p:spPr>
            <a:xfrm>
              <a:off x="4602675" y="2183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84</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538560"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8560"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613"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213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5660" y="4992248"/>
              <a:ext cx="7924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Saudi Arabia</a:t>
              </a:r>
            </a:p>
          </p:txBody>
        </p:sp>
        <p:sp>
          <p:nvSpPr>
            <p:cNvPr id="60" name="tx60"/>
            <p:cNvSpPr/>
            <p:nvPr/>
          </p:nvSpPr>
          <p:spPr>
            <a:xfrm>
              <a:off x="295671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719237" y="4992248"/>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62" name="tx62"/>
            <p:cNvSpPr/>
            <p:nvPr/>
          </p:nvSpPr>
          <p:spPr>
            <a:xfrm>
              <a:off x="1391990" y="1437626"/>
              <a:ext cx="285548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Saudi Arabia, 2000-2025</a:t>
              </a:r>
            </a:p>
          </p:txBody>
        </p:sp>
        <p:sp>
          <p:nvSpPr>
            <p:cNvPr id="63" name="pl63"/>
            <p:cNvSpPr/>
            <p:nvPr/>
          </p:nvSpPr>
          <p:spPr>
            <a:xfrm>
              <a:off x="5267948" y="4059455"/>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267646"/>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47583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168402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7" name="pl67"/>
            <p:cNvSpPr/>
            <p:nvPr/>
          </p:nvSpPr>
          <p:spPr>
            <a:xfrm>
              <a:off x="5267948" y="3663551"/>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8" name="pl68"/>
            <p:cNvSpPr/>
            <p:nvPr/>
          </p:nvSpPr>
          <p:spPr>
            <a:xfrm>
              <a:off x="5267948" y="2871742"/>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2079934"/>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806" y="2555019"/>
              <a:ext cx="3397157" cy="395904"/>
            </a:xfrm>
            <a:custGeom>
              <a:avLst/>
              <a:pathLst>
                <a:path w="3397157" h="395904">
                  <a:moveTo>
                    <a:pt x="0" y="395904"/>
                  </a:moveTo>
                  <a:lnTo>
                    <a:pt x="135886" y="395904"/>
                  </a:lnTo>
                  <a:lnTo>
                    <a:pt x="271772" y="158361"/>
                  </a:lnTo>
                  <a:lnTo>
                    <a:pt x="407658" y="237542"/>
                  </a:lnTo>
                  <a:lnTo>
                    <a:pt x="543545" y="158361"/>
                  </a:lnTo>
                  <a:lnTo>
                    <a:pt x="679431" y="158361"/>
                  </a:lnTo>
                  <a:lnTo>
                    <a:pt x="815317" y="316723"/>
                  </a:lnTo>
                  <a:lnTo>
                    <a:pt x="951204" y="237542"/>
                  </a:lnTo>
                  <a:lnTo>
                    <a:pt x="1087090" y="158361"/>
                  </a:lnTo>
                  <a:lnTo>
                    <a:pt x="1222976" y="79180"/>
                  </a:lnTo>
                  <a:lnTo>
                    <a:pt x="1358863" y="79180"/>
                  </a:lnTo>
                  <a:lnTo>
                    <a:pt x="1494749" y="79180"/>
                  </a:lnTo>
                  <a:lnTo>
                    <a:pt x="1630635" y="79180"/>
                  </a:lnTo>
                  <a:lnTo>
                    <a:pt x="1766522" y="79180"/>
                  </a:lnTo>
                  <a:lnTo>
                    <a:pt x="1902408" y="79180"/>
                  </a:lnTo>
                  <a:lnTo>
                    <a:pt x="2038294" y="79180"/>
                  </a:lnTo>
                  <a:lnTo>
                    <a:pt x="2174180" y="79180"/>
                  </a:lnTo>
                  <a:lnTo>
                    <a:pt x="2310067" y="237542"/>
                  </a:lnTo>
                  <a:lnTo>
                    <a:pt x="2445953" y="79180"/>
                  </a:lnTo>
                  <a:lnTo>
                    <a:pt x="2581839" y="316723"/>
                  </a:lnTo>
                  <a:lnTo>
                    <a:pt x="2717726" y="237542"/>
                  </a:lnTo>
                  <a:lnTo>
                    <a:pt x="2853612" y="79180"/>
                  </a:lnTo>
                  <a:lnTo>
                    <a:pt x="2989498" y="79180"/>
                  </a:lnTo>
                  <a:lnTo>
                    <a:pt x="3125385" y="158361"/>
                  </a:lnTo>
                  <a:lnTo>
                    <a:pt x="3261271" y="237542"/>
                  </a:lnTo>
                  <a:lnTo>
                    <a:pt x="3397157" y="0"/>
                  </a:lnTo>
                </a:path>
              </a:pathLst>
            </a:custGeom>
            <a:ln w="27101" cap="flat">
              <a:solidFill>
                <a:srgbClr val="0058AB">
                  <a:alpha val="100000"/>
                </a:srgbClr>
              </a:solidFill>
              <a:prstDash val="solid"/>
              <a:round/>
            </a:ln>
          </p:spPr>
          <p:txBody>
            <a:bodyPr/>
            <a:lstStyle/>
            <a:p/>
          </p:txBody>
        </p:sp>
        <p:sp>
          <p:nvSpPr>
            <p:cNvPr id="78" name="pl78"/>
            <p:cNvSpPr/>
            <p:nvPr/>
          </p:nvSpPr>
          <p:spPr>
            <a:xfrm>
              <a:off x="5437806" y="2871742"/>
              <a:ext cx="3397157" cy="1187712"/>
            </a:xfrm>
            <a:custGeom>
              <a:avLst/>
              <a:pathLst>
                <a:path w="3397157" h="1187712">
                  <a:moveTo>
                    <a:pt x="0" y="1187712"/>
                  </a:moveTo>
                  <a:lnTo>
                    <a:pt x="135886" y="1108531"/>
                  </a:lnTo>
                  <a:lnTo>
                    <a:pt x="271772" y="1108531"/>
                  </a:lnTo>
                  <a:lnTo>
                    <a:pt x="407658" y="1029351"/>
                  </a:lnTo>
                  <a:lnTo>
                    <a:pt x="543545" y="870989"/>
                  </a:lnTo>
                  <a:lnTo>
                    <a:pt x="679431" y="712627"/>
                  </a:lnTo>
                  <a:lnTo>
                    <a:pt x="815317" y="554265"/>
                  </a:lnTo>
                  <a:lnTo>
                    <a:pt x="951204" y="554265"/>
                  </a:lnTo>
                  <a:lnTo>
                    <a:pt x="1087090" y="395904"/>
                  </a:lnTo>
                  <a:lnTo>
                    <a:pt x="1222976" y="237542"/>
                  </a:lnTo>
                  <a:lnTo>
                    <a:pt x="1358863" y="158361"/>
                  </a:lnTo>
                  <a:lnTo>
                    <a:pt x="1494749" y="158361"/>
                  </a:lnTo>
                  <a:lnTo>
                    <a:pt x="1630635" y="158361"/>
                  </a:lnTo>
                  <a:lnTo>
                    <a:pt x="1766522" y="158361"/>
                  </a:lnTo>
                  <a:lnTo>
                    <a:pt x="1902408" y="158361"/>
                  </a:lnTo>
                  <a:lnTo>
                    <a:pt x="2038294" y="158361"/>
                  </a:lnTo>
                  <a:lnTo>
                    <a:pt x="2174180" y="79180"/>
                  </a:lnTo>
                  <a:lnTo>
                    <a:pt x="2310067" y="79180"/>
                  </a:lnTo>
                  <a:lnTo>
                    <a:pt x="2445953" y="0"/>
                  </a:lnTo>
                  <a:lnTo>
                    <a:pt x="2581839" y="0"/>
                  </a:lnTo>
                  <a:lnTo>
                    <a:pt x="2717726" y="237542"/>
                  </a:lnTo>
                  <a:lnTo>
                    <a:pt x="2853612" y="395904"/>
                  </a:lnTo>
                  <a:lnTo>
                    <a:pt x="2989498" y="237542"/>
                  </a:lnTo>
                  <a:lnTo>
                    <a:pt x="3125385" y="237542"/>
                  </a:lnTo>
                  <a:lnTo>
                    <a:pt x="3261271" y="158361"/>
                  </a:lnTo>
                  <a:lnTo>
                    <a:pt x="3397157" y="158361"/>
                  </a:lnTo>
                </a:path>
              </a:pathLst>
            </a:custGeom>
            <a:ln w="27101" cap="flat">
              <a:solidFill>
                <a:srgbClr val="80BD41">
                  <a:alpha val="100000"/>
                </a:srgbClr>
              </a:solidFill>
              <a:prstDash val="solid"/>
              <a:round/>
            </a:ln>
          </p:spPr>
          <p:txBody>
            <a:bodyPr/>
            <a:lstStyle/>
            <a:p/>
          </p:txBody>
        </p:sp>
        <p:sp>
          <p:nvSpPr>
            <p:cNvPr id="79" name="pl79"/>
            <p:cNvSpPr/>
            <p:nvPr/>
          </p:nvSpPr>
          <p:spPr>
            <a:xfrm>
              <a:off x="5437806" y="2555019"/>
              <a:ext cx="3397157" cy="712627"/>
            </a:xfrm>
            <a:custGeom>
              <a:avLst/>
              <a:pathLst>
                <a:path w="3397157" h="712627">
                  <a:moveTo>
                    <a:pt x="0" y="475085"/>
                  </a:moveTo>
                  <a:lnTo>
                    <a:pt x="135886" y="475085"/>
                  </a:lnTo>
                  <a:lnTo>
                    <a:pt x="271772" y="554265"/>
                  </a:lnTo>
                  <a:lnTo>
                    <a:pt x="407658" y="554265"/>
                  </a:lnTo>
                  <a:lnTo>
                    <a:pt x="543545" y="475085"/>
                  </a:lnTo>
                  <a:lnTo>
                    <a:pt x="679431" y="395904"/>
                  </a:lnTo>
                  <a:lnTo>
                    <a:pt x="815317" y="395904"/>
                  </a:lnTo>
                  <a:lnTo>
                    <a:pt x="951204" y="316723"/>
                  </a:lnTo>
                  <a:lnTo>
                    <a:pt x="1087090" y="316723"/>
                  </a:lnTo>
                  <a:lnTo>
                    <a:pt x="1222976" y="158361"/>
                  </a:lnTo>
                  <a:lnTo>
                    <a:pt x="1358863" y="0"/>
                  </a:lnTo>
                  <a:lnTo>
                    <a:pt x="1494749" y="79180"/>
                  </a:lnTo>
                  <a:lnTo>
                    <a:pt x="1630635" y="237542"/>
                  </a:lnTo>
                  <a:lnTo>
                    <a:pt x="1766522" y="158361"/>
                  </a:lnTo>
                  <a:lnTo>
                    <a:pt x="1902408" y="237542"/>
                  </a:lnTo>
                  <a:lnTo>
                    <a:pt x="2038294" y="237542"/>
                  </a:lnTo>
                  <a:lnTo>
                    <a:pt x="2174180" y="79180"/>
                  </a:lnTo>
                  <a:lnTo>
                    <a:pt x="2310067" y="158361"/>
                  </a:lnTo>
                  <a:lnTo>
                    <a:pt x="2445953" y="316723"/>
                  </a:lnTo>
                  <a:lnTo>
                    <a:pt x="2581839" y="316723"/>
                  </a:lnTo>
                  <a:lnTo>
                    <a:pt x="2717726" y="395904"/>
                  </a:lnTo>
                  <a:lnTo>
                    <a:pt x="2853612" y="475085"/>
                  </a:lnTo>
                  <a:lnTo>
                    <a:pt x="2989498" y="475085"/>
                  </a:lnTo>
                  <a:lnTo>
                    <a:pt x="3125385" y="633446"/>
                  </a:lnTo>
                  <a:lnTo>
                    <a:pt x="3261271" y="712627"/>
                  </a:lnTo>
                  <a:lnTo>
                    <a:pt x="3397157" y="554265"/>
                  </a:lnTo>
                </a:path>
              </a:pathLst>
            </a:custGeom>
            <a:ln w="27101" cap="flat">
              <a:solidFill>
                <a:srgbClr val="961A49">
                  <a:alpha val="100000"/>
                </a:srgbClr>
              </a:solidFill>
              <a:prstDash val="solid"/>
              <a:round/>
            </a:ln>
          </p:spPr>
          <p:txBody>
            <a:bodyPr/>
            <a:lstStyle/>
            <a:p/>
          </p:txBody>
        </p:sp>
        <p:sp>
          <p:nvSpPr>
            <p:cNvPr id="80" name="pl80"/>
            <p:cNvSpPr/>
            <p:nvPr/>
          </p:nvSpPr>
          <p:spPr>
            <a:xfrm>
              <a:off x="5437806" y="2871742"/>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1" name="pl81"/>
            <p:cNvSpPr/>
            <p:nvPr/>
          </p:nvSpPr>
          <p:spPr>
            <a:xfrm>
              <a:off x="5437806" y="2555019"/>
              <a:ext cx="3397157" cy="395904"/>
            </a:xfrm>
            <a:custGeom>
              <a:avLst/>
              <a:pathLst>
                <a:path w="3397157" h="395904">
                  <a:moveTo>
                    <a:pt x="0" y="395904"/>
                  </a:moveTo>
                  <a:lnTo>
                    <a:pt x="135886" y="395904"/>
                  </a:lnTo>
                  <a:lnTo>
                    <a:pt x="271772" y="158361"/>
                  </a:lnTo>
                  <a:lnTo>
                    <a:pt x="407658" y="237542"/>
                  </a:lnTo>
                  <a:lnTo>
                    <a:pt x="543545" y="158361"/>
                  </a:lnTo>
                  <a:lnTo>
                    <a:pt x="679431" y="158361"/>
                  </a:lnTo>
                  <a:lnTo>
                    <a:pt x="815317" y="316723"/>
                  </a:lnTo>
                  <a:lnTo>
                    <a:pt x="951204" y="237542"/>
                  </a:lnTo>
                  <a:lnTo>
                    <a:pt x="1087090" y="158361"/>
                  </a:lnTo>
                  <a:lnTo>
                    <a:pt x="1222976" y="79180"/>
                  </a:lnTo>
                  <a:lnTo>
                    <a:pt x="1358863" y="79180"/>
                  </a:lnTo>
                  <a:lnTo>
                    <a:pt x="1494749" y="79180"/>
                  </a:lnTo>
                  <a:lnTo>
                    <a:pt x="1630635" y="79180"/>
                  </a:lnTo>
                  <a:lnTo>
                    <a:pt x="1766522" y="79180"/>
                  </a:lnTo>
                  <a:lnTo>
                    <a:pt x="1902408" y="79180"/>
                  </a:lnTo>
                  <a:lnTo>
                    <a:pt x="2038294" y="79180"/>
                  </a:lnTo>
                  <a:lnTo>
                    <a:pt x="2174180" y="79180"/>
                  </a:lnTo>
                  <a:lnTo>
                    <a:pt x="2310067" y="237542"/>
                  </a:lnTo>
                  <a:lnTo>
                    <a:pt x="2445953" y="79180"/>
                  </a:lnTo>
                  <a:lnTo>
                    <a:pt x="2581839" y="316723"/>
                  </a:lnTo>
                  <a:lnTo>
                    <a:pt x="2717726" y="237542"/>
                  </a:lnTo>
                  <a:lnTo>
                    <a:pt x="2853612" y="79180"/>
                  </a:lnTo>
                  <a:lnTo>
                    <a:pt x="2989498" y="79180"/>
                  </a:lnTo>
                  <a:lnTo>
                    <a:pt x="3125385" y="158361"/>
                  </a:lnTo>
                  <a:lnTo>
                    <a:pt x="3261271" y="237542"/>
                  </a:lnTo>
                  <a:lnTo>
                    <a:pt x="3397157" y="0"/>
                  </a:lnTo>
                </a:path>
              </a:pathLst>
            </a:custGeom>
            <a:ln w="43362" cap="flat">
              <a:solidFill>
                <a:srgbClr val="000000">
                  <a:alpha val="100000"/>
                </a:srgbClr>
              </a:solidFill>
              <a:prstDash val="solid"/>
              <a:round/>
            </a:ln>
          </p:spPr>
          <p:txBody>
            <a:bodyPr/>
            <a:lstStyle/>
            <a:p/>
          </p:txBody>
        </p:sp>
        <p:sp>
          <p:nvSpPr>
            <p:cNvPr id="82" name="pl82"/>
            <p:cNvSpPr/>
            <p:nvPr/>
          </p:nvSpPr>
          <p:spPr>
            <a:xfrm>
              <a:off x="5437806" y="2428329"/>
              <a:ext cx="0" cy="522593"/>
            </a:xfrm>
            <a:custGeom>
              <a:avLst/>
              <a:pathLst>
                <a:path w="0" h="522593">
                  <a:moveTo>
                    <a:pt x="0" y="52259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237" y="2428329"/>
              <a:ext cx="0" cy="285051"/>
            </a:xfrm>
            <a:custGeom>
              <a:avLst/>
              <a:pathLst>
                <a:path w="0" h="285051">
                  <a:moveTo>
                    <a:pt x="0" y="28505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669" y="2428329"/>
              <a:ext cx="0" cy="205870"/>
            </a:xfrm>
            <a:custGeom>
              <a:avLst/>
              <a:pathLst>
                <a:path w="0" h="205870">
                  <a:moveTo>
                    <a:pt x="0" y="2058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100" y="2428329"/>
              <a:ext cx="0" cy="205870"/>
            </a:xfrm>
            <a:custGeom>
              <a:avLst/>
              <a:pathLst>
                <a:path w="0" h="205870">
                  <a:moveTo>
                    <a:pt x="0" y="20587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46" y="2428329"/>
              <a:ext cx="0" cy="443412"/>
            </a:xfrm>
            <a:custGeom>
              <a:avLst/>
              <a:pathLst>
                <a:path w="0" h="443412">
                  <a:moveTo>
                    <a:pt x="0" y="4434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77" y="2428329"/>
              <a:ext cx="0" cy="364231"/>
            </a:xfrm>
            <a:custGeom>
              <a:avLst/>
              <a:pathLst>
                <a:path w="0" h="364231">
                  <a:moveTo>
                    <a:pt x="0" y="36423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64" y="2428329"/>
              <a:ext cx="0" cy="126689"/>
            </a:xfrm>
            <a:custGeom>
              <a:avLst/>
              <a:pathLst>
                <a:path w="0" h="126689">
                  <a:moveTo>
                    <a:pt x="0" y="1266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806" y="2555019"/>
              <a:ext cx="3397157" cy="395904"/>
            </a:xfrm>
            <a:custGeom>
              <a:avLst/>
              <a:pathLst>
                <a:path w="3397157" h="395904">
                  <a:moveTo>
                    <a:pt x="0" y="395904"/>
                  </a:moveTo>
                  <a:lnTo>
                    <a:pt x="135886" y="395904"/>
                  </a:lnTo>
                  <a:lnTo>
                    <a:pt x="271772" y="158361"/>
                  </a:lnTo>
                  <a:lnTo>
                    <a:pt x="407658" y="237542"/>
                  </a:lnTo>
                  <a:lnTo>
                    <a:pt x="543545" y="158361"/>
                  </a:lnTo>
                  <a:lnTo>
                    <a:pt x="679431" y="158361"/>
                  </a:lnTo>
                  <a:lnTo>
                    <a:pt x="815317" y="316723"/>
                  </a:lnTo>
                  <a:lnTo>
                    <a:pt x="951204" y="237542"/>
                  </a:lnTo>
                  <a:lnTo>
                    <a:pt x="1087090" y="158361"/>
                  </a:lnTo>
                  <a:lnTo>
                    <a:pt x="1222976" y="79180"/>
                  </a:lnTo>
                  <a:lnTo>
                    <a:pt x="1358863" y="79180"/>
                  </a:lnTo>
                  <a:lnTo>
                    <a:pt x="1494749" y="79180"/>
                  </a:lnTo>
                  <a:lnTo>
                    <a:pt x="1630635" y="79180"/>
                  </a:lnTo>
                  <a:lnTo>
                    <a:pt x="1766522" y="79180"/>
                  </a:lnTo>
                  <a:lnTo>
                    <a:pt x="1902408" y="79180"/>
                  </a:lnTo>
                  <a:lnTo>
                    <a:pt x="2038294" y="79180"/>
                  </a:lnTo>
                  <a:lnTo>
                    <a:pt x="2174180" y="79180"/>
                  </a:lnTo>
                  <a:lnTo>
                    <a:pt x="2310067" y="237542"/>
                  </a:lnTo>
                  <a:lnTo>
                    <a:pt x="2445953" y="79180"/>
                  </a:lnTo>
                  <a:lnTo>
                    <a:pt x="2581839" y="316723"/>
                  </a:lnTo>
                  <a:lnTo>
                    <a:pt x="2717726" y="237542"/>
                  </a:lnTo>
                  <a:lnTo>
                    <a:pt x="2853612" y="79180"/>
                  </a:lnTo>
                  <a:lnTo>
                    <a:pt x="2989498" y="79180"/>
                  </a:lnTo>
                  <a:lnTo>
                    <a:pt x="3125385" y="158361"/>
                  </a:lnTo>
                  <a:lnTo>
                    <a:pt x="3261271" y="237542"/>
                  </a:lnTo>
                  <a:lnTo>
                    <a:pt x="3397157" y="0"/>
                  </a:lnTo>
                </a:path>
              </a:pathLst>
            </a:custGeom>
            <a:ln w="27101" cap="flat">
              <a:solidFill>
                <a:srgbClr val="0058AB">
                  <a:alpha val="100000"/>
                </a:srgbClr>
              </a:solidFill>
              <a:prstDash val="solid"/>
              <a:round/>
            </a:ln>
          </p:spPr>
          <p:txBody>
            <a:bodyPr/>
            <a:lstStyle/>
            <a:p/>
          </p:txBody>
        </p:sp>
        <p:sp>
          <p:nvSpPr>
            <p:cNvPr id="90" name="tx90"/>
            <p:cNvSpPr/>
            <p:nvPr/>
          </p:nvSpPr>
          <p:spPr>
            <a:xfrm>
              <a:off x="5389617" y="23578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1" name="tx91"/>
            <p:cNvSpPr/>
            <p:nvPr/>
          </p:nvSpPr>
          <p:spPr>
            <a:xfrm>
              <a:off x="6087108" y="23578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2" name="tx92"/>
            <p:cNvSpPr/>
            <p:nvPr/>
          </p:nvSpPr>
          <p:spPr>
            <a:xfrm>
              <a:off x="6766539" y="23578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93" name="tx93"/>
            <p:cNvSpPr/>
            <p:nvPr/>
          </p:nvSpPr>
          <p:spPr>
            <a:xfrm>
              <a:off x="7445971" y="23578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94" name="tx94"/>
            <p:cNvSpPr/>
            <p:nvPr/>
          </p:nvSpPr>
          <p:spPr>
            <a:xfrm>
              <a:off x="7989516" y="23578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5" name="tx95"/>
            <p:cNvSpPr/>
            <p:nvPr/>
          </p:nvSpPr>
          <p:spPr>
            <a:xfrm>
              <a:off x="8668948" y="23578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6" name="tx96"/>
            <p:cNvSpPr/>
            <p:nvPr/>
          </p:nvSpPr>
          <p:spPr>
            <a:xfrm>
              <a:off x="8804834" y="23578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97" name="tx97"/>
            <p:cNvSpPr/>
            <p:nvPr/>
          </p:nvSpPr>
          <p:spPr>
            <a:xfrm>
              <a:off x="8902428" y="29912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-2</a:t>
              </a:r>
            </a:p>
          </p:txBody>
        </p:sp>
        <p:sp>
          <p:nvSpPr>
            <p:cNvPr id="98" name="tx98"/>
            <p:cNvSpPr/>
            <p:nvPr/>
          </p:nvSpPr>
          <p:spPr>
            <a:xfrm>
              <a:off x="8902428" y="30704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-3</a:t>
              </a:r>
            </a:p>
          </p:txBody>
        </p:sp>
        <p:sp>
          <p:nvSpPr>
            <p:cNvPr id="99" name="tx99"/>
            <p:cNvSpPr/>
            <p:nvPr/>
          </p:nvSpPr>
          <p:spPr>
            <a:xfrm>
              <a:off x="5003327" y="3613533"/>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0" name="tx100"/>
            <p:cNvSpPr/>
            <p:nvPr/>
          </p:nvSpPr>
          <p:spPr>
            <a:xfrm>
              <a:off x="5127594" y="282172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1" name="tx101"/>
            <p:cNvSpPr/>
            <p:nvPr/>
          </p:nvSpPr>
          <p:spPr>
            <a:xfrm>
              <a:off x="5049870" y="202991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2" name="tx102"/>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3" name="tx103"/>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4" name="tx104"/>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5" name="tx105"/>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6" name="tx106"/>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7" name="tx107"/>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8" name="tx108"/>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9" name="tx109"/>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0" name="pl110"/>
            <p:cNvSpPr/>
            <p:nvPr/>
          </p:nvSpPr>
          <p:spPr>
            <a:xfrm>
              <a:off x="5855211"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855211"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00626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6878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22310" y="4992248"/>
              <a:ext cx="7924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Saudi Arabia</a:t>
              </a:r>
            </a:p>
          </p:txBody>
        </p:sp>
        <p:sp>
          <p:nvSpPr>
            <p:cNvPr id="115" name="tx115"/>
            <p:cNvSpPr/>
            <p:nvPr/>
          </p:nvSpPr>
          <p:spPr>
            <a:xfrm>
              <a:off x="727336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16" name="tx116"/>
            <p:cNvSpPr/>
            <p:nvPr/>
          </p:nvSpPr>
          <p:spPr>
            <a:xfrm>
              <a:off x="8035888" y="4992248"/>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117" name="tx117"/>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18" name="pl118"/>
            <p:cNvSpPr/>
            <p:nvPr/>
          </p:nvSpPr>
          <p:spPr>
            <a:xfrm>
              <a:off x="2653581"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326010"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98438"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2" name="pl122"/>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3" name="pl123"/>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4" name="pl124"/>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989795"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662224"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367" y="5887267"/>
              <a:ext cx="7321385" cy="114812"/>
            </a:xfrm>
            <a:prstGeom prst="rect">
              <a:avLst/>
            </a:prstGeom>
            <a:solidFill>
              <a:srgbClr val="E2231A">
                <a:alpha val="80000"/>
              </a:srgbClr>
            </a:solidFill>
          </p:spPr>
          <p:txBody>
            <a:bodyPr/>
            <a:lstStyle/>
            <a:p/>
          </p:txBody>
        </p:sp>
        <p:sp>
          <p:nvSpPr>
            <p:cNvPr id="128" name="rc128"/>
            <p:cNvSpPr/>
            <p:nvPr/>
          </p:nvSpPr>
          <p:spPr>
            <a:xfrm>
              <a:off x="1317367" y="5743752"/>
              <a:ext cx="5957377" cy="114812"/>
            </a:xfrm>
            <a:prstGeom prst="rect">
              <a:avLst/>
            </a:prstGeom>
            <a:solidFill>
              <a:srgbClr val="E2231A">
                <a:alpha val="80000"/>
              </a:srgbClr>
            </a:solidFill>
          </p:spPr>
          <p:txBody>
            <a:bodyPr/>
            <a:lstStyle/>
            <a:p/>
          </p:txBody>
        </p:sp>
        <p:sp>
          <p:nvSpPr>
            <p:cNvPr id="129" name="rc129"/>
            <p:cNvSpPr/>
            <p:nvPr/>
          </p:nvSpPr>
          <p:spPr>
            <a:xfrm>
              <a:off x="1317367" y="5600237"/>
              <a:ext cx="1501904" cy="114812"/>
            </a:xfrm>
            <a:prstGeom prst="rect">
              <a:avLst/>
            </a:prstGeom>
            <a:solidFill>
              <a:srgbClr val="E2231A">
                <a:alpha val="80000"/>
              </a:srgbClr>
            </a:solidFill>
          </p:spPr>
          <p:txBody>
            <a:bodyPr/>
            <a:lstStyle/>
            <a:p/>
          </p:txBody>
        </p:sp>
        <p:sp>
          <p:nvSpPr>
            <p:cNvPr id="130" name="tx130"/>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1" name="tx131"/>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2" name="tx132"/>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3" name="tx133"/>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4" name="tx134"/>
            <p:cNvSpPr/>
            <p:nvPr/>
          </p:nvSpPr>
          <p:spPr>
            <a:xfrm>
              <a:off x="3562313" y="6108135"/>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a:t>
              </a:r>
            </a:p>
          </p:txBody>
        </p:sp>
        <p:sp>
          <p:nvSpPr>
            <p:cNvPr id="135" name="tx135"/>
            <p:cNvSpPr/>
            <p:nvPr/>
          </p:nvSpPr>
          <p:spPr>
            <a:xfrm>
              <a:off x="6234742" y="6108135"/>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a:t>
              </a:r>
            </a:p>
          </p:txBody>
        </p:sp>
        <p:sp>
          <p:nvSpPr>
            <p:cNvPr id="136" name="tx136"/>
            <p:cNvSpPr/>
            <p:nvPr/>
          </p:nvSpPr>
          <p:spPr>
            <a:xfrm>
              <a:off x="951297" y="5360761"/>
              <a:ext cx="47196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2019, 2024 and 2025</a:t>
              </a:r>
            </a:p>
          </p:txBody>
        </p:sp>
        <p:sp>
          <p:nvSpPr>
            <p:cNvPr id="137" name="tx137"/>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MCV1 coverage in Saudi Arabia (99%) was 15 percentage points higher than the global average (84%) and 15 percentage points higher than the average across all MENA countries (84%).
National MCV1 coverage was 4 percentage points higher than in 2019 (95%).
This equates to 6,000 unvaccinated children in 2025 compared to 27,000 unvaccinated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Saudi Arabia MCV1 coverage was 99% - this is 4 percentage points higher than in 2019 and more than 10 percentage points higher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Saudi Arabia ranked number 15 out of 20 countries for lowest MCV1 coverage (based on tied ranks).
Saudi Arabia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Saudi Arabia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7613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129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497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8662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4455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813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1820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398493"/>
              <a:ext cx="239877" cy="909231"/>
            </a:xfrm>
            <a:prstGeom prst="rect">
              <a:avLst/>
            </a:prstGeom>
            <a:solidFill>
              <a:srgbClr val="80BD41">
                <a:alpha val="100000"/>
              </a:srgbClr>
            </a:solidFill>
          </p:spPr>
          <p:txBody>
            <a:bodyPr/>
            <a:lstStyle/>
            <a:p/>
          </p:txBody>
        </p:sp>
        <p:sp>
          <p:nvSpPr>
            <p:cNvPr id="25" name="rc25"/>
            <p:cNvSpPr/>
            <p:nvPr/>
          </p:nvSpPr>
          <p:spPr>
            <a:xfrm>
              <a:off x="1296454" y="3340465"/>
              <a:ext cx="239877" cy="58027"/>
            </a:xfrm>
            <a:prstGeom prst="rect">
              <a:avLst/>
            </a:prstGeom>
            <a:solidFill>
              <a:srgbClr val="E2231A">
                <a:alpha val="100000"/>
              </a:srgbClr>
            </a:solidFill>
          </p:spPr>
          <p:txBody>
            <a:bodyPr/>
            <a:lstStyle/>
            <a:p/>
          </p:txBody>
        </p:sp>
        <p:sp>
          <p:nvSpPr>
            <p:cNvPr id="26" name="rc26"/>
            <p:cNvSpPr/>
            <p:nvPr/>
          </p:nvSpPr>
          <p:spPr>
            <a:xfrm>
              <a:off x="1562984" y="3417415"/>
              <a:ext cx="239877" cy="890309"/>
            </a:xfrm>
            <a:prstGeom prst="rect">
              <a:avLst/>
            </a:prstGeom>
            <a:solidFill>
              <a:srgbClr val="80BD41">
                <a:alpha val="100000"/>
              </a:srgbClr>
            </a:solidFill>
          </p:spPr>
          <p:txBody>
            <a:bodyPr/>
            <a:lstStyle/>
            <a:p/>
          </p:txBody>
        </p:sp>
        <p:sp>
          <p:nvSpPr>
            <p:cNvPr id="27" name="rc27"/>
            <p:cNvSpPr/>
            <p:nvPr/>
          </p:nvSpPr>
          <p:spPr>
            <a:xfrm>
              <a:off x="1562984" y="3360581"/>
              <a:ext cx="239877" cy="56833"/>
            </a:xfrm>
            <a:prstGeom prst="rect">
              <a:avLst/>
            </a:prstGeom>
            <a:solidFill>
              <a:srgbClr val="E2231A">
                <a:alpha val="100000"/>
              </a:srgbClr>
            </a:solidFill>
          </p:spPr>
          <p:txBody>
            <a:bodyPr/>
            <a:lstStyle/>
            <a:p/>
          </p:txBody>
        </p:sp>
        <p:sp>
          <p:nvSpPr>
            <p:cNvPr id="28" name="rc28"/>
            <p:cNvSpPr/>
            <p:nvPr/>
          </p:nvSpPr>
          <p:spPr>
            <a:xfrm>
              <a:off x="1829515" y="3407954"/>
              <a:ext cx="239877" cy="899770"/>
            </a:xfrm>
            <a:prstGeom prst="rect">
              <a:avLst/>
            </a:prstGeom>
            <a:solidFill>
              <a:srgbClr val="80BD41">
                <a:alpha val="100000"/>
              </a:srgbClr>
            </a:solidFill>
          </p:spPr>
          <p:txBody>
            <a:bodyPr/>
            <a:lstStyle/>
            <a:p/>
          </p:txBody>
        </p:sp>
        <p:sp>
          <p:nvSpPr>
            <p:cNvPr id="29" name="rc29"/>
            <p:cNvSpPr/>
            <p:nvPr/>
          </p:nvSpPr>
          <p:spPr>
            <a:xfrm>
              <a:off x="1829515" y="3380123"/>
              <a:ext cx="239877" cy="27831"/>
            </a:xfrm>
            <a:prstGeom prst="rect">
              <a:avLst/>
            </a:prstGeom>
            <a:solidFill>
              <a:srgbClr val="E2231A">
                <a:alpha val="100000"/>
              </a:srgbClr>
            </a:solidFill>
          </p:spPr>
          <p:txBody>
            <a:bodyPr/>
            <a:lstStyle/>
            <a:p/>
          </p:txBody>
        </p:sp>
        <p:sp>
          <p:nvSpPr>
            <p:cNvPr id="30" name="rc30"/>
            <p:cNvSpPr/>
            <p:nvPr/>
          </p:nvSpPr>
          <p:spPr>
            <a:xfrm>
              <a:off x="2096045" y="3430502"/>
              <a:ext cx="239877" cy="877222"/>
            </a:xfrm>
            <a:prstGeom prst="rect">
              <a:avLst/>
            </a:prstGeom>
            <a:solidFill>
              <a:srgbClr val="80BD41">
                <a:alpha val="100000"/>
              </a:srgbClr>
            </a:solidFill>
          </p:spPr>
          <p:txBody>
            <a:bodyPr/>
            <a:lstStyle/>
            <a:p/>
          </p:txBody>
        </p:sp>
        <p:sp>
          <p:nvSpPr>
            <p:cNvPr id="31" name="rc31"/>
            <p:cNvSpPr/>
            <p:nvPr/>
          </p:nvSpPr>
          <p:spPr>
            <a:xfrm>
              <a:off x="2096045" y="3393939"/>
              <a:ext cx="239877" cy="36562"/>
            </a:xfrm>
            <a:prstGeom prst="rect">
              <a:avLst/>
            </a:prstGeom>
            <a:solidFill>
              <a:srgbClr val="E2231A">
                <a:alpha val="100000"/>
              </a:srgbClr>
            </a:solidFill>
          </p:spPr>
          <p:txBody>
            <a:bodyPr/>
            <a:lstStyle/>
            <a:p/>
          </p:txBody>
        </p:sp>
        <p:sp>
          <p:nvSpPr>
            <p:cNvPr id="32" name="rc32"/>
            <p:cNvSpPr/>
            <p:nvPr/>
          </p:nvSpPr>
          <p:spPr>
            <a:xfrm>
              <a:off x="2362575" y="3421792"/>
              <a:ext cx="239877" cy="885932"/>
            </a:xfrm>
            <a:prstGeom prst="rect">
              <a:avLst/>
            </a:prstGeom>
            <a:solidFill>
              <a:srgbClr val="80BD41">
                <a:alpha val="100000"/>
              </a:srgbClr>
            </a:solidFill>
          </p:spPr>
          <p:txBody>
            <a:bodyPr/>
            <a:lstStyle/>
            <a:p/>
          </p:txBody>
        </p:sp>
        <p:sp>
          <p:nvSpPr>
            <p:cNvPr id="33" name="rc33"/>
            <p:cNvSpPr/>
            <p:nvPr/>
          </p:nvSpPr>
          <p:spPr>
            <a:xfrm>
              <a:off x="2362575" y="3394403"/>
              <a:ext cx="239877" cy="27389"/>
            </a:xfrm>
            <a:prstGeom prst="rect">
              <a:avLst/>
            </a:prstGeom>
            <a:solidFill>
              <a:srgbClr val="E2231A">
                <a:alpha val="100000"/>
              </a:srgbClr>
            </a:solidFill>
          </p:spPr>
          <p:txBody>
            <a:bodyPr/>
            <a:lstStyle/>
            <a:p/>
          </p:txBody>
        </p:sp>
        <p:sp>
          <p:nvSpPr>
            <p:cNvPr id="34" name="rc34"/>
            <p:cNvSpPr/>
            <p:nvPr/>
          </p:nvSpPr>
          <p:spPr>
            <a:xfrm>
              <a:off x="2629106" y="3390247"/>
              <a:ext cx="239877" cy="917477"/>
            </a:xfrm>
            <a:prstGeom prst="rect">
              <a:avLst/>
            </a:prstGeom>
            <a:solidFill>
              <a:srgbClr val="80BD41">
                <a:alpha val="100000"/>
              </a:srgbClr>
            </a:solidFill>
          </p:spPr>
          <p:txBody>
            <a:bodyPr/>
            <a:lstStyle/>
            <a:p/>
          </p:txBody>
        </p:sp>
        <p:sp>
          <p:nvSpPr>
            <p:cNvPr id="35" name="rc35"/>
            <p:cNvSpPr/>
            <p:nvPr/>
          </p:nvSpPr>
          <p:spPr>
            <a:xfrm>
              <a:off x="2629106" y="3361863"/>
              <a:ext cx="239877" cy="28383"/>
            </a:xfrm>
            <a:prstGeom prst="rect">
              <a:avLst/>
            </a:prstGeom>
            <a:solidFill>
              <a:srgbClr val="E2231A">
                <a:alpha val="100000"/>
              </a:srgbClr>
            </a:solidFill>
          </p:spPr>
          <p:txBody>
            <a:bodyPr/>
            <a:lstStyle/>
            <a:p/>
          </p:txBody>
        </p:sp>
        <p:sp>
          <p:nvSpPr>
            <p:cNvPr id="36" name="rc36"/>
            <p:cNvSpPr/>
            <p:nvPr/>
          </p:nvSpPr>
          <p:spPr>
            <a:xfrm>
              <a:off x="2895636" y="3356359"/>
              <a:ext cx="239877" cy="951365"/>
            </a:xfrm>
            <a:prstGeom prst="rect">
              <a:avLst/>
            </a:prstGeom>
            <a:solidFill>
              <a:srgbClr val="80BD41">
                <a:alpha val="100000"/>
              </a:srgbClr>
            </a:solidFill>
          </p:spPr>
          <p:txBody>
            <a:bodyPr/>
            <a:lstStyle/>
            <a:p/>
          </p:txBody>
        </p:sp>
        <p:sp>
          <p:nvSpPr>
            <p:cNvPr id="37" name="rc37"/>
            <p:cNvSpPr/>
            <p:nvPr/>
          </p:nvSpPr>
          <p:spPr>
            <a:xfrm>
              <a:off x="2895636" y="3306290"/>
              <a:ext cx="239877" cy="50069"/>
            </a:xfrm>
            <a:prstGeom prst="rect">
              <a:avLst/>
            </a:prstGeom>
            <a:solidFill>
              <a:srgbClr val="E2231A">
                <a:alpha val="100000"/>
              </a:srgbClr>
            </a:solidFill>
          </p:spPr>
          <p:txBody>
            <a:bodyPr/>
            <a:lstStyle/>
            <a:p/>
          </p:txBody>
        </p:sp>
        <p:sp>
          <p:nvSpPr>
            <p:cNvPr id="38" name="rc38"/>
            <p:cNvSpPr/>
            <p:nvPr/>
          </p:nvSpPr>
          <p:spPr>
            <a:xfrm>
              <a:off x="3162166" y="3287102"/>
              <a:ext cx="239877" cy="1020622"/>
            </a:xfrm>
            <a:prstGeom prst="rect">
              <a:avLst/>
            </a:prstGeom>
            <a:solidFill>
              <a:srgbClr val="80BD41">
                <a:alpha val="100000"/>
              </a:srgbClr>
            </a:solidFill>
          </p:spPr>
          <p:txBody>
            <a:bodyPr/>
            <a:lstStyle/>
            <a:p/>
          </p:txBody>
        </p:sp>
        <p:sp>
          <p:nvSpPr>
            <p:cNvPr id="39" name="rc39"/>
            <p:cNvSpPr/>
            <p:nvPr/>
          </p:nvSpPr>
          <p:spPr>
            <a:xfrm>
              <a:off x="3162166" y="3244570"/>
              <a:ext cx="239877" cy="42531"/>
            </a:xfrm>
            <a:prstGeom prst="rect">
              <a:avLst/>
            </a:prstGeom>
            <a:solidFill>
              <a:srgbClr val="E2231A">
                <a:alpha val="100000"/>
              </a:srgbClr>
            </a:solidFill>
          </p:spPr>
          <p:txBody>
            <a:bodyPr/>
            <a:lstStyle/>
            <a:p/>
          </p:txBody>
        </p:sp>
        <p:sp>
          <p:nvSpPr>
            <p:cNvPr id="40" name="rc40"/>
            <p:cNvSpPr/>
            <p:nvPr/>
          </p:nvSpPr>
          <p:spPr>
            <a:xfrm>
              <a:off x="3428696" y="3253965"/>
              <a:ext cx="239877" cy="1053759"/>
            </a:xfrm>
            <a:prstGeom prst="rect">
              <a:avLst/>
            </a:prstGeom>
            <a:solidFill>
              <a:srgbClr val="80BD41">
                <a:alpha val="100000"/>
              </a:srgbClr>
            </a:solidFill>
          </p:spPr>
          <p:txBody>
            <a:bodyPr/>
            <a:lstStyle/>
            <a:p/>
          </p:txBody>
        </p:sp>
        <p:sp>
          <p:nvSpPr>
            <p:cNvPr id="41" name="rc41"/>
            <p:cNvSpPr/>
            <p:nvPr/>
          </p:nvSpPr>
          <p:spPr>
            <a:xfrm>
              <a:off x="3428696" y="3221381"/>
              <a:ext cx="239877" cy="32583"/>
            </a:xfrm>
            <a:prstGeom prst="rect">
              <a:avLst/>
            </a:prstGeom>
            <a:solidFill>
              <a:srgbClr val="E2231A">
                <a:alpha val="100000"/>
              </a:srgbClr>
            </a:solidFill>
          </p:spPr>
          <p:txBody>
            <a:bodyPr/>
            <a:lstStyle/>
            <a:p/>
          </p:txBody>
        </p:sp>
        <p:sp>
          <p:nvSpPr>
            <p:cNvPr id="42" name="rc42"/>
            <p:cNvSpPr/>
            <p:nvPr/>
          </p:nvSpPr>
          <p:spPr>
            <a:xfrm>
              <a:off x="3695227" y="3226620"/>
              <a:ext cx="239877" cy="1081103"/>
            </a:xfrm>
            <a:prstGeom prst="rect">
              <a:avLst/>
            </a:prstGeom>
            <a:solidFill>
              <a:srgbClr val="80BD41">
                <a:alpha val="100000"/>
              </a:srgbClr>
            </a:solidFill>
          </p:spPr>
          <p:txBody>
            <a:bodyPr/>
            <a:lstStyle/>
            <a:p/>
          </p:txBody>
        </p:sp>
        <p:sp>
          <p:nvSpPr>
            <p:cNvPr id="43" name="rc43"/>
            <p:cNvSpPr/>
            <p:nvPr/>
          </p:nvSpPr>
          <p:spPr>
            <a:xfrm>
              <a:off x="3695227" y="3204559"/>
              <a:ext cx="239877" cy="22061"/>
            </a:xfrm>
            <a:prstGeom prst="rect">
              <a:avLst/>
            </a:prstGeom>
            <a:solidFill>
              <a:srgbClr val="E2231A">
                <a:alpha val="100000"/>
              </a:srgbClr>
            </a:solidFill>
          </p:spPr>
          <p:txBody>
            <a:bodyPr/>
            <a:lstStyle/>
            <a:p/>
          </p:txBody>
        </p:sp>
        <p:sp>
          <p:nvSpPr>
            <p:cNvPr id="44" name="rc44"/>
            <p:cNvSpPr/>
            <p:nvPr/>
          </p:nvSpPr>
          <p:spPr>
            <a:xfrm>
              <a:off x="3961757" y="3220431"/>
              <a:ext cx="239877" cy="1087293"/>
            </a:xfrm>
            <a:prstGeom prst="rect">
              <a:avLst/>
            </a:prstGeom>
            <a:solidFill>
              <a:srgbClr val="80BD41">
                <a:alpha val="100000"/>
              </a:srgbClr>
            </a:solidFill>
          </p:spPr>
          <p:txBody>
            <a:bodyPr/>
            <a:lstStyle/>
            <a:p/>
          </p:txBody>
        </p:sp>
        <p:sp>
          <p:nvSpPr>
            <p:cNvPr id="45" name="rc45"/>
            <p:cNvSpPr/>
            <p:nvPr/>
          </p:nvSpPr>
          <p:spPr>
            <a:xfrm>
              <a:off x="3961757" y="3198237"/>
              <a:ext cx="239877" cy="22194"/>
            </a:xfrm>
            <a:prstGeom prst="rect">
              <a:avLst/>
            </a:prstGeom>
            <a:solidFill>
              <a:srgbClr val="E2231A">
                <a:alpha val="100000"/>
              </a:srgbClr>
            </a:solidFill>
          </p:spPr>
          <p:txBody>
            <a:bodyPr/>
            <a:lstStyle/>
            <a:p/>
          </p:txBody>
        </p:sp>
        <p:sp>
          <p:nvSpPr>
            <p:cNvPr id="46" name="rc46"/>
            <p:cNvSpPr/>
            <p:nvPr/>
          </p:nvSpPr>
          <p:spPr>
            <a:xfrm>
              <a:off x="4228287" y="3167797"/>
              <a:ext cx="239877" cy="1139927"/>
            </a:xfrm>
            <a:prstGeom prst="rect">
              <a:avLst/>
            </a:prstGeom>
            <a:solidFill>
              <a:srgbClr val="80BD41">
                <a:alpha val="100000"/>
              </a:srgbClr>
            </a:solidFill>
          </p:spPr>
          <p:txBody>
            <a:bodyPr/>
            <a:lstStyle/>
            <a:p/>
          </p:txBody>
        </p:sp>
        <p:sp>
          <p:nvSpPr>
            <p:cNvPr id="47" name="rc47"/>
            <p:cNvSpPr/>
            <p:nvPr/>
          </p:nvSpPr>
          <p:spPr>
            <a:xfrm>
              <a:off x="4228287" y="3144542"/>
              <a:ext cx="239877" cy="23255"/>
            </a:xfrm>
            <a:prstGeom prst="rect">
              <a:avLst/>
            </a:prstGeom>
            <a:solidFill>
              <a:srgbClr val="E2231A">
                <a:alpha val="100000"/>
              </a:srgbClr>
            </a:solidFill>
          </p:spPr>
          <p:txBody>
            <a:bodyPr/>
            <a:lstStyle/>
            <a:p/>
          </p:txBody>
        </p:sp>
        <p:sp>
          <p:nvSpPr>
            <p:cNvPr id="48" name="rc48"/>
            <p:cNvSpPr/>
            <p:nvPr/>
          </p:nvSpPr>
          <p:spPr>
            <a:xfrm>
              <a:off x="4494818" y="3121795"/>
              <a:ext cx="239877" cy="1185929"/>
            </a:xfrm>
            <a:prstGeom prst="rect">
              <a:avLst/>
            </a:prstGeom>
            <a:solidFill>
              <a:srgbClr val="80BD41">
                <a:alpha val="100000"/>
              </a:srgbClr>
            </a:solidFill>
          </p:spPr>
          <p:txBody>
            <a:bodyPr/>
            <a:lstStyle/>
            <a:p/>
          </p:txBody>
        </p:sp>
        <p:sp>
          <p:nvSpPr>
            <p:cNvPr id="49" name="rc49"/>
            <p:cNvSpPr/>
            <p:nvPr/>
          </p:nvSpPr>
          <p:spPr>
            <a:xfrm>
              <a:off x="4494818" y="3097589"/>
              <a:ext cx="239877" cy="24205"/>
            </a:xfrm>
            <a:prstGeom prst="rect">
              <a:avLst/>
            </a:prstGeom>
            <a:solidFill>
              <a:srgbClr val="E2231A">
                <a:alpha val="100000"/>
              </a:srgbClr>
            </a:solidFill>
          </p:spPr>
          <p:txBody>
            <a:bodyPr/>
            <a:lstStyle/>
            <a:p/>
          </p:txBody>
        </p:sp>
        <p:sp>
          <p:nvSpPr>
            <p:cNvPr id="50" name="rc50"/>
            <p:cNvSpPr/>
            <p:nvPr/>
          </p:nvSpPr>
          <p:spPr>
            <a:xfrm>
              <a:off x="4761348" y="3119629"/>
              <a:ext cx="239877" cy="1188095"/>
            </a:xfrm>
            <a:prstGeom prst="rect">
              <a:avLst/>
            </a:prstGeom>
            <a:solidFill>
              <a:srgbClr val="80BD41">
                <a:alpha val="100000"/>
              </a:srgbClr>
            </a:solidFill>
          </p:spPr>
          <p:txBody>
            <a:bodyPr/>
            <a:lstStyle/>
            <a:p/>
          </p:txBody>
        </p:sp>
        <p:sp>
          <p:nvSpPr>
            <p:cNvPr id="51" name="rc51"/>
            <p:cNvSpPr/>
            <p:nvPr/>
          </p:nvSpPr>
          <p:spPr>
            <a:xfrm>
              <a:off x="4761348" y="3095379"/>
              <a:ext cx="239877" cy="24250"/>
            </a:xfrm>
            <a:prstGeom prst="rect">
              <a:avLst/>
            </a:prstGeom>
            <a:solidFill>
              <a:srgbClr val="E2231A">
                <a:alpha val="100000"/>
              </a:srgbClr>
            </a:solidFill>
          </p:spPr>
          <p:txBody>
            <a:bodyPr/>
            <a:lstStyle/>
            <a:p/>
          </p:txBody>
        </p:sp>
        <p:sp>
          <p:nvSpPr>
            <p:cNvPr id="52" name="rc52"/>
            <p:cNvSpPr/>
            <p:nvPr/>
          </p:nvSpPr>
          <p:spPr>
            <a:xfrm>
              <a:off x="5027878" y="3071062"/>
              <a:ext cx="239877" cy="1236662"/>
            </a:xfrm>
            <a:prstGeom prst="rect">
              <a:avLst/>
            </a:prstGeom>
            <a:solidFill>
              <a:srgbClr val="80BD41">
                <a:alpha val="100000"/>
              </a:srgbClr>
            </a:solidFill>
          </p:spPr>
          <p:txBody>
            <a:bodyPr/>
            <a:lstStyle/>
            <a:p/>
          </p:txBody>
        </p:sp>
        <p:sp>
          <p:nvSpPr>
            <p:cNvPr id="53" name="rc53"/>
            <p:cNvSpPr/>
            <p:nvPr/>
          </p:nvSpPr>
          <p:spPr>
            <a:xfrm>
              <a:off x="5027878" y="3045817"/>
              <a:ext cx="239877" cy="25244"/>
            </a:xfrm>
            <a:prstGeom prst="rect">
              <a:avLst/>
            </a:prstGeom>
            <a:solidFill>
              <a:srgbClr val="E2231A">
                <a:alpha val="100000"/>
              </a:srgbClr>
            </a:solidFill>
          </p:spPr>
          <p:txBody>
            <a:bodyPr/>
            <a:lstStyle/>
            <a:p/>
          </p:txBody>
        </p:sp>
        <p:sp>
          <p:nvSpPr>
            <p:cNvPr id="54" name="rc54"/>
            <p:cNvSpPr/>
            <p:nvPr/>
          </p:nvSpPr>
          <p:spPr>
            <a:xfrm>
              <a:off x="5294409" y="3055831"/>
              <a:ext cx="239877" cy="1251893"/>
            </a:xfrm>
            <a:prstGeom prst="rect">
              <a:avLst/>
            </a:prstGeom>
            <a:solidFill>
              <a:srgbClr val="80BD41">
                <a:alpha val="100000"/>
              </a:srgbClr>
            </a:solidFill>
          </p:spPr>
          <p:txBody>
            <a:bodyPr/>
            <a:lstStyle/>
            <a:p/>
          </p:txBody>
        </p:sp>
        <p:sp>
          <p:nvSpPr>
            <p:cNvPr id="55" name="rc55"/>
            <p:cNvSpPr/>
            <p:nvPr/>
          </p:nvSpPr>
          <p:spPr>
            <a:xfrm>
              <a:off x="5294409" y="3030277"/>
              <a:ext cx="239877" cy="25554"/>
            </a:xfrm>
            <a:prstGeom prst="rect">
              <a:avLst/>
            </a:prstGeom>
            <a:solidFill>
              <a:srgbClr val="E2231A">
                <a:alpha val="100000"/>
              </a:srgbClr>
            </a:solidFill>
          </p:spPr>
          <p:txBody>
            <a:bodyPr/>
            <a:lstStyle/>
            <a:p/>
          </p:txBody>
        </p:sp>
        <p:sp>
          <p:nvSpPr>
            <p:cNvPr id="56" name="rc56"/>
            <p:cNvSpPr/>
            <p:nvPr/>
          </p:nvSpPr>
          <p:spPr>
            <a:xfrm>
              <a:off x="5560939" y="3014560"/>
              <a:ext cx="239877" cy="1293164"/>
            </a:xfrm>
            <a:prstGeom prst="rect">
              <a:avLst/>
            </a:prstGeom>
            <a:solidFill>
              <a:srgbClr val="80BD41">
                <a:alpha val="100000"/>
              </a:srgbClr>
            </a:solidFill>
          </p:spPr>
          <p:txBody>
            <a:bodyPr/>
            <a:lstStyle/>
            <a:p/>
          </p:txBody>
        </p:sp>
        <p:sp>
          <p:nvSpPr>
            <p:cNvPr id="57" name="rc57"/>
            <p:cNvSpPr/>
            <p:nvPr/>
          </p:nvSpPr>
          <p:spPr>
            <a:xfrm>
              <a:off x="5560939" y="2988166"/>
              <a:ext cx="239877" cy="26394"/>
            </a:xfrm>
            <a:prstGeom prst="rect">
              <a:avLst/>
            </a:prstGeom>
            <a:solidFill>
              <a:srgbClr val="E2231A">
                <a:alpha val="100000"/>
              </a:srgbClr>
            </a:solidFill>
          </p:spPr>
          <p:txBody>
            <a:bodyPr/>
            <a:lstStyle/>
            <a:p/>
          </p:txBody>
        </p:sp>
        <p:sp>
          <p:nvSpPr>
            <p:cNvPr id="58" name="rc58"/>
            <p:cNvSpPr/>
            <p:nvPr/>
          </p:nvSpPr>
          <p:spPr>
            <a:xfrm>
              <a:off x="5827469" y="3020263"/>
              <a:ext cx="239877" cy="1287461"/>
            </a:xfrm>
            <a:prstGeom prst="rect">
              <a:avLst/>
            </a:prstGeom>
            <a:solidFill>
              <a:srgbClr val="80BD41">
                <a:alpha val="100000"/>
              </a:srgbClr>
            </a:solidFill>
          </p:spPr>
          <p:txBody>
            <a:bodyPr/>
            <a:lstStyle/>
            <a:p/>
          </p:txBody>
        </p:sp>
        <p:sp>
          <p:nvSpPr>
            <p:cNvPr id="59" name="rc59"/>
            <p:cNvSpPr/>
            <p:nvPr/>
          </p:nvSpPr>
          <p:spPr>
            <a:xfrm>
              <a:off x="5827469" y="2966613"/>
              <a:ext cx="239877" cy="53650"/>
            </a:xfrm>
            <a:prstGeom prst="rect">
              <a:avLst/>
            </a:prstGeom>
            <a:solidFill>
              <a:srgbClr val="E2231A">
                <a:alpha val="100000"/>
              </a:srgbClr>
            </a:solidFill>
          </p:spPr>
          <p:txBody>
            <a:bodyPr/>
            <a:lstStyle/>
            <a:p/>
          </p:txBody>
        </p:sp>
        <p:sp>
          <p:nvSpPr>
            <p:cNvPr id="60" name="rc60"/>
            <p:cNvSpPr/>
            <p:nvPr/>
          </p:nvSpPr>
          <p:spPr>
            <a:xfrm>
              <a:off x="6094000" y="3016417"/>
              <a:ext cx="239877" cy="1291307"/>
            </a:xfrm>
            <a:prstGeom prst="rect">
              <a:avLst/>
            </a:prstGeom>
            <a:solidFill>
              <a:srgbClr val="80BD41">
                <a:alpha val="100000"/>
              </a:srgbClr>
            </a:solidFill>
          </p:spPr>
          <p:txBody>
            <a:bodyPr/>
            <a:lstStyle/>
            <a:p/>
          </p:txBody>
        </p:sp>
        <p:sp>
          <p:nvSpPr>
            <p:cNvPr id="61" name="rc61"/>
            <p:cNvSpPr/>
            <p:nvPr/>
          </p:nvSpPr>
          <p:spPr>
            <a:xfrm>
              <a:off x="6094000" y="2990067"/>
              <a:ext cx="239877" cy="26350"/>
            </a:xfrm>
            <a:prstGeom prst="rect">
              <a:avLst/>
            </a:prstGeom>
            <a:solidFill>
              <a:srgbClr val="E2231A">
                <a:alpha val="100000"/>
              </a:srgbClr>
            </a:solidFill>
          </p:spPr>
          <p:txBody>
            <a:bodyPr/>
            <a:lstStyle/>
            <a:p/>
          </p:txBody>
        </p:sp>
        <p:sp>
          <p:nvSpPr>
            <p:cNvPr id="62" name="rc62"/>
            <p:cNvSpPr/>
            <p:nvPr/>
          </p:nvSpPr>
          <p:spPr>
            <a:xfrm>
              <a:off x="6360530" y="3157076"/>
              <a:ext cx="239877" cy="1150648"/>
            </a:xfrm>
            <a:prstGeom prst="rect">
              <a:avLst/>
            </a:prstGeom>
            <a:solidFill>
              <a:srgbClr val="80BD41">
                <a:alpha val="100000"/>
              </a:srgbClr>
            </a:solidFill>
          </p:spPr>
          <p:txBody>
            <a:bodyPr/>
            <a:lstStyle/>
            <a:p/>
          </p:txBody>
        </p:sp>
        <p:sp>
          <p:nvSpPr>
            <p:cNvPr id="63" name="rc63"/>
            <p:cNvSpPr/>
            <p:nvPr/>
          </p:nvSpPr>
          <p:spPr>
            <a:xfrm>
              <a:off x="6360530" y="3096506"/>
              <a:ext cx="239877" cy="60569"/>
            </a:xfrm>
            <a:prstGeom prst="rect">
              <a:avLst/>
            </a:prstGeom>
            <a:solidFill>
              <a:srgbClr val="E2231A">
                <a:alpha val="100000"/>
              </a:srgbClr>
            </a:solidFill>
          </p:spPr>
          <p:txBody>
            <a:bodyPr/>
            <a:lstStyle/>
            <a:p/>
          </p:txBody>
        </p:sp>
        <p:sp>
          <p:nvSpPr>
            <p:cNvPr id="64" name="rc64"/>
            <p:cNvSpPr/>
            <p:nvPr/>
          </p:nvSpPr>
          <p:spPr>
            <a:xfrm>
              <a:off x="6627060" y="3219569"/>
              <a:ext cx="239877" cy="1088155"/>
            </a:xfrm>
            <a:prstGeom prst="rect">
              <a:avLst/>
            </a:prstGeom>
            <a:solidFill>
              <a:srgbClr val="80BD41">
                <a:alpha val="100000"/>
              </a:srgbClr>
            </a:solidFill>
          </p:spPr>
          <p:txBody>
            <a:bodyPr/>
            <a:lstStyle/>
            <a:p/>
          </p:txBody>
        </p:sp>
        <p:sp>
          <p:nvSpPr>
            <p:cNvPr id="65" name="rc65"/>
            <p:cNvSpPr/>
            <p:nvPr/>
          </p:nvSpPr>
          <p:spPr>
            <a:xfrm>
              <a:off x="6627060" y="3174230"/>
              <a:ext cx="239877" cy="45338"/>
            </a:xfrm>
            <a:prstGeom prst="rect">
              <a:avLst/>
            </a:prstGeom>
            <a:solidFill>
              <a:srgbClr val="E2231A">
                <a:alpha val="100000"/>
              </a:srgbClr>
            </a:solidFill>
          </p:spPr>
          <p:txBody>
            <a:bodyPr/>
            <a:lstStyle/>
            <a:p/>
          </p:txBody>
        </p:sp>
        <p:sp>
          <p:nvSpPr>
            <p:cNvPr id="66" name="rc66"/>
            <p:cNvSpPr/>
            <p:nvPr/>
          </p:nvSpPr>
          <p:spPr>
            <a:xfrm>
              <a:off x="6893590" y="3233628"/>
              <a:ext cx="239877" cy="1074096"/>
            </a:xfrm>
            <a:prstGeom prst="rect">
              <a:avLst/>
            </a:prstGeom>
            <a:solidFill>
              <a:srgbClr val="80BD41">
                <a:alpha val="100000"/>
              </a:srgbClr>
            </a:solidFill>
          </p:spPr>
          <p:txBody>
            <a:bodyPr/>
            <a:lstStyle/>
            <a:p/>
          </p:txBody>
        </p:sp>
        <p:sp>
          <p:nvSpPr>
            <p:cNvPr id="67" name="rc67"/>
            <p:cNvSpPr/>
            <p:nvPr/>
          </p:nvSpPr>
          <p:spPr>
            <a:xfrm>
              <a:off x="6893590" y="3211699"/>
              <a:ext cx="239877" cy="21928"/>
            </a:xfrm>
            <a:prstGeom prst="rect">
              <a:avLst/>
            </a:prstGeom>
            <a:solidFill>
              <a:srgbClr val="E2231A">
                <a:alpha val="100000"/>
              </a:srgbClr>
            </a:solidFill>
          </p:spPr>
          <p:txBody>
            <a:bodyPr/>
            <a:lstStyle/>
            <a:p/>
          </p:txBody>
        </p:sp>
        <p:sp>
          <p:nvSpPr>
            <p:cNvPr id="68" name="rc68"/>
            <p:cNvSpPr/>
            <p:nvPr/>
          </p:nvSpPr>
          <p:spPr>
            <a:xfrm>
              <a:off x="7160121" y="3251887"/>
              <a:ext cx="239877" cy="1055837"/>
            </a:xfrm>
            <a:prstGeom prst="rect">
              <a:avLst/>
            </a:prstGeom>
            <a:solidFill>
              <a:srgbClr val="80BD41">
                <a:alpha val="100000"/>
              </a:srgbClr>
            </a:solidFill>
          </p:spPr>
          <p:txBody>
            <a:bodyPr/>
            <a:lstStyle/>
            <a:p/>
          </p:txBody>
        </p:sp>
        <p:sp>
          <p:nvSpPr>
            <p:cNvPr id="69" name="rc69"/>
            <p:cNvSpPr/>
            <p:nvPr/>
          </p:nvSpPr>
          <p:spPr>
            <a:xfrm>
              <a:off x="7160121" y="3230334"/>
              <a:ext cx="239877" cy="21553"/>
            </a:xfrm>
            <a:prstGeom prst="rect">
              <a:avLst/>
            </a:prstGeom>
            <a:solidFill>
              <a:srgbClr val="E2231A">
                <a:alpha val="100000"/>
              </a:srgbClr>
            </a:solidFill>
          </p:spPr>
          <p:txBody>
            <a:bodyPr/>
            <a:lstStyle/>
            <a:p/>
          </p:txBody>
        </p:sp>
        <p:sp>
          <p:nvSpPr>
            <p:cNvPr id="70" name="rc70"/>
            <p:cNvSpPr/>
            <p:nvPr/>
          </p:nvSpPr>
          <p:spPr>
            <a:xfrm>
              <a:off x="7426651" y="3141977"/>
              <a:ext cx="239877" cy="1165746"/>
            </a:xfrm>
            <a:prstGeom prst="rect">
              <a:avLst/>
            </a:prstGeom>
            <a:solidFill>
              <a:srgbClr val="80BD41">
                <a:alpha val="100000"/>
              </a:srgbClr>
            </a:solidFill>
          </p:spPr>
          <p:txBody>
            <a:bodyPr/>
            <a:lstStyle/>
            <a:p/>
          </p:txBody>
        </p:sp>
        <p:sp>
          <p:nvSpPr>
            <p:cNvPr id="71" name="rc71"/>
            <p:cNvSpPr/>
            <p:nvPr/>
          </p:nvSpPr>
          <p:spPr>
            <a:xfrm>
              <a:off x="7426651" y="3105923"/>
              <a:ext cx="239877" cy="36054"/>
            </a:xfrm>
            <a:prstGeom prst="rect">
              <a:avLst/>
            </a:prstGeom>
            <a:solidFill>
              <a:srgbClr val="E2231A">
                <a:alpha val="100000"/>
              </a:srgbClr>
            </a:solidFill>
          </p:spPr>
          <p:txBody>
            <a:bodyPr/>
            <a:lstStyle/>
            <a:p/>
          </p:txBody>
        </p:sp>
        <p:sp>
          <p:nvSpPr>
            <p:cNvPr id="72" name="rc72"/>
            <p:cNvSpPr/>
            <p:nvPr/>
          </p:nvSpPr>
          <p:spPr>
            <a:xfrm>
              <a:off x="7693181" y="3125044"/>
              <a:ext cx="239877" cy="1182679"/>
            </a:xfrm>
            <a:prstGeom prst="rect">
              <a:avLst/>
            </a:prstGeom>
            <a:solidFill>
              <a:srgbClr val="80BD41">
                <a:alpha val="100000"/>
              </a:srgbClr>
            </a:solidFill>
          </p:spPr>
          <p:txBody>
            <a:bodyPr/>
            <a:lstStyle/>
            <a:p/>
          </p:txBody>
        </p:sp>
        <p:sp>
          <p:nvSpPr>
            <p:cNvPr id="73" name="rc73"/>
            <p:cNvSpPr/>
            <p:nvPr/>
          </p:nvSpPr>
          <p:spPr>
            <a:xfrm>
              <a:off x="7693181" y="3075771"/>
              <a:ext cx="239877" cy="49273"/>
            </a:xfrm>
            <a:prstGeom prst="rect">
              <a:avLst/>
            </a:prstGeom>
            <a:solidFill>
              <a:srgbClr val="E2231A">
                <a:alpha val="100000"/>
              </a:srgbClr>
            </a:solidFill>
          </p:spPr>
          <p:txBody>
            <a:bodyPr/>
            <a:lstStyle/>
            <a:p/>
          </p:txBody>
        </p:sp>
        <p:sp>
          <p:nvSpPr>
            <p:cNvPr id="74" name="rc74"/>
            <p:cNvSpPr/>
            <p:nvPr/>
          </p:nvSpPr>
          <p:spPr>
            <a:xfrm>
              <a:off x="7959712" y="3077716"/>
              <a:ext cx="239877" cy="1230008"/>
            </a:xfrm>
            <a:prstGeom prst="rect">
              <a:avLst/>
            </a:prstGeom>
            <a:solidFill>
              <a:srgbClr val="80BD41">
                <a:alpha val="100000"/>
              </a:srgbClr>
            </a:solidFill>
          </p:spPr>
          <p:txBody>
            <a:bodyPr/>
            <a:lstStyle/>
            <a:p/>
          </p:txBody>
        </p:sp>
        <p:sp>
          <p:nvSpPr>
            <p:cNvPr id="75" name="rc75"/>
            <p:cNvSpPr/>
            <p:nvPr/>
          </p:nvSpPr>
          <p:spPr>
            <a:xfrm>
              <a:off x="7959712" y="3065293"/>
              <a:ext cx="239877" cy="12423"/>
            </a:xfrm>
            <a:prstGeom prst="rect">
              <a:avLst/>
            </a:prstGeom>
            <a:solidFill>
              <a:srgbClr val="E2231A">
                <a:alpha val="100000"/>
              </a:srgbClr>
            </a:solidFill>
          </p:spPr>
          <p:txBody>
            <a:bodyPr/>
            <a:lstStyle/>
            <a:p/>
          </p:txBody>
        </p:sp>
        <p:sp>
          <p:nvSpPr>
            <p:cNvPr id="76" name="pl76"/>
            <p:cNvSpPr/>
            <p:nvPr/>
          </p:nvSpPr>
          <p:spPr>
            <a:xfrm>
              <a:off x="1416393" y="2094897"/>
              <a:ext cx="6663257" cy="111758"/>
            </a:xfrm>
            <a:custGeom>
              <a:avLst/>
              <a:pathLst>
                <a:path w="6663257" h="111758">
                  <a:moveTo>
                    <a:pt x="0" y="111758"/>
                  </a:moveTo>
                  <a:lnTo>
                    <a:pt x="266530" y="111758"/>
                  </a:lnTo>
                  <a:lnTo>
                    <a:pt x="533060" y="44703"/>
                  </a:lnTo>
                  <a:lnTo>
                    <a:pt x="799590" y="67055"/>
                  </a:lnTo>
                  <a:lnTo>
                    <a:pt x="1066121" y="44703"/>
                  </a:lnTo>
                  <a:lnTo>
                    <a:pt x="1332651" y="44703"/>
                  </a:lnTo>
                  <a:lnTo>
                    <a:pt x="1599181" y="89407"/>
                  </a:lnTo>
                  <a:lnTo>
                    <a:pt x="1865712" y="67055"/>
                  </a:lnTo>
                  <a:lnTo>
                    <a:pt x="2132242" y="44703"/>
                  </a:lnTo>
                  <a:lnTo>
                    <a:pt x="2398772" y="22351"/>
                  </a:lnTo>
                  <a:lnTo>
                    <a:pt x="2665303" y="22351"/>
                  </a:lnTo>
                  <a:lnTo>
                    <a:pt x="2931833" y="22351"/>
                  </a:lnTo>
                  <a:lnTo>
                    <a:pt x="3198363" y="22351"/>
                  </a:lnTo>
                  <a:lnTo>
                    <a:pt x="3464893" y="22351"/>
                  </a:lnTo>
                  <a:lnTo>
                    <a:pt x="3731424" y="22351"/>
                  </a:lnTo>
                  <a:lnTo>
                    <a:pt x="3997954" y="22351"/>
                  </a:lnTo>
                  <a:lnTo>
                    <a:pt x="4264484" y="22351"/>
                  </a:lnTo>
                  <a:lnTo>
                    <a:pt x="4531015" y="67055"/>
                  </a:lnTo>
                  <a:lnTo>
                    <a:pt x="4797545" y="22351"/>
                  </a:lnTo>
                  <a:lnTo>
                    <a:pt x="5064075" y="89407"/>
                  </a:lnTo>
                  <a:lnTo>
                    <a:pt x="5330606" y="67055"/>
                  </a:lnTo>
                  <a:lnTo>
                    <a:pt x="5597136" y="22351"/>
                  </a:lnTo>
                  <a:lnTo>
                    <a:pt x="5863666" y="22351"/>
                  </a:lnTo>
                  <a:lnTo>
                    <a:pt x="6130197" y="44703"/>
                  </a:lnTo>
                  <a:lnTo>
                    <a:pt x="6396727" y="67055"/>
                  </a:lnTo>
                  <a:lnTo>
                    <a:pt x="6663257" y="0"/>
                  </a:lnTo>
                </a:path>
              </a:pathLst>
            </a:custGeom>
            <a:ln w="27101" cap="flat">
              <a:solidFill>
                <a:srgbClr val="0058AB">
                  <a:alpha val="100000"/>
                </a:srgbClr>
              </a:solidFill>
              <a:prstDash val="solid"/>
              <a:round/>
            </a:ln>
          </p:spPr>
          <p:txBody>
            <a:bodyPr/>
            <a:lstStyle/>
            <a:p/>
          </p:txBody>
        </p:sp>
        <p:sp>
          <p:nvSpPr>
            <p:cNvPr id="77" name="tx77"/>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78" name="tx78"/>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79" name="tx79"/>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0" name="tx80"/>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1" name="tx81"/>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2" name="tx82"/>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3" name="tx83"/>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4" name="tx84"/>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5" name="tx85"/>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6" name="tx86"/>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7" name="tx87"/>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88" name="tx88"/>
            <p:cNvSpPr/>
            <p:nvPr/>
          </p:nvSpPr>
          <p:spPr>
            <a:xfrm>
              <a:off x="1298938" y="3206048"/>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437.6</a:t>
              </a:r>
            </a:p>
          </p:txBody>
        </p:sp>
        <p:sp>
          <p:nvSpPr>
            <p:cNvPr id="89" name="tx89"/>
            <p:cNvSpPr/>
            <p:nvPr/>
          </p:nvSpPr>
          <p:spPr>
            <a:xfrm>
              <a:off x="2631590" y="3227469"/>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427.9</a:t>
              </a:r>
            </a:p>
          </p:txBody>
        </p:sp>
        <p:sp>
          <p:nvSpPr>
            <p:cNvPr id="90" name="tx90"/>
            <p:cNvSpPr/>
            <p:nvPr/>
          </p:nvSpPr>
          <p:spPr>
            <a:xfrm>
              <a:off x="3964241" y="3063820"/>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501.9</a:t>
              </a:r>
            </a:p>
          </p:txBody>
        </p:sp>
        <p:sp>
          <p:nvSpPr>
            <p:cNvPr id="91" name="tx91"/>
            <p:cNvSpPr/>
            <p:nvPr/>
          </p:nvSpPr>
          <p:spPr>
            <a:xfrm>
              <a:off x="5296893" y="2895860"/>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577.9</a:t>
              </a:r>
            </a:p>
          </p:txBody>
        </p:sp>
        <p:sp>
          <p:nvSpPr>
            <p:cNvPr id="92" name="tx92"/>
            <p:cNvSpPr/>
            <p:nvPr/>
          </p:nvSpPr>
          <p:spPr>
            <a:xfrm>
              <a:off x="6363014" y="2962111"/>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547.9</a:t>
              </a:r>
            </a:p>
          </p:txBody>
        </p:sp>
        <p:sp>
          <p:nvSpPr>
            <p:cNvPr id="93" name="tx93"/>
            <p:cNvSpPr/>
            <p:nvPr/>
          </p:nvSpPr>
          <p:spPr>
            <a:xfrm>
              <a:off x="6629544" y="3039813"/>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512.8</a:t>
              </a:r>
            </a:p>
          </p:txBody>
        </p:sp>
        <p:sp>
          <p:nvSpPr>
            <p:cNvPr id="94" name="tx94"/>
            <p:cNvSpPr/>
            <p:nvPr/>
          </p:nvSpPr>
          <p:spPr>
            <a:xfrm>
              <a:off x="6896074" y="307730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495.8</a:t>
              </a:r>
            </a:p>
          </p:txBody>
        </p:sp>
        <p:sp>
          <p:nvSpPr>
            <p:cNvPr id="95" name="tx95"/>
            <p:cNvSpPr/>
            <p:nvPr/>
          </p:nvSpPr>
          <p:spPr>
            <a:xfrm>
              <a:off x="7162605" y="3095917"/>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487.4</a:t>
              </a:r>
            </a:p>
          </p:txBody>
        </p:sp>
        <p:sp>
          <p:nvSpPr>
            <p:cNvPr id="96" name="tx96"/>
            <p:cNvSpPr/>
            <p:nvPr/>
          </p:nvSpPr>
          <p:spPr>
            <a:xfrm>
              <a:off x="7429135" y="2971506"/>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543.7</a:t>
              </a:r>
            </a:p>
          </p:txBody>
        </p:sp>
        <p:sp>
          <p:nvSpPr>
            <p:cNvPr id="97" name="tx97"/>
            <p:cNvSpPr/>
            <p:nvPr/>
          </p:nvSpPr>
          <p:spPr>
            <a:xfrm>
              <a:off x="7695665" y="294135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557.3</a:t>
              </a:r>
            </a:p>
          </p:txBody>
        </p:sp>
        <p:sp>
          <p:nvSpPr>
            <p:cNvPr id="98" name="tx98"/>
            <p:cNvSpPr/>
            <p:nvPr/>
          </p:nvSpPr>
          <p:spPr>
            <a:xfrm>
              <a:off x="8001332" y="2930876"/>
              <a:ext cx="156636"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562</a:t>
              </a:r>
            </a:p>
          </p:txBody>
        </p:sp>
        <p:sp>
          <p:nvSpPr>
            <p:cNvPr id="99" name="pl99"/>
            <p:cNvSpPr/>
            <p:nvPr/>
          </p:nvSpPr>
          <p:spPr>
            <a:xfrm>
              <a:off x="1416393" y="2072545"/>
              <a:ext cx="0" cy="134110"/>
            </a:xfrm>
            <a:custGeom>
              <a:avLst/>
              <a:pathLst>
                <a:path w="0" h="134110">
                  <a:moveTo>
                    <a:pt x="0" y="13411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9044"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96"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47"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468" y="2072545"/>
              <a:ext cx="0" cy="111758"/>
            </a:xfrm>
            <a:custGeom>
              <a:avLst/>
              <a:pathLst>
                <a:path w="0" h="111758">
                  <a:moveTo>
                    <a:pt x="0" y="11175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6999" y="2072545"/>
              <a:ext cx="0" cy="89407"/>
            </a:xfrm>
            <a:custGeom>
              <a:avLst/>
              <a:pathLst>
                <a:path w="0" h="89407">
                  <a:moveTo>
                    <a:pt x="0" y="894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529"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059"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590"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120" y="2072545"/>
              <a:ext cx="0" cy="89407"/>
            </a:xfrm>
            <a:custGeom>
              <a:avLst/>
              <a:pathLst>
                <a:path w="0" h="89407">
                  <a:moveTo>
                    <a:pt x="0" y="894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650" y="2072545"/>
              <a:ext cx="0" cy="22351"/>
            </a:xfrm>
            <a:custGeom>
              <a:avLst/>
              <a:pathLst>
                <a:path w="0" h="22351">
                  <a:moveTo>
                    <a:pt x="0" y="2235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02413" y="3819504"/>
              <a:ext cx="22795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411.3</a:t>
              </a:r>
            </a:p>
          </p:txBody>
        </p:sp>
        <p:sp>
          <p:nvSpPr>
            <p:cNvPr id="111" name="tx111"/>
            <p:cNvSpPr/>
            <p:nvPr/>
          </p:nvSpPr>
          <p:spPr>
            <a:xfrm>
              <a:off x="1325044" y="333587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26.2</a:t>
              </a:r>
            </a:p>
          </p:txBody>
        </p:sp>
        <p:sp>
          <p:nvSpPr>
            <p:cNvPr id="112" name="tx112"/>
            <p:cNvSpPr/>
            <p:nvPr/>
          </p:nvSpPr>
          <p:spPr>
            <a:xfrm>
              <a:off x="2670726" y="3815382"/>
              <a:ext cx="156636"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415</a:t>
              </a:r>
            </a:p>
          </p:txBody>
        </p:sp>
        <p:sp>
          <p:nvSpPr>
            <p:cNvPr id="113" name="tx113"/>
            <p:cNvSpPr/>
            <p:nvPr/>
          </p:nvSpPr>
          <p:spPr>
            <a:xfrm>
              <a:off x="2657696" y="334245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12.8</a:t>
              </a:r>
            </a:p>
          </p:txBody>
        </p:sp>
        <p:sp>
          <p:nvSpPr>
            <p:cNvPr id="114" name="tx114"/>
            <p:cNvSpPr/>
            <p:nvPr/>
          </p:nvSpPr>
          <p:spPr>
            <a:xfrm>
              <a:off x="3964241" y="3730473"/>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491.9</a:t>
              </a:r>
            </a:p>
          </p:txBody>
        </p:sp>
        <p:sp>
          <p:nvSpPr>
            <p:cNvPr id="115" name="tx115"/>
            <p:cNvSpPr/>
            <p:nvPr/>
          </p:nvSpPr>
          <p:spPr>
            <a:xfrm>
              <a:off x="4029483" y="3175730"/>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10</a:t>
              </a:r>
            </a:p>
          </p:txBody>
        </p:sp>
        <p:sp>
          <p:nvSpPr>
            <p:cNvPr id="116" name="tx116"/>
            <p:cNvSpPr/>
            <p:nvPr/>
          </p:nvSpPr>
          <p:spPr>
            <a:xfrm>
              <a:off x="5296893" y="3648174"/>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566.3</a:t>
              </a:r>
            </a:p>
          </p:txBody>
        </p:sp>
        <p:sp>
          <p:nvSpPr>
            <p:cNvPr id="117" name="tx117"/>
            <p:cNvSpPr/>
            <p:nvPr/>
          </p:nvSpPr>
          <p:spPr>
            <a:xfrm>
              <a:off x="5326473" y="3009450"/>
              <a:ext cx="17574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11.6</a:t>
              </a:r>
            </a:p>
          </p:txBody>
        </p:sp>
        <p:sp>
          <p:nvSpPr>
            <p:cNvPr id="118" name="tx118"/>
            <p:cNvSpPr/>
            <p:nvPr/>
          </p:nvSpPr>
          <p:spPr>
            <a:xfrm>
              <a:off x="6363014" y="3698796"/>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520.5</a:t>
              </a:r>
            </a:p>
          </p:txBody>
        </p:sp>
        <p:sp>
          <p:nvSpPr>
            <p:cNvPr id="119" name="tx119"/>
            <p:cNvSpPr/>
            <p:nvPr/>
          </p:nvSpPr>
          <p:spPr>
            <a:xfrm>
              <a:off x="6389120" y="309318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27.4</a:t>
              </a:r>
            </a:p>
          </p:txBody>
        </p:sp>
        <p:sp>
          <p:nvSpPr>
            <p:cNvPr id="120" name="tx120"/>
            <p:cNvSpPr/>
            <p:nvPr/>
          </p:nvSpPr>
          <p:spPr>
            <a:xfrm>
              <a:off x="6629544" y="3730042"/>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492.2</a:t>
              </a:r>
            </a:p>
          </p:txBody>
        </p:sp>
        <p:sp>
          <p:nvSpPr>
            <p:cNvPr id="121" name="tx121"/>
            <p:cNvSpPr/>
            <p:nvPr/>
          </p:nvSpPr>
          <p:spPr>
            <a:xfrm>
              <a:off x="6655650" y="316329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20.5</a:t>
              </a:r>
            </a:p>
          </p:txBody>
        </p:sp>
        <p:sp>
          <p:nvSpPr>
            <p:cNvPr id="122" name="tx122"/>
            <p:cNvSpPr/>
            <p:nvPr/>
          </p:nvSpPr>
          <p:spPr>
            <a:xfrm>
              <a:off x="6896074" y="3737072"/>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485.9</a:t>
              </a:r>
            </a:p>
          </p:txBody>
        </p:sp>
        <p:sp>
          <p:nvSpPr>
            <p:cNvPr id="123" name="tx123"/>
            <p:cNvSpPr/>
            <p:nvPr/>
          </p:nvSpPr>
          <p:spPr>
            <a:xfrm>
              <a:off x="6948287" y="3189059"/>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9.9</a:t>
              </a:r>
            </a:p>
          </p:txBody>
        </p:sp>
        <p:sp>
          <p:nvSpPr>
            <p:cNvPr id="124" name="tx124"/>
            <p:cNvSpPr/>
            <p:nvPr/>
          </p:nvSpPr>
          <p:spPr>
            <a:xfrm>
              <a:off x="7162605" y="3746202"/>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477.6</a:t>
              </a:r>
            </a:p>
          </p:txBody>
        </p:sp>
        <p:sp>
          <p:nvSpPr>
            <p:cNvPr id="125" name="tx125"/>
            <p:cNvSpPr/>
            <p:nvPr/>
          </p:nvSpPr>
          <p:spPr>
            <a:xfrm>
              <a:off x="7214817" y="320750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9.8</a:t>
              </a:r>
            </a:p>
          </p:txBody>
        </p:sp>
        <p:sp>
          <p:nvSpPr>
            <p:cNvPr id="126" name="tx126"/>
            <p:cNvSpPr/>
            <p:nvPr/>
          </p:nvSpPr>
          <p:spPr>
            <a:xfrm>
              <a:off x="7429135" y="3691247"/>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527.4</a:t>
              </a:r>
            </a:p>
          </p:txBody>
        </p:sp>
        <p:sp>
          <p:nvSpPr>
            <p:cNvPr id="127" name="tx127"/>
            <p:cNvSpPr/>
            <p:nvPr/>
          </p:nvSpPr>
          <p:spPr>
            <a:xfrm>
              <a:off x="7455241" y="309034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16.3</a:t>
              </a:r>
            </a:p>
          </p:txBody>
        </p:sp>
        <p:sp>
          <p:nvSpPr>
            <p:cNvPr id="128" name="tx128"/>
            <p:cNvSpPr/>
            <p:nvPr/>
          </p:nvSpPr>
          <p:spPr>
            <a:xfrm>
              <a:off x="7734802" y="3682780"/>
              <a:ext cx="156636"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535</a:t>
              </a:r>
            </a:p>
          </p:txBody>
        </p:sp>
        <p:sp>
          <p:nvSpPr>
            <p:cNvPr id="129" name="tx129"/>
            <p:cNvSpPr/>
            <p:nvPr/>
          </p:nvSpPr>
          <p:spPr>
            <a:xfrm>
              <a:off x="7721771" y="306680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22.3</a:t>
              </a:r>
            </a:p>
          </p:txBody>
        </p:sp>
        <p:sp>
          <p:nvSpPr>
            <p:cNvPr id="130" name="tx130"/>
            <p:cNvSpPr/>
            <p:nvPr/>
          </p:nvSpPr>
          <p:spPr>
            <a:xfrm>
              <a:off x="7962196" y="3659116"/>
              <a:ext cx="234909"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556.4</a:t>
              </a:r>
            </a:p>
          </p:txBody>
        </p:sp>
        <p:sp>
          <p:nvSpPr>
            <p:cNvPr id="131" name="tx131"/>
            <p:cNvSpPr/>
            <p:nvPr/>
          </p:nvSpPr>
          <p:spPr>
            <a:xfrm>
              <a:off x="8014408" y="3037900"/>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5.6</a:t>
              </a:r>
            </a:p>
          </p:txBody>
        </p:sp>
        <p:sp>
          <p:nvSpPr>
            <p:cNvPr id="132" name="tx132"/>
            <p:cNvSpPr/>
            <p:nvPr/>
          </p:nvSpPr>
          <p:spPr>
            <a:xfrm>
              <a:off x="810943"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3" name="tx133"/>
            <p:cNvSpPr/>
            <p:nvPr/>
          </p:nvSpPr>
          <p:spPr>
            <a:xfrm>
              <a:off x="655495" y="359453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a:t>
              </a:r>
            </a:p>
          </p:txBody>
        </p:sp>
        <p:sp>
          <p:nvSpPr>
            <p:cNvPr id="134" name="tx134"/>
            <p:cNvSpPr/>
            <p:nvPr/>
          </p:nvSpPr>
          <p:spPr>
            <a:xfrm>
              <a:off x="655495" y="293136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a:t>
              </a:r>
            </a:p>
          </p:txBody>
        </p:sp>
        <p:sp>
          <p:nvSpPr>
            <p:cNvPr id="135" name="tx135"/>
            <p:cNvSpPr/>
            <p:nvPr/>
          </p:nvSpPr>
          <p:spPr>
            <a:xfrm>
              <a:off x="655495" y="2268189"/>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900</a:t>
              </a:r>
            </a:p>
          </p:txBody>
        </p:sp>
        <p:sp>
          <p:nvSpPr>
            <p:cNvPr id="136" name="tx136"/>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266724" y="3084238"/>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53" name="tx153"/>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4" name="pl154"/>
            <p:cNvSpPr/>
            <p:nvPr/>
          </p:nvSpPr>
          <p:spPr>
            <a:xfrm>
              <a:off x="2897629"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64728" y="5231348"/>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56" name="rc156"/>
            <p:cNvSpPr/>
            <p:nvPr/>
          </p:nvSpPr>
          <p:spPr>
            <a:xfrm>
              <a:off x="4453993" y="5180638"/>
              <a:ext cx="201456" cy="201456"/>
            </a:xfrm>
            <a:prstGeom prst="rect">
              <a:avLst/>
            </a:prstGeom>
            <a:solidFill>
              <a:srgbClr val="E2231A">
                <a:alpha val="100000"/>
              </a:srgbClr>
            </a:solidFill>
          </p:spPr>
          <p:txBody>
            <a:bodyPr/>
            <a:lstStyle/>
            <a:p/>
          </p:txBody>
        </p:sp>
        <p:sp>
          <p:nvSpPr>
            <p:cNvPr id="157" name="rc157"/>
            <p:cNvSpPr/>
            <p:nvPr/>
          </p:nvSpPr>
          <p:spPr>
            <a:xfrm>
              <a:off x="5659270" y="5180638"/>
              <a:ext cx="201456" cy="201456"/>
            </a:xfrm>
            <a:prstGeom prst="rect">
              <a:avLst/>
            </a:prstGeom>
            <a:solidFill>
              <a:srgbClr val="80BD41">
                <a:alpha val="100000"/>
              </a:srgbClr>
            </a:solidFill>
          </p:spPr>
          <p:txBody>
            <a:bodyPr/>
            <a:lstStyle/>
            <a:p/>
          </p:txBody>
        </p:sp>
        <p:sp>
          <p:nvSpPr>
            <p:cNvPr id="158" name="tx158"/>
            <p:cNvSpPr/>
            <p:nvPr/>
          </p:nvSpPr>
          <p:spPr>
            <a:xfrm>
              <a:off x="4734038" y="5231348"/>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9" name="tx159"/>
            <p:cNvSpPr/>
            <p:nvPr/>
          </p:nvSpPr>
          <p:spPr>
            <a:xfrm>
              <a:off x="5939315"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0" name="tx160"/>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297" y="1618677"/>
              <a:ext cx="18443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Saudi Arabia, 2000-2025</a:t>
              </a:r>
            </a:p>
          </p:txBody>
        </p:sp>
        <p:sp>
          <p:nvSpPr>
            <p:cNvPr id="162" name="pl162"/>
            <p:cNvSpPr/>
            <p:nvPr/>
          </p:nvSpPr>
          <p:spPr>
            <a:xfrm>
              <a:off x="2466195"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05678"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45161"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35937"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75419"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14902"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454" y="5954836"/>
              <a:ext cx="6088737" cy="129081"/>
            </a:xfrm>
            <a:prstGeom prst="rect">
              <a:avLst/>
            </a:prstGeom>
            <a:solidFill>
              <a:srgbClr val="80BD41">
                <a:alpha val="100000"/>
              </a:srgbClr>
            </a:solidFill>
          </p:spPr>
          <p:txBody>
            <a:bodyPr/>
            <a:lstStyle/>
            <a:p/>
          </p:txBody>
        </p:sp>
        <p:sp>
          <p:nvSpPr>
            <p:cNvPr id="173" name="rc173"/>
            <p:cNvSpPr/>
            <p:nvPr/>
          </p:nvSpPr>
          <p:spPr>
            <a:xfrm>
              <a:off x="7385192" y="5954836"/>
              <a:ext cx="320509" cy="129081"/>
            </a:xfrm>
            <a:prstGeom prst="rect">
              <a:avLst/>
            </a:prstGeom>
            <a:solidFill>
              <a:srgbClr val="E2231A">
                <a:alpha val="100000"/>
              </a:srgbClr>
            </a:solidFill>
          </p:spPr>
          <p:txBody>
            <a:bodyPr/>
            <a:lstStyle/>
            <a:p/>
          </p:txBody>
        </p:sp>
        <p:sp>
          <p:nvSpPr>
            <p:cNvPr id="174" name="rc174"/>
            <p:cNvSpPr/>
            <p:nvPr/>
          </p:nvSpPr>
          <p:spPr>
            <a:xfrm>
              <a:off x="1296454" y="5793484"/>
              <a:ext cx="6258233" cy="129081"/>
            </a:xfrm>
            <a:prstGeom prst="rect">
              <a:avLst/>
            </a:prstGeom>
            <a:solidFill>
              <a:srgbClr val="80BD41">
                <a:alpha val="100000"/>
              </a:srgbClr>
            </a:solidFill>
          </p:spPr>
          <p:txBody>
            <a:bodyPr/>
            <a:lstStyle/>
            <a:p/>
          </p:txBody>
        </p:sp>
        <p:sp>
          <p:nvSpPr>
            <p:cNvPr id="175" name="rc175"/>
            <p:cNvSpPr/>
            <p:nvPr/>
          </p:nvSpPr>
          <p:spPr>
            <a:xfrm>
              <a:off x="7554687" y="5793484"/>
              <a:ext cx="260735" cy="129081"/>
            </a:xfrm>
            <a:prstGeom prst="rect">
              <a:avLst/>
            </a:prstGeom>
            <a:solidFill>
              <a:srgbClr val="E2231A">
                <a:alpha val="100000"/>
              </a:srgbClr>
            </a:solidFill>
          </p:spPr>
          <p:txBody>
            <a:bodyPr/>
            <a:lstStyle/>
            <a:p/>
          </p:txBody>
        </p:sp>
        <p:sp>
          <p:nvSpPr>
            <p:cNvPr id="176" name="rc176"/>
            <p:cNvSpPr/>
            <p:nvPr/>
          </p:nvSpPr>
          <p:spPr>
            <a:xfrm>
              <a:off x="1296454" y="5632132"/>
              <a:ext cx="6508674" cy="129081"/>
            </a:xfrm>
            <a:prstGeom prst="rect">
              <a:avLst/>
            </a:prstGeom>
            <a:solidFill>
              <a:srgbClr val="80BD41">
                <a:alpha val="100000"/>
              </a:srgbClr>
            </a:solidFill>
          </p:spPr>
          <p:txBody>
            <a:bodyPr/>
            <a:lstStyle/>
            <a:p/>
          </p:txBody>
        </p:sp>
        <p:sp>
          <p:nvSpPr>
            <p:cNvPr id="177" name="rc177"/>
            <p:cNvSpPr/>
            <p:nvPr/>
          </p:nvSpPr>
          <p:spPr>
            <a:xfrm>
              <a:off x="7805129" y="5632132"/>
              <a:ext cx="65739" cy="129081"/>
            </a:xfrm>
            <a:prstGeom prst="rect">
              <a:avLst/>
            </a:prstGeom>
            <a:solidFill>
              <a:srgbClr val="E2231A">
                <a:alpha val="100000"/>
              </a:srgbClr>
            </a:solidFill>
          </p:spPr>
          <p:txBody>
            <a:bodyPr/>
            <a:lstStyle/>
            <a:p/>
          </p:txBody>
        </p:sp>
        <p:sp>
          <p:nvSpPr>
            <p:cNvPr id="178" name="tx178"/>
            <p:cNvSpPr/>
            <p:nvPr/>
          </p:nvSpPr>
          <p:spPr>
            <a:xfrm>
              <a:off x="7881611" y="5978045"/>
              <a:ext cx="28885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547.9</a:t>
              </a:r>
            </a:p>
          </p:txBody>
        </p:sp>
        <p:sp>
          <p:nvSpPr>
            <p:cNvPr id="179" name="tx179"/>
            <p:cNvSpPr/>
            <p:nvPr/>
          </p:nvSpPr>
          <p:spPr>
            <a:xfrm>
              <a:off x="7996941" y="5816694"/>
              <a:ext cx="28885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557.3</a:t>
              </a:r>
            </a:p>
          </p:txBody>
        </p:sp>
        <p:sp>
          <p:nvSpPr>
            <p:cNvPr id="180" name="tx180"/>
            <p:cNvSpPr/>
            <p:nvPr/>
          </p:nvSpPr>
          <p:spPr>
            <a:xfrm>
              <a:off x="8103303" y="5655342"/>
              <a:ext cx="1925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562</a:t>
              </a:r>
            </a:p>
          </p:txBody>
        </p:sp>
        <p:sp>
          <p:nvSpPr>
            <p:cNvPr id="181" name="tx181"/>
            <p:cNvSpPr/>
            <p:nvPr/>
          </p:nvSpPr>
          <p:spPr>
            <a:xfrm>
              <a:off x="4205263" y="598056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520.5</a:t>
              </a:r>
            </a:p>
          </p:txBody>
        </p:sp>
        <p:sp>
          <p:nvSpPr>
            <p:cNvPr id="182" name="tx182"/>
            <p:cNvSpPr/>
            <p:nvPr/>
          </p:nvSpPr>
          <p:spPr>
            <a:xfrm>
              <a:off x="7440016"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27.4</a:t>
              </a:r>
            </a:p>
          </p:txBody>
        </p:sp>
        <p:sp>
          <p:nvSpPr>
            <p:cNvPr id="183" name="tx183"/>
            <p:cNvSpPr/>
            <p:nvPr/>
          </p:nvSpPr>
          <p:spPr>
            <a:xfrm>
              <a:off x="4335182" y="581920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535</a:t>
              </a:r>
            </a:p>
          </p:txBody>
        </p:sp>
        <p:sp>
          <p:nvSpPr>
            <p:cNvPr id="184" name="tx184"/>
            <p:cNvSpPr/>
            <p:nvPr/>
          </p:nvSpPr>
          <p:spPr>
            <a:xfrm>
              <a:off x="7579625"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22.3</a:t>
              </a:r>
            </a:p>
          </p:txBody>
        </p:sp>
        <p:sp>
          <p:nvSpPr>
            <p:cNvPr id="185" name="tx185"/>
            <p:cNvSpPr/>
            <p:nvPr/>
          </p:nvSpPr>
          <p:spPr>
            <a:xfrm>
              <a:off x="4415232" y="565785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556.4</a:t>
              </a:r>
            </a:p>
          </p:txBody>
        </p:sp>
        <p:sp>
          <p:nvSpPr>
            <p:cNvPr id="186" name="tx186"/>
            <p:cNvSpPr/>
            <p:nvPr/>
          </p:nvSpPr>
          <p:spPr>
            <a:xfrm>
              <a:off x="7762698" y="56578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87" name="tx187"/>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8" name="tx188"/>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9" name="tx189"/>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0" name="tx190"/>
            <p:cNvSpPr/>
            <p:nvPr/>
          </p:nvSpPr>
          <p:spPr>
            <a:xfrm>
              <a:off x="1257592" y="617881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91" name="tx191"/>
            <p:cNvSpPr/>
            <p:nvPr/>
          </p:nvSpPr>
          <p:spPr>
            <a:xfrm>
              <a:off x="3519351" y="617881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a:t>
              </a:r>
            </a:p>
          </p:txBody>
        </p:sp>
        <p:sp>
          <p:nvSpPr>
            <p:cNvPr id="192" name="tx192"/>
            <p:cNvSpPr/>
            <p:nvPr/>
          </p:nvSpPr>
          <p:spPr>
            <a:xfrm>
              <a:off x="5858833" y="617881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a:t>
              </a:r>
            </a:p>
          </p:txBody>
        </p:sp>
        <p:sp>
          <p:nvSpPr>
            <p:cNvPr id="193" name="tx193"/>
            <p:cNvSpPr/>
            <p:nvPr/>
          </p:nvSpPr>
          <p:spPr>
            <a:xfrm>
              <a:off x="8198316" y="617881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600</a:t>
              </a:r>
            </a:p>
          </p:txBody>
        </p:sp>
        <p:sp>
          <p:nvSpPr>
            <p:cNvPr id="194" name="tx194"/>
            <p:cNvSpPr/>
            <p:nvPr/>
          </p:nvSpPr>
          <p:spPr>
            <a:xfrm>
              <a:off x="4017782" y="6343091"/>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95" name="tx195"/>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(99%) was higher than in 2019 (95%).
The number of children vaccinated with MCV1 increased 7%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841" y="4519508"/>
              <a:ext cx="7746616" cy="0"/>
            </a:xfrm>
            <a:custGeom>
              <a:avLst/>
              <a:pathLst>
                <a:path w="7746616" h="0">
                  <a:moveTo>
                    <a:pt x="0" y="0"/>
                  </a:moveTo>
                  <a:lnTo>
                    <a:pt x="7746616" y="0"/>
                  </a:lnTo>
                  <a:lnTo>
                    <a:pt x="7746616" y="0"/>
                  </a:lnTo>
                </a:path>
              </a:pathLst>
            </a:custGeom>
            <a:ln w="6775" cap="flat">
              <a:solidFill>
                <a:srgbClr val="EBEBEB">
                  <a:alpha val="100000"/>
                </a:srgbClr>
              </a:solidFill>
              <a:prstDash val="solid"/>
              <a:round/>
            </a:ln>
          </p:spPr>
          <p:txBody>
            <a:bodyPr/>
            <a:lstStyle/>
            <a:p/>
          </p:txBody>
        </p:sp>
        <p:sp>
          <p:nvSpPr>
            <p:cNvPr id="5" name="pl5"/>
            <p:cNvSpPr/>
            <p:nvPr/>
          </p:nvSpPr>
          <p:spPr>
            <a:xfrm>
              <a:off x="888841" y="3653834"/>
              <a:ext cx="7746616" cy="0"/>
            </a:xfrm>
            <a:custGeom>
              <a:avLst/>
              <a:pathLst>
                <a:path w="7746616" h="0">
                  <a:moveTo>
                    <a:pt x="0" y="0"/>
                  </a:moveTo>
                  <a:lnTo>
                    <a:pt x="7746616" y="0"/>
                  </a:lnTo>
                  <a:lnTo>
                    <a:pt x="7746616" y="0"/>
                  </a:lnTo>
                </a:path>
              </a:pathLst>
            </a:custGeom>
            <a:ln w="6775" cap="flat">
              <a:solidFill>
                <a:srgbClr val="EBEBEB">
                  <a:alpha val="100000"/>
                </a:srgbClr>
              </a:solidFill>
              <a:prstDash val="solid"/>
              <a:round/>
            </a:ln>
          </p:spPr>
          <p:txBody>
            <a:bodyPr/>
            <a:lstStyle/>
            <a:p/>
          </p:txBody>
        </p:sp>
        <p:sp>
          <p:nvSpPr>
            <p:cNvPr id="6" name="pl6"/>
            <p:cNvSpPr/>
            <p:nvPr/>
          </p:nvSpPr>
          <p:spPr>
            <a:xfrm>
              <a:off x="888841" y="2788160"/>
              <a:ext cx="7746616" cy="0"/>
            </a:xfrm>
            <a:custGeom>
              <a:avLst/>
              <a:pathLst>
                <a:path w="7746616" h="0">
                  <a:moveTo>
                    <a:pt x="0" y="0"/>
                  </a:moveTo>
                  <a:lnTo>
                    <a:pt x="7746616" y="0"/>
                  </a:lnTo>
                  <a:lnTo>
                    <a:pt x="7746616" y="0"/>
                  </a:lnTo>
                </a:path>
              </a:pathLst>
            </a:custGeom>
            <a:ln w="6775" cap="flat">
              <a:solidFill>
                <a:srgbClr val="EBEBEB">
                  <a:alpha val="100000"/>
                </a:srgbClr>
              </a:solidFill>
              <a:prstDash val="solid"/>
              <a:round/>
            </a:ln>
          </p:spPr>
          <p:txBody>
            <a:bodyPr/>
            <a:lstStyle/>
            <a:p/>
          </p:txBody>
        </p:sp>
        <p:sp>
          <p:nvSpPr>
            <p:cNvPr id="7" name="pl7"/>
            <p:cNvSpPr/>
            <p:nvPr/>
          </p:nvSpPr>
          <p:spPr>
            <a:xfrm>
              <a:off x="888841" y="1922486"/>
              <a:ext cx="7746616" cy="0"/>
            </a:xfrm>
            <a:custGeom>
              <a:avLst/>
              <a:pathLst>
                <a:path w="7746616" h="0">
                  <a:moveTo>
                    <a:pt x="0" y="0"/>
                  </a:moveTo>
                  <a:lnTo>
                    <a:pt x="7746616" y="0"/>
                  </a:lnTo>
                  <a:lnTo>
                    <a:pt x="7746616" y="0"/>
                  </a:lnTo>
                </a:path>
              </a:pathLst>
            </a:custGeom>
            <a:ln w="6775" cap="flat">
              <a:solidFill>
                <a:srgbClr val="EBEBEB">
                  <a:alpha val="100000"/>
                </a:srgbClr>
              </a:solidFill>
              <a:prstDash val="solid"/>
              <a:round/>
            </a:ln>
          </p:spPr>
          <p:txBody>
            <a:bodyPr/>
            <a:lstStyle/>
            <a:p/>
          </p:txBody>
        </p:sp>
        <p:sp>
          <p:nvSpPr>
            <p:cNvPr id="8" name="pl8"/>
            <p:cNvSpPr/>
            <p:nvPr/>
          </p:nvSpPr>
          <p:spPr>
            <a:xfrm>
              <a:off x="888841" y="4952345"/>
              <a:ext cx="7746616" cy="0"/>
            </a:xfrm>
            <a:custGeom>
              <a:avLst/>
              <a:pathLst>
                <a:path w="7746616" h="0">
                  <a:moveTo>
                    <a:pt x="0" y="0"/>
                  </a:moveTo>
                  <a:lnTo>
                    <a:pt x="7746616" y="0"/>
                  </a:lnTo>
                  <a:lnTo>
                    <a:pt x="7746616" y="0"/>
                  </a:lnTo>
                </a:path>
              </a:pathLst>
            </a:custGeom>
            <a:ln w="13550" cap="flat">
              <a:solidFill>
                <a:srgbClr val="EBEBEB">
                  <a:alpha val="100000"/>
                </a:srgbClr>
              </a:solidFill>
              <a:prstDash val="solid"/>
              <a:round/>
            </a:ln>
          </p:spPr>
          <p:txBody>
            <a:bodyPr/>
            <a:lstStyle/>
            <a:p/>
          </p:txBody>
        </p:sp>
        <p:sp>
          <p:nvSpPr>
            <p:cNvPr id="9" name="pl9"/>
            <p:cNvSpPr/>
            <p:nvPr/>
          </p:nvSpPr>
          <p:spPr>
            <a:xfrm>
              <a:off x="888841" y="4086671"/>
              <a:ext cx="7746616" cy="0"/>
            </a:xfrm>
            <a:custGeom>
              <a:avLst/>
              <a:pathLst>
                <a:path w="7746616" h="0">
                  <a:moveTo>
                    <a:pt x="0" y="0"/>
                  </a:moveTo>
                  <a:lnTo>
                    <a:pt x="7746616" y="0"/>
                  </a:lnTo>
                  <a:lnTo>
                    <a:pt x="7746616" y="0"/>
                  </a:lnTo>
                </a:path>
              </a:pathLst>
            </a:custGeom>
            <a:ln w="13550" cap="flat">
              <a:solidFill>
                <a:srgbClr val="EBEBEB">
                  <a:alpha val="100000"/>
                </a:srgbClr>
              </a:solidFill>
              <a:prstDash val="solid"/>
              <a:round/>
            </a:ln>
          </p:spPr>
          <p:txBody>
            <a:bodyPr/>
            <a:lstStyle/>
            <a:p/>
          </p:txBody>
        </p:sp>
        <p:sp>
          <p:nvSpPr>
            <p:cNvPr id="10" name="pl10"/>
            <p:cNvSpPr/>
            <p:nvPr/>
          </p:nvSpPr>
          <p:spPr>
            <a:xfrm>
              <a:off x="888841" y="3220997"/>
              <a:ext cx="7746616" cy="0"/>
            </a:xfrm>
            <a:custGeom>
              <a:avLst/>
              <a:pathLst>
                <a:path w="7746616" h="0">
                  <a:moveTo>
                    <a:pt x="0" y="0"/>
                  </a:moveTo>
                  <a:lnTo>
                    <a:pt x="7746616" y="0"/>
                  </a:lnTo>
                  <a:lnTo>
                    <a:pt x="7746616" y="0"/>
                  </a:lnTo>
                </a:path>
              </a:pathLst>
            </a:custGeom>
            <a:ln w="13550" cap="flat">
              <a:solidFill>
                <a:srgbClr val="EBEBEB">
                  <a:alpha val="100000"/>
                </a:srgbClr>
              </a:solidFill>
              <a:prstDash val="solid"/>
              <a:round/>
            </a:ln>
          </p:spPr>
          <p:txBody>
            <a:bodyPr/>
            <a:lstStyle/>
            <a:p/>
          </p:txBody>
        </p:sp>
        <p:sp>
          <p:nvSpPr>
            <p:cNvPr id="11" name="pl11"/>
            <p:cNvSpPr/>
            <p:nvPr/>
          </p:nvSpPr>
          <p:spPr>
            <a:xfrm>
              <a:off x="888841" y="2355323"/>
              <a:ext cx="7746616" cy="0"/>
            </a:xfrm>
            <a:custGeom>
              <a:avLst/>
              <a:pathLst>
                <a:path w="7746616" h="0">
                  <a:moveTo>
                    <a:pt x="0" y="0"/>
                  </a:moveTo>
                  <a:lnTo>
                    <a:pt x="7746616" y="0"/>
                  </a:lnTo>
                  <a:lnTo>
                    <a:pt x="7746616" y="0"/>
                  </a:lnTo>
                </a:path>
              </a:pathLst>
            </a:custGeom>
            <a:ln w="13550" cap="flat">
              <a:solidFill>
                <a:srgbClr val="EBEBEB">
                  <a:alpha val="100000"/>
                </a:srgbClr>
              </a:solidFill>
              <a:prstDash val="solid"/>
              <a:round/>
            </a:ln>
          </p:spPr>
          <p:txBody>
            <a:bodyPr/>
            <a:lstStyle/>
            <a:p/>
          </p:txBody>
        </p:sp>
        <p:sp>
          <p:nvSpPr>
            <p:cNvPr id="12" name="pl12"/>
            <p:cNvSpPr/>
            <p:nvPr/>
          </p:nvSpPr>
          <p:spPr>
            <a:xfrm>
              <a:off x="1168839"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502"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2166"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830"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493"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157"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821"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84"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48"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12"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475"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139"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803"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466"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840" y="4830718"/>
              <a:ext cx="419997" cy="121627"/>
            </a:xfrm>
            <a:prstGeom prst="rect">
              <a:avLst/>
            </a:prstGeom>
            <a:solidFill>
              <a:srgbClr val="1CABE2">
                <a:alpha val="100000"/>
              </a:srgbClr>
            </a:solidFill>
          </p:spPr>
          <p:txBody>
            <a:bodyPr/>
            <a:lstStyle/>
            <a:p/>
          </p:txBody>
        </p:sp>
        <p:sp>
          <p:nvSpPr>
            <p:cNvPr id="27" name="rc27"/>
            <p:cNvSpPr/>
            <p:nvPr/>
          </p:nvSpPr>
          <p:spPr>
            <a:xfrm>
              <a:off x="1425504" y="4842837"/>
              <a:ext cx="419997" cy="109507"/>
            </a:xfrm>
            <a:prstGeom prst="rect">
              <a:avLst/>
            </a:prstGeom>
            <a:solidFill>
              <a:srgbClr val="1CABE2">
                <a:alpha val="100000"/>
              </a:srgbClr>
            </a:solidFill>
          </p:spPr>
          <p:txBody>
            <a:bodyPr/>
            <a:lstStyle/>
            <a:p/>
          </p:txBody>
        </p:sp>
        <p:sp>
          <p:nvSpPr>
            <p:cNvPr id="28" name="rc28"/>
            <p:cNvSpPr/>
            <p:nvPr/>
          </p:nvSpPr>
          <p:spPr>
            <a:xfrm>
              <a:off x="1892167" y="4886121"/>
              <a:ext cx="419997" cy="66224"/>
            </a:xfrm>
            <a:prstGeom prst="rect">
              <a:avLst/>
            </a:prstGeom>
            <a:solidFill>
              <a:srgbClr val="1CABE2">
                <a:alpha val="100000"/>
              </a:srgbClr>
            </a:solidFill>
          </p:spPr>
          <p:txBody>
            <a:bodyPr/>
            <a:lstStyle/>
            <a:p/>
          </p:txBody>
        </p:sp>
        <p:sp>
          <p:nvSpPr>
            <p:cNvPr id="29" name="rc29"/>
            <p:cNvSpPr/>
            <p:nvPr/>
          </p:nvSpPr>
          <p:spPr>
            <a:xfrm>
              <a:off x="2358831" y="4857554"/>
              <a:ext cx="419997" cy="94791"/>
            </a:xfrm>
            <a:prstGeom prst="rect">
              <a:avLst/>
            </a:prstGeom>
            <a:solidFill>
              <a:srgbClr val="1CABE2">
                <a:alpha val="100000"/>
              </a:srgbClr>
            </a:solidFill>
          </p:spPr>
          <p:txBody>
            <a:bodyPr/>
            <a:lstStyle/>
            <a:p/>
          </p:txBody>
        </p:sp>
        <p:sp>
          <p:nvSpPr>
            <p:cNvPr id="30" name="rc30"/>
            <p:cNvSpPr/>
            <p:nvPr/>
          </p:nvSpPr>
          <p:spPr>
            <a:xfrm>
              <a:off x="2825495" y="4903867"/>
              <a:ext cx="419997" cy="48477"/>
            </a:xfrm>
            <a:prstGeom prst="rect">
              <a:avLst/>
            </a:prstGeom>
            <a:solidFill>
              <a:srgbClr val="1CABE2">
                <a:alpha val="100000"/>
              </a:srgbClr>
            </a:solidFill>
          </p:spPr>
          <p:txBody>
            <a:bodyPr/>
            <a:lstStyle/>
            <a:p/>
          </p:txBody>
        </p:sp>
        <p:sp>
          <p:nvSpPr>
            <p:cNvPr id="31" name="rc31"/>
            <p:cNvSpPr/>
            <p:nvPr/>
          </p:nvSpPr>
          <p:spPr>
            <a:xfrm>
              <a:off x="3292158" y="4756270"/>
              <a:ext cx="419997" cy="196075"/>
            </a:xfrm>
            <a:prstGeom prst="rect">
              <a:avLst/>
            </a:prstGeom>
            <a:solidFill>
              <a:srgbClr val="1CABE2">
                <a:alpha val="100000"/>
              </a:srgbClr>
            </a:solidFill>
          </p:spPr>
          <p:txBody>
            <a:bodyPr/>
            <a:lstStyle/>
            <a:p/>
          </p:txBody>
        </p:sp>
        <p:sp>
          <p:nvSpPr>
            <p:cNvPr id="32" name="rc32"/>
            <p:cNvSpPr/>
            <p:nvPr/>
          </p:nvSpPr>
          <p:spPr>
            <a:xfrm>
              <a:off x="3758822" y="4449821"/>
              <a:ext cx="419997" cy="502523"/>
            </a:xfrm>
            <a:prstGeom prst="rect">
              <a:avLst/>
            </a:prstGeom>
            <a:solidFill>
              <a:srgbClr val="1CABE2">
                <a:alpha val="100000"/>
              </a:srgbClr>
            </a:solidFill>
          </p:spPr>
          <p:txBody>
            <a:bodyPr/>
            <a:lstStyle/>
            <a:p/>
          </p:txBody>
        </p:sp>
        <p:sp>
          <p:nvSpPr>
            <p:cNvPr id="33" name="rc33"/>
            <p:cNvSpPr/>
            <p:nvPr/>
          </p:nvSpPr>
          <p:spPr>
            <a:xfrm>
              <a:off x="4225486" y="4504359"/>
              <a:ext cx="419997" cy="447986"/>
            </a:xfrm>
            <a:prstGeom prst="rect">
              <a:avLst/>
            </a:prstGeom>
            <a:solidFill>
              <a:srgbClr val="1CABE2">
                <a:alpha val="100000"/>
              </a:srgbClr>
            </a:solidFill>
          </p:spPr>
          <p:txBody>
            <a:bodyPr/>
            <a:lstStyle/>
            <a:p/>
          </p:txBody>
        </p:sp>
        <p:sp>
          <p:nvSpPr>
            <p:cNvPr id="34" name="rc34"/>
            <p:cNvSpPr/>
            <p:nvPr/>
          </p:nvSpPr>
          <p:spPr>
            <a:xfrm>
              <a:off x="4692149" y="4939360"/>
              <a:ext cx="419997" cy="12985"/>
            </a:xfrm>
            <a:prstGeom prst="rect">
              <a:avLst/>
            </a:prstGeom>
            <a:solidFill>
              <a:srgbClr val="1CABE2">
                <a:alpha val="100000"/>
              </a:srgbClr>
            </a:solidFill>
          </p:spPr>
          <p:txBody>
            <a:bodyPr/>
            <a:lstStyle/>
            <a:p/>
          </p:txBody>
        </p:sp>
        <p:sp>
          <p:nvSpPr>
            <p:cNvPr id="35" name="rc35"/>
            <p:cNvSpPr/>
            <p:nvPr/>
          </p:nvSpPr>
          <p:spPr>
            <a:xfrm>
              <a:off x="5158813" y="4912957"/>
              <a:ext cx="419997" cy="39388"/>
            </a:xfrm>
            <a:prstGeom prst="rect">
              <a:avLst/>
            </a:prstGeom>
            <a:solidFill>
              <a:srgbClr val="1CABE2">
                <a:alpha val="100000"/>
              </a:srgbClr>
            </a:solidFill>
          </p:spPr>
          <p:txBody>
            <a:bodyPr/>
            <a:lstStyle/>
            <a:p/>
          </p:txBody>
        </p:sp>
        <p:sp>
          <p:nvSpPr>
            <p:cNvPr id="36" name="rc36"/>
            <p:cNvSpPr/>
            <p:nvPr/>
          </p:nvSpPr>
          <p:spPr>
            <a:xfrm>
              <a:off x="5625477" y="4887852"/>
              <a:ext cx="419997" cy="64492"/>
            </a:xfrm>
            <a:prstGeom prst="rect">
              <a:avLst/>
            </a:prstGeom>
            <a:solidFill>
              <a:srgbClr val="1CABE2">
                <a:alpha val="100000"/>
              </a:srgbClr>
            </a:solidFill>
          </p:spPr>
          <p:txBody>
            <a:bodyPr/>
            <a:lstStyle/>
            <a:p/>
          </p:txBody>
        </p:sp>
        <p:sp>
          <p:nvSpPr>
            <p:cNvPr id="37" name="rc37"/>
            <p:cNvSpPr/>
            <p:nvPr/>
          </p:nvSpPr>
          <p:spPr>
            <a:xfrm>
              <a:off x="6092140" y="4016551"/>
              <a:ext cx="419997" cy="935793"/>
            </a:xfrm>
            <a:prstGeom prst="rect">
              <a:avLst/>
            </a:prstGeom>
            <a:solidFill>
              <a:srgbClr val="1CABE2">
                <a:alpha val="100000"/>
              </a:srgbClr>
            </a:solidFill>
          </p:spPr>
          <p:txBody>
            <a:bodyPr/>
            <a:lstStyle/>
            <a:p/>
          </p:txBody>
        </p:sp>
        <p:sp>
          <p:nvSpPr>
            <p:cNvPr id="38" name="rc38"/>
            <p:cNvSpPr/>
            <p:nvPr/>
          </p:nvSpPr>
          <p:spPr>
            <a:xfrm>
              <a:off x="6558804" y="4414329"/>
              <a:ext cx="419997" cy="538016"/>
            </a:xfrm>
            <a:prstGeom prst="rect">
              <a:avLst/>
            </a:prstGeom>
            <a:solidFill>
              <a:srgbClr val="1CABE2">
                <a:alpha val="100000"/>
              </a:srgbClr>
            </a:solidFill>
          </p:spPr>
          <p:txBody>
            <a:bodyPr/>
            <a:lstStyle/>
            <a:p/>
          </p:txBody>
        </p:sp>
        <p:sp>
          <p:nvSpPr>
            <p:cNvPr id="39" name="rc39"/>
            <p:cNvSpPr/>
            <p:nvPr/>
          </p:nvSpPr>
          <p:spPr>
            <a:xfrm>
              <a:off x="7025468" y="4610837"/>
              <a:ext cx="419997" cy="341508"/>
            </a:xfrm>
            <a:prstGeom prst="rect">
              <a:avLst/>
            </a:prstGeom>
            <a:solidFill>
              <a:srgbClr val="1CABE2">
                <a:alpha val="100000"/>
              </a:srgbClr>
            </a:solidFill>
          </p:spPr>
          <p:txBody>
            <a:bodyPr/>
            <a:lstStyle/>
            <a:p/>
          </p:txBody>
        </p:sp>
        <p:sp>
          <p:nvSpPr>
            <p:cNvPr id="40" name="pl40"/>
            <p:cNvSpPr/>
            <p:nvPr/>
          </p:nvSpPr>
          <p:spPr>
            <a:xfrm>
              <a:off x="1168839" y="1864226"/>
              <a:ext cx="6066627" cy="124772"/>
            </a:xfrm>
            <a:custGeom>
              <a:avLst/>
              <a:pathLst>
                <a:path w="6066627" h="124772">
                  <a:moveTo>
                    <a:pt x="0" y="31193"/>
                  </a:moveTo>
                  <a:lnTo>
                    <a:pt x="466663" y="31193"/>
                  </a:lnTo>
                  <a:lnTo>
                    <a:pt x="933327" y="31193"/>
                  </a:lnTo>
                  <a:lnTo>
                    <a:pt x="1399990" y="31193"/>
                  </a:lnTo>
                  <a:lnTo>
                    <a:pt x="1866654" y="31193"/>
                  </a:lnTo>
                  <a:lnTo>
                    <a:pt x="2333318" y="93579"/>
                  </a:lnTo>
                  <a:lnTo>
                    <a:pt x="2799981" y="31193"/>
                  </a:lnTo>
                  <a:lnTo>
                    <a:pt x="3266645" y="124772"/>
                  </a:lnTo>
                  <a:lnTo>
                    <a:pt x="3733309" y="93579"/>
                  </a:lnTo>
                  <a:lnTo>
                    <a:pt x="4199972" y="31193"/>
                  </a:lnTo>
                  <a:lnTo>
                    <a:pt x="4666636" y="31193"/>
                  </a:lnTo>
                  <a:lnTo>
                    <a:pt x="5133300" y="62386"/>
                  </a:lnTo>
                  <a:lnTo>
                    <a:pt x="5599963" y="93579"/>
                  </a:lnTo>
                  <a:lnTo>
                    <a:pt x="6066627" y="0"/>
                  </a:lnTo>
                </a:path>
              </a:pathLst>
            </a:custGeom>
            <a:ln w="27101" cap="flat">
              <a:solidFill>
                <a:srgbClr val="00833D">
                  <a:alpha val="100000"/>
                </a:srgbClr>
              </a:solidFill>
              <a:prstDash val="solid"/>
              <a:round/>
            </a:ln>
          </p:spPr>
          <p:txBody>
            <a:bodyPr/>
            <a:lstStyle/>
            <a:p/>
          </p:txBody>
        </p:sp>
        <p:sp>
          <p:nvSpPr>
            <p:cNvPr id="41" name="pl41"/>
            <p:cNvSpPr/>
            <p:nvPr/>
          </p:nvSpPr>
          <p:spPr>
            <a:xfrm>
              <a:off x="1168839" y="1864226"/>
              <a:ext cx="6066627" cy="93579"/>
            </a:xfrm>
            <a:custGeom>
              <a:avLst/>
              <a:pathLst>
                <a:path w="6066627" h="93579">
                  <a:moveTo>
                    <a:pt x="0" y="31193"/>
                  </a:moveTo>
                  <a:lnTo>
                    <a:pt x="466663" y="0"/>
                  </a:lnTo>
                  <a:lnTo>
                    <a:pt x="933327" y="31193"/>
                  </a:lnTo>
                  <a:lnTo>
                    <a:pt x="1399990" y="93579"/>
                  </a:lnTo>
                  <a:lnTo>
                    <a:pt x="1866654" y="93579"/>
                  </a:lnTo>
                  <a:lnTo>
                    <a:pt x="2333318" y="93579"/>
                  </a:lnTo>
                  <a:lnTo>
                    <a:pt x="2799981" y="62386"/>
                  </a:lnTo>
                  <a:lnTo>
                    <a:pt x="3266645" y="93579"/>
                  </a:lnTo>
                  <a:lnTo>
                    <a:pt x="3733309" y="93579"/>
                  </a:lnTo>
                  <a:lnTo>
                    <a:pt x="4199972" y="62386"/>
                  </a:lnTo>
                  <a:lnTo>
                    <a:pt x="4666636" y="31193"/>
                  </a:lnTo>
                  <a:lnTo>
                    <a:pt x="5133300" y="93579"/>
                  </a:lnTo>
                  <a:lnTo>
                    <a:pt x="5599963" y="93579"/>
                  </a:lnTo>
                  <a:lnTo>
                    <a:pt x="6066627" y="0"/>
                  </a:lnTo>
                </a:path>
              </a:pathLst>
            </a:custGeom>
            <a:ln w="27101" cap="flat">
              <a:solidFill>
                <a:srgbClr val="002759">
                  <a:alpha val="100000"/>
                </a:srgbClr>
              </a:solidFill>
              <a:prstDash val="solid"/>
              <a:round/>
            </a:ln>
          </p:spPr>
          <p:txBody>
            <a:bodyPr/>
            <a:lstStyle/>
            <a:p/>
          </p:txBody>
        </p:sp>
        <p:sp>
          <p:nvSpPr>
            <p:cNvPr id="42" name="pt42"/>
            <p:cNvSpPr/>
            <p:nvPr/>
          </p:nvSpPr>
          <p:spPr>
            <a:xfrm>
              <a:off x="1137238" y="18638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901" y="18638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565" y="18638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229" y="18638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892" y="18638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556" y="19262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219" y="18638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83" y="19573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47" y="19262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10" y="18638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874" y="18638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538"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201" y="19262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3865" y="18326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37238" y="18638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03901" y="1832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070565" y="18638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229" y="1926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892" y="1926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556" y="1926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219" y="18950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83" y="1926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47" y="1926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10" y="18950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874" y="18638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538" y="1926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201" y="19262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3865" y="1832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69535" y="4702885"/>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281</a:t>
              </a:r>
            </a:p>
          </p:txBody>
        </p:sp>
        <p:sp>
          <p:nvSpPr>
            <p:cNvPr id="71" name="tx71"/>
            <p:cNvSpPr/>
            <p:nvPr/>
          </p:nvSpPr>
          <p:spPr>
            <a:xfrm>
              <a:off x="1536199" y="4715004"/>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253</a:t>
              </a:r>
            </a:p>
          </p:txBody>
        </p:sp>
        <p:sp>
          <p:nvSpPr>
            <p:cNvPr id="72" name="tx72"/>
            <p:cNvSpPr/>
            <p:nvPr/>
          </p:nvSpPr>
          <p:spPr>
            <a:xfrm>
              <a:off x="2002862" y="4758288"/>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153</a:t>
              </a:r>
            </a:p>
          </p:txBody>
        </p:sp>
        <p:sp>
          <p:nvSpPr>
            <p:cNvPr id="73" name="tx73"/>
            <p:cNvSpPr/>
            <p:nvPr/>
          </p:nvSpPr>
          <p:spPr>
            <a:xfrm>
              <a:off x="2469526" y="4729721"/>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219</a:t>
              </a:r>
            </a:p>
          </p:txBody>
        </p:sp>
        <p:sp>
          <p:nvSpPr>
            <p:cNvPr id="74" name="tx74"/>
            <p:cNvSpPr/>
            <p:nvPr/>
          </p:nvSpPr>
          <p:spPr>
            <a:xfrm>
              <a:off x="2940624" y="4776034"/>
              <a:ext cx="189738"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112</a:t>
              </a:r>
            </a:p>
          </p:txBody>
        </p:sp>
        <p:sp>
          <p:nvSpPr>
            <p:cNvPr id="75" name="tx75"/>
            <p:cNvSpPr/>
            <p:nvPr/>
          </p:nvSpPr>
          <p:spPr>
            <a:xfrm>
              <a:off x="3402853" y="4628437"/>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453</a:t>
              </a:r>
            </a:p>
          </p:txBody>
        </p:sp>
        <p:sp>
          <p:nvSpPr>
            <p:cNvPr id="76" name="tx76"/>
            <p:cNvSpPr/>
            <p:nvPr/>
          </p:nvSpPr>
          <p:spPr>
            <a:xfrm>
              <a:off x="3819865" y="4321988"/>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1,161</a:t>
              </a:r>
            </a:p>
          </p:txBody>
        </p:sp>
        <p:sp>
          <p:nvSpPr>
            <p:cNvPr id="77" name="tx77"/>
            <p:cNvSpPr/>
            <p:nvPr/>
          </p:nvSpPr>
          <p:spPr>
            <a:xfrm>
              <a:off x="4286529" y="4376526"/>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1,035</a:t>
              </a:r>
            </a:p>
          </p:txBody>
        </p:sp>
        <p:sp>
          <p:nvSpPr>
            <p:cNvPr id="78" name="tx78"/>
            <p:cNvSpPr/>
            <p:nvPr/>
          </p:nvSpPr>
          <p:spPr>
            <a:xfrm>
              <a:off x="4835946" y="48115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30</a:t>
              </a:r>
            </a:p>
          </p:txBody>
        </p:sp>
        <p:sp>
          <p:nvSpPr>
            <p:cNvPr id="79" name="tx79"/>
            <p:cNvSpPr/>
            <p:nvPr/>
          </p:nvSpPr>
          <p:spPr>
            <a:xfrm>
              <a:off x="5302609" y="478512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91</a:t>
              </a:r>
            </a:p>
          </p:txBody>
        </p:sp>
        <p:sp>
          <p:nvSpPr>
            <p:cNvPr id="80" name="tx80"/>
            <p:cNvSpPr/>
            <p:nvPr/>
          </p:nvSpPr>
          <p:spPr>
            <a:xfrm>
              <a:off x="5736172" y="4760019"/>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149</a:t>
              </a:r>
            </a:p>
          </p:txBody>
        </p:sp>
        <p:sp>
          <p:nvSpPr>
            <p:cNvPr id="81" name="tx81"/>
            <p:cNvSpPr/>
            <p:nvPr/>
          </p:nvSpPr>
          <p:spPr>
            <a:xfrm>
              <a:off x="6153183" y="3888718"/>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2,162</a:t>
              </a:r>
            </a:p>
          </p:txBody>
        </p:sp>
        <p:sp>
          <p:nvSpPr>
            <p:cNvPr id="82" name="tx82"/>
            <p:cNvSpPr/>
            <p:nvPr/>
          </p:nvSpPr>
          <p:spPr>
            <a:xfrm>
              <a:off x="6619847" y="4286496"/>
              <a:ext cx="297911"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1,243</a:t>
              </a:r>
            </a:p>
          </p:txBody>
        </p:sp>
        <p:sp>
          <p:nvSpPr>
            <p:cNvPr id="83" name="tx83"/>
            <p:cNvSpPr/>
            <p:nvPr/>
          </p:nvSpPr>
          <p:spPr>
            <a:xfrm>
              <a:off x="7136163" y="4483004"/>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789</a:t>
              </a:r>
            </a:p>
          </p:txBody>
        </p:sp>
        <p:sp>
          <p:nvSpPr>
            <p:cNvPr id="84" name="pl84"/>
            <p:cNvSpPr/>
            <p:nvPr/>
          </p:nvSpPr>
          <p:spPr>
            <a:xfrm>
              <a:off x="7253384" y="1753730"/>
              <a:ext cx="609679" cy="107341"/>
            </a:xfrm>
            <a:custGeom>
              <a:avLst/>
              <a:pathLst>
                <a:path w="609679" h="107341">
                  <a:moveTo>
                    <a:pt x="609679" y="0"/>
                  </a:moveTo>
                  <a:lnTo>
                    <a:pt x="0" y="107341"/>
                  </a:lnTo>
                </a:path>
              </a:pathLst>
            </a:custGeom>
          </p:spPr>
          <p:txBody>
            <a:bodyPr/>
            <a:lstStyle/>
            <a:p/>
          </p:txBody>
        </p:sp>
        <p:sp>
          <p:nvSpPr>
            <p:cNvPr id="85" name="pl85"/>
            <p:cNvSpPr/>
            <p:nvPr/>
          </p:nvSpPr>
          <p:spPr>
            <a:xfrm>
              <a:off x="7252676" y="1868116"/>
              <a:ext cx="610387" cy="137960"/>
            </a:xfrm>
            <a:custGeom>
              <a:avLst/>
              <a:pathLst>
                <a:path w="610387" h="137960">
                  <a:moveTo>
                    <a:pt x="610387" y="137960"/>
                  </a:moveTo>
                  <a:lnTo>
                    <a:pt x="0" y="0"/>
                  </a:lnTo>
                </a:path>
              </a:pathLst>
            </a:custGeom>
          </p:spPr>
          <p:txBody>
            <a:bodyPr/>
            <a:lstStyle/>
            <a:p/>
          </p:txBody>
        </p:sp>
        <p:sp>
          <p:nvSpPr>
            <p:cNvPr id="86" name="pg86"/>
            <p:cNvSpPr/>
            <p:nvPr/>
          </p:nvSpPr>
          <p:spPr>
            <a:xfrm>
              <a:off x="7794484" y="1659271"/>
              <a:ext cx="726673" cy="176662"/>
            </a:xfrm>
            <a:custGeom>
              <a:avLst/>
              <a:pathLst>
                <a:path w="726673" h="176662">
                  <a:moveTo>
                    <a:pt x="27431" y="176662"/>
                  </a:moveTo>
                  <a:lnTo>
                    <a:pt x="699241" y="176662"/>
                  </a:lnTo>
                  <a:lnTo>
                    <a:pt x="698137" y="176639"/>
                  </a:lnTo>
                  <a:lnTo>
                    <a:pt x="702548" y="176462"/>
                  </a:lnTo>
                  <a:lnTo>
                    <a:pt x="706873" y="175579"/>
                  </a:lnTo>
                  <a:lnTo>
                    <a:pt x="711001" y="174013"/>
                  </a:lnTo>
                  <a:lnTo>
                    <a:pt x="714824" y="171806"/>
                  </a:lnTo>
                  <a:lnTo>
                    <a:pt x="718244" y="169014"/>
                  </a:lnTo>
                  <a:lnTo>
                    <a:pt x="721171" y="165709"/>
                  </a:lnTo>
                  <a:lnTo>
                    <a:pt x="723531" y="161978"/>
                  </a:lnTo>
                  <a:lnTo>
                    <a:pt x="725261" y="157916"/>
                  </a:lnTo>
                  <a:lnTo>
                    <a:pt x="726318" y="153630"/>
                  </a:lnTo>
                  <a:lnTo>
                    <a:pt x="726673" y="149230"/>
                  </a:lnTo>
                  <a:lnTo>
                    <a:pt x="726673" y="27432"/>
                  </a:lnTo>
                  <a:lnTo>
                    <a:pt x="726318" y="23031"/>
                  </a:lnTo>
                  <a:lnTo>
                    <a:pt x="725261" y="18745"/>
                  </a:lnTo>
                  <a:lnTo>
                    <a:pt x="723531" y="14683"/>
                  </a:lnTo>
                  <a:lnTo>
                    <a:pt x="721171" y="10952"/>
                  </a:lnTo>
                  <a:lnTo>
                    <a:pt x="718244" y="7647"/>
                  </a:lnTo>
                  <a:lnTo>
                    <a:pt x="714824" y="4855"/>
                  </a:lnTo>
                  <a:lnTo>
                    <a:pt x="711001" y="2648"/>
                  </a:lnTo>
                  <a:lnTo>
                    <a:pt x="706873" y="1083"/>
                  </a:lnTo>
                  <a:lnTo>
                    <a:pt x="702548" y="200"/>
                  </a:lnTo>
                  <a:lnTo>
                    <a:pt x="6992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230"/>
                  </a:lnTo>
                  <a:lnTo>
                    <a:pt x="88" y="147022"/>
                  </a:lnTo>
                  <a:lnTo>
                    <a:pt x="88" y="151437"/>
                  </a:lnTo>
                  <a:lnTo>
                    <a:pt x="797" y="155794"/>
                  </a:lnTo>
                  <a:lnTo>
                    <a:pt x="2195" y="159982"/>
                  </a:lnTo>
                  <a:lnTo>
                    <a:pt x="4246" y="163891"/>
                  </a:lnTo>
                  <a:lnTo>
                    <a:pt x="6898" y="167420"/>
                  </a:lnTo>
                  <a:lnTo>
                    <a:pt x="10082" y="170479"/>
                  </a:lnTo>
                  <a:lnTo>
                    <a:pt x="13716" y="172986"/>
                  </a:lnTo>
                  <a:lnTo>
                    <a:pt x="17704" y="174879"/>
                  </a:lnTo>
                  <a:lnTo>
                    <a:pt x="21944" y="176107"/>
                  </a:lnTo>
                  <a:lnTo>
                    <a:pt x="26327" y="176639"/>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7344" y="1704991"/>
              <a:ext cx="635233"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MCV1: 99%</a:t>
              </a:r>
            </a:p>
          </p:txBody>
        </p:sp>
        <p:sp>
          <p:nvSpPr>
            <p:cNvPr id="88" name="pg88"/>
            <p:cNvSpPr/>
            <p:nvPr/>
          </p:nvSpPr>
          <p:spPr>
            <a:xfrm>
              <a:off x="7794484" y="1926046"/>
              <a:ext cx="726673" cy="176662"/>
            </a:xfrm>
            <a:custGeom>
              <a:avLst/>
              <a:pathLst>
                <a:path w="726673" h="176662">
                  <a:moveTo>
                    <a:pt x="27431" y="176662"/>
                  </a:moveTo>
                  <a:lnTo>
                    <a:pt x="699241" y="176662"/>
                  </a:lnTo>
                  <a:lnTo>
                    <a:pt x="698137" y="176639"/>
                  </a:lnTo>
                  <a:lnTo>
                    <a:pt x="702548" y="176462"/>
                  </a:lnTo>
                  <a:lnTo>
                    <a:pt x="706873" y="175579"/>
                  </a:lnTo>
                  <a:lnTo>
                    <a:pt x="711001" y="174013"/>
                  </a:lnTo>
                  <a:lnTo>
                    <a:pt x="714824" y="171806"/>
                  </a:lnTo>
                  <a:lnTo>
                    <a:pt x="718244" y="169014"/>
                  </a:lnTo>
                  <a:lnTo>
                    <a:pt x="721171" y="165709"/>
                  </a:lnTo>
                  <a:lnTo>
                    <a:pt x="723531" y="161978"/>
                  </a:lnTo>
                  <a:lnTo>
                    <a:pt x="725261" y="157916"/>
                  </a:lnTo>
                  <a:lnTo>
                    <a:pt x="726318" y="153630"/>
                  </a:lnTo>
                  <a:lnTo>
                    <a:pt x="726673" y="149230"/>
                  </a:lnTo>
                  <a:lnTo>
                    <a:pt x="726673" y="27432"/>
                  </a:lnTo>
                  <a:lnTo>
                    <a:pt x="726318" y="23031"/>
                  </a:lnTo>
                  <a:lnTo>
                    <a:pt x="725261" y="18745"/>
                  </a:lnTo>
                  <a:lnTo>
                    <a:pt x="723531" y="14683"/>
                  </a:lnTo>
                  <a:lnTo>
                    <a:pt x="721171" y="10952"/>
                  </a:lnTo>
                  <a:lnTo>
                    <a:pt x="718244" y="7647"/>
                  </a:lnTo>
                  <a:lnTo>
                    <a:pt x="714824" y="4855"/>
                  </a:lnTo>
                  <a:lnTo>
                    <a:pt x="711001" y="2648"/>
                  </a:lnTo>
                  <a:lnTo>
                    <a:pt x="706873" y="1083"/>
                  </a:lnTo>
                  <a:lnTo>
                    <a:pt x="702548" y="200"/>
                  </a:lnTo>
                  <a:lnTo>
                    <a:pt x="6992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230"/>
                  </a:lnTo>
                  <a:lnTo>
                    <a:pt x="88" y="147022"/>
                  </a:lnTo>
                  <a:lnTo>
                    <a:pt x="88" y="151437"/>
                  </a:lnTo>
                  <a:lnTo>
                    <a:pt x="797" y="155794"/>
                  </a:lnTo>
                  <a:lnTo>
                    <a:pt x="2195" y="159982"/>
                  </a:lnTo>
                  <a:lnTo>
                    <a:pt x="4246" y="163891"/>
                  </a:lnTo>
                  <a:lnTo>
                    <a:pt x="6898" y="167420"/>
                  </a:lnTo>
                  <a:lnTo>
                    <a:pt x="10082" y="170479"/>
                  </a:lnTo>
                  <a:lnTo>
                    <a:pt x="13716" y="172986"/>
                  </a:lnTo>
                  <a:lnTo>
                    <a:pt x="17704" y="174879"/>
                  </a:lnTo>
                  <a:lnTo>
                    <a:pt x="21944" y="176107"/>
                  </a:lnTo>
                  <a:lnTo>
                    <a:pt x="26327" y="17663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7344" y="1971766"/>
              <a:ext cx="635233"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MCV2: 99%</a:t>
              </a:r>
            </a:p>
          </p:txBody>
        </p:sp>
        <p:sp>
          <p:nvSpPr>
            <p:cNvPr id="90" name="rc90"/>
            <p:cNvSpPr/>
            <p:nvPr/>
          </p:nvSpPr>
          <p:spPr>
            <a:xfrm>
              <a:off x="888841" y="1578809"/>
              <a:ext cx="7746616" cy="3534180"/>
            </a:xfrm>
            <a:prstGeom prst="rect">
              <a:avLst/>
            </a:prstGeom>
            <a:noFill/>
            <a:ln w="13550" cap="rnd">
              <a:solidFill>
                <a:srgbClr val="BEBEBE">
                  <a:alpha val="100000"/>
                </a:srgbClr>
              </a:solidFill>
              <a:prstDash val="solid"/>
              <a:round/>
            </a:ln>
          </p:spPr>
          <p:txBody>
            <a:bodyPr/>
            <a:lstStyle/>
            <a:p/>
          </p:txBody>
        </p:sp>
        <p:sp>
          <p:nvSpPr>
            <p:cNvPr id="91" name="tx91"/>
            <p:cNvSpPr/>
            <p:nvPr/>
          </p:nvSpPr>
          <p:spPr>
            <a:xfrm>
              <a:off x="755527" y="490685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2" name="tx92"/>
            <p:cNvSpPr/>
            <p:nvPr/>
          </p:nvSpPr>
          <p:spPr>
            <a:xfrm>
              <a:off x="508182" y="4041180"/>
              <a:ext cx="3180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93" name="tx93"/>
            <p:cNvSpPr/>
            <p:nvPr/>
          </p:nvSpPr>
          <p:spPr>
            <a:xfrm>
              <a:off x="508182" y="3175506"/>
              <a:ext cx="3180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4,000</a:t>
              </a:r>
            </a:p>
          </p:txBody>
        </p:sp>
        <p:sp>
          <p:nvSpPr>
            <p:cNvPr id="94" name="tx94"/>
            <p:cNvSpPr/>
            <p:nvPr/>
          </p:nvSpPr>
          <p:spPr>
            <a:xfrm>
              <a:off x="508182" y="2309832"/>
              <a:ext cx="31802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6,000</a:t>
              </a:r>
            </a:p>
          </p:txBody>
        </p:sp>
        <p:sp>
          <p:nvSpPr>
            <p:cNvPr id="95" name="tx95"/>
            <p:cNvSpPr/>
            <p:nvPr/>
          </p:nvSpPr>
          <p:spPr>
            <a:xfrm>
              <a:off x="8698088" y="490685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6" name="tx96"/>
            <p:cNvSpPr/>
            <p:nvPr/>
          </p:nvSpPr>
          <p:spPr>
            <a:xfrm>
              <a:off x="8698088" y="45949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7" name="tx97"/>
            <p:cNvSpPr/>
            <p:nvPr/>
          </p:nvSpPr>
          <p:spPr>
            <a:xfrm>
              <a:off x="8698088" y="42829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8" name="tx98"/>
            <p:cNvSpPr/>
            <p:nvPr/>
          </p:nvSpPr>
          <p:spPr>
            <a:xfrm>
              <a:off x="8698088" y="397106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9" name="tx99"/>
            <p:cNvSpPr/>
            <p:nvPr/>
          </p:nvSpPr>
          <p:spPr>
            <a:xfrm>
              <a:off x="8698088" y="365912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00" name="tx100"/>
            <p:cNvSpPr/>
            <p:nvPr/>
          </p:nvSpPr>
          <p:spPr>
            <a:xfrm>
              <a:off x="8698088" y="33471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101" name="tx101"/>
            <p:cNvSpPr/>
            <p:nvPr/>
          </p:nvSpPr>
          <p:spPr>
            <a:xfrm>
              <a:off x="8698088" y="30352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02" name="tx102"/>
            <p:cNvSpPr/>
            <p:nvPr/>
          </p:nvSpPr>
          <p:spPr>
            <a:xfrm>
              <a:off x="8698088" y="2723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103" name="tx103"/>
            <p:cNvSpPr/>
            <p:nvPr/>
          </p:nvSpPr>
          <p:spPr>
            <a:xfrm>
              <a:off x="8698088" y="241140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04" name="tx104"/>
            <p:cNvSpPr/>
            <p:nvPr/>
          </p:nvSpPr>
          <p:spPr>
            <a:xfrm>
              <a:off x="8698088" y="20994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105" name="tx105"/>
            <p:cNvSpPr/>
            <p:nvPr/>
          </p:nvSpPr>
          <p:spPr>
            <a:xfrm>
              <a:off x="8698088" y="1787541"/>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06" name="tx106"/>
            <p:cNvSpPr/>
            <p:nvPr/>
          </p:nvSpPr>
          <p:spPr>
            <a:xfrm rot="-5400000">
              <a:off x="1027473"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07" name="tx107"/>
            <p:cNvSpPr/>
            <p:nvPr/>
          </p:nvSpPr>
          <p:spPr>
            <a:xfrm rot="-5400000">
              <a:off x="1494136"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08" name="tx108"/>
            <p:cNvSpPr/>
            <p:nvPr/>
          </p:nvSpPr>
          <p:spPr>
            <a:xfrm rot="-5400000">
              <a:off x="1960800"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09" name="tx109"/>
            <p:cNvSpPr/>
            <p:nvPr/>
          </p:nvSpPr>
          <p:spPr>
            <a:xfrm rot="-5400000">
              <a:off x="2427464"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0" name="tx110"/>
            <p:cNvSpPr/>
            <p:nvPr/>
          </p:nvSpPr>
          <p:spPr>
            <a:xfrm rot="-5400000">
              <a:off x="2894127"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1" name="tx111"/>
            <p:cNvSpPr/>
            <p:nvPr/>
          </p:nvSpPr>
          <p:spPr>
            <a:xfrm rot="-5400000">
              <a:off x="3336056" y="5296229"/>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2" name="tx112"/>
            <p:cNvSpPr/>
            <p:nvPr/>
          </p:nvSpPr>
          <p:spPr>
            <a:xfrm rot="-5400000">
              <a:off x="3827455"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13" name="tx113"/>
            <p:cNvSpPr/>
            <p:nvPr/>
          </p:nvSpPr>
          <p:spPr>
            <a:xfrm rot="-5400000">
              <a:off x="4294118"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4" name="tx114"/>
            <p:cNvSpPr/>
            <p:nvPr/>
          </p:nvSpPr>
          <p:spPr>
            <a:xfrm rot="-5400000">
              <a:off x="4730972" y="5301304"/>
              <a:ext cx="3423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15" name="tx115"/>
            <p:cNvSpPr/>
            <p:nvPr/>
          </p:nvSpPr>
          <p:spPr>
            <a:xfrm rot="-5400000">
              <a:off x="5227446"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16" name="tx116"/>
            <p:cNvSpPr/>
            <p:nvPr/>
          </p:nvSpPr>
          <p:spPr>
            <a:xfrm rot="-5400000">
              <a:off x="5694109"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17" name="tx117"/>
            <p:cNvSpPr/>
            <p:nvPr/>
          </p:nvSpPr>
          <p:spPr>
            <a:xfrm rot="-5400000">
              <a:off x="6160773"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18" name="tx118"/>
            <p:cNvSpPr/>
            <p:nvPr/>
          </p:nvSpPr>
          <p:spPr>
            <a:xfrm rot="-5400000">
              <a:off x="6627437"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9" name="tx119"/>
            <p:cNvSpPr/>
            <p:nvPr/>
          </p:nvSpPr>
          <p:spPr>
            <a:xfrm rot="-5400000">
              <a:off x="7064291" y="5301304"/>
              <a:ext cx="3423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0" name="tx120"/>
            <p:cNvSpPr/>
            <p:nvPr/>
          </p:nvSpPr>
          <p:spPr>
            <a:xfrm rot="-5400000">
              <a:off x="-413808" y="3295882"/>
              <a:ext cx="16154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a:t>
              </a:r>
            </a:p>
          </p:txBody>
        </p:sp>
        <p:sp>
          <p:nvSpPr>
            <p:cNvPr id="121" name="tx121"/>
            <p:cNvSpPr/>
            <p:nvPr/>
          </p:nvSpPr>
          <p:spPr>
            <a:xfrm rot="5400000">
              <a:off x="8330546" y="3295882"/>
              <a:ext cx="13876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Vaccine Coverage (%)</a:t>
              </a:r>
            </a:p>
          </p:txBody>
        </p:sp>
        <p:sp>
          <p:nvSpPr>
            <p:cNvPr id="122" name="pl122"/>
            <p:cNvSpPr/>
            <p:nvPr/>
          </p:nvSpPr>
          <p:spPr>
            <a:xfrm>
              <a:off x="2712554" y="600074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8735" y="59691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096" y="600074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278" y="59691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79654" y="5950722"/>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27" name="tx127"/>
            <p:cNvSpPr/>
            <p:nvPr/>
          </p:nvSpPr>
          <p:spPr>
            <a:xfrm>
              <a:off x="4340196" y="5950722"/>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 coverage</a:t>
              </a:r>
            </a:p>
          </p:txBody>
        </p:sp>
        <p:sp>
          <p:nvSpPr>
            <p:cNvPr id="128" name="rc128"/>
            <p:cNvSpPr/>
            <p:nvPr/>
          </p:nvSpPr>
          <p:spPr>
            <a:xfrm>
              <a:off x="5629460" y="5900012"/>
              <a:ext cx="201456" cy="201456"/>
            </a:xfrm>
            <a:prstGeom prst="rect">
              <a:avLst/>
            </a:prstGeom>
            <a:solidFill>
              <a:srgbClr val="1CABE2">
                <a:alpha val="100000"/>
              </a:srgbClr>
            </a:solidFill>
          </p:spPr>
          <p:txBody>
            <a:bodyPr/>
            <a:lstStyle/>
            <a:p/>
          </p:txBody>
        </p:sp>
        <p:sp>
          <p:nvSpPr>
            <p:cNvPr id="129" name="tx129"/>
            <p:cNvSpPr/>
            <p:nvPr/>
          </p:nvSpPr>
          <p:spPr>
            <a:xfrm>
              <a:off x="5909505" y="5950722"/>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30" name="tx130"/>
            <p:cNvSpPr/>
            <p:nvPr/>
          </p:nvSpPr>
          <p:spPr>
            <a:xfrm>
              <a:off x="1875754" y="1368037"/>
              <a:ext cx="577279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Saudi Arabia, 2012-2025</a:t>
              </a:r>
            </a:p>
          </p:txBody>
        </p:sp>
        <p:sp>
          <p:nvSpPr>
            <p:cNvPr id="131" name="tx131"/>
            <p:cNvSpPr/>
            <p:nvPr/>
          </p:nvSpPr>
          <p:spPr>
            <a:xfrm>
              <a:off x="4442385" y="6249646"/>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3837" y="6370347"/>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1509" y="6491048"/>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41935" y="6611748"/>
              <a:ext cx="7793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there was a total of 789 confirmed measles cases in Saudi Arabia. In the same year, MCV1 coverage was 99% and MCV2 coverage was 99%.
The number of cases in 2025 was 37% lower than in 2024 (n=1,243).
The highest number of measles cases was reported in 2023 (n=2,162). In this year, MCV1 coverage was 97%.
Saudi Arabia reported measles vaccine stockouts in 2017.
There were measles-containing vaccine supplementary immunization activities/campaigns in 2020 and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Saudi Arabia saw a decrease in measles cases compared with 2024, while MCV1 coverage was 99% and MCV2 coverage was 99%.</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503" y="5234279"/>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 name="pl6"/>
            <p:cNvSpPr/>
            <p:nvPr/>
          </p:nvSpPr>
          <p:spPr>
            <a:xfrm>
              <a:off x="767503" y="4489020"/>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 name="pl7"/>
            <p:cNvSpPr/>
            <p:nvPr/>
          </p:nvSpPr>
          <p:spPr>
            <a:xfrm>
              <a:off x="767503" y="374376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8" name="pl8"/>
            <p:cNvSpPr/>
            <p:nvPr/>
          </p:nvSpPr>
          <p:spPr>
            <a:xfrm>
              <a:off x="767503" y="2998502"/>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9" name="pl9"/>
            <p:cNvSpPr/>
            <p:nvPr/>
          </p:nvSpPr>
          <p:spPr>
            <a:xfrm>
              <a:off x="767503" y="2253243"/>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10" name="pl10"/>
            <p:cNvSpPr/>
            <p:nvPr/>
          </p:nvSpPr>
          <p:spPr>
            <a:xfrm>
              <a:off x="767503" y="4861650"/>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1" name="pl11"/>
            <p:cNvSpPr/>
            <p:nvPr/>
          </p:nvSpPr>
          <p:spPr>
            <a:xfrm>
              <a:off x="767503" y="4116391"/>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2" name="pl12"/>
            <p:cNvSpPr/>
            <p:nvPr/>
          </p:nvSpPr>
          <p:spPr>
            <a:xfrm>
              <a:off x="767503" y="3371131"/>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3" name="pl13"/>
            <p:cNvSpPr/>
            <p:nvPr/>
          </p:nvSpPr>
          <p:spPr>
            <a:xfrm>
              <a:off x="767503" y="2625872"/>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4" name="pl14"/>
            <p:cNvSpPr/>
            <p:nvPr/>
          </p:nvSpPr>
          <p:spPr>
            <a:xfrm>
              <a:off x="767503" y="1880613"/>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5" name="pl15"/>
            <p:cNvSpPr/>
            <p:nvPr/>
          </p:nvSpPr>
          <p:spPr>
            <a:xfrm>
              <a:off x="94350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5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3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4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5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5"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506" y="4563546"/>
              <a:ext cx="3520061" cy="298103"/>
            </a:xfrm>
            <a:custGeom>
              <a:avLst/>
              <a:pathLst>
                <a:path w="3520061" h="298103">
                  <a:moveTo>
                    <a:pt x="0" y="298103"/>
                  </a:moveTo>
                  <a:lnTo>
                    <a:pt x="140802" y="0"/>
                  </a:lnTo>
                  <a:lnTo>
                    <a:pt x="281604" y="0"/>
                  </a:lnTo>
                  <a:lnTo>
                    <a:pt x="422407" y="149051"/>
                  </a:lnTo>
                  <a:lnTo>
                    <a:pt x="563209" y="298103"/>
                  </a:lnTo>
                  <a:lnTo>
                    <a:pt x="704012" y="149051"/>
                  </a:lnTo>
                  <a:lnTo>
                    <a:pt x="844814" y="149051"/>
                  </a:lnTo>
                  <a:lnTo>
                    <a:pt x="985617" y="149051"/>
                  </a:lnTo>
                  <a:lnTo>
                    <a:pt x="1126419" y="298103"/>
                  </a:lnTo>
                  <a:lnTo>
                    <a:pt x="1267222" y="298103"/>
                  </a:lnTo>
                  <a:lnTo>
                    <a:pt x="1408024" y="298103"/>
                  </a:lnTo>
                  <a:lnTo>
                    <a:pt x="1548827" y="149051"/>
                  </a:lnTo>
                  <a:lnTo>
                    <a:pt x="1689629" y="298103"/>
                  </a:lnTo>
                  <a:lnTo>
                    <a:pt x="1830431" y="298103"/>
                  </a:lnTo>
                  <a:lnTo>
                    <a:pt x="1971234" y="149051"/>
                  </a:lnTo>
                  <a:lnTo>
                    <a:pt x="2112036" y="298103"/>
                  </a:lnTo>
                  <a:lnTo>
                    <a:pt x="2252839" y="298103"/>
                  </a:lnTo>
                  <a:lnTo>
                    <a:pt x="2393641" y="149051"/>
                  </a:lnTo>
                  <a:lnTo>
                    <a:pt x="2534444" y="298103"/>
                  </a:lnTo>
                  <a:lnTo>
                    <a:pt x="2675246" y="149051"/>
                  </a:lnTo>
                  <a:lnTo>
                    <a:pt x="2816049" y="149051"/>
                  </a:lnTo>
                  <a:lnTo>
                    <a:pt x="2956851" y="298103"/>
                  </a:lnTo>
                  <a:lnTo>
                    <a:pt x="3097654" y="298103"/>
                  </a:lnTo>
                  <a:lnTo>
                    <a:pt x="3238456" y="298103"/>
                  </a:lnTo>
                  <a:lnTo>
                    <a:pt x="3379258" y="298103"/>
                  </a:lnTo>
                  <a:lnTo>
                    <a:pt x="3520061" y="298103"/>
                  </a:lnTo>
                </a:path>
              </a:pathLst>
            </a:custGeom>
            <a:ln w="27101" cap="flat">
              <a:solidFill>
                <a:srgbClr val="0058AB">
                  <a:alpha val="80000"/>
                </a:srgbClr>
              </a:solidFill>
              <a:prstDash val="solid"/>
              <a:round/>
            </a:ln>
          </p:spPr>
          <p:txBody>
            <a:bodyPr/>
            <a:lstStyle/>
            <a:p/>
          </p:txBody>
        </p:sp>
        <p:sp>
          <p:nvSpPr>
            <p:cNvPr id="23" name="pl23"/>
            <p:cNvSpPr/>
            <p:nvPr/>
          </p:nvSpPr>
          <p:spPr>
            <a:xfrm>
              <a:off x="943506" y="2923976"/>
              <a:ext cx="3520061" cy="1341466"/>
            </a:xfrm>
            <a:custGeom>
              <a:avLst/>
              <a:pathLst>
                <a:path w="3520061" h="1341466">
                  <a:moveTo>
                    <a:pt x="0" y="0"/>
                  </a:moveTo>
                  <a:lnTo>
                    <a:pt x="140802" y="149051"/>
                  </a:lnTo>
                  <a:lnTo>
                    <a:pt x="281604" y="0"/>
                  </a:lnTo>
                  <a:lnTo>
                    <a:pt x="422407" y="298103"/>
                  </a:lnTo>
                  <a:lnTo>
                    <a:pt x="563209" y="447155"/>
                  </a:lnTo>
                  <a:lnTo>
                    <a:pt x="704012" y="298103"/>
                  </a:lnTo>
                  <a:lnTo>
                    <a:pt x="844814" y="447155"/>
                  </a:lnTo>
                  <a:lnTo>
                    <a:pt x="985617" y="447155"/>
                  </a:lnTo>
                  <a:lnTo>
                    <a:pt x="1126419" y="745259"/>
                  </a:lnTo>
                  <a:lnTo>
                    <a:pt x="1267222" y="894310"/>
                  </a:lnTo>
                  <a:lnTo>
                    <a:pt x="1408024" y="1043362"/>
                  </a:lnTo>
                  <a:lnTo>
                    <a:pt x="1548827" y="1043362"/>
                  </a:lnTo>
                  <a:lnTo>
                    <a:pt x="1689629" y="1043362"/>
                  </a:lnTo>
                  <a:lnTo>
                    <a:pt x="1830431" y="1043362"/>
                  </a:lnTo>
                  <a:lnTo>
                    <a:pt x="1971234" y="1192414"/>
                  </a:lnTo>
                  <a:lnTo>
                    <a:pt x="2112036" y="1192414"/>
                  </a:lnTo>
                  <a:lnTo>
                    <a:pt x="2252839" y="1192414"/>
                  </a:lnTo>
                  <a:lnTo>
                    <a:pt x="2393641" y="1192414"/>
                  </a:lnTo>
                  <a:lnTo>
                    <a:pt x="2534444" y="1341466"/>
                  </a:lnTo>
                  <a:lnTo>
                    <a:pt x="2675246" y="1341466"/>
                  </a:lnTo>
                  <a:lnTo>
                    <a:pt x="2816049" y="1192414"/>
                  </a:lnTo>
                  <a:lnTo>
                    <a:pt x="2956851" y="1043362"/>
                  </a:lnTo>
                  <a:lnTo>
                    <a:pt x="3097654" y="1043362"/>
                  </a:lnTo>
                  <a:lnTo>
                    <a:pt x="3238456" y="1043362"/>
                  </a:lnTo>
                  <a:lnTo>
                    <a:pt x="3379258" y="1192414"/>
                  </a:lnTo>
                  <a:lnTo>
                    <a:pt x="3520061" y="1192414"/>
                  </a:lnTo>
                </a:path>
              </a:pathLst>
            </a:custGeom>
            <a:ln w="27101" cap="flat">
              <a:solidFill>
                <a:srgbClr val="1CABE2">
                  <a:alpha val="80000"/>
                </a:srgbClr>
              </a:solidFill>
              <a:prstDash val="solid"/>
              <a:round/>
            </a:ln>
          </p:spPr>
          <p:txBody>
            <a:bodyPr/>
            <a:lstStyle/>
            <a:p/>
          </p:txBody>
        </p:sp>
        <p:sp>
          <p:nvSpPr>
            <p:cNvPr id="24" name="pl24"/>
            <p:cNvSpPr/>
            <p:nvPr/>
          </p:nvSpPr>
          <p:spPr>
            <a:xfrm>
              <a:off x="943506" y="3818287"/>
              <a:ext cx="3520061" cy="596207"/>
            </a:xfrm>
            <a:custGeom>
              <a:avLst/>
              <a:pathLst>
                <a:path w="3520061" h="596207">
                  <a:moveTo>
                    <a:pt x="0" y="149051"/>
                  </a:moveTo>
                  <a:lnTo>
                    <a:pt x="140802" y="149051"/>
                  </a:lnTo>
                  <a:lnTo>
                    <a:pt x="281604" y="0"/>
                  </a:lnTo>
                  <a:lnTo>
                    <a:pt x="422407" y="0"/>
                  </a:lnTo>
                  <a:lnTo>
                    <a:pt x="563209" y="149051"/>
                  </a:lnTo>
                  <a:lnTo>
                    <a:pt x="704012" y="149051"/>
                  </a:lnTo>
                  <a:lnTo>
                    <a:pt x="844814" y="149051"/>
                  </a:lnTo>
                  <a:lnTo>
                    <a:pt x="985617" y="298103"/>
                  </a:lnTo>
                  <a:lnTo>
                    <a:pt x="1126419" y="298103"/>
                  </a:lnTo>
                  <a:lnTo>
                    <a:pt x="1267222" y="447155"/>
                  </a:lnTo>
                  <a:lnTo>
                    <a:pt x="1408024" y="447155"/>
                  </a:lnTo>
                  <a:lnTo>
                    <a:pt x="1548827" y="447155"/>
                  </a:lnTo>
                  <a:lnTo>
                    <a:pt x="1689629" y="149051"/>
                  </a:lnTo>
                  <a:lnTo>
                    <a:pt x="1830431" y="447155"/>
                  </a:lnTo>
                  <a:lnTo>
                    <a:pt x="1971234" y="447155"/>
                  </a:lnTo>
                  <a:lnTo>
                    <a:pt x="2112036" y="447155"/>
                  </a:lnTo>
                  <a:lnTo>
                    <a:pt x="2252839" y="596207"/>
                  </a:lnTo>
                  <a:lnTo>
                    <a:pt x="2393641" y="596207"/>
                  </a:lnTo>
                  <a:lnTo>
                    <a:pt x="2534444" y="447155"/>
                  </a:lnTo>
                  <a:lnTo>
                    <a:pt x="2675246" y="447155"/>
                  </a:lnTo>
                  <a:lnTo>
                    <a:pt x="2816049" y="149051"/>
                  </a:lnTo>
                  <a:lnTo>
                    <a:pt x="2956851" y="149051"/>
                  </a:lnTo>
                  <a:lnTo>
                    <a:pt x="3097654" y="149051"/>
                  </a:lnTo>
                  <a:lnTo>
                    <a:pt x="3238456" y="298103"/>
                  </a:lnTo>
                  <a:lnTo>
                    <a:pt x="3379258" y="149051"/>
                  </a:lnTo>
                  <a:lnTo>
                    <a:pt x="3520061" y="0"/>
                  </a:lnTo>
                </a:path>
              </a:pathLst>
            </a:custGeom>
            <a:ln w="27101" cap="flat">
              <a:solidFill>
                <a:srgbClr val="00833D">
                  <a:alpha val="80000"/>
                </a:srgbClr>
              </a:solidFill>
              <a:prstDash val="solid"/>
              <a:round/>
            </a:ln>
          </p:spPr>
          <p:txBody>
            <a:bodyPr/>
            <a:lstStyle/>
            <a:p/>
          </p:txBody>
        </p:sp>
        <p:sp>
          <p:nvSpPr>
            <p:cNvPr id="25" name="pl25"/>
            <p:cNvSpPr/>
            <p:nvPr/>
          </p:nvSpPr>
          <p:spPr>
            <a:xfrm>
              <a:off x="943506" y="4563546"/>
              <a:ext cx="3520061" cy="298103"/>
            </a:xfrm>
            <a:custGeom>
              <a:avLst/>
              <a:pathLst>
                <a:path w="3520061" h="298103">
                  <a:moveTo>
                    <a:pt x="0" y="298103"/>
                  </a:moveTo>
                  <a:lnTo>
                    <a:pt x="140802" y="0"/>
                  </a:lnTo>
                  <a:lnTo>
                    <a:pt x="281604" y="0"/>
                  </a:lnTo>
                  <a:lnTo>
                    <a:pt x="422407" y="149051"/>
                  </a:lnTo>
                  <a:lnTo>
                    <a:pt x="563209" y="298103"/>
                  </a:lnTo>
                  <a:lnTo>
                    <a:pt x="704012" y="149051"/>
                  </a:lnTo>
                  <a:lnTo>
                    <a:pt x="844814" y="149051"/>
                  </a:lnTo>
                  <a:lnTo>
                    <a:pt x="985617" y="149051"/>
                  </a:lnTo>
                  <a:lnTo>
                    <a:pt x="1126419" y="298103"/>
                  </a:lnTo>
                  <a:lnTo>
                    <a:pt x="1267222" y="298103"/>
                  </a:lnTo>
                  <a:lnTo>
                    <a:pt x="1408024" y="298103"/>
                  </a:lnTo>
                  <a:lnTo>
                    <a:pt x="1548827" y="149051"/>
                  </a:lnTo>
                  <a:lnTo>
                    <a:pt x="1689629" y="298103"/>
                  </a:lnTo>
                  <a:lnTo>
                    <a:pt x="1830431" y="298103"/>
                  </a:lnTo>
                  <a:lnTo>
                    <a:pt x="1971234" y="149051"/>
                  </a:lnTo>
                  <a:lnTo>
                    <a:pt x="2112036" y="298103"/>
                  </a:lnTo>
                  <a:lnTo>
                    <a:pt x="2252839" y="298103"/>
                  </a:lnTo>
                  <a:lnTo>
                    <a:pt x="2393641" y="149051"/>
                  </a:lnTo>
                  <a:lnTo>
                    <a:pt x="2534444" y="298103"/>
                  </a:lnTo>
                  <a:lnTo>
                    <a:pt x="2675246" y="149051"/>
                  </a:lnTo>
                  <a:lnTo>
                    <a:pt x="2816049" y="149051"/>
                  </a:lnTo>
                  <a:lnTo>
                    <a:pt x="2956851" y="298103"/>
                  </a:lnTo>
                  <a:lnTo>
                    <a:pt x="3097654" y="298103"/>
                  </a:lnTo>
                  <a:lnTo>
                    <a:pt x="3238456" y="298103"/>
                  </a:lnTo>
                  <a:lnTo>
                    <a:pt x="3379258" y="298103"/>
                  </a:lnTo>
                  <a:lnTo>
                    <a:pt x="3520061" y="298103"/>
                  </a:lnTo>
                </a:path>
              </a:pathLst>
            </a:custGeom>
            <a:ln w="43362" cap="flat">
              <a:solidFill>
                <a:srgbClr val="000000">
                  <a:alpha val="100000"/>
                </a:srgbClr>
              </a:solidFill>
              <a:prstDash val="solid"/>
              <a:round/>
            </a:ln>
          </p:spPr>
          <p:txBody>
            <a:bodyPr/>
            <a:lstStyle/>
            <a:p/>
          </p:txBody>
        </p:sp>
        <p:sp>
          <p:nvSpPr>
            <p:cNvPr id="26" name="pl26"/>
            <p:cNvSpPr/>
            <p:nvPr/>
          </p:nvSpPr>
          <p:spPr>
            <a:xfrm>
              <a:off x="943506" y="4563546"/>
              <a:ext cx="3520061" cy="298103"/>
            </a:xfrm>
            <a:custGeom>
              <a:avLst/>
              <a:pathLst>
                <a:path w="3520061" h="298103">
                  <a:moveTo>
                    <a:pt x="0" y="298103"/>
                  </a:moveTo>
                  <a:lnTo>
                    <a:pt x="140802" y="0"/>
                  </a:lnTo>
                  <a:lnTo>
                    <a:pt x="281604" y="0"/>
                  </a:lnTo>
                  <a:lnTo>
                    <a:pt x="422407" y="149051"/>
                  </a:lnTo>
                  <a:lnTo>
                    <a:pt x="563209" y="298103"/>
                  </a:lnTo>
                  <a:lnTo>
                    <a:pt x="704012" y="149051"/>
                  </a:lnTo>
                  <a:lnTo>
                    <a:pt x="844814" y="149051"/>
                  </a:lnTo>
                  <a:lnTo>
                    <a:pt x="985617" y="149051"/>
                  </a:lnTo>
                  <a:lnTo>
                    <a:pt x="1126419" y="298103"/>
                  </a:lnTo>
                  <a:lnTo>
                    <a:pt x="1267222" y="298103"/>
                  </a:lnTo>
                  <a:lnTo>
                    <a:pt x="1408024" y="298103"/>
                  </a:lnTo>
                  <a:lnTo>
                    <a:pt x="1548827" y="149051"/>
                  </a:lnTo>
                  <a:lnTo>
                    <a:pt x="1689629" y="298103"/>
                  </a:lnTo>
                  <a:lnTo>
                    <a:pt x="1830431" y="298103"/>
                  </a:lnTo>
                  <a:lnTo>
                    <a:pt x="1971234" y="149051"/>
                  </a:lnTo>
                  <a:lnTo>
                    <a:pt x="2112036" y="298103"/>
                  </a:lnTo>
                  <a:lnTo>
                    <a:pt x="2252839" y="298103"/>
                  </a:lnTo>
                  <a:lnTo>
                    <a:pt x="2393641" y="149051"/>
                  </a:lnTo>
                  <a:lnTo>
                    <a:pt x="2534444" y="298103"/>
                  </a:lnTo>
                  <a:lnTo>
                    <a:pt x="2675246" y="149051"/>
                  </a:lnTo>
                  <a:lnTo>
                    <a:pt x="2816049" y="149051"/>
                  </a:lnTo>
                  <a:lnTo>
                    <a:pt x="2956851" y="298103"/>
                  </a:lnTo>
                  <a:lnTo>
                    <a:pt x="3097654" y="298103"/>
                  </a:lnTo>
                  <a:lnTo>
                    <a:pt x="3238456" y="298103"/>
                  </a:lnTo>
                  <a:lnTo>
                    <a:pt x="3379258" y="298103"/>
                  </a:lnTo>
                  <a:lnTo>
                    <a:pt x="3520061" y="298103"/>
                  </a:lnTo>
                </a:path>
              </a:pathLst>
            </a:custGeom>
            <a:ln w="27101" cap="flat">
              <a:solidFill>
                <a:srgbClr val="0058AB">
                  <a:alpha val="100000"/>
                </a:srgbClr>
              </a:solidFill>
              <a:prstDash val="solid"/>
              <a:round/>
            </a:ln>
          </p:spPr>
          <p:txBody>
            <a:bodyPr/>
            <a:lstStyle/>
            <a:p/>
          </p:txBody>
        </p:sp>
        <p:sp>
          <p:nvSpPr>
            <p:cNvPr id="27" name="pl27"/>
            <p:cNvSpPr/>
            <p:nvPr/>
          </p:nvSpPr>
          <p:spPr>
            <a:xfrm>
              <a:off x="767503" y="4861650"/>
              <a:ext cx="3872067" cy="0"/>
            </a:xfrm>
            <a:custGeom>
              <a:avLst/>
              <a:pathLst>
                <a:path w="3872067" h="0">
                  <a:moveTo>
                    <a:pt x="0" y="0"/>
                  </a:moveTo>
                  <a:lnTo>
                    <a:pt x="3872067" y="0"/>
                  </a:lnTo>
                  <a:lnTo>
                    <a:pt x="3872067" y="0"/>
                  </a:lnTo>
                </a:path>
              </a:pathLst>
            </a:custGeom>
            <a:ln w="13550" cap="flat">
              <a:solidFill>
                <a:srgbClr val="BEBEBE">
                  <a:alpha val="100000"/>
                </a:srgbClr>
              </a:solidFill>
              <a:prstDash val="dash"/>
              <a:round/>
            </a:ln>
          </p:spPr>
          <p:txBody>
            <a:bodyPr/>
            <a:lstStyle/>
            <a:p/>
          </p:txBody>
        </p:sp>
        <p:sp>
          <p:nvSpPr>
            <p:cNvPr id="28" name="pl28"/>
            <p:cNvSpPr/>
            <p:nvPr/>
          </p:nvSpPr>
          <p:spPr>
            <a:xfrm>
              <a:off x="943506" y="4414494"/>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518" y="4265442"/>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31" y="4414494"/>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43" y="4414494"/>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53" y="4265442"/>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5" y="4414494"/>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7" y="4414494"/>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5035" y="43479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88" y="43783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37" name="pg37"/>
            <p:cNvSpPr/>
            <p:nvPr/>
          </p:nvSpPr>
          <p:spPr>
            <a:xfrm>
              <a:off x="1589047" y="4198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400" y="42292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39" name="pg39"/>
            <p:cNvSpPr/>
            <p:nvPr/>
          </p:nvSpPr>
          <p:spPr>
            <a:xfrm>
              <a:off x="2293059" y="43479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413" y="43783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41" name="pg41"/>
            <p:cNvSpPr/>
            <p:nvPr/>
          </p:nvSpPr>
          <p:spPr>
            <a:xfrm>
              <a:off x="2997072" y="43479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425" y="43783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43" name="pg43"/>
            <p:cNvSpPr/>
            <p:nvPr/>
          </p:nvSpPr>
          <p:spPr>
            <a:xfrm>
              <a:off x="3560281" y="4198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35" y="42292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45" name="pg45"/>
            <p:cNvSpPr/>
            <p:nvPr/>
          </p:nvSpPr>
          <p:spPr>
            <a:xfrm>
              <a:off x="4264294" y="43479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47" y="43783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47" name="pg47"/>
            <p:cNvSpPr/>
            <p:nvPr/>
          </p:nvSpPr>
          <p:spPr>
            <a:xfrm>
              <a:off x="4405096" y="43479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50" y="43783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49" name="tx49"/>
            <p:cNvSpPr/>
            <p:nvPr/>
          </p:nvSpPr>
          <p:spPr>
            <a:xfrm>
              <a:off x="4523826" y="4077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5</a:t>
              </a:r>
            </a:p>
          </p:txBody>
        </p:sp>
        <p:sp>
          <p:nvSpPr>
            <p:cNvPr id="50" name="tx50"/>
            <p:cNvSpPr/>
            <p:nvPr/>
          </p:nvSpPr>
          <p:spPr>
            <a:xfrm>
              <a:off x="4523826" y="3779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7</a:t>
              </a:r>
            </a:p>
          </p:txBody>
        </p:sp>
        <p:sp>
          <p:nvSpPr>
            <p:cNvPr id="51" name="tx51"/>
            <p:cNvSpPr/>
            <p:nvPr/>
          </p:nvSpPr>
          <p:spPr>
            <a:xfrm>
              <a:off x="641322" y="4820730"/>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52" name="tx52"/>
            <p:cNvSpPr/>
            <p:nvPr/>
          </p:nvSpPr>
          <p:spPr>
            <a:xfrm>
              <a:off x="641322" y="407547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a:t>
              </a:r>
            </a:p>
          </p:txBody>
        </p:sp>
        <p:sp>
          <p:nvSpPr>
            <p:cNvPr id="53" name="tx53"/>
            <p:cNvSpPr/>
            <p:nvPr/>
          </p:nvSpPr>
          <p:spPr>
            <a:xfrm>
              <a:off x="577771" y="333021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54" name="tx54"/>
            <p:cNvSpPr/>
            <p:nvPr/>
          </p:nvSpPr>
          <p:spPr>
            <a:xfrm>
              <a:off x="577771" y="25849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a:t>
              </a:r>
            </a:p>
          </p:txBody>
        </p:sp>
        <p:sp>
          <p:nvSpPr>
            <p:cNvPr id="55" name="tx55"/>
            <p:cNvSpPr/>
            <p:nvPr/>
          </p:nvSpPr>
          <p:spPr>
            <a:xfrm>
              <a:off x="577771" y="183969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56" name="tx56"/>
            <p:cNvSpPr/>
            <p:nvPr/>
          </p:nvSpPr>
          <p:spPr>
            <a:xfrm rot="-5400000">
              <a:off x="78805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7" name="tx57"/>
            <p:cNvSpPr/>
            <p:nvPr/>
          </p:nvSpPr>
          <p:spPr>
            <a:xfrm rot="-5400000">
              <a:off x="14920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8" name="tx58"/>
            <p:cNvSpPr/>
            <p:nvPr/>
          </p:nvSpPr>
          <p:spPr>
            <a:xfrm rot="-5400000">
              <a:off x="219608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9" name="tx59"/>
            <p:cNvSpPr/>
            <p:nvPr/>
          </p:nvSpPr>
          <p:spPr>
            <a:xfrm rot="-5400000">
              <a:off x="290009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0" name="tx60"/>
            <p:cNvSpPr/>
            <p:nvPr/>
          </p:nvSpPr>
          <p:spPr>
            <a:xfrm rot="-5400000">
              <a:off x="346330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1" name="tx61"/>
            <p:cNvSpPr/>
            <p:nvPr/>
          </p:nvSpPr>
          <p:spPr>
            <a:xfrm rot="-5400000">
              <a:off x="4167317"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62" name="tx62"/>
            <p:cNvSpPr/>
            <p:nvPr/>
          </p:nvSpPr>
          <p:spPr>
            <a:xfrm rot="-5400000">
              <a:off x="430811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3" name="tx63"/>
            <p:cNvSpPr/>
            <p:nvPr/>
          </p:nvSpPr>
          <p:spPr>
            <a:xfrm rot="-5400000">
              <a:off x="-7630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4" name="pl64"/>
            <p:cNvSpPr/>
            <p:nvPr/>
          </p:nvSpPr>
          <p:spPr>
            <a:xfrm>
              <a:off x="1422363"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22363"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73416"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35941"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89462" y="6122535"/>
              <a:ext cx="7924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Saudi Arabia</a:t>
              </a:r>
            </a:p>
          </p:txBody>
        </p:sp>
        <p:sp>
          <p:nvSpPr>
            <p:cNvPr id="69" name="tx69"/>
            <p:cNvSpPr/>
            <p:nvPr/>
          </p:nvSpPr>
          <p:spPr>
            <a:xfrm>
              <a:off x="2840515"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70" name="tx70"/>
            <p:cNvSpPr/>
            <p:nvPr/>
          </p:nvSpPr>
          <p:spPr>
            <a:xfrm>
              <a:off x="3603040" y="6122535"/>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71" name="tx71"/>
            <p:cNvSpPr/>
            <p:nvPr/>
          </p:nvSpPr>
          <p:spPr>
            <a:xfrm>
              <a:off x="2144427" y="1662388"/>
              <a:ext cx="11182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a:t>
              </a:r>
            </a:p>
          </p:txBody>
        </p:sp>
        <p:sp>
          <p:nvSpPr>
            <p:cNvPr id="72" name="pl72"/>
            <p:cNvSpPr/>
            <p:nvPr/>
          </p:nvSpPr>
          <p:spPr>
            <a:xfrm>
              <a:off x="5132754" y="5234279"/>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3" name="pl73"/>
            <p:cNvSpPr/>
            <p:nvPr/>
          </p:nvSpPr>
          <p:spPr>
            <a:xfrm>
              <a:off x="5132754" y="4489020"/>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4" name="pl74"/>
            <p:cNvSpPr/>
            <p:nvPr/>
          </p:nvSpPr>
          <p:spPr>
            <a:xfrm>
              <a:off x="5132754" y="3743761"/>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5" name="pl75"/>
            <p:cNvSpPr/>
            <p:nvPr/>
          </p:nvSpPr>
          <p:spPr>
            <a:xfrm>
              <a:off x="5132754" y="2998502"/>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6" name="pl76"/>
            <p:cNvSpPr/>
            <p:nvPr/>
          </p:nvSpPr>
          <p:spPr>
            <a:xfrm>
              <a:off x="5132754" y="2253243"/>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7" name="pl77"/>
            <p:cNvSpPr/>
            <p:nvPr/>
          </p:nvSpPr>
          <p:spPr>
            <a:xfrm>
              <a:off x="5132754" y="4861650"/>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8" name="pl78"/>
            <p:cNvSpPr/>
            <p:nvPr/>
          </p:nvSpPr>
          <p:spPr>
            <a:xfrm>
              <a:off x="5132754" y="4116391"/>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9" name="pl79"/>
            <p:cNvSpPr/>
            <p:nvPr/>
          </p:nvSpPr>
          <p:spPr>
            <a:xfrm>
              <a:off x="5132754" y="3371131"/>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80" name="pl80"/>
            <p:cNvSpPr/>
            <p:nvPr/>
          </p:nvSpPr>
          <p:spPr>
            <a:xfrm>
              <a:off x="5132754" y="2625872"/>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81" name="pl81"/>
            <p:cNvSpPr/>
            <p:nvPr/>
          </p:nvSpPr>
          <p:spPr>
            <a:xfrm>
              <a:off x="5132754" y="1880613"/>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82" name="pl82"/>
            <p:cNvSpPr/>
            <p:nvPr/>
          </p:nvSpPr>
          <p:spPr>
            <a:xfrm>
              <a:off x="530875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69"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8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9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400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57" y="4116391"/>
              <a:ext cx="3520061" cy="1043362"/>
            </a:xfrm>
            <a:custGeom>
              <a:avLst/>
              <a:pathLst>
                <a:path w="3520061" h="1043362">
                  <a:moveTo>
                    <a:pt x="0" y="596207"/>
                  </a:moveTo>
                  <a:lnTo>
                    <a:pt x="140802" y="0"/>
                  </a:lnTo>
                  <a:lnTo>
                    <a:pt x="281604" y="745259"/>
                  </a:lnTo>
                  <a:lnTo>
                    <a:pt x="422407" y="745259"/>
                  </a:lnTo>
                  <a:lnTo>
                    <a:pt x="563209" y="894310"/>
                  </a:lnTo>
                  <a:lnTo>
                    <a:pt x="704012" y="745259"/>
                  </a:lnTo>
                  <a:lnTo>
                    <a:pt x="844814" y="447155"/>
                  </a:lnTo>
                  <a:lnTo>
                    <a:pt x="985617" y="596207"/>
                  </a:lnTo>
                  <a:lnTo>
                    <a:pt x="1126419" y="596207"/>
                  </a:lnTo>
                  <a:lnTo>
                    <a:pt x="1267222" y="745259"/>
                  </a:lnTo>
                  <a:lnTo>
                    <a:pt x="1408024" y="745259"/>
                  </a:lnTo>
                  <a:lnTo>
                    <a:pt x="1548827" y="596207"/>
                  </a:lnTo>
                  <a:lnTo>
                    <a:pt x="1689629" y="745259"/>
                  </a:lnTo>
                  <a:lnTo>
                    <a:pt x="1830431" y="745259"/>
                  </a:lnTo>
                  <a:lnTo>
                    <a:pt x="1971234" y="596207"/>
                  </a:lnTo>
                  <a:lnTo>
                    <a:pt x="2112036" y="745259"/>
                  </a:lnTo>
                  <a:lnTo>
                    <a:pt x="2252839" y="745259"/>
                  </a:lnTo>
                  <a:lnTo>
                    <a:pt x="2393641" y="298103"/>
                  </a:lnTo>
                  <a:lnTo>
                    <a:pt x="2534444" y="1043362"/>
                  </a:lnTo>
                  <a:lnTo>
                    <a:pt x="2675246" y="447155"/>
                  </a:lnTo>
                  <a:lnTo>
                    <a:pt x="2816049" y="745259"/>
                  </a:lnTo>
                  <a:lnTo>
                    <a:pt x="2956851" y="894310"/>
                  </a:lnTo>
                  <a:lnTo>
                    <a:pt x="3097654" y="745259"/>
                  </a:lnTo>
                  <a:lnTo>
                    <a:pt x="3238456" y="745259"/>
                  </a:lnTo>
                  <a:lnTo>
                    <a:pt x="3379258" y="596207"/>
                  </a:lnTo>
                  <a:lnTo>
                    <a:pt x="3520061" y="894310"/>
                  </a:lnTo>
                </a:path>
              </a:pathLst>
            </a:custGeom>
            <a:ln w="27101" cap="flat">
              <a:solidFill>
                <a:srgbClr val="0058AB">
                  <a:alpha val="80000"/>
                </a:srgbClr>
              </a:solidFill>
              <a:prstDash val="solid"/>
              <a:round/>
            </a:ln>
          </p:spPr>
          <p:txBody>
            <a:bodyPr/>
            <a:lstStyle/>
            <a:p/>
          </p:txBody>
        </p:sp>
        <p:sp>
          <p:nvSpPr>
            <p:cNvPr id="90" name="pl90"/>
            <p:cNvSpPr/>
            <p:nvPr/>
          </p:nvSpPr>
          <p:spPr>
            <a:xfrm>
              <a:off x="5308757" y="2774924"/>
              <a:ext cx="3520061" cy="1341466"/>
            </a:xfrm>
            <a:custGeom>
              <a:avLst/>
              <a:pathLst>
                <a:path w="3520061" h="1341466">
                  <a:moveTo>
                    <a:pt x="0" y="0"/>
                  </a:moveTo>
                  <a:lnTo>
                    <a:pt x="140802" y="149051"/>
                  </a:lnTo>
                  <a:lnTo>
                    <a:pt x="281604" y="149051"/>
                  </a:lnTo>
                  <a:lnTo>
                    <a:pt x="422407" y="298103"/>
                  </a:lnTo>
                  <a:lnTo>
                    <a:pt x="563209" y="447155"/>
                  </a:lnTo>
                  <a:lnTo>
                    <a:pt x="704012" y="447155"/>
                  </a:lnTo>
                  <a:lnTo>
                    <a:pt x="844814" y="596207"/>
                  </a:lnTo>
                  <a:lnTo>
                    <a:pt x="985617" y="745259"/>
                  </a:lnTo>
                  <a:lnTo>
                    <a:pt x="1126419" y="894310"/>
                  </a:lnTo>
                  <a:lnTo>
                    <a:pt x="1267222" y="1043362"/>
                  </a:lnTo>
                  <a:lnTo>
                    <a:pt x="1408024" y="1192414"/>
                  </a:lnTo>
                  <a:lnTo>
                    <a:pt x="1548827" y="1192414"/>
                  </a:lnTo>
                  <a:lnTo>
                    <a:pt x="1689629" y="1192414"/>
                  </a:lnTo>
                  <a:lnTo>
                    <a:pt x="1830431" y="1192414"/>
                  </a:lnTo>
                  <a:lnTo>
                    <a:pt x="1971234" y="1192414"/>
                  </a:lnTo>
                  <a:lnTo>
                    <a:pt x="2112036" y="1341466"/>
                  </a:lnTo>
                  <a:lnTo>
                    <a:pt x="2252839" y="1192414"/>
                  </a:lnTo>
                  <a:lnTo>
                    <a:pt x="2393641" y="1192414"/>
                  </a:lnTo>
                  <a:lnTo>
                    <a:pt x="2534444" y="1341466"/>
                  </a:lnTo>
                  <a:lnTo>
                    <a:pt x="2675246" y="1341466"/>
                  </a:lnTo>
                  <a:lnTo>
                    <a:pt x="2816049" y="1341466"/>
                  </a:lnTo>
                  <a:lnTo>
                    <a:pt x="2956851" y="1192414"/>
                  </a:lnTo>
                  <a:lnTo>
                    <a:pt x="3097654" y="1043362"/>
                  </a:lnTo>
                  <a:lnTo>
                    <a:pt x="3238456" y="1043362"/>
                  </a:lnTo>
                  <a:lnTo>
                    <a:pt x="3379258" y="1192414"/>
                  </a:lnTo>
                  <a:lnTo>
                    <a:pt x="3520061" y="1192414"/>
                  </a:lnTo>
                </a:path>
              </a:pathLst>
            </a:custGeom>
            <a:ln w="27101" cap="flat">
              <a:solidFill>
                <a:srgbClr val="1CABE2">
                  <a:alpha val="80000"/>
                </a:srgbClr>
              </a:solidFill>
              <a:prstDash val="solid"/>
              <a:round/>
            </a:ln>
          </p:spPr>
          <p:txBody>
            <a:bodyPr/>
            <a:lstStyle/>
            <a:p/>
          </p:txBody>
        </p:sp>
        <p:sp>
          <p:nvSpPr>
            <p:cNvPr id="91" name="pl91"/>
            <p:cNvSpPr/>
            <p:nvPr/>
          </p:nvSpPr>
          <p:spPr>
            <a:xfrm>
              <a:off x="5308757" y="3520183"/>
              <a:ext cx="3520061" cy="1043362"/>
            </a:xfrm>
            <a:custGeom>
              <a:avLst/>
              <a:pathLst>
                <a:path w="3520061" h="1043362">
                  <a:moveTo>
                    <a:pt x="0" y="149051"/>
                  </a:moveTo>
                  <a:lnTo>
                    <a:pt x="140802" y="0"/>
                  </a:lnTo>
                  <a:lnTo>
                    <a:pt x="281604" y="149051"/>
                  </a:lnTo>
                  <a:lnTo>
                    <a:pt x="422407" y="149051"/>
                  </a:lnTo>
                  <a:lnTo>
                    <a:pt x="563209" y="0"/>
                  </a:lnTo>
                  <a:lnTo>
                    <a:pt x="704012" y="0"/>
                  </a:lnTo>
                  <a:lnTo>
                    <a:pt x="844814" y="149051"/>
                  </a:lnTo>
                  <a:lnTo>
                    <a:pt x="985617" y="298103"/>
                  </a:lnTo>
                  <a:lnTo>
                    <a:pt x="1126419" y="149051"/>
                  </a:lnTo>
                  <a:lnTo>
                    <a:pt x="1267222" y="447155"/>
                  </a:lnTo>
                  <a:lnTo>
                    <a:pt x="1408024" y="596207"/>
                  </a:lnTo>
                  <a:lnTo>
                    <a:pt x="1548827" y="596207"/>
                  </a:lnTo>
                  <a:lnTo>
                    <a:pt x="1689629" y="447155"/>
                  </a:lnTo>
                  <a:lnTo>
                    <a:pt x="1830431" y="596207"/>
                  </a:lnTo>
                  <a:lnTo>
                    <a:pt x="1971234" y="447155"/>
                  </a:lnTo>
                  <a:lnTo>
                    <a:pt x="2112036" y="596207"/>
                  </a:lnTo>
                  <a:lnTo>
                    <a:pt x="2252839" y="1043362"/>
                  </a:lnTo>
                  <a:lnTo>
                    <a:pt x="2393641" y="745259"/>
                  </a:lnTo>
                  <a:lnTo>
                    <a:pt x="2534444" y="596207"/>
                  </a:lnTo>
                  <a:lnTo>
                    <a:pt x="2675246" y="596207"/>
                  </a:lnTo>
                  <a:lnTo>
                    <a:pt x="2816049" y="596207"/>
                  </a:lnTo>
                  <a:lnTo>
                    <a:pt x="2956851" y="447155"/>
                  </a:lnTo>
                  <a:lnTo>
                    <a:pt x="3097654" y="298103"/>
                  </a:lnTo>
                  <a:lnTo>
                    <a:pt x="3238456" y="894310"/>
                  </a:lnTo>
                  <a:lnTo>
                    <a:pt x="3379258" y="894310"/>
                  </a:lnTo>
                  <a:lnTo>
                    <a:pt x="3520061" y="596207"/>
                  </a:lnTo>
                </a:path>
              </a:pathLst>
            </a:custGeom>
            <a:ln w="27101" cap="flat">
              <a:solidFill>
                <a:srgbClr val="00833D">
                  <a:alpha val="80000"/>
                </a:srgbClr>
              </a:solidFill>
              <a:prstDash val="solid"/>
              <a:round/>
            </a:ln>
          </p:spPr>
          <p:txBody>
            <a:bodyPr/>
            <a:lstStyle/>
            <a:p/>
          </p:txBody>
        </p:sp>
        <p:sp>
          <p:nvSpPr>
            <p:cNvPr id="92" name="pl92"/>
            <p:cNvSpPr/>
            <p:nvPr/>
          </p:nvSpPr>
          <p:spPr>
            <a:xfrm>
              <a:off x="5308757" y="4116391"/>
              <a:ext cx="3520061" cy="1043362"/>
            </a:xfrm>
            <a:custGeom>
              <a:avLst/>
              <a:pathLst>
                <a:path w="3520061" h="1043362">
                  <a:moveTo>
                    <a:pt x="0" y="596207"/>
                  </a:moveTo>
                  <a:lnTo>
                    <a:pt x="140802" y="0"/>
                  </a:lnTo>
                  <a:lnTo>
                    <a:pt x="281604" y="745259"/>
                  </a:lnTo>
                  <a:lnTo>
                    <a:pt x="422407" y="745259"/>
                  </a:lnTo>
                  <a:lnTo>
                    <a:pt x="563209" y="894310"/>
                  </a:lnTo>
                  <a:lnTo>
                    <a:pt x="704012" y="745259"/>
                  </a:lnTo>
                  <a:lnTo>
                    <a:pt x="844814" y="447155"/>
                  </a:lnTo>
                  <a:lnTo>
                    <a:pt x="985617" y="596207"/>
                  </a:lnTo>
                  <a:lnTo>
                    <a:pt x="1126419" y="596207"/>
                  </a:lnTo>
                  <a:lnTo>
                    <a:pt x="1267222" y="745259"/>
                  </a:lnTo>
                  <a:lnTo>
                    <a:pt x="1408024" y="745259"/>
                  </a:lnTo>
                  <a:lnTo>
                    <a:pt x="1548827" y="596207"/>
                  </a:lnTo>
                  <a:lnTo>
                    <a:pt x="1689629" y="745259"/>
                  </a:lnTo>
                  <a:lnTo>
                    <a:pt x="1830431" y="745259"/>
                  </a:lnTo>
                  <a:lnTo>
                    <a:pt x="1971234" y="596207"/>
                  </a:lnTo>
                  <a:lnTo>
                    <a:pt x="2112036" y="745259"/>
                  </a:lnTo>
                  <a:lnTo>
                    <a:pt x="2252839" y="745259"/>
                  </a:lnTo>
                  <a:lnTo>
                    <a:pt x="2393641" y="298103"/>
                  </a:lnTo>
                  <a:lnTo>
                    <a:pt x="2534444" y="1043362"/>
                  </a:lnTo>
                  <a:lnTo>
                    <a:pt x="2675246" y="447155"/>
                  </a:lnTo>
                  <a:lnTo>
                    <a:pt x="2816049" y="745259"/>
                  </a:lnTo>
                  <a:lnTo>
                    <a:pt x="2956851" y="894310"/>
                  </a:lnTo>
                  <a:lnTo>
                    <a:pt x="3097654" y="745259"/>
                  </a:lnTo>
                  <a:lnTo>
                    <a:pt x="3238456" y="745259"/>
                  </a:lnTo>
                  <a:lnTo>
                    <a:pt x="3379258" y="596207"/>
                  </a:lnTo>
                  <a:lnTo>
                    <a:pt x="3520061" y="894310"/>
                  </a:lnTo>
                </a:path>
              </a:pathLst>
            </a:custGeom>
            <a:ln w="43362" cap="flat">
              <a:solidFill>
                <a:srgbClr val="000000">
                  <a:alpha val="100000"/>
                </a:srgbClr>
              </a:solidFill>
              <a:prstDash val="solid"/>
              <a:round/>
            </a:ln>
          </p:spPr>
          <p:txBody>
            <a:bodyPr/>
            <a:lstStyle/>
            <a:p/>
          </p:txBody>
        </p:sp>
        <p:sp>
          <p:nvSpPr>
            <p:cNvPr id="93" name="pl93"/>
            <p:cNvSpPr/>
            <p:nvPr/>
          </p:nvSpPr>
          <p:spPr>
            <a:xfrm>
              <a:off x="5308757" y="4116391"/>
              <a:ext cx="3520061" cy="1043362"/>
            </a:xfrm>
            <a:custGeom>
              <a:avLst/>
              <a:pathLst>
                <a:path w="3520061" h="1043362">
                  <a:moveTo>
                    <a:pt x="0" y="596207"/>
                  </a:moveTo>
                  <a:lnTo>
                    <a:pt x="140802" y="0"/>
                  </a:lnTo>
                  <a:lnTo>
                    <a:pt x="281604" y="745259"/>
                  </a:lnTo>
                  <a:lnTo>
                    <a:pt x="422407" y="745259"/>
                  </a:lnTo>
                  <a:lnTo>
                    <a:pt x="563209" y="894310"/>
                  </a:lnTo>
                  <a:lnTo>
                    <a:pt x="704012" y="745259"/>
                  </a:lnTo>
                  <a:lnTo>
                    <a:pt x="844814" y="447155"/>
                  </a:lnTo>
                  <a:lnTo>
                    <a:pt x="985617" y="596207"/>
                  </a:lnTo>
                  <a:lnTo>
                    <a:pt x="1126419" y="596207"/>
                  </a:lnTo>
                  <a:lnTo>
                    <a:pt x="1267222" y="745259"/>
                  </a:lnTo>
                  <a:lnTo>
                    <a:pt x="1408024" y="745259"/>
                  </a:lnTo>
                  <a:lnTo>
                    <a:pt x="1548827" y="596207"/>
                  </a:lnTo>
                  <a:lnTo>
                    <a:pt x="1689629" y="745259"/>
                  </a:lnTo>
                  <a:lnTo>
                    <a:pt x="1830431" y="745259"/>
                  </a:lnTo>
                  <a:lnTo>
                    <a:pt x="1971234" y="596207"/>
                  </a:lnTo>
                  <a:lnTo>
                    <a:pt x="2112036" y="745259"/>
                  </a:lnTo>
                  <a:lnTo>
                    <a:pt x="2252839" y="745259"/>
                  </a:lnTo>
                  <a:lnTo>
                    <a:pt x="2393641" y="298103"/>
                  </a:lnTo>
                  <a:lnTo>
                    <a:pt x="2534444" y="1043362"/>
                  </a:lnTo>
                  <a:lnTo>
                    <a:pt x="2675246" y="447155"/>
                  </a:lnTo>
                  <a:lnTo>
                    <a:pt x="2816049" y="745259"/>
                  </a:lnTo>
                  <a:lnTo>
                    <a:pt x="2956851" y="894310"/>
                  </a:lnTo>
                  <a:lnTo>
                    <a:pt x="3097654" y="745259"/>
                  </a:lnTo>
                  <a:lnTo>
                    <a:pt x="3238456" y="745259"/>
                  </a:lnTo>
                  <a:lnTo>
                    <a:pt x="3379258" y="596207"/>
                  </a:lnTo>
                  <a:lnTo>
                    <a:pt x="3520061" y="894310"/>
                  </a:lnTo>
                </a:path>
              </a:pathLst>
            </a:custGeom>
            <a:ln w="27101" cap="flat">
              <a:solidFill>
                <a:srgbClr val="0058AB">
                  <a:alpha val="100000"/>
                </a:srgbClr>
              </a:solidFill>
              <a:prstDash val="solid"/>
              <a:round/>
            </a:ln>
          </p:spPr>
          <p:txBody>
            <a:bodyPr/>
            <a:lstStyle/>
            <a:p/>
          </p:txBody>
        </p:sp>
        <p:sp>
          <p:nvSpPr>
            <p:cNvPr id="94" name="pl94"/>
            <p:cNvSpPr/>
            <p:nvPr/>
          </p:nvSpPr>
          <p:spPr>
            <a:xfrm>
              <a:off x="5132754" y="4861650"/>
              <a:ext cx="3872067" cy="0"/>
            </a:xfrm>
            <a:custGeom>
              <a:avLst/>
              <a:pathLst>
                <a:path w="3872067" h="0">
                  <a:moveTo>
                    <a:pt x="0" y="0"/>
                  </a:moveTo>
                  <a:lnTo>
                    <a:pt x="3872067" y="0"/>
                  </a:lnTo>
                  <a:lnTo>
                    <a:pt x="3872067" y="0"/>
                  </a:lnTo>
                </a:path>
              </a:pathLst>
            </a:custGeom>
            <a:ln w="13550" cap="flat">
              <a:solidFill>
                <a:srgbClr val="BEBEBE">
                  <a:alpha val="100000"/>
                </a:srgbClr>
              </a:solidFill>
              <a:prstDash val="dash"/>
              <a:round/>
            </a:ln>
          </p:spPr>
          <p:txBody>
            <a:bodyPr/>
            <a:lstStyle/>
            <a:p/>
          </p:txBody>
        </p:sp>
        <p:sp>
          <p:nvSpPr>
            <p:cNvPr id="95" name="pl95"/>
            <p:cNvSpPr/>
            <p:nvPr/>
          </p:nvSpPr>
          <p:spPr>
            <a:xfrm>
              <a:off x="5308757" y="4265442"/>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69" y="4414494"/>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81" y="4414494"/>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94" y="4414494"/>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4004" y="4116391"/>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6" y="4265442"/>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8" y="4563546"/>
              <a:ext cx="0" cy="447155"/>
            </a:xfrm>
            <a:custGeom>
              <a:avLst/>
              <a:pathLst>
                <a:path w="0" h="447155">
                  <a:moveTo>
                    <a:pt x="0" y="447155"/>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86" y="4198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639" y="42292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4" name="pg104"/>
            <p:cNvSpPr/>
            <p:nvPr/>
          </p:nvSpPr>
          <p:spPr>
            <a:xfrm>
              <a:off x="5954298" y="43479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51" y="43783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106" name="pg106"/>
            <p:cNvSpPr/>
            <p:nvPr/>
          </p:nvSpPr>
          <p:spPr>
            <a:xfrm>
              <a:off x="6658310" y="43479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64" y="43783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108" name="pg108"/>
            <p:cNvSpPr/>
            <p:nvPr/>
          </p:nvSpPr>
          <p:spPr>
            <a:xfrm>
              <a:off x="7362323" y="4347976"/>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76" y="437833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0</a:t>
              </a:r>
            </a:p>
          </p:txBody>
        </p:sp>
        <p:sp>
          <p:nvSpPr>
            <p:cNvPr id="110" name="pg110"/>
            <p:cNvSpPr/>
            <p:nvPr/>
          </p:nvSpPr>
          <p:spPr>
            <a:xfrm>
              <a:off x="7925532" y="404987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86" y="408022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112" name="pg112"/>
            <p:cNvSpPr/>
            <p:nvPr/>
          </p:nvSpPr>
          <p:spPr>
            <a:xfrm>
              <a:off x="8629545" y="4198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98" y="42292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14" name="pg114"/>
            <p:cNvSpPr/>
            <p:nvPr/>
          </p:nvSpPr>
          <p:spPr>
            <a:xfrm>
              <a:off x="8753522" y="4497028"/>
              <a:ext cx="150592" cy="133035"/>
            </a:xfrm>
            <a:custGeom>
              <a:avLst/>
              <a:pathLst>
                <a:path w="150592" h="133035">
                  <a:moveTo>
                    <a:pt x="18212" y="133035"/>
                  </a:moveTo>
                  <a:lnTo>
                    <a:pt x="132380" y="133035"/>
                  </a:lnTo>
                  <a:lnTo>
                    <a:pt x="131646" y="133021"/>
                  </a:lnTo>
                  <a:lnTo>
                    <a:pt x="134575" y="132903"/>
                  </a:lnTo>
                  <a:lnTo>
                    <a:pt x="137447" y="132316"/>
                  </a:lnTo>
                  <a:lnTo>
                    <a:pt x="140187" y="131277"/>
                  </a:lnTo>
                  <a:lnTo>
                    <a:pt x="142725" y="129812"/>
                  </a:lnTo>
                  <a:lnTo>
                    <a:pt x="144996" y="127958"/>
                  </a:lnTo>
                  <a:lnTo>
                    <a:pt x="146939" y="125764"/>
                  </a:lnTo>
                  <a:lnTo>
                    <a:pt x="148506" y="123287"/>
                  </a:lnTo>
                  <a:lnTo>
                    <a:pt x="149655" y="120590"/>
                  </a:lnTo>
                  <a:lnTo>
                    <a:pt x="150356" y="117745"/>
                  </a:lnTo>
                  <a:lnTo>
                    <a:pt x="150592" y="114823"/>
                  </a:lnTo>
                  <a:lnTo>
                    <a:pt x="150592" y="18212"/>
                  </a:lnTo>
                  <a:lnTo>
                    <a:pt x="150356" y="15290"/>
                  </a:lnTo>
                  <a:lnTo>
                    <a:pt x="149655" y="12444"/>
                  </a:lnTo>
                  <a:lnTo>
                    <a:pt x="148506" y="9748"/>
                  </a:lnTo>
                  <a:lnTo>
                    <a:pt x="146939" y="7271"/>
                  </a:lnTo>
                  <a:lnTo>
                    <a:pt x="144996" y="5077"/>
                  </a:lnTo>
                  <a:lnTo>
                    <a:pt x="142725" y="3223"/>
                  </a:lnTo>
                  <a:lnTo>
                    <a:pt x="140187" y="1758"/>
                  </a:lnTo>
                  <a:lnTo>
                    <a:pt x="137447" y="719"/>
                  </a:lnTo>
                  <a:lnTo>
                    <a:pt x="134575" y="132"/>
                  </a:lnTo>
                  <a:lnTo>
                    <a:pt x="13238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83876" y="4527381"/>
              <a:ext cx="8988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16" name="tx116"/>
            <p:cNvSpPr/>
            <p:nvPr/>
          </p:nvSpPr>
          <p:spPr>
            <a:xfrm>
              <a:off x="8889077" y="3928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6</a:t>
              </a:r>
            </a:p>
          </p:txBody>
        </p:sp>
        <p:sp>
          <p:nvSpPr>
            <p:cNvPr id="117" name="tx117"/>
            <p:cNvSpPr/>
            <p:nvPr/>
          </p:nvSpPr>
          <p:spPr>
            <a:xfrm>
              <a:off x="8889077" y="4077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5</a:t>
              </a:r>
            </a:p>
          </p:txBody>
        </p:sp>
        <p:sp>
          <p:nvSpPr>
            <p:cNvPr id="118" name="tx118"/>
            <p:cNvSpPr/>
            <p:nvPr/>
          </p:nvSpPr>
          <p:spPr>
            <a:xfrm>
              <a:off x="5006573" y="4820730"/>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19" name="tx119"/>
            <p:cNvSpPr/>
            <p:nvPr/>
          </p:nvSpPr>
          <p:spPr>
            <a:xfrm>
              <a:off x="5006573" y="407547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a:t>
              </a:r>
            </a:p>
          </p:txBody>
        </p:sp>
        <p:sp>
          <p:nvSpPr>
            <p:cNvPr id="120" name="tx120"/>
            <p:cNvSpPr/>
            <p:nvPr/>
          </p:nvSpPr>
          <p:spPr>
            <a:xfrm>
              <a:off x="4943022" y="333021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121" name="tx121"/>
            <p:cNvSpPr/>
            <p:nvPr/>
          </p:nvSpPr>
          <p:spPr>
            <a:xfrm>
              <a:off x="4943022" y="25849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a:t>
              </a:r>
            </a:p>
          </p:txBody>
        </p:sp>
        <p:sp>
          <p:nvSpPr>
            <p:cNvPr id="122" name="tx122"/>
            <p:cNvSpPr/>
            <p:nvPr/>
          </p:nvSpPr>
          <p:spPr>
            <a:xfrm>
              <a:off x="4943022" y="183969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123" name="tx123"/>
            <p:cNvSpPr/>
            <p:nvPr/>
          </p:nvSpPr>
          <p:spPr>
            <a:xfrm rot="-5400000">
              <a:off x="515330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24" name="tx124"/>
            <p:cNvSpPr/>
            <p:nvPr/>
          </p:nvSpPr>
          <p:spPr>
            <a:xfrm rot="-5400000">
              <a:off x="5857321"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25" name="tx125"/>
            <p:cNvSpPr/>
            <p:nvPr/>
          </p:nvSpPr>
          <p:spPr>
            <a:xfrm rot="-5400000">
              <a:off x="656133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26" name="tx126"/>
            <p:cNvSpPr/>
            <p:nvPr/>
          </p:nvSpPr>
          <p:spPr>
            <a:xfrm rot="-5400000">
              <a:off x="726534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27" name="tx127"/>
            <p:cNvSpPr/>
            <p:nvPr/>
          </p:nvSpPr>
          <p:spPr>
            <a:xfrm rot="-5400000">
              <a:off x="782855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8" name="tx128"/>
            <p:cNvSpPr/>
            <p:nvPr/>
          </p:nvSpPr>
          <p:spPr>
            <a:xfrm rot="-5400000">
              <a:off x="853256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9" name="tx129"/>
            <p:cNvSpPr/>
            <p:nvPr/>
          </p:nvSpPr>
          <p:spPr>
            <a:xfrm rot="-5400000">
              <a:off x="86733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0" name="tx130"/>
            <p:cNvSpPr/>
            <p:nvPr/>
          </p:nvSpPr>
          <p:spPr>
            <a:xfrm rot="-5400000">
              <a:off x="428895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31" name="pl131"/>
            <p:cNvSpPr/>
            <p:nvPr/>
          </p:nvSpPr>
          <p:spPr>
            <a:xfrm>
              <a:off x="5787614"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87614"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38667"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701191"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54713" y="6122535"/>
              <a:ext cx="7924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Saudi Arabia</a:t>
              </a:r>
            </a:p>
          </p:txBody>
        </p:sp>
        <p:sp>
          <p:nvSpPr>
            <p:cNvPr id="136" name="tx136"/>
            <p:cNvSpPr/>
            <p:nvPr/>
          </p:nvSpPr>
          <p:spPr>
            <a:xfrm>
              <a:off x="7205766"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37" name="tx137"/>
            <p:cNvSpPr/>
            <p:nvPr/>
          </p:nvSpPr>
          <p:spPr>
            <a:xfrm>
              <a:off x="7968291" y="6122535"/>
              <a:ext cx="4036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MENA</a:t>
              </a:r>
            </a:p>
          </p:txBody>
        </p:sp>
        <p:sp>
          <p:nvSpPr>
            <p:cNvPr id="138" name="tx138"/>
            <p:cNvSpPr/>
            <p:nvPr/>
          </p:nvSpPr>
          <p:spPr>
            <a:xfrm>
              <a:off x="6492716" y="1662388"/>
              <a:ext cx="115214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a:t>
              </a:r>
            </a:p>
          </p:txBody>
        </p:sp>
        <p:sp>
          <p:nvSpPr>
            <p:cNvPr id="139" name="tx139"/>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41" name="tx141"/>
            <p:cNvSpPr/>
            <p:nvPr/>
          </p:nvSpPr>
          <p:spPr>
            <a:xfrm>
              <a:off x="2632603" y="1368037"/>
              <a:ext cx="41531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Saudi Arabia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In 2025, DTP1-DTP3 drop-out was no (0%) and DTP1-MCV1 drop-out was low (-1%) in Saudi Arabia, indicating very good ability to deliver the primary series early on, but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947647"/>
              <a:ext cx="2135258" cy="398775"/>
            </a:xfrm>
            <a:custGeom>
              <a:avLst/>
              <a:pathLst>
                <a:path w="2135258" h="398775">
                  <a:moveTo>
                    <a:pt x="0" y="42422"/>
                  </a:moveTo>
                  <a:lnTo>
                    <a:pt x="85410" y="42422"/>
                  </a:lnTo>
                  <a:lnTo>
                    <a:pt x="170820" y="8484"/>
                  </a:lnTo>
                  <a:lnTo>
                    <a:pt x="256230" y="42422"/>
                  </a:lnTo>
                  <a:lnTo>
                    <a:pt x="341641" y="33938"/>
                  </a:lnTo>
                  <a:lnTo>
                    <a:pt x="427051" y="25453"/>
                  </a:lnTo>
                  <a:lnTo>
                    <a:pt x="512461" y="33938"/>
                  </a:lnTo>
                  <a:lnTo>
                    <a:pt x="597872" y="25453"/>
                  </a:lnTo>
                  <a:lnTo>
                    <a:pt x="683282" y="8484"/>
                  </a:lnTo>
                  <a:lnTo>
                    <a:pt x="768692" y="8484"/>
                  </a:lnTo>
                  <a:lnTo>
                    <a:pt x="854103" y="8484"/>
                  </a:lnTo>
                  <a:lnTo>
                    <a:pt x="939513" y="8484"/>
                  </a:lnTo>
                  <a:lnTo>
                    <a:pt x="1024923" y="0"/>
                  </a:lnTo>
                  <a:lnTo>
                    <a:pt x="1110334" y="0"/>
                  </a:lnTo>
                  <a:lnTo>
                    <a:pt x="1195744" y="0"/>
                  </a:lnTo>
                  <a:lnTo>
                    <a:pt x="1281154" y="8484"/>
                  </a:lnTo>
                  <a:lnTo>
                    <a:pt x="1366565" y="8484"/>
                  </a:lnTo>
                  <a:lnTo>
                    <a:pt x="1451975" y="16969"/>
                  </a:lnTo>
                  <a:lnTo>
                    <a:pt x="1537385" y="8484"/>
                  </a:lnTo>
                  <a:lnTo>
                    <a:pt x="1622796" y="398775"/>
                  </a:lnTo>
                  <a:lnTo>
                    <a:pt x="1708206" y="33938"/>
                  </a:lnTo>
                  <a:lnTo>
                    <a:pt x="1793616" y="42422"/>
                  </a:lnTo>
                  <a:lnTo>
                    <a:pt x="1879027" y="8484"/>
                  </a:lnTo>
                  <a:lnTo>
                    <a:pt x="1964437" y="25453"/>
                  </a:lnTo>
                  <a:lnTo>
                    <a:pt x="2049847" y="16969"/>
                  </a:lnTo>
                  <a:lnTo>
                    <a:pt x="2135258"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80" y="1972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90" y="1972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900"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311" y="1972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721"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31"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42"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52"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62"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7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8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9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3003"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414"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24"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34"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45"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55"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65"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76" y="23283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86"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96" y="1972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107"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517"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27"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38"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303" y="1899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1" name="tx51"/>
            <p:cNvSpPr/>
            <p:nvPr/>
          </p:nvSpPr>
          <p:spPr>
            <a:xfrm>
              <a:off x="3223923" y="18739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2" name="tx52"/>
            <p:cNvSpPr/>
            <p:nvPr/>
          </p:nvSpPr>
          <p:spPr>
            <a:xfrm>
              <a:off x="2624702" y="220688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3" name="tx53"/>
            <p:cNvSpPr/>
            <p:nvPr/>
          </p:nvSpPr>
          <p:spPr>
            <a:xfrm>
              <a:off x="3051754" y="1825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4" name="pl54"/>
            <p:cNvSpPr/>
            <p:nvPr/>
          </p:nvSpPr>
          <p:spPr>
            <a:xfrm>
              <a:off x="761465"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5" name="pl55"/>
            <p:cNvSpPr/>
            <p:nvPr/>
          </p:nvSpPr>
          <p:spPr>
            <a:xfrm>
              <a:off x="761465"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1" name="pl61"/>
            <p:cNvSpPr/>
            <p:nvPr/>
          </p:nvSpPr>
          <p:spPr>
            <a:xfrm>
              <a:off x="761465"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105613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8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3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8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26"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7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8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85" y="3258723"/>
              <a:ext cx="854103" cy="33938"/>
            </a:xfrm>
            <a:custGeom>
              <a:avLst/>
              <a:pathLst>
                <a:path w="854103" h="33938">
                  <a:moveTo>
                    <a:pt x="0" y="8484"/>
                  </a:moveTo>
                  <a:lnTo>
                    <a:pt x="85410" y="8484"/>
                  </a:lnTo>
                  <a:lnTo>
                    <a:pt x="170820" y="0"/>
                  </a:lnTo>
                  <a:lnTo>
                    <a:pt x="256230" y="25453"/>
                  </a:lnTo>
                  <a:lnTo>
                    <a:pt x="341641" y="16969"/>
                  </a:lnTo>
                  <a:lnTo>
                    <a:pt x="427051" y="33938"/>
                  </a:lnTo>
                  <a:lnTo>
                    <a:pt x="512461" y="16969"/>
                  </a:lnTo>
                  <a:lnTo>
                    <a:pt x="597872" y="8484"/>
                  </a:lnTo>
                  <a:lnTo>
                    <a:pt x="683282" y="16969"/>
                  </a:lnTo>
                  <a:lnTo>
                    <a:pt x="768692" y="16969"/>
                  </a:lnTo>
                  <a:lnTo>
                    <a:pt x="854103" y="8484"/>
                  </a:lnTo>
                </a:path>
              </a:pathLst>
            </a:custGeom>
            <a:ln w="27101" cap="flat">
              <a:solidFill>
                <a:srgbClr val="1CABE2">
                  <a:alpha val="100000"/>
                </a:srgbClr>
              </a:solidFill>
              <a:prstDash val="solid"/>
              <a:round/>
            </a:ln>
          </p:spPr>
          <p:txBody>
            <a:bodyPr/>
            <a:lstStyle/>
            <a:p/>
          </p:txBody>
        </p:sp>
        <p:sp>
          <p:nvSpPr>
            <p:cNvPr id="74" name="pt74"/>
            <p:cNvSpPr/>
            <p:nvPr/>
          </p:nvSpPr>
          <p:spPr>
            <a:xfrm>
              <a:off x="2319234"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45"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55" y="32406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65"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76"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86"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96"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107"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517"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27"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38"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458" y="31765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86" name="tx86"/>
            <p:cNvSpPr/>
            <p:nvPr/>
          </p:nvSpPr>
          <p:spPr>
            <a:xfrm>
              <a:off x="3223923" y="31765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87" name="tx87"/>
            <p:cNvSpPr/>
            <p:nvPr/>
          </p:nvSpPr>
          <p:spPr>
            <a:xfrm>
              <a:off x="2624702" y="31361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88" name="tx88"/>
            <p:cNvSpPr/>
            <p:nvPr/>
          </p:nvSpPr>
          <p:spPr>
            <a:xfrm>
              <a:off x="3051754" y="31361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89" name="pl89"/>
            <p:cNvSpPr/>
            <p:nvPr/>
          </p:nvSpPr>
          <p:spPr>
            <a:xfrm>
              <a:off x="761465" y="532492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0" name="pl90"/>
            <p:cNvSpPr/>
            <p:nvPr/>
          </p:nvSpPr>
          <p:spPr>
            <a:xfrm>
              <a:off x="761465" y="515523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1" name="pl91"/>
            <p:cNvSpPr/>
            <p:nvPr/>
          </p:nvSpPr>
          <p:spPr>
            <a:xfrm>
              <a:off x="761465" y="498554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2" name="pl92"/>
            <p:cNvSpPr/>
            <p:nvPr/>
          </p:nvSpPr>
          <p:spPr>
            <a:xfrm>
              <a:off x="761465" y="48158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3" name="pl93"/>
            <p:cNvSpPr/>
            <p:nvPr/>
          </p:nvSpPr>
          <p:spPr>
            <a:xfrm>
              <a:off x="761465" y="464616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4" name="pl94"/>
            <p:cNvSpPr/>
            <p:nvPr/>
          </p:nvSpPr>
          <p:spPr>
            <a:xfrm>
              <a:off x="761465" y="447646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5" name="pl95"/>
            <p:cNvSpPr/>
            <p:nvPr/>
          </p:nvSpPr>
          <p:spPr>
            <a:xfrm>
              <a:off x="761465" y="54097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6" name="pl96"/>
            <p:cNvSpPr/>
            <p:nvPr/>
          </p:nvSpPr>
          <p:spPr>
            <a:xfrm>
              <a:off x="761465" y="524008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7" name="pl97"/>
            <p:cNvSpPr/>
            <p:nvPr/>
          </p:nvSpPr>
          <p:spPr>
            <a:xfrm>
              <a:off x="761465" y="507039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8" name="pl98"/>
            <p:cNvSpPr/>
            <p:nvPr/>
          </p:nvSpPr>
          <p:spPr>
            <a:xfrm>
              <a:off x="761465" y="490069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9" name="pl99"/>
            <p:cNvSpPr/>
            <p:nvPr/>
          </p:nvSpPr>
          <p:spPr>
            <a:xfrm>
              <a:off x="761465" y="473100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00" name="pl100"/>
            <p:cNvSpPr/>
            <p:nvPr/>
          </p:nvSpPr>
          <p:spPr>
            <a:xfrm>
              <a:off x="761465" y="456131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01" name="pl101"/>
            <p:cNvSpPr/>
            <p:nvPr/>
          </p:nvSpPr>
          <p:spPr>
            <a:xfrm>
              <a:off x="1056130"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82"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33"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85"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26"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78"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88"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166464" y="4578284"/>
              <a:ext cx="1024923" cy="118784"/>
            </a:xfrm>
            <a:custGeom>
              <a:avLst/>
              <a:pathLst>
                <a:path w="1024923" h="118784">
                  <a:moveTo>
                    <a:pt x="0" y="118784"/>
                  </a:moveTo>
                  <a:lnTo>
                    <a:pt x="85410" y="33938"/>
                  </a:lnTo>
                  <a:lnTo>
                    <a:pt x="170820" y="25453"/>
                  </a:lnTo>
                  <a:lnTo>
                    <a:pt x="256230" y="25453"/>
                  </a:lnTo>
                  <a:lnTo>
                    <a:pt x="341641" y="8484"/>
                  </a:lnTo>
                  <a:lnTo>
                    <a:pt x="427051" y="8484"/>
                  </a:lnTo>
                  <a:lnTo>
                    <a:pt x="512461" y="25453"/>
                  </a:lnTo>
                  <a:lnTo>
                    <a:pt x="597872" y="16969"/>
                  </a:lnTo>
                  <a:lnTo>
                    <a:pt x="683282" y="8484"/>
                  </a:lnTo>
                  <a:lnTo>
                    <a:pt x="768692" y="8484"/>
                  </a:lnTo>
                  <a:lnTo>
                    <a:pt x="854103" y="8484"/>
                  </a:lnTo>
                  <a:lnTo>
                    <a:pt x="939513" y="8484"/>
                  </a:lnTo>
                  <a:lnTo>
                    <a:pt x="1024923" y="0"/>
                  </a:lnTo>
                </a:path>
              </a:pathLst>
            </a:custGeom>
            <a:ln w="27101" cap="flat">
              <a:solidFill>
                <a:srgbClr val="1CABE2">
                  <a:alpha val="100000"/>
                </a:srgbClr>
              </a:solidFill>
              <a:prstDash val="solid"/>
              <a:round/>
            </a:ln>
          </p:spPr>
          <p:txBody>
            <a:bodyPr/>
            <a:lstStyle/>
            <a:p/>
          </p:txBody>
        </p:sp>
        <p:sp>
          <p:nvSpPr>
            <p:cNvPr id="109" name="pt109"/>
            <p:cNvSpPr/>
            <p:nvPr/>
          </p:nvSpPr>
          <p:spPr>
            <a:xfrm>
              <a:off x="2148414" y="46790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233824" y="45941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319234" y="4585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04645" y="4585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490055" y="45687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575465" y="45687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660876" y="4585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746286" y="45772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831696" y="45687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917107" y="45687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02517" y="45687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087927" y="45687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173338" y="45602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tx122"/>
            <p:cNvSpPr/>
            <p:nvPr/>
          </p:nvSpPr>
          <p:spPr>
            <a:xfrm>
              <a:off x="2014637" y="46063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23" name="tx123"/>
            <p:cNvSpPr/>
            <p:nvPr/>
          </p:nvSpPr>
          <p:spPr>
            <a:xfrm>
              <a:off x="3223923" y="448758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24" name="tx124"/>
            <p:cNvSpPr/>
            <p:nvPr/>
          </p:nvSpPr>
          <p:spPr>
            <a:xfrm>
              <a:off x="2624702" y="44642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25" name="tx125"/>
            <p:cNvSpPr/>
            <p:nvPr/>
          </p:nvSpPr>
          <p:spPr>
            <a:xfrm>
              <a:off x="3051754" y="44472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26" name="pl126"/>
            <p:cNvSpPr/>
            <p:nvPr/>
          </p:nvSpPr>
          <p:spPr>
            <a:xfrm>
              <a:off x="3555643"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7" name="pl127"/>
            <p:cNvSpPr/>
            <p:nvPr/>
          </p:nvSpPr>
          <p:spPr>
            <a:xfrm>
              <a:off x="3555643"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8" name="pl128"/>
            <p:cNvSpPr/>
            <p:nvPr/>
          </p:nvSpPr>
          <p:spPr>
            <a:xfrm>
              <a:off x="3555643"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9" name="pl129"/>
            <p:cNvSpPr/>
            <p:nvPr/>
          </p:nvSpPr>
          <p:spPr>
            <a:xfrm>
              <a:off x="3555643"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0" name="pl130"/>
            <p:cNvSpPr/>
            <p:nvPr/>
          </p:nvSpPr>
          <p:spPr>
            <a:xfrm>
              <a:off x="3555643"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1" name="pl131"/>
            <p:cNvSpPr/>
            <p:nvPr/>
          </p:nvSpPr>
          <p:spPr>
            <a:xfrm>
              <a:off x="3555643"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2" name="pl132"/>
            <p:cNvSpPr/>
            <p:nvPr/>
          </p:nvSpPr>
          <p:spPr>
            <a:xfrm>
              <a:off x="3555643"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3" name="pl133"/>
            <p:cNvSpPr/>
            <p:nvPr/>
          </p:nvSpPr>
          <p:spPr>
            <a:xfrm>
              <a:off x="3555643"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4" name="pl134"/>
            <p:cNvSpPr/>
            <p:nvPr/>
          </p:nvSpPr>
          <p:spPr>
            <a:xfrm>
              <a:off x="3555643"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5" name="pl135"/>
            <p:cNvSpPr/>
            <p:nvPr/>
          </p:nvSpPr>
          <p:spPr>
            <a:xfrm>
              <a:off x="3555643"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6" name="pl136"/>
            <p:cNvSpPr/>
            <p:nvPr/>
          </p:nvSpPr>
          <p:spPr>
            <a:xfrm>
              <a:off x="3555643"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7" name="pl137"/>
            <p:cNvSpPr/>
            <p:nvPr/>
          </p:nvSpPr>
          <p:spPr>
            <a:xfrm>
              <a:off x="3555643"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8" name="pl138"/>
            <p:cNvSpPr/>
            <p:nvPr/>
          </p:nvSpPr>
          <p:spPr>
            <a:xfrm>
              <a:off x="3850309"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27736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70441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13146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47310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00156"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85567"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50309" y="1947647"/>
              <a:ext cx="2135258" cy="33938"/>
            </a:xfrm>
            <a:custGeom>
              <a:avLst/>
              <a:pathLst>
                <a:path w="2135258" h="33938">
                  <a:moveTo>
                    <a:pt x="0" y="33938"/>
                  </a:moveTo>
                  <a:lnTo>
                    <a:pt x="85410" y="0"/>
                  </a:lnTo>
                  <a:lnTo>
                    <a:pt x="170820" y="16969"/>
                  </a:lnTo>
                  <a:lnTo>
                    <a:pt x="256230" y="25453"/>
                  </a:lnTo>
                  <a:lnTo>
                    <a:pt x="341641" y="25453"/>
                  </a:lnTo>
                  <a:lnTo>
                    <a:pt x="427051" y="16969"/>
                  </a:lnTo>
                  <a:lnTo>
                    <a:pt x="512461" y="16969"/>
                  </a:lnTo>
                  <a:lnTo>
                    <a:pt x="597872" y="16969"/>
                  </a:lnTo>
                  <a:lnTo>
                    <a:pt x="683282" y="8484"/>
                  </a:lnTo>
                  <a:lnTo>
                    <a:pt x="768692" y="8484"/>
                  </a:lnTo>
                  <a:lnTo>
                    <a:pt x="854103" y="8484"/>
                  </a:lnTo>
                  <a:lnTo>
                    <a:pt x="939513" y="0"/>
                  </a:lnTo>
                  <a:lnTo>
                    <a:pt x="1024923" y="8484"/>
                  </a:lnTo>
                  <a:lnTo>
                    <a:pt x="1110334" y="8484"/>
                  </a:lnTo>
                  <a:lnTo>
                    <a:pt x="1195744" y="0"/>
                  </a:lnTo>
                  <a:lnTo>
                    <a:pt x="1281154" y="8484"/>
                  </a:lnTo>
                  <a:lnTo>
                    <a:pt x="1366565" y="8484"/>
                  </a:lnTo>
                  <a:lnTo>
                    <a:pt x="1451975" y="0"/>
                  </a:lnTo>
                  <a:lnTo>
                    <a:pt x="1537385" y="25453"/>
                  </a:lnTo>
                  <a:lnTo>
                    <a:pt x="1622796" y="16969"/>
                  </a:lnTo>
                  <a:lnTo>
                    <a:pt x="1708206" y="25453"/>
                  </a:lnTo>
                  <a:lnTo>
                    <a:pt x="1793616" y="16969"/>
                  </a:lnTo>
                  <a:lnTo>
                    <a:pt x="1879027" y="8484"/>
                  </a:lnTo>
                  <a:lnTo>
                    <a:pt x="1964437" y="16969"/>
                  </a:lnTo>
                  <a:lnTo>
                    <a:pt x="2049847" y="16969"/>
                  </a:lnTo>
                  <a:lnTo>
                    <a:pt x="2135258" y="8484"/>
                  </a:lnTo>
                </a:path>
              </a:pathLst>
            </a:custGeom>
            <a:ln w="27101" cap="flat">
              <a:solidFill>
                <a:srgbClr val="1CABE2">
                  <a:alpha val="100000"/>
                </a:srgbClr>
              </a:solidFill>
              <a:prstDash val="solid"/>
              <a:round/>
            </a:ln>
          </p:spPr>
          <p:txBody>
            <a:bodyPr/>
            <a:lstStyle/>
            <a:p/>
          </p:txBody>
        </p:sp>
        <p:sp>
          <p:nvSpPr>
            <p:cNvPr id="146" name="pt146"/>
            <p:cNvSpPr/>
            <p:nvPr/>
          </p:nvSpPr>
          <p:spPr>
            <a:xfrm>
              <a:off x="3832258"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3917668"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03079"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088489"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173899"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259310"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344720"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430130"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515540"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00951"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686361"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771771"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857182"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942592"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028002"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1341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19882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284233"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369644"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455054"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540464"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625875"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11285"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796695"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882106"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967516"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tx172"/>
            <p:cNvSpPr/>
            <p:nvPr/>
          </p:nvSpPr>
          <p:spPr>
            <a:xfrm>
              <a:off x="3698482" y="18908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173" name="tx173"/>
            <p:cNvSpPr/>
            <p:nvPr/>
          </p:nvSpPr>
          <p:spPr>
            <a:xfrm>
              <a:off x="6018101" y="18654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74" name="tx174"/>
            <p:cNvSpPr/>
            <p:nvPr/>
          </p:nvSpPr>
          <p:spPr>
            <a:xfrm>
              <a:off x="5418881" y="1825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75" name="tx175"/>
            <p:cNvSpPr/>
            <p:nvPr/>
          </p:nvSpPr>
          <p:spPr>
            <a:xfrm>
              <a:off x="5845932" y="1825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176" name="pl176"/>
            <p:cNvSpPr/>
            <p:nvPr/>
          </p:nvSpPr>
          <p:spPr>
            <a:xfrm>
              <a:off x="3555643"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7" name="pl177"/>
            <p:cNvSpPr/>
            <p:nvPr/>
          </p:nvSpPr>
          <p:spPr>
            <a:xfrm>
              <a:off x="3555643"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8" name="pl178"/>
            <p:cNvSpPr/>
            <p:nvPr/>
          </p:nvSpPr>
          <p:spPr>
            <a:xfrm>
              <a:off x="3555643"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9" name="pl179"/>
            <p:cNvSpPr/>
            <p:nvPr/>
          </p:nvSpPr>
          <p:spPr>
            <a:xfrm>
              <a:off x="3555643"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0" name="pl180"/>
            <p:cNvSpPr/>
            <p:nvPr/>
          </p:nvSpPr>
          <p:spPr>
            <a:xfrm>
              <a:off x="3555643"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1" name="pl181"/>
            <p:cNvSpPr/>
            <p:nvPr/>
          </p:nvSpPr>
          <p:spPr>
            <a:xfrm>
              <a:off x="3555643"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2" name="pl182"/>
            <p:cNvSpPr/>
            <p:nvPr/>
          </p:nvSpPr>
          <p:spPr>
            <a:xfrm>
              <a:off x="3555643"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3" name="pl183"/>
            <p:cNvSpPr/>
            <p:nvPr/>
          </p:nvSpPr>
          <p:spPr>
            <a:xfrm>
              <a:off x="3555643"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4" name="pl184"/>
            <p:cNvSpPr/>
            <p:nvPr/>
          </p:nvSpPr>
          <p:spPr>
            <a:xfrm>
              <a:off x="3555643"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5" name="pl185"/>
            <p:cNvSpPr/>
            <p:nvPr/>
          </p:nvSpPr>
          <p:spPr>
            <a:xfrm>
              <a:off x="3555643"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6" name="pl186"/>
            <p:cNvSpPr/>
            <p:nvPr/>
          </p:nvSpPr>
          <p:spPr>
            <a:xfrm>
              <a:off x="3555643"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7" name="pl187"/>
            <p:cNvSpPr/>
            <p:nvPr/>
          </p:nvSpPr>
          <p:spPr>
            <a:xfrm>
              <a:off x="3555643"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8" name="pl188"/>
            <p:cNvSpPr/>
            <p:nvPr/>
          </p:nvSpPr>
          <p:spPr>
            <a:xfrm>
              <a:off x="3850309"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27736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70441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13146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47310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00156"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985567"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3850309" y="3258723"/>
              <a:ext cx="2135258" cy="42422"/>
            </a:xfrm>
            <a:custGeom>
              <a:avLst/>
              <a:pathLst>
                <a:path w="2135258" h="42422">
                  <a:moveTo>
                    <a:pt x="0" y="42422"/>
                  </a:moveTo>
                  <a:lnTo>
                    <a:pt x="85410" y="42422"/>
                  </a:lnTo>
                  <a:lnTo>
                    <a:pt x="170820" y="16969"/>
                  </a:lnTo>
                  <a:lnTo>
                    <a:pt x="256230" y="25453"/>
                  </a:lnTo>
                  <a:lnTo>
                    <a:pt x="341641" y="16969"/>
                  </a:lnTo>
                  <a:lnTo>
                    <a:pt x="427051" y="16969"/>
                  </a:lnTo>
                  <a:lnTo>
                    <a:pt x="512461" y="33938"/>
                  </a:lnTo>
                  <a:lnTo>
                    <a:pt x="597872" y="25453"/>
                  </a:lnTo>
                  <a:lnTo>
                    <a:pt x="683282" y="16969"/>
                  </a:lnTo>
                  <a:lnTo>
                    <a:pt x="768692" y="8484"/>
                  </a:lnTo>
                  <a:lnTo>
                    <a:pt x="854103" y="8484"/>
                  </a:lnTo>
                  <a:lnTo>
                    <a:pt x="939513" y="8484"/>
                  </a:lnTo>
                  <a:lnTo>
                    <a:pt x="1024923" y="8484"/>
                  </a:lnTo>
                  <a:lnTo>
                    <a:pt x="1110334" y="8484"/>
                  </a:lnTo>
                  <a:lnTo>
                    <a:pt x="1195744" y="8484"/>
                  </a:lnTo>
                  <a:lnTo>
                    <a:pt x="1281154" y="8484"/>
                  </a:lnTo>
                  <a:lnTo>
                    <a:pt x="1366565" y="8484"/>
                  </a:lnTo>
                  <a:lnTo>
                    <a:pt x="1451975" y="25453"/>
                  </a:lnTo>
                  <a:lnTo>
                    <a:pt x="1537385" y="8484"/>
                  </a:lnTo>
                  <a:lnTo>
                    <a:pt x="1622796" y="33938"/>
                  </a:lnTo>
                  <a:lnTo>
                    <a:pt x="1708206" y="25453"/>
                  </a:lnTo>
                  <a:lnTo>
                    <a:pt x="1793616" y="8484"/>
                  </a:lnTo>
                  <a:lnTo>
                    <a:pt x="1879027" y="8484"/>
                  </a:lnTo>
                  <a:lnTo>
                    <a:pt x="1964437" y="16969"/>
                  </a:lnTo>
                  <a:lnTo>
                    <a:pt x="2049847" y="25453"/>
                  </a:lnTo>
                  <a:lnTo>
                    <a:pt x="2135258" y="0"/>
                  </a:lnTo>
                </a:path>
              </a:pathLst>
            </a:custGeom>
            <a:ln w="27101" cap="flat">
              <a:solidFill>
                <a:srgbClr val="1CABE2">
                  <a:alpha val="100000"/>
                </a:srgbClr>
              </a:solidFill>
              <a:prstDash val="solid"/>
              <a:round/>
            </a:ln>
          </p:spPr>
          <p:txBody>
            <a:bodyPr/>
            <a:lstStyle/>
            <a:p/>
          </p:txBody>
        </p:sp>
        <p:sp>
          <p:nvSpPr>
            <p:cNvPr id="196" name="pt196"/>
            <p:cNvSpPr/>
            <p:nvPr/>
          </p:nvSpPr>
          <p:spPr>
            <a:xfrm>
              <a:off x="3832258" y="32830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3917668" y="32830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03079"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088489"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173899"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259310"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344720"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430130"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515540"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00951"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686361"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771771"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857182"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942592"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028002"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13413"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198823"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284233" y="32661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369644"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455054"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540464"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625875"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11285"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796695"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882106"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967516" y="32406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tx222"/>
            <p:cNvSpPr/>
            <p:nvPr/>
          </p:nvSpPr>
          <p:spPr>
            <a:xfrm>
              <a:off x="3698482" y="32104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23" name="tx223"/>
            <p:cNvSpPr/>
            <p:nvPr/>
          </p:nvSpPr>
          <p:spPr>
            <a:xfrm>
              <a:off x="6018101" y="31680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24" name="tx224"/>
            <p:cNvSpPr/>
            <p:nvPr/>
          </p:nvSpPr>
          <p:spPr>
            <a:xfrm>
              <a:off x="5418881" y="31531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25" name="tx225"/>
            <p:cNvSpPr/>
            <p:nvPr/>
          </p:nvSpPr>
          <p:spPr>
            <a:xfrm>
              <a:off x="5845932" y="31446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26" name="pl226"/>
            <p:cNvSpPr/>
            <p:nvPr/>
          </p:nvSpPr>
          <p:spPr>
            <a:xfrm>
              <a:off x="6349821"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7" name="pl227"/>
            <p:cNvSpPr/>
            <p:nvPr/>
          </p:nvSpPr>
          <p:spPr>
            <a:xfrm>
              <a:off x="6349821"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8" name="pl228"/>
            <p:cNvSpPr/>
            <p:nvPr/>
          </p:nvSpPr>
          <p:spPr>
            <a:xfrm>
              <a:off x="6349821"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9" name="pl229"/>
            <p:cNvSpPr/>
            <p:nvPr/>
          </p:nvSpPr>
          <p:spPr>
            <a:xfrm>
              <a:off x="6349821"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30" name="pl230"/>
            <p:cNvSpPr/>
            <p:nvPr/>
          </p:nvSpPr>
          <p:spPr>
            <a:xfrm>
              <a:off x="6349821"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31" name="pl231"/>
            <p:cNvSpPr/>
            <p:nvPr/>
          </p:nvSpPr>
          <p:spPr>
            <a:xfrm>
              <a:off x="6349821"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32" name="pl232"/>
            <p:cNvSpPr/>
            <p:nvPr/>
          </p:nvSpPr>
          <p:spPr>
            <a:xfrm>
              <a:off x="6349821"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3" name="pl233"/>
            <p:cNvSpPr/>
            <p:nvPr/>
          </p:nvSpPr>
          <p:spPr>
            <a:xfrm>
              <a:off x="6349821"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4" name="pl234"/>
            <p:cNvSpPr/>
            <p:nvPr/>
          </p:nvSpPr>
          <p:spPr>
            <a:xfrm>
              <a:off x="6349821"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5" name="pl235"/>
            <p:cNvSpPr/>
            <p:nvPr/>
          </p:nvSpPr>
          <p:spPr>
            <a:xfrm>
              <a:off x="6349821"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6" name="pl236"/>
            <p:cNvSpPr/>
            <p:nvPr/>
          </p:nvSpPr>
          <p:spPr>
            <a:xfrm>
              <a:off x="6349821"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7" name="pl237"/>
            <p:cNvSpPr/>
            <p:nvPr/>
          </p:nvSpPr>
          <p:spPr>
            <a:xfrm>
              <a:off x="6349821"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8" name="pl238"/>
            <p:cNvSpPr/>
            <p:nvPr/>
          </p:nvSpPr>
          <p:spPr>
            <a:xfrm>
              <a:off x="6644487"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07153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49859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92564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26728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69433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77974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6644487" y="1956132"/>
              <a:ext cx="2135258" cy="25453"/>
            </a:xfrm>
            <a:custGeom>
              <a:avLst/>
              <a:pathLst>
                <a:path w="2135258" h="25453">
                  <a:moveTo>
                    <a:pt x="0" y="25453"/>
                  </a:moveTo>
                  <a:lnTo>
                    <a:pt x="85410" y="8484"/>
                  </a:lnTo>
                  <a:lnTo>
                    <a:pt x="170820" y="25453"/>
                  </a:lnTo>
                  <a:lnTo>
                    <a:pt x="256230" y="25453"/>
                  </a:lnTo>
                  <a:lnTo>
                    <a:pt x="341641" y="16969"/>
                  </a:lnTo>
                  <a:lnTo>
                    <a:pt x="427051" y="16969"/>
                  </a:lnTo>
                  <a:lnTo>
                    <a:pt x="512461" y="16969"/>
                  </a:lnTo>
                  <a:lnTo>
                    <a:pt x="597872" y="16969"/>
                  </a:lnTo>
                  <a:lnTo>
                    <a:pt x="683282" y="0"/>
                  </a:lnTo>
                  <a:lnTo>
                    <a:pt x="768692" y="0"/>
                  </a:lnTo>
                  <a:lnTo>
                    <a:pt x="854103" y="0"/>
                  </a:lnTo>
                  <a:lnTo>
                    <a:pt x="939513" y="0"/>
                  </a:lnTo>
                  <a:lnTo>
                    <a:pt x="1024923" y="0"/>
                  </a:lnTo>
                  <a:lnTo>
                    <a:pt x="1110334" y="0"/>
                  </a:lnTo>
                  <a:lnTo>
                    <a:pt x="1195744" y="0"/>
                  </a:lnTo>
                  <a:lnTo>
                    <a:pt x="1281154" y="0"/>
                  </a:lnTo>
                  <a:lnTo>
                    <a:pt x="1366565" y="0"/>
                  </a:lnTo>
                  <a:lnTo>
                    <a:pt x="1451975" y="0"/>
                  </a:lnTo>
                  <a:lnTo>
                    <a:pt x="1537385" y="16969"/>
                  </a:lnTo>
                  <a:lnTo>
                    <a:pt x="1622796" y="16969"/>
                  </a:lnTo>
                  <a:lnTo>
                    <a:pt x="1708206" y="25453"/>
                  </a:lnTo>
                  <a:lnTo>
                    <a:pt x="1793616" y="8484"/>
                  </a:lnTo>
                  <a:lnTo>
                    <a:pt x="1879027" y="0"/>
                  </a:lnTo>
                  <a:lnTo>
                    <a:pt x="1964437" y="8484"/>
                  </a:lnTo>
                  <a:lnTo>
                    <a:pt x="2049847" y="8484"/>
                  </a:lnTo>
                  <a:lnTo>
                    <a:pt x="2135258" y="0"/>
                  </a:lnTo>
                </a:path>
              </a:pathLst>
            </a:custGeom>
            <a:ln w="27101" cap="flat">
              <a:solidFill>
                <a:srgbClr val="1CABE2">
                  <a:alpha val="100000"/>
                </a:srgbClr>
              </a:solidFill>
              <a:prstDash val="solid"/>
              <a:round/>
            </a:ln>
          </p:spPr>
          <p:txBody>
            <a:bodyPr/>
            <a:lstStyle/>
            <a:p/>
          </p:txBody>
        </p:sp>
        <p:sp>
          <p:nvSpPr>
            <p:cNvPr id="246" name="pt246"/>
            <p:cNvSpPr/>
            <p:nvPr/>
          </p:nvSpPr>
          <p:spPr>
            <a:xfrm>
              <a:off x="6626436"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11847"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797257"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882667"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968077"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053488"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138898"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224308"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09719"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395129"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480539"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565950"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651360"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736770"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81"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91"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93001"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12"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163822"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2"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334643"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3"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90874"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4"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4"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6492660" y="18908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73" name="tx273"/>
            <p:cNvSpPr/>
            <p:nvPr/>
          </p:nvSpPr>
          <p:spPr>
            <a:xfrm>
              <a:off x="8812279" y="18654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74" name="tx274"/>
            <p:cNvSpPr/>
            <p:nvPr/>
          </p:nvSpPr>
          <p:spPr>
            <a:xfrm>
              <a:off x="8213059" y="18335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75" name="tx275"/>
            <p:cNvSpPr/>
            <p:nvPr/>
          </p:nvSpPr>
          <p:spPr>
            <a:xfrm>
              <a:off x="8640111" y="1825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76" name="pl276"/>
            <p:cNvSpPr/>
            <p:nvPr/>
          </p:nvSpPr>
          <p:spPr>
            <a:xfrm>
              <a:off x="6349821"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7" name="pl277"/>
            <p:cNvSpPr/>
            <p:nvPr/>
          </p:nvSpPr>
          <p:spPr>
            <a:xfrm>
              <a:off x="6349821"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8" name="pl278"/>
            <p:cNvSpPr/>
            <p:nvPr/>
          </p:nvSpPr>
          <p:spPr>
            <a:xfrm>
              <a:off x="6349821"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9" name="pl279"/>
            <p:cNvSpPr/>
            <p:nvPr/>
          </p:nvSpPr>
          <p:spPr>
            <a:xfrm>
              <a:off x="6349821"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80" name="pl280"/>
            <p:cNvSpPr/>
            <p:nvPr/>
          </p:nvSpPr>
          <p:spPr>
            <a:xfrm>
              <a:off x="6349821"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81" name="pl281"/>
            <p:cNvSpPr/>
            <p:nvPr/>
          </p:nvSpPr>
          <p:spPr>
            <a:xfrm>
              <a:off x="6349821"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82" name="pl282"/>
            <p:cNvSpPr/>
            <p:nvPr/>
          </p:nvSpPr>
          <p:spPr>
            <a:xfrm>
              <a:off x="6349821"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3" name="pl283"/>
            <p:cNvSpPr/>
            <p:nvPr/>
          </p:nvSpPr>
          <p:spPr>
            <a:xfrm>
              <a:off x="6349821"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4" name="pl284"/>
            <p:cNvSpPr/>
            <p:nvPr/>
          </p:nvSpPr>
          <p:spPr>
            <a:xfrm>
              <a:off x="6349821"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5" name="pl285"/>
            <p:cNvSpPr/>
            <p:nvPr/>
          </p:nvSpPr>
          <p:spPr>
            <a:xfrm>
              <a:off x="6349821"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6" name="pl286"/>
            <p:cNvSpPr/>
            <p:nvPr/>
          </p:nvSpPr>
          <p:spPr>
            <a:xfrm>
              <a:off x="6349821"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7" name="pl287"/>
            <p:cNvSpPr/>
            <p:nvPr/>
          </p:nvSpPr>
          <p:spPr>
            <a:xfrm>
              <a:off x="6349821"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8" name="pl288"/>
            <p:cNvSpPr/>
            <p:nvPr/>
          </p:nvSpPr>
          <p:spPr>
            <a:xfrm>
              <a:off x="6644487"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07153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49859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92564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26728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69433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77974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6729897" y="3258723"/>
              <a:ext cx="2049847" cy="25453"/>
            </a:xfrm>
            <a:custGeom>
              <a:avLst/>
              <a:pathLst>
                <a:path w="2049847" h="25453">
                  <a:moveTo>
                    <a:pt x="0" y="25453"/>
                  </a:moveTo>
                  <a:lnTo>
                    <a:pt x="85410" y="25453"/>
                  </a:lnTo>
                  <a:lnTo>
                    <a:pt x="170820" y="16969"/>
                  </a:lnTo>
                  <a:lnTo>
                    <a:pt x="256230" y="16969"/>
                  </a:lnTo>
                  <a:lnTo>
                    <a:pt x="341641" y="16969"/>
                  </a:lnTo>
                  <a:lnTo>
                    <a:pt x="427051" y="16969"/>
                  </a:lnTo>
                  <a:lnTo>
                    <a:pt x="512461" y="8484"/>
                  </a:lnTo>
                  <a:lnTo>
                    <a:pt x="597872" y="8484"/>
                  </a:lnTo>
                  <a:lnTo>
                    <a:pt x="683282" y="8484"/>
                  </a:lnTo>
                  <a:lnTo>
                    <a:pt x="768692" y="8484"/>
                  </a:lnTo>
                  <a:lnTo>
                    <a:pt x="854103" y="16969"/>
                  </a:lnTo>
                  <a:lnTo>
                    <a:pt x="939513" y="8484"/>
                  </a:lnTo>
                  <a:lnTo>
                    <a:pt x="1024923" y="0"/>
                  </a:lnTo>
                  <a:lnTo>
                    <a:pt x="1110334" y="8484"/>
                  </a:lnTo>
                  <a:lnTo>
                    <a:pt x="1195744" y="25453"/>
                  </a:lnTo>
                  <a:lnTo>
                    <a:pt x="1281154" y="25453"/>
                  </a:lnTo>
                  <a:lnTo>
                    <a:pt x="1366565" y="25453"/>
                  </a:lnTo>
                  <a:lnTo>
                    <a:pt x="1451975" y="16969"/>
                  </a:lnTo>
                  <a:lnTo>
                    <a:pt x="1537385" y="25453"/>
                  </a:lnTo>
                  <a:lnTo>
                    <a:pt x="1622796" y="25453"/>
                  </a:lnTo>
                  <a:lnTo>
                    <a:pt x="1708206" y="16969"/>
                  </a:lnTo>
                  <a:lnTo>
                    <a:pt x="1793616" y="8484"/>
                  </a:lnTo>
                  <a:lnTo>
                    <a:pt x="1879027" y="25453"/>
                  </a:lnTo>
                  <a:lnTo>
                    <a:pt x="1964437" y="25453"/>
                  </a:lnTo>
                  <a:lnTo>
                    <a:pt x="2049847" y="0"/>
                  </a:lnTo>
                </a:path>
              </a:pathLst>
            </a:custGeom>
            <a:ln w="27101" cap="flat">
              <a:solidFill>
                <a:srgbClr val="1CABE2">
                  <a:alpha val="100000"/>
                </a:srgbClr>
              </a:solidFill>
              <a:prstDash val="solid"/>
              <a:round/>
            </a:ln>
          </p:spPr>
          <p:txBody>
            <a:bodyPr/>
            <a:lstStyle/>
            <a:p/>
          </p:txBody>
        </p:sp>
        <p:sp>
          <p:nvSpPr>
            <p:cNvPr id="296" name="pt296"/>
            <p:cNvSpPr/>
            <p:nvPr/>
          </p:nvSpPr>
          <p:spPr>
            <a:xfrm>
              <a:off x="6711847"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97257"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882667"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968077"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053488"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138898"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224308"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09719"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95129"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480539"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565950"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651360"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736770" y="32406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822181"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07591"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93001"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078412" y="32661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163822"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249232"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334643"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420053"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05463" y="32491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90874"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676284"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761694" y="32406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tx321"/>
            <p:cNvSpPr/>
            <p:nvPr/>
          </p:nvSpPr>
          <p:spPr>
            <a:xfrm>
              <a:off x="6578070" y="31934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22" name="tx322"/>
            <p:cNvSpPr/>
            <p:nvPr/>
          </p:nvSpPr>
          <p:spPr>
            <a:xfrm>
              <a:off x="8812279" y="31680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23" name="tx323"/>
            <p:cNvSpPr/>
            <p:nvPr/>
          </p:nvSpPr>
          <p:spPr>
            <a:xfrm>
              <a:off x="8213059" y="31446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24" name="tx324"/>
            <p:cNvSpPr/>
            <p:nvPr/>
          </p:nvSpPr>
          <p:spPr>
            <a:xfrm>
              <a:off x="8640111" y="31446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25" name="tx325"/>
            <p:cNvSpPr/>
            <p:nvPr/>
          </p:nvSpPr>
          <p:spPr>
            <a:xfrm>
              <a:off x="1932421" y="4282373"/>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26" name="tx326"/>
            <p:cNvSpPr/>
            <p:nvPr/>
          </p:nvSpPr>
          <p:spPr>
            <a:xfrm>
              <a:off x="2002601" y="2971297"/>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27" name="tx327"/>
            <p:cNvSpPr/>
            <p:nvPr/>
          </p:nvSpPr>
          <p:spPr>
            <a:xfrm>
              <a:off x="4762718" y="297129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328" name="tx328"/>
            <p:cNvSpPr/>
            <p:nvPr/>
          </p:nvSpPr>
          <p:spPr>
            <a:xfrm>
              <a:off x="7556896" y="297129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29" name="tx329"/>
            <p:cNvSpPr/>
            <p:nvPr/>
          </p:nvSpPr>
          <p:spPr>
            <a:xfrm>
              <a:off x="2002693" y="1660221"/>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330" name="tx330"/>
            <p:cNvSpPr/>
            <p:nvPr/>
          </p:nvSpPr>
          <p:spPr>
            <a:xfrm>
              <a:off x="4775154"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331" name="tx331"/>
            <p:cNvSpPr/>
            <p:nvPr/>
          </p:nvSpPr>
          <p:spPr>
            <a:xfrm>
              <a:off x="7569332"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332" name="tx332"/>
            <p:cNvSpPr/>
            <p:nvPr/>
          </p:nvSpPr>
          <p:spPr>
            <a:xfrm rot="-5400000">
              <a:off x="935978"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33" name="tx333"/>
            <p:cNvSpPr/>
            <p:nvPr/>
          </p:nvSpPr>
          <p:spPr>
            <a:xfrm rot="-5400000">
              <a:off x="1363030"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34" name="tx334"/>
            <p:cNvSpPr/>
            <p:nvPr/>
          </p:nvSpPr>
          <p:spPr>
            <a:xfrm rot="-5400000">
              <a:off x="1790081"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35" name="tx335"/>
            <p:cNvSpPr/>
            <p:nvPr/>
          </p:nvSpPr>
          <p:spPr>
            <a:xfrm rot="-5400000">
              <a:off x="2217133"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36" name="tx336"/>
            <p:cNvSpPr/>
            <p:nvPr/>
          </p:nvSpPr>
          <p:spPr>
            <a:xfrm rot="-5400000">
              <a:off x="2558774"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37" name="tx337"/>
            <p:cNvSpPr/>
            <p:nvPr/>
          </p:nvSpPr>
          <p:spPr>
            <a:xfrm rot="-5400000">
              <a:off x="298582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38" name="tx338"/>
            <p:cNvSpPr/>
            <p:nvPr/>
          </p:nvSpPr>
          <p:spPr>
            <a:xfrm rot="-5400000">
              <a:off x="307123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39" name="tx339"/>
            <p:cNvSpPr/>
            <p:nvPr/>
          </p:nvSpPr>
          <p:spPr>
            <a:xfrm rot="-5400000">
              <a:off x="3730156"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40" name="tx340"/>
            <p:cNvSpPr/>
            <p:nvPr/>
          </p:nvSpPr>
          <p:spPr>
            <a:xfrm rot="-5400000">
              <a:off x="4157208"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41" name="tx341"/>
            <p:cNvSpPr/>
            <p:nvPr/>
          </p:nvSpPr>
          <p:spPr>
            <a:xfrm rot="-5400000">
              <a:off x="4584260"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42" name="tx342"/>
            <p:cNvSpPr/>
            <p:nvPr/>
          </p:nvSpPr>
          <p:spPr>
            <a:xfrm rot="-5400000">
              <a:off x="5011311"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43" name="tx343"/>
            <p:cNvSpPr/>
            <p:nvPr/>
          </p:nvSpPr>
          <p:spPr>
            <a:xfrm rot="-5400000">
              <a:off x="5352952"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44" name="tx344"/>
            <p:cNvSpPr/>
            <p:nvPr/>
          </p:nvSpPr>
          <p:spPr>
            <a:xfrm rot="-5400000">
              <a:off x="5780004"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45" name="tx345"/>
            <p:cNvSpPr/>
            <p:nvPr/>
          </p:nvSpPr>
          <p:spPr>
            <a:xfrm rot="-5400000">
              <a:off x="5865414"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46" name="tx346"/>
            <p:cNvSpPr/>
            <p:nvPr/>
          </p:nvSpPr>
          <p:spPr>
            <a:xfrm rot="-5400000">
              <a:off x="6524335"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47" name="tx347"/>
            <p:cNvSpPr/>
            <p:nvPr/>
          </p:nvSpPr>
          <p:spPr>
            <a:xfrm rot="-5400000">
              <a:off x="6951386"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48" name="tx348"/>
            <p:cNvSpPr/>
            <p:nvPr/>
          </p:nvSpPr>
          <p:spPr>
            <a:xfrm rot="-5400000">
              <a:off x="7378438"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49" name="tx349"/>
            <p:cNvSpPr/>
            <p:nvPr/>
          </p:nvSpPr>
          <p:spPr>
            <a:xfrm rot="-5400000">
              <a:off x="7805489"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50" name="tx350"/>
            <p:cNvSpPr/>
            <p:nvPr/>
          </p:nvSpPr>
          <p:spPr>
            <a:xfrm rot="-5400000">
              <a:off x="8147131"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51" name="tx351"/>
            <p:cNvSpPr/>
            <p:nvPr/>
          </p:nvSpPr>
          <p:spPr>
            <a:xfrm rot="-5400000">
              <a:off x="8574182"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52" name="tx352"/>
            <p:cNvSpPr/>
            <p:nvPr/>
          </p:nvSpPr>
          <p:spPr>
            <a:xfrm rot="-5400000">
              <a:off x="8659593"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53" name="tx353"/>
            <p:cNvSpPr/>
            <p:nvPr/>
          </p:nvSpPr>
          <p:spPr>
            <a:xfrm>
              <a:off x="635284" y="2746702"/>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54" name="tx354"/>
            <p:cNvSpPr/>
            <p:nvPr/>
          </p:nvSpPr>
          <p:spPr>
            <a:xfrm>
              <a:off x="571733" y="25770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55" name="tx355"/>
            <p:cNvSpPr/>
            <p:nvPr/>
          </p:nvSpPr>
          <p:spPr>
            <a:xfrm>
              <a:off x="571733" y="240731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56" name="tx356"/>
            <p:cNvSpPr/>
            <p:nvPr/>
          </p:nvSpPr>
          <p:spPr>
            <a:xfrm>
              <a:off x="571733" y="223762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57" name="tx357"/>
            <p:cNvSpPr/>
            <p:nvPr/>
          </p:nvSpPr>
          <p:spPr>
            <a:xfrm>
              <a:off x="571733" y="2067935"/>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58" name="tx358"/>
            <p:cNvSpPr/>
            <p:nvPr/>
          </p:nvSpPr>
          <p:spPr>
            <a:xfrm>
              <a:off x="508182" y="1898243"/>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59" name="tx359"/>
            <p:cNvSpPr/>
            <p:nvPr/>
          </p:nvSpPr>
          <p:spPr>
            <a:xfrm>
              <a:off x="635284" y="4057778"/>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60" name="tx360"/>
            <p:cNvSpPr/>
            <p:nvPr/>
          </p:nvSpPr>
          <p:spPr>
            <a:xfrm>
              <a:off x="571733" y="388808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61" name="tx361"/>
            <p:cNvSpPr/>
            <p:nvPr/>
          </p:nvSpPr>
          <p:spPr>
            <a:xfrm>
              <a:off x="571733" y="371839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62" name="tx362"/>
            <p:cNvSpPr/>
            <p:nvPr/>
          </p:nvSpPr>
          <p:spPr>
            <a:xfrm>
              <a:off x="571733" y="3548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63" name="tx363"/>
            <p:cNvSpPr/>
            <p:nvPr/>
          </p:nvSpPr>
          <p:spPr>
            <a:xfrm>
              <a:off x="571733" y="33790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64" name="tx364"/>
            <p:cNvSpPr/>
            <p:nvPr/>
          </p:nvSpPr>
          <p:spPr>
            <a:xfrm>
              <a:off x="508182" y="3209319"/>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65" name="tx365"/>
            <p:cNvSpPr/>
            <p:nvPr/>
          </p:nvSpPr>
          <p:spPr>
            <a:xfrm>
              <a:off x="635284" y="5368854"/>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66" name="tx366"/>
            <p:cNvSpPr/>
            <p:nvPr/>
          </p:nvSpPr>
          <p:spPr>
            <a:xfrm>
              <a:off x="571733" y="519916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67" name="tx367"/>
            <p:cNvSpPr/>
            <p:nvPr/>
          </p:nvSpPr>
          <p:spPr>
            <a:xfrm>
              <a:off x="571733" y="502947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68" name="tx368"/>
            <p:cNvSpPr/>
            <p:nvPr/>
          </p:nvSpPr>
          <p:spPr>
            <a:xfrm>
              <a:off x="571733" y="485977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69" name="tx369"/>
            <p:cNvSpPr/>
            <p:nvPr/>
          </p:nvSpPr>
          <p:spPr>
            <a:xfrm>
              <a:off x="571733" y="469008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70" name="tx370"/>
            <p:cNvSpPr/>
            <p:nvPr/>
          </p:nvSpPr>
          <p:spPr>
            <a:xfrm>
              <a:off x="508182" y="4520396"/>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71" name="tx371"/>
            <p:cNvSpPr/>
            <p:nvPr/>
          </p:nvSpPr>
          <p:spPr>
            <a:xfrm rot="-5400000">
              <a:off x="-37121" y="3582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2" name="pt372"/>
            <p:cNvSpPr/>
            <p:nvPr/>
          </p:nvSpPr>
          <p:spPr>
            <a:xfrm>
              <a:off x="3889664" y="619699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4986219" y="619699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4" name="tx374"/>
            <p:cNvSpPr/>
            <p:nvPr/>
          </p:nvSpPr>
          <p:spPr>
            <a:xfrm>
              <a:off x="4114133" y="6192124"/>
              <a:ext cx="7379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stockout</a:t>
              </a:r>
            </a:p>
          </p:txBody>
        </p:sp>
        <p:sp>
          <p:nvSpPr>
            <p:cNvPr id="375" name="tx375"/>
            <p:cNvSpPr/>
            <p:nvPr/>
          </p:nvSpPr>
          <p:spPr>
            <a:xfrm>
              <a:off x="5210688" y="6192124"/>
              <a:ext cx="8001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Any stockout</a:t>
              </a:r>
            </a:p>
          </p:txBody>
        </p:sp>
        <p:sp>
          <p:nvSpPr>
            <p:cNvPr id="376" name="tx376"/>
            <p:cNvSpPr/>
            <p:nvPr/>
          </p:nvSpPr>
          <p:spPr>
            <a:xfrm>
              <a:off x="2203130" y="1368037"/>
              <a:ext cx="542961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recommended childhood vaccines, Saudi Arabia, 2000-2025</a:t>
              </a:r>
            </a:p>
          </p:txBody>
        </p:sp>
        <p:sp>
          <p:nvSpPr>
            <p:cNvPr id="377" name="tx377"/>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8" name="tx378"/>
            <p:cNvSpPr/>
            <p:nvPr/>
          </p:nvSpPr>
          <p:spPr>
            <a:xfrm>
              <a:off x="5159224" y="6611748"/>
              <a:ext cx="39151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Data labels are shown for 2000 (or first year of reporting), 2019 and 2025</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selected core routine vaccines recommended in childhood.
In 2025, BCG had the lowest coverage (97%), followed by DTP1, DTP3, IPV1, and ROTAC (98%).
Compared to 2019, coverage of 7 vaccines increased (BCG, DTP1, DTP3, IPV1, MCV1, MCV2 and ROTAC).
Compared to 2024, coverage of one vaccine remained constant (BCG) and 6 vaccines increased (DTP1, DTP3, IPV1, MCV1, MCV2 and ROTAC).</a:t>
            </a:r>
          </a:p>
        </p:txBody>
      </p:sp>
      <p:sp>
        <p:nvSpPr>
          <p:cNvPr id="3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Saudi Arabia had its lowest coverage in BCG (97%), while most other routine vaccines clustered around 98-99%; 7 antigens increased since 2019, and 6 antigens increased since 2024.</a:t>
            </a:r>
          </a:p>
        </p:txBody>
      </p:sp>
      <p:grpSp xmlns:pic="http://schemas.openxmlformats.org/drawingml/2006/picture">
        <p:nvGrpSpPr>
          <p:cNvPr id="381" name=""/>
          <p:cNvGrpSpPr/>
          <p:nvPr/>
        </p:nvGrpSpPr>
        <p:grpSpPr>
          <a:xfrm>
            <a:off x="292608" y="1097280"/>
            <a:ext cx="8595360" cy="28575"/>
            <a:chOff x="292608" y="1097280"/>
            <a:chExt cx="8595360" cy="28575"/>
          </a:xfrm>
        </p:grpSpPr>
        <p:sp>
          <p:nvSpPr>
            <p:cNvPr id="3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86537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5" name="pl5"/>
            <p:cNvSpPr/>
            <p:nvPr/>
          </p:nvSpPr>
          <p:spPr>
            <a:xfrm>
              <a:off x="757350" y="5390894"/>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916416"/>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7" name="pl7"/>
            <p:cNvSpPr/>
            <p:nvPr/>
          </p:nvSpPr>
          <p:spPr>
            <a:xfrm>
              <a:off x="757350" y="4441939"/>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8" name="pl8"/>
            <p:cNvSpPr/>
            <p:nvPr/>
          </p:nvSpPr>
          <p:spPr>
            <a:xfrm>
              <a:off x="757350" y="3967462"/>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9" name="pl9"/>
            <p:cNvSpPr/>
            <p:nvPr/>
          </p:nvSpPr>
          <p:spPr>
            <a:xfrm>
              <a:off x="757350" y="349298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3018507"/>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544030"/>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2" name="pl12"/>
            <p:cNvSpPr/>
            <p:nvPr/>
          </p:nvSpPr>
          <p:spPr>
            <a:xfrm>
              <a:off x="757350" y="2069553"/>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3" name="pl13"/>
            <p:cNvSpPr/>
            <p:nvPr/>
          </p:nvSpPr>
          <p:spPr>
            <a:xfrm>
              <a:off x="757350" y="159507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4" name="pl14"/>
            <p:cNvSpPr/>
            <p:nvPr/>
          </p:nvSpPr>
          <p:spPr>
            <a:xfrm>
              <a:off x="757350" y="112059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5" name="pl15"/>
            <p:cNvSpPr/>
            <p:nvPr/>
          </p:nvSpPr>
          <p:spPr>
            <a:xfrm>
              <a:off x="757350" y="64612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6" name="pl16"/>
            <p:cNvSpPr/>
            <p:nvPr/>
          </p:nvSpPr>
          <p:spPr>
            <a:xfrm>
              <a:off x="757350" y="5628132"/>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7" name="pl17"/>
            <p:cNvSpPr/>
            <p:nvPr/>
          </p:nvSpPr>
          <p:spPr>
            <a:xfrm>
              <a:off x="757350" y="515365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8" name="pl18"/>
            <p:cNvSpPr/>
            <p:nvPr/>
          </p:nvSpPr>
          <p:spPr>
            <a:xfrm>
              <a:off x="757350" y="4679178"/>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9" name="pl19"/>
            <p:cNvSpPr/>
            <p:nvPr/>
          </p:nvSpPr>
          <p:spPr>
            <a:xfrm>
              <a:off x="757350" y="420470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0" name="pl20"/>
            <p:cNvSpPr/>
            <p:nvPr/>
          </p:nvSpPr>
          <p:spPr>
            <a:xfrm>
              <a:off x="757350" y="3730223"/>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1" name="pl21"/>
            <p:cNvSpPr/>
            <p:nvPr/>
          </p:nvSpPr>
          <p:spPr>
            <a:xfrm>
              <a:off x="757350" y="3255746"/>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2" name="pl22"/>
            <p:cNvSpPr/>
            <p:nvPr/>
          </p:nvSpPr>
          <p:spPr>
            <a:xfrm>
              <a:off x="757350" y="2781269"/>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3" name="pl23"/>
            <p:cNvSpPr/>
            <p:nvPr/>
          </p:nvSpPr>
          <p:spPr>
            <a:xfrm>
              <a:off x="757350" y="2306791"/>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4" name="pl24"/>
            <p:cNvSpPr/>
            <p:nvPr/>
          </p:nvSpPr>
          <p:spPr>
            <a:xfrm>
              <a:off x="757350" y="1832314"/>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5" name="pl25"/>
            <p:cNvSpPr/>
            <p:nvPr/>
          </p:nvSpPr>
          <p:spPr>
            <a:xfrm>
              <a:off x="757350" y="1357837"/>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6" name="pl26"/>
            <p:cNvSpPr/>
            <p:nvPr/>
          </p:nvSpPr>
          <p:spPr>
            <a:xfrm>
              <a:off x="757350" y="88336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7" name="pl27"/>
            <p:cNvSpPr/>
            <p:nvPr/>
          </p:nvSpPr>
          <p:spPr>
            <a:xfrm>
              <a:off x="113539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901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627"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24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13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56"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79"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30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2025"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4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71"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398" y="978255"/>
              <a:ext cx="6518072" cy="142343"/>
            </a:xfrm>
            <a:custGeom>
              <a:avLst/>
              <a:pathLst>
                <a:path w="6518072" h="142343">
                  <a:moveTo>
                    <a:pt x="0" y="142343"/>
                  </a:moveTo>
                  <a:lnTo>
                    <a:pt x="260722" y="47447"/>
                  </a:lnTo>
                  <a:lnTo>
                    <a:pt x="521445" y="142343"/>
                  </a:lnTo>
                  <a:lnTo>
                    <a:pt x="782168" y="142343"/>
                  </a:lnTo>
                  <a:lnTo>
                    <a:pt x="1042891" y="94895"/>
                  </a:lnTo>
                  <a:lnTo>
                    <a:pt x="1303614" y="94895"/>
                  </a:lnTo>
                  <a:lnTo>
                    <a:pt x="1564337" y="94895"/>
                  </a:lnTo>
                  <a:lnTo>
                    <a:pt x="1825060" y="94895"/>
                  </a:lnTo>
                  <a:lnTo>
                    <a:pt x="2085783" y="0"/>
                  </a:lnTo>
                  <a:lnTo>
                    <a:pt x="2346506" y="0"/>
                  </a:lnTo>
                  <a:lnTo>
                    <a:pt x="2607229" y="0"/>
                  </a:lnTo>
                  <a:lnTo>
                    <a:pt x="2867951" y="0"/>
                  </a:lnTo>
                  <a:lnTo>
                    <a:pt x="3128674" y="0"/>
                  </a:lnTo>
                  <a:lnTo>
                    <a:pt x="3389397" y="0"/>
                  </a:lnTo>
                  <a:lnTo>
                    <a:pt x="3650120" y="0"/>
                  </a:lnTo>
                  <a:lnTo>
                    <a:pt x="3910843" y="0"/>
                  </a:lnTo>
                  <a:lnTo>
                    <a:pt x="4171566" y="0"/>
                  </a:lnTo>
                  <a:lnTo>
                    <a:pt x="4432289" y="0"/>
                  </a:lnTo>
                  <a:lnTo>
                    <a:pt x="4693012" y="94895"/>
                  </a:lnTo>
                  <a:lnTo>
                    <a:pt x="4953735" y="94895"/>
                  </a:lnTo>
                  <a:lnTo>
                    <a:pt x="5214458" y="142343"/>
                  </a:lnTo>
                  <a:lnTo>
                    <a:pt x="5475180" y="47447"/>
                  </a:lnTo>
                  <a:lnTo>
                    <a:pt x="5735903" y="0"/>
                  </a:lnTo>
                  <a:lnTo>
                    <a:pt x="5996626" y="47447"/>
                  </a:lnTo>
                  <a:lnTo>
                    <a:pt x="6257349" y="47447"/>
                  </a:lnTo>
                  <a:lnTo>
                    <a:pt x="6518072" y="0"/>
                  </a:lnTo>
                </a:path>
              </a:pathLst>
            </a:custGeom>
            <a:ln w="27101" cap="flat">
              <a:solidFill>
                <a:srgbClr val="1C86EE">
                  <a:alpha val="100000"/>
                </a:srgbClr>
              </a:solidFill>
              <a:prstDash val="solid"/>
              <a:round/>
            </a:ln>
          </p:spPr>
          <p:txBody>
            <a:bodyPr/>
            <a:lstStyle/>
            <a:p/>
          </p:txBody>
        </p:sp>
        <p:sp>
          <p:nvSpPr>
            <p:cNvPr id="39" name="pl39"/>
            <p:cNvSpPr/>
            <p:nvPr/>
          </p:nvSpPr>
          <p:spPr>
            <a:xfrm>
              <a:off x="1135398" y="978255"/>
              <a:ext cx="6518072" cy="237238"/>
            </a:xfrm>
            <a:custGeom>
              <a:avLst/>
              <a:pathLst>
                <a:path w="6518072" h="237238">
                  <a:moveTo>
                    <a:pt x="0" y="237238"/>
                  </a:moveTo>
                  <a:lnTo>
                    <a:pt x="260722" y="142343"/>
                  </a:lnTo>
                  <a:lnTo>
                    <a:pt x="521445" y="47447"/>
                  </a:lnTo>
                  <a:lnTo>
                    <a:pt x="782168" y="142343"/>
                  </a:lnTo>
                  <a:lnTo>
                    <a:pt x="1042891" y="94895"/>
                  </a:lnTo>
                  <a:lnTo>
                    <a:pt x="1303614" y="47447"/>
                  </a:lnTo>
                  <a:lnTo>
                    <a:pt x="1564337" y="94895"/>
                  </a:lnTo>
                  <a:lnTo>
                    <a:pt x="1825060" y="94895"/>
                  </a:lnTo>
                  <a:lnTo>
                    <a:pt x="2085783" y="0"/>
                  </a:lnTo>
                  <a:lnTo>
                    <a:pt x="2346506" y="0"/>
                  </a:lnTo>
                  <a:lnTo>
                    <a:pt x="2607229" y="0"/>
                  </a:lnTo>
                  <a:lnTo>
                    <a:pt x="2867951" y="0"/>
                  </a:lnTo>
                  <a:lnTo>
                    <a:pt x="3128674" y="0"/>
                  </a:lnTo>
                  <a:lnTo>
                    <a:pt x="3389397" y="0"/>
                  </a:lnTo>
                  <a:lnTo>
                    <a:pt x="3650120" y="0"/>
                  </a:lnTo>
                  <a:lnTo>
                    <a:pt x="3910843" y="0"/>
                  </a:lnTo>
                  <a:lnTo>
                    <a:pt x="4171566" y="0"/>
                  </a:lnTo>
                  <a:lnTo>
                    <a:pt x="4432289" y="0"/>
                  </a:lnTo>
                  <a:lnTo>
                    <a:pt x="4693012" y="47447"/>
                  </a:lnTo>
                  <a:lnTo>
                    <a:pt x="4953735" y="94895"/>
                  </a:lnTo>
                  <a:lnTo>
                    <a:pt x="5214458" y="142343"/>
                  </a:lnTo>
                  <a:lnTo>
                    <a:pt x="5475180" y="47447"/>
                  </a:lnTo>
                  <a:lnTo>
                    <a:pt x="5735903" y="0"/>
                  </a:lnTo>
                  <a:lnTo>
                    <a:pt x="5996626" y="47447"/>
                  </a:lnTo>
                  <a:lnTo>
                    <a:pt x="6257349" y="47447"/>
                  </a:lnTo>
                  <a:lnTo>
                    <a:pt x="6518072" y="0"/>
                  </a:lnTo>
                </a:path>
              </a:pathLst>
            </a:custGeom>
            <a:ln w="27101" cap="flat">
              <a:solidFill>
                <a:srgbClr val="80BD41">
                  <a:alpha val="100000"/>
                </a:srgbClr>
              </a:solidFill>
              <a:prstDash val="solid"/>
              <a:round/>
            </a:ln>
          </p:spPr>
          <p:txBody>
            <a:bodyPr/>
            <a:lstStyle/>
            <a:p/>
          </p:txBody>
        </p:sp>
        <p:sp>
          <p:nvSpPr>
            <p:cNvPr id="40" name="pl40"/>
            <p:cNvSpPr/>
            <p:nvPr/>
          </p:nvSpPr>
          <p:spPr>
            <a:xfrm>
              <a:off x="1656844" y="978255"/>
              <a:ext cx="5996626" cy="142343"/>
            </a:xfrm>
            <a:custGeom>
              <a:avLst/>
              <a:pathLst>
                <a:path w="5996626" h="142343">
                  <a:moveTo>
                    <a:pt x="0" y="142343"/>
                  </a:moveTo>
                  <a:lnTo>
                    <a:pt x="260722" y="142343"/>
                  </a:lnTo>
                  <a:lnTo>
                    <a:pt x="521445" y="94895"/>
                  </a:lnTo>
                  <a:lnTo>
                    <a:pt x="782168" y="94895"/>
                  </a:lnTo>
                  <a:lnTo>
                    <a:pt x="1042891" y="94895"/>
                  </a:lnTo>
                  <a:lnTo>
                    <a:pt x="1303614" y="94895"/>
                  </a:lnTo>
                  <a:lnTo>
                    <a:pt x="1564337" y="0"/>
                  </a:lnTo>
                  <a:lnTo>
                    <a:pt x="1825060" y="0"/>
                  </a:lnTo>
                  <a:lnTo>
                    <a:pt x="2085783" y="0"/>
                  </a:lnTo>
                  <a:lnTo>
                    <a:pt x="2346506" y="0"/>
                  </a:lnTo>
                  <a:lnTo>
                    <a:pt x="2607229" y="0"/>
                  </a:lnTo>
                  <a:lnTo>
                    <a:pt x="2867951" y="0"/>
                  </a:lnTo>
                  <a:lnTo>
                    <a:pt x="3128674" y="0"/>
                  </a:lnTo>
                  <a:lnTo>
                    <a:pt x="3389397" y="0"/>
                  </a:lnTo>
                  <a:lnTo>
                    <a:pt x="3650120" y="0"/>
                  </a:lnTo>
                  <a:lnTo>
                    <a:pt x="3910843" y="0"/>
                  </a:lnTo>
                  <a:lnTo>
                    <a:pt x="4171566" y="94895"/>
                  </a:lnTo>
                  <a:lnTo>
                    <a:pt x="4432289" y="94895"/>
                  </a:lnTo>
                  <a:lnTo>
                    <a:pt x="4693012" y="142343"/>
                  </a:lnTo>
                  <a:lnTo>
                    <a:pt x="4953735" y="47447"/>
                  </a:lnTo>
                  <a:lnTo>
                    <a:pt x="5214458" y="0"/>
                  </a:lnTo>
                  <a:lnTo>
                    <a:pt x="5475180" y="47447"/>
                  </a:lnTo>
                  <a:lnTo>
                    <a:pt x="5735903" y="47447"/>
                  </a:lnTo>
                  <a:lnTo>
                    <a:pt x="5996626" y="0"/>
                  </a:lnTo>
                </a:path>
              </a:pathLst>
            </a:custGeom>
            <a:ln w="27101" cap="flat">
              <a:solidFill>
                <a:srgbClr val="EE00EE">
                  <a:alpha val="100000"/>
                </a:srgbClr>
              </a:solidFill>
              <a:prstDash val="solid"/>
              <a:round/>
            </a:ln>
          </p:spPr>
          <p:txBody>
            <a:bodyPr/>
            <a:lstStyle/>
            <a:p/>
          </p:txBody>
        </p:sp>
        <p:sp>
          <p:nvSpPr>
            <p:cNvPr id="41" name="pl41"/>
            <p:cNvSpPr/>
            <p:nvPr/>
          </p:nvSpPr>
          <p:spPr>
            <a:xfrm>
              <a:off x="5046242" y="930807"/>
              <a:ext cx="2607229" cy="189790"/>
            </a:xfrm>
            <a:custGeom>
              <a:avLst/>
              <a:pathLst>
                <a:path w="2607229" h="189790">
                  <a:moveTo>
                    <a:pt x="0" y="47447"/>
                  </a:moveTo>
                  <a:lnTo>
                    <a:pt x="260722" y="47447"/>
                  </a:lnTo>
                  <a:lnTo>
                    <a:pt x="521445" y="0"/>
                  </a:lnTo>
                  <a:lnTo>
                    <a:pt x="782168" y="142343"/>
                  </a:lnTo>
                  <a:lnTo>
                    <a:pt x="1042891" y="94895"/>
                  </a:lnTo>
                  <a:lnTo>
                    <a:pt x="1303614" y="189790"/>
                  </a:lnTo>
                  <a:lnTo>
                    <a:pt x="1564337" y="94895"/>
                  </a:lnTo>
                  <a:lnTo>
                    <a:pt x="1825060" y="47447"/>
                  </a:lnTo>
                  <a:lnTo>
                    <a:pt x="2085783" y="94895"/>
                  </a:lnTo>
                  <a:lnTo>
                    <a:pt x="2346506" y="94895"/>
                  </a:lnTo>
                  <a:lnTo>
                    <a:pt x="2607229" y="47447"/>
                  </a:lnTo>
                </a:path>
              </a:pathLst>
            </a:custGeom>
            <a:ln w="27101" cap="flat">
              <a:solidFill>
                <a:srgbClr val="E31A1C">
                  <a:alpha val="100000"/>
                </a:srgbClr>
              </a:solidFill>
              <a:prstDash val="solid"/>
              <a:round/>
            </a:ln>
          </p:spPr>
          <p:txBody>
            <a:bodyPr/>
            <a:lstStyle/>
            <a:p/>
          </p:txBody>
        </p:sp>
        <p:sp>
          <p:nvSpPr>
            <p:cNvPr id="42" name="pl42"/>
            <p:cNvSpPr/>
            <p:nvPr/>
          </p:nvSpPr>
          <p:spPr>
            <a:xfrm>
              <a:off x="6610579" y="978255"/>
              <a:ext cx="1042891" cy="94895"/>
            </a:xfrm>
            <a:custGeom>
              <a:avLst/>
              <a:pathLst>
                <a:path w="1042891" h="94895">
                  <a:moveTo>
                    <a:pt x="0" y="47447"/>
                  </a:moveTo>
                  <a:lnTo>
                    <a:pt x="260722" y="0"/>
                  </a:lnTo>
                  <a:lnTo>
                    <a:pt x="521445" y="94895"/>
                  </a:lnTo>
                  <a:lnTo>
                    <a:pt x="782168" y="47447"/>
                  </a:lnTo>
                  <a:lnTo>
                    <a:pt x="1042891" y="0"/>
                  </a:lnTo>
                </a:path>
              </a:pathLst>
            </a:custGeom>
            <a:ln w="27101" cap="flat">
              <a:solidFill>
                <a:srgbClr val="FF7F00">
                  <a:alpha val="100000"/>
                </a:srgbClr>
              </a:solidFill>
              <a:prstDash val="solid"/>
              <a:round/>
            </a:ln>
          </p:spPr>
          <p:txBody>
            <a:bodyPr/>
            <a:lstStyle/>
            <a:p/>
          </p:txBody>
        </p:sp>
        <p:sp>
          <p:nvSpPr>
            <p:cNvPr id="43" name="pl43"/>
            <p:cNvSpPr/>
            <p:nvPr/>
          </p:nvSpPr>
          <p:spPr>
            <a:xfrm>
              <a:off x="1135398" y="930807"/>
              <a:ext cx="6518072" cy="237238"/>
            </a:xfrm>
            <a:custGeom>
              <a:avLst/>
              <a:pathLst>
                <a:path w="6518072" h="237238">
                  <a:moveTo>
                    <a:pt x="0" y="237238"/>
                  </a:moveTo>
                  <a:lnTo>
                    <a:pt x="260722" y="237238"/>
                  </a:lnTo>
                  <a:lnTo>
                    <a:pt x="521445" y="94895"/>
                  </a:lnTo>
                  <a:lnTo>
                    <a:pt x="782168" y="142343"/>
                  </a:lnTo>
                  <a:lnTo>
                    <a:pt x="1042891" y="94895"/>
                  </a:lnTo>
                  <a:lnTo>
                    <a:pt x="1303614" y="94895"/>
                  </a:lnTo>
                  <a:lnTo>
                    <a:pt x="1564337" y="189790"/>
                  </a:lnTo>
                  <a:lnTo>
                    <a:pt x="1825060" y="142343"/>
                  </a:lnTo>
                  <a:lnTo>
                    <a:pt x="2085783" y="94895"/>
                  </a:lnTo>
                  <a:lnTo>
                    <a:pt x="2346506" y="47447"/>
                  </a:lnTo>
                  <a:lnTo>
                    <a:pt x="2607229" y="47447"/>
                  </a:lnTo>
                  <a:lnTo>
                    <a:pt x="2867951" y="47447"/>
                  </a:lnTo>
                  <a:lnTo>
                    <a:pt x="3128674" y="47447"/>
                  </a:lnTo>
                  <a:lnTo>
                    <a:pt x="3389397" y="47447"/>
                  </a:lnTo>
                  <a:lnTo>
                    <a:pt x="3650120" y="47447"/>
                  </a:lnTo>
                  <a:lnTo>
                    <a:pt x="3910843" y="47447"/>
                  </a:lnTo>
                  <a:lnTo>
                    <a:pt x="4171566" y="47447"/>
                  </a:lnTo>
                  <a:lnTo>
                    <a:pt x="4432289" y="142343"/>
                  </a:lnTo>
                  <a:lnTo>
                    <a:pt x="4693012" y="47447"/>
                  </a:lnTo>
                  <a:lnTo>
                    <a:pt x="4953735" y="189790"/>
                  </a:lnTo>
                  <a:lnTo>
                    <a:pt x="5214458" y="142343"/>
                  </a:lnTo>
                  <a:lnTo>
                    <a:pt x="5475180" y="47447"/>
                  </a:lnTo>
                  <a:lnTo>
                    <a:pt x="5735903" y="47447"/>
                  </a:lnTo>
                  <a:lnTo>
                    <a:pt x="5996626" y="94895"/>
                  </a:lnTo>
                  <a:lnTo>
                    <a:pt x="6257349" y="142343"/>
                  </a:lnTo>
                  <a:lnTo>
                    <a:pt x="6518072" y="0"/>
                  </a:lnTo>
                </a:path>
              </a:pathLst>
            </a:custGeom>
            <a:ln w="27101" cap="flat">
              <a:solidFill>
                <a:srgbClr val="FFC20E">
                  <a:alpha val="100000"/>
                </a:srgbClr>
              </a:solidFill>
              <a:prstDash val="solid"/>
              <a:round/>
            </a:ln>
          </p:spPr>
          <p:txBody>
            <a:bodyPr/>
            <a:lstStyle/>
            <a:p/>
          </p:txBody>
        </p:sp>
        <p:sp>
          <p:nvSpPr>
            <p:cNvPr id="44" name="pl44"/>
            <p:cNvSpPr/>
            <p:nvPr/>
          </p:nvSpPr>
          <p:spPr>
            <a:xfrm>
              <a:off x="1396121" y="930807"/>
              <a:ext cx="6257349" cy="142343"/>
            </a:xfrm>
            <a:custGeom>
              <a:avLst/>
              <a:pathLst>
                <a:path w="6257349" h="142343">
                  <a:moveTo>
                    <a:pt x="0" y="142343"/>
                  </a:moveTo>
                  <a:lnTo>
                    <a:pt x="260722" y="142343"/>
                  </a:lnTo>
                  <a:lnTo>
                    <a:pt x="521445" y="94895"/>
                  </a:lnTo>
                  <a:lnTo>
                    <a:pt x="782168" y="94895"/>
                  </a:lnTo>
                  <a:lnTo>
                    <a:pt x="1042891" y="94895"/>
                  </a:lnTo>
                  <a:lnTo>
                    <a:pt x="1303614" y="94895"/>
                  </a:lnTo>
                  <a:lnTo>
                    <a:pt x="1564337" y="47447"/>
                  </a:lnTo>
                  <a:lnTo>
                    <a:pt x="1825060" y="47447"/>
                  </a:lnTo>
                  <a:lnTo>
                    <a:pt x="2085783" y="47447"/>
                  </a:lnTo>
                  <a:lnTo>
                    <a:pt x="2346506" y="47447"/>
                  </a:lnTo>
                  <a:lnTo>
                    <a:pt x="2607229" y="94895"/>
                  </a:lnTo>
                  <a:lnTo>
                    <a:pt x="2867951" y="47447"/>
                  </a:lnTo>
                  <a:lnTo>
                    <a:pt x="3128674" y="0"/>
                  </a:lnTo>
                  <a:lnTo>
                    <a:pt x="3389397" y="47447"/>
                  </a:lnTo>
                  <a:lnTo>
                    <a:pt x="3650120" y="142343"/>
                  </a:lnTo>
                  <a:lnTo>
                    <a:pt x="3910843" y="142343"/>
                  </a:lnTo>
                  <a:lnTo>
                    <a:pt x="4171566" y="142343"/>
                  </a:lnTo>
                  <a:lnTo>
                    <a:pt x="4432289" y="94895"/>
                  </a:lnTo>
                  <a:lnTo>
                    <a:pt x="4693012" y="142343"/>
                  </a:lnTo>
                  <a:lnTo>
                    <a:pt x="4953735" y="142343"/>
                  </a:lnTo>
                  <a:lnTo>
                    <a:pt x="5214458" y="94895"/>
                  </a:lnTo>
                  <a:lnTo>
                    <a:pt x="5475180" y="47447"/>
                  </a:lnTo>
                  <a:lnTo>
                    <a:pt x="5735903" y="142343"/>
                  </a:lnTo>
                  <a:lnTo>
                    <a:pt x="5996626" y="142343"/>
                  </a:lnTo>
                  <a:lnTo>
                    <a:pt x="6257349" y="0"/>
                  </a:lnTo>
                </a:path>
              </a:pathLst>
            </a:custGeom>
            <a:ln w="27101" cap="flat">
              <a:solidFill>
                <a:srgbClr val="008B00">
                  <a:alpha val="100000"/>
                </a:srgbClr>
              </a:solidFill>
              <a:prstDash val="solid"/>
              <a:round/>
            </a:ln>
          </p:spPr>
          <p:txBody>
            <a:bodyPr/>
            <a:lstStyle/>
            <a:p/>
          </p:txBody>
        </p:sp>
        <p:sp>
          <p:nvSpPr>
            <p:cNvPr id="45" name="pl45"/>
            <p:cNvSpPr/>
            <p:nvPr/>
          </p:nvSpPr>
          <p:spPr>
            <a:xfrm>
              <a:off x="3481904" y="978255"/>
              <a:ext cx="4171566" cy="142343"/>
            </a:xfrm>
            <a:custGeom>
              <a:avLst/>
              <a:pathLst>
                <a:path w="4171566" h="142343">
                  <a:moveTo>
                    <a:pt x="0" y="0"/>
                  </a:moveTo>
                  <a:lnTo>
                    <a:pt x="260722" y="0"/>
                  </a:lnTo>
                  <a:lnTo>
                    <a:pt x="521445" y="0"/>
                  </a:lnTo>
                  <a:lnTo>
                    <a:pt x="782168" y="0"/>
                  </a:lnTo>
                  <a:lnTo>
                    <a:pt x="1042891" y="0"/>
                  </a:lnTo>
                  <a:lnTo>
                    <a:pt x="1303614" y="0"/>
                  </a:lnTo>
                  <a:lnTo>
                    <a:pt x="1564337" y="0"/>
                  </a:lnTo>
                  <a:lnTo>
                    <a:pt x="1825060" y="0"/>
                  </a:lnTo>
                  <a:lnTo>
                    <a:pt x="2085783" y="0"/>
                  </a:lnTo>
                  <a:lnTo>
                    <a:pt x="2346506" y="0"/>
                  </a:lnTo>
                  <a:lnTo>
                    <a:pt x="2607229" y="94895"/>
                  </a:lnTo>
                  <a:lnTo>
                    <a:pt x="2867951" y="142343"/>
                  </a:lnTo>
                  <a:lnTo>
                    <a:pt x="3128674" y="47447"/>
                  </a:lnTo>
                  <a:lnTo>
                    <a:pt x="3389397" y="0"/>
                  </a:lnTo>
                  <a:lnTo>
                    <a:pt x="3650120" y="47447"/>
                  </a:lnTo>
                  <a:lnTo>
                    <a:pt x="3910843" y="94895"/>
                  </a:lnTo>
                  <a:lnTo>
                    <a:pt x="4171566" y="0"/>
                  </a:lnTo>
                </a:path>
              </a:pathLst>
            </a:custGeom>
            <a:ln w="27101" cap="flat">
              <a:solidFill>
                <a:srgbClr val="9A32CD">
                  <a:alpha val="100000"/>
                </a:srgbClr>
              </a:solidFill>
              <a:prstDash val="solid"/>
              <a:round/>
            </a:ln>
          </p:spPr>
          <p:txBody>
            <a:bodyPr/>
            <a:lstStyle/>
            <a:p/>
          </p:txBody>
        </p:sp>
        <p:sp>
          <p:nvSpPr>
            <p:cNvPr id="46" name="pl46"/>
            <p:cNvSpPr/>
            <p:nvPr/>
          </p:nvSpPr>
          <p:spPr>
            <a:xfrm>
              <a:off x="4524796" y="978255"/>
              <a:ext cx="3128674" cy="664268"/>
            </a:xfrm>
            <a:custGeom>
              <a:avLst/>
              <a:pathLst>
                <a:path w="3128674" h="664268">
                  <a:moveTo>
                    <a:pt x="0" y="664268"/>
                  </a:moveTo>
                  <a:lnTo>
                    <a:pt x="260722" y="189790"/>
                  </a:lnTo>
                  <a:lnTo>
                    <a:pt x="521445" y="142343"/>
                  </a:lnTo>
                  <a:lnTo>
                    <a:pt x="782168" y="142343"/>
                  </a:lnTo>
                  <a:lnTo>
                    <a:pt x="1042891" y="47447"/>
                  </a:lnTo>
                  <a:lnTo>
                    <a:pt x="1303614" y="47447"/>
                  </a:lnTo>
                  <a:lnTo>
                    <a:pt x="1564337" y="142343"/>
                  </a:lnTo>
                  <a:lnTo>
                    <a:pt x="1825060" y="94895"/>
                  </a:lnTo>
                  <a:lnTo>
                    <a:pt x="2085783" y="47447"/>
                  </a:lnTo>
                  <a:lnTo>
                    <a:pt x="2346506" y="47447"/>
                  </a:lnTo>
                  <a:lnTo>
                    <a:pt x="2607229" y="47447"/>
                  </a:lnTo>
                  <a:lnTo>
                    <a:pt x="2867951" y="47447"/>
                  </a:lnTo>
                  <a:lnTo>
                    <a:pt x="3128674" y="0"/>
                  </a:lnTo>
                </a:path>
              </a:pathLst>
            </a:custGeom>
            <a:ln w="27101" cap="flat">
              <a:solidFill>
                <a:srgbClr val="836FFF">
                  <a:alpha val="100000"/>
                </a:srgbClr>
              </a:solidFill>
              <a:prstDash val="solid"/>
              <a:round/>
            </a:ln>
          </p:spPr>
          <p:txBody>
            <a:bodyPr/>
            <a:lstStyle/>
            <a:p/>
          </p:txBody>
        </p:sp>
        <p:sp>
          <p:nvSpPr>
            <p:cNvPr id="47" name="pl47"/>
            <p:cNvSpPr/>
            <p:nvPr/>
          </p:nvSpPr>
          <p:spPr>
            <a:xfrm>
              <a:off x="1135398" y="930807"/>
              <a:ext cx="6518072" cy="237238"/>
            </a:xfrm>
            <a:custGeom>
              <a:avLst/>
              <a:pathLst>
                <a:path w="6518072" h="237238">
                  <a:moveTo>
                    <a:pt x="0" y="237238"/>
                  </a:moveTo>
                  <a:lnTo>
                    <a:pt x="260722" y="237238"/>
                  </a:lnTo>
                  <a:lnTo>
                    <a:pt x="521445" y="94895"/>
                  </a:lnTo>
                  <a:lnTo>
                    <a:pt x="782168" y="142343"/>
                  </a:lnTo>
                  <a:lnTo>
                    <a:pt x="1042891" y="94895"/>
                  </a:lnTo>
                  <a:lnTo>
                    <a:pt x="1303614" y="94895"/>
                  </a:lnTo>
                  <a:lnTo>
                    <a:pt x="1564337" y="189790"/>
                  </a:lnTo>
                  <a:lnTo>
                    <a:pt x="1825060" y="142343"/>
                  </a:lnTo>
                  <a:lnTo>
                    <a:pt x="2085783" y="94895"/>
                  </a:lnTo>
                  <a:lnTo>
                    <a:pt x="2346506" y="47447"/>
                  </a:lnTo>
                  <a:lnTo>
                    <a:pt x="2607229" y="47447"/>
                  </a:lnTo>
                  <a:lnTo>
                    <a:pt x="2867951" y="47447"/>
                  </a:lnTo>
                  <a:lnTo>
                    <a:pt x="3128674" y="47447"/>
                  </a:lnTo>
                  <a:lnTo>
                    <a:pt x="3389397" y="47447"/>
                  </a:lnTo>
                  <a:lnTo>
                    <a:pt x="3650120" y="47447"/>
                  </a:lnTo>
                  <a:lnTo>
                    <a:pt x="3910843" y="47447"/>
                  </a:lnTo>
                  <a:lnTo>
                    <a:pt x="4171566" y="47447"/>
                  </a:lnTo>
                  <a:lnTo>
                    <a:pt x="4432289" y="142343"/>
                  </a:lnTo>
                  <a:lnTo>
                    <a:pt x="4693012" y="47447"/>
                  </a:lnTo>
                  <a:lnTo>
                    <a:pt x="4953735" y="189790"/>
                  </a:lnTo>
                  <a:lnTo>
                    <a:pt x="5214458" y="142343"/>
                  </a:lnTo>
                  <a:lnTo>
                    <a:pt x="5475180" y="47447"/>
                  </a:lnTo>
                  <a:lnTo>
                    <a:pt x="5735903" y="47447"/>
                  </a:lnTo>
                  <a:lnTo>
                    <a:pt x="5996626" y="94895"/>
                  </a:lnTo>
                  <a:lnTo>
                    <a:pt x="6257349" y="142343"/>
                  </a:lnTo>
                  <a:lnTo>
                    <a:pt x="6518072" y="0"/>
                  </a:lnTo>
                </a:path>
              </a:pathLst>
            </a:custGeom>
            <a:ln w="27101" cap="flat">
              <a:solidFill>
                <a:srgbClr val="FB9A99">
                  <a:alpha val="100000"/>
                </a:srgbClr>
              </a:solidFill>
              <a:prstDash val="solid"/>
              <a:round/>
            </a:ln>
          </p:spPr>
          <p:txBody>
            <a:bodyPr/>
            <a:lstStyle/>
            <a:p/>
          </p:txBody>
        </p:sp>
        <p:sp>
          <p:nvSpPr>
            <p:cNvPr id="48" name="pl48"/>
            <p:cNvSpPr/>
            <p:nvPr/>
          </p:nvSpPr>
          <p:spPr>
            <a:xfrm>
              <a:off x="7670654" y="780970"/>
              <a:ext cx="688512" cy="146188"/>
            </a:xfrm>
            <a:custGeom>
              <a:avLst/>
              <a:pathLst>
                <a:path w="688512" h="146188">
                  <a:moveTo>
                    <a:pt x="688512" y="0"/>
                  </a:moveTo>
                  <a:lnTo>
                    <a:pt x="0" y="146188"/>
                  </a:lnTo>
                </a:path>
              </a:pathLst>
            </a:custGeom>
          </p:spPr>
          <p:txBody>
            <a:bodyPr/>
            <a:lstStyle/>
            <a:p/>
          </p:txBody>
        </p:sp>
        <p:sp>
          <p:nvSpPr>
            <p:cNvPr id="49" name="pl49"/>
            <p:cNvSpPr/>
            <p:nvPr/>
          </p:nvSpPr>
          <p:spPr>
            <a:xfrm>
              <a:off x="7667492" y="938031"/>
              <a:ext cx="691675" cy="356335"/>
            </a:xfrm>
            <a:custGeom>
              <a:avLst/>
              <a:pathLst>
                <a:path w="691675" h="356335">
                  <a:moveTo>
                    <a:pt x="691675" y="356335"/>
                  </a:moveTo>
                  <a:lnTo>
                    <a:pt x="0" y="0"/>
                  </a:lnTo>
                </a:path>
              </a:pathLst>
            </a:custGeom>
          </p:spPr>
          <p:txBody>
            <a:bodyPr/>
            <a:lstStyle/>
            <a:p/>
          </p:txBody>
        </p:sp>
        <p:sp>
          <p:nvSpPr>
            <p:cNvPr id="50" name="pl50"/>
            <p:cNvSpPr/>
            <p:nvPr/>
          </p:nvSpPr>
          <p:spPr>
            <a:xfrm>
              <a:off x="7670995" y="933749"/>
              <a:ext cx="621786" cy="104377"/>
            </a:xfrm>
            <a:custGeom>
              <a:avLst/>
              <a:pathLst>
                <a:path w="621786" h="104377">
                  <a:moveTo>
                    <a:pt x="621786" y="104377"/>
                  </a:moveTo>
                  <a:lnTo>
                    <a:pt x="0" y="0"/>
                  </a:lnTo>
                </a:path>
              </a:pathLst>
            </a:custGeom>
          </p:spPr>
          <p:txBody>
            <a:bodyPr/>
            <a:lstStyle/>
            <a:p/>
          </p:txBody>
        </p:sp>
        <p:sp>
          <p:nvSpPr>
            <p:cNvPr id="51" name="pl51"/>
            <p:cNvSpPr/>
            <p:nvPr/>
          </p:nvSpPr>
          <p:spPr>
            <a:xfrm>
              <a:off x="7658981" y="989101"/>
              <a:ext cx="1039036" cy="2045203"/>
            </a:xfrm>
            <a:custGeom>
              <a:avLst/>
              <a:pathLst>
                <a:path w="1039036" h="2045203">
                  <a:moveTo>
                    <a:pt x="1039036" y="2045203"/>
                  </a:moveTo>
                  <a:lnTo>
                    <a:pt x="0" y="0"/>
                  </a:lnTo>
                </a:path>
              </a:pathLst>
            </a:custGeom>
          </p:spPr>
          <p:txBody>
            <a:bodyPr/>
            <a:lstStyle/>
            <a:p/>
          </p:txBody>
        </p:sp>
        <p:sp>
          <p:nvSpPr>
            <p:cNvPr id="52" name="pl52"/>
            <p:cNvSpPr/>
            <p:nvPr/>
          </p:nvSpPr>
          <p:spPr>
            <a:xfrm>
              <a:off x="7664233" y="987419"/>
              <a:ext cx="664666" cy="565930"/>
            </a:xfrm>
            <a:custGeom>
              <a:avLst/>
              <a:pathLst>
                <a:path w="664666" h="565930">
                  <a:moveTo>
                    <a:pt x="664666" y="565930"/>
                  </a:moveTo>
                  <a:lnTo>
                    <a:pt x="0" y="0"/>
                  </a:lnTo>
                </a:path>
              </a:pathLst>
            </a:custGeom>
          </p:spPr>
          <p:txBody>
            <a:bodyPr/>
            <a:lstStyle/>
            <a:p/>
          </p:txBody>
        </p:sp>
        <p:sp>
          <p:nvSpPr>
            <p:cNvPr id="53" name="pl53"/>
            <p:cNvSpPr/>
            <p:nvPr/>
          </p:nvSpPr>
          <p:spPr>
            <a:xfrm>
              <a:off x="7659818" y="988919"/>
              <a:ext cx="1064390" cy="1788341"/>
            </a:xfrm>
            <a:custGeom>
              <a:avLst/>
              <a:pathLst>
                <a:path w="1064390" h="1788341">
                  <a:moveTo>
                    <a:pt x="1064390" y="1788341"/>
                  </a:moveTo>
                  <a:lnTo>
                    <a:pt x="0" y="0"/>
                  </a:lnTo>
                </a:path>
              </a:pathLst>
            </a:custGeom>
          </p:spPr>
          <p:txBody>
            <a:bodyPr/>
            <a:lstStyle/>
            <a:p/>
          </p:txBody>
        </p:sp>
        <p:sp>
          <p:nvSpPr>
            <p:cNvPr id="54" name="pl54"/>
            <p:cNvSpPr/>
            <p:nvPr/>
          </p:nvSpPr>
          <p:spPr>
            <a:xfrm>
              <a:off x="7662542" y="988113"/>
              <a:ext cx="762826" cy="828950"/>
            </a:xfrm>
            <a:custGeom>
              <a:avLst/>
              <a:pathLst>
                <a:path w="762826" h="828950">
                  <a:moveTo>
                    <a:pt x="762826" y="828950"/>
                  </a:moveTo>
                  <a:lnTo>
                    <a:pt x="0" y="0"/>
                  </a:lnTo>
                </a:path>
              </a:pathLst>
            </a:custGeom>
          </p:spPr>
          <p:txBody>
            <a:bodyPr/>
            <a:lstStyle/>
            <a:p/>
          </p:txBody>
        </p:sp>
        <p:sp>
          <p:nvSpPr>
            <p:cNvPr id="55" name="pl55"/>
            <p:cNvSpPr/>
            <p:nvPr/>
          </p:nvSpPr>
          <p:spPr>
            <a:xfrm>
              <a:off x="7660623" y="988717"/>
              <a:ext cx="1044868" cy="1528369"/>
            </a:xfrm>
            <a:custGeom>
              <a:avLst/>
              <a:pathLst>
                <a:path w="1044868" h="1528369">
                  <a:moveTo>
                    <a:pt x="1044868" y="1528369"/>
                  </a:moveTo>
                  <a:lnTo>
                    <a:pt x="0" y="0"/>
                  </a:lnTo>
                </a:path>
              </a:pathLst>
            </a:custGeom>
          </p:spPr>
          <p:txBody>
            <a:bodyPr/>
            <a:lstStyle/>
            <a:p/>
          </p:txBody>
        </p:sp>
        <p:sp>
          <p:nvSpPr>
            <p:cNvPr id="56" name="pl56"/>
            <p:cNvSpPr/>
            <p:nvPr/>
          </p:nvSpPr>
          <p:spPr>
            <a:xfrm>
              <a:off x="7660457" y="988761"/>
              <a:ext cx="722758" cy="1086793"/>
            </a:xfrm>
            <a:custGeom>
              <a:avLst/>
              <a:pathLst>
                <a:path w="722758" h="1086793">
                  <a:moveTo>
                    <a:pt x="722758" y="1086793"/>
                  </a:moveTo>
                  <a:lnTo>
                    <a:pt x="0" y="0"/>
                  </a:lnTo>
                </a:path>
              </a:pathLst>
            </a:custGeom>
          </p:spPr>
          <p:txBody>
            <a:bodyPr/>
            <a:lstStyle/>
            <a:p/>
          </p:txBody>
        </p:sp>
        <p:sp>
          <p:nvSpPr>
            <p:cNvPr id="57" name="pl57"/>
            <p:cNvSpPr/>
            <p:nvPr/>
          </p:nvSpPr>
          <p:spPr>
            <a:xfrm>
              <a:off x="7659044" y="989088"/>
              <a:ext cx="693996" cy="1349075"/>
            </a:xfrm>
            <a:custGeom>
              <a:avLst/>
              <a:pathLst>
                <a:path w="693996" h="1349075">
                  <a:moveTo>
                    <a:pt x="693996" y="1349075"/>
                  </a:moveTo>
                  <a:lnTo>
                    <a:pt x="0" y="0"/>
                  </a:lnTo>
                </a:path>
              </a:pathLst>
            </a:custGeom>
          </p:spPr>
          <p:txBody>
            <a:bodyPr/>
            <a:lstStyle/>
            <a:p/>
          </p:txBody>
        </p:sp>
        <p:sp>
          <p:nvSpPr>
            <p:cNvPr id="58" name="pl58"/>
            <p:cNvSpPr/>
            <p:nvPr/>
          </p:nvSpPr>
          <p:spPr>
            <a:xfrm>
              <a:off x="7150165" y="3398151"/>
              <a:ext cx="1024751" cy="3481"/>
            </a:xfrm>
            <a:custGeom>
              <a:avLst/>
              <a:pathLst>
                <a:path w="1024751" h="3481">
                  <a:moveTo>
                    <a:pt x="1024751" y="3481"/>
                  </a:moveTo>
                  <a:lnTo>
                    <a:pt x="0" y="0"/>
                  </a:lnTo>
                </a:path>
              </a:pathLst>
            </a:custGeom>
          </p:spPr>
          <p:txBody>
            <a:bodyPr/>
            <a:lstStyle/>
            <a:p/>
          </p:txBody>
        </p:sp>
        <p:sp>
          <p:nvSpPr>
            <p:cNvPr id="59" name="pg59"/>
            <p:cNvSpPr/>
            <p:nvPr/>
          </p:nvSpPr>
          <p:spPr>
            <a:xfrm>
              <a:off x="8290587" y="692733"/>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1"/>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3447" y="738453"/>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MCV1: 99%</a:t>
              </a:r>
            </a:p>
          </p:txBody>
        </p:sp>
        <p:sp>
          <p:nvSpPr>
            <p:cNvPr id="61" name="pg61"/>
            <p:cNvSpPr/>
            <p:nvPr/>
          </p:nvSpPr>
          <p:spPr>
            <a:xfrm>
              <a:off x="8290587" y="1217188"/>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1"/>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13447" y="1262908"/>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MCV2: 99%</a:t>
              </a:r>
            </a:p>
          </p:txBody>
        </p:sp>
        <p:sp>
          <p:nvSpPr>
            <p:cNvPr id="63" name="pg63"/>
            <p:cNvSpPr/>
            <p:nvPr/>
          </p:nvSpPr>
          <p:spPr>
            <a:xfrm>
              <a:off x="8224201" y="956441"/>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7061" y="1002161"/>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99%</a:t>
              </a:r>
            </a:p>
          </p:txBody>
        </p:sp>
        <p:sp>
          <p:nvSpPr>
            <p:cNvPr id="65" name="pg65"/>
            <p:cNvSpPr/>
            <p:nvPr/>
          </p:nvSpPr>
          <p:spPr>
            <a:xfrm>
              <a:off x="8314635" y="3034305"/>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495" y="3080025"/>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DTP3: 98%</a:t>
              </a:r>
            </a:p>
          </p:txBody>
        </p:sp>
        <p:sp>
          <p:nvSpPr>
            <p:cNvPr id="67" name="pg67"/>
            <p:cNvSpPr/>
            <p:nvPr/>
          </p:nvSpPr>
          <p:spPr>
            <a:xfrm>
              <a:off x="8260320" y="1476611"/>
              <a:ext cx="699790" cy="169072"/>
            </a:xfrm>
            <a:custGeom>
              <a:avLst/>
              <a:pathLst>
                <a:path w="699790" h="169072">
                  <a:moveTo>
                    <a:pt x="27431" y="169072"/>
                  </a:moveTo>
                  <a:lnTo>
                    <a:pt x="672358" y="169072"/>
                  </a:lnTo>
                  <a:lnTo>
                    <a:pt x="671253" y="169050"/>
                  </a:lnTo>
                  <a:lnTo>
                    <a:pt x="675664" y="168872"/>
                  </a:lnTo>
                  <a:lnTo>
                    <a:pt x="679990" y="167989"/>
                  </a:lnTo>
                  <a:lnTo>
                    <a:pt x="684118" y="166424"/>
                  </a:lnTo>
                  <a:lnTo>
                    <a:pt x="687941" y="164216"/>
                  </a:lnTo>
                  <a:lnTo>
                    <a:pt x="691361" y="161424"/>
                  </a:lnTo>
                  <a:lnTo>
                    <a:pt x="694288" y="158120"/>
                  </a:lnTo>
                  <a:lnTo>
                    <a:pt x="696648" y="154388"/>
                  </a:lnTo>
                  <a:lnTo>
                    <a:pt x="698378" y="150327"/>
                  </a:lnTo>
                  <a:lnTo>
                    <a:pt x="699435" y="146040"/>
                  </a:lnTo>
                  <a:lnTo>
                    <a:pt x="699790" y="141640"/>
                  </a:lnTo>
                  <a:lnTo>
                    <a:pt x="699790" y="27431"/>
                  </a:lnTo>
                  <a:lnTo>
                    <a:pt x="699435" y="23031"/>
                  </a:lnTo>
                  <a:lnTo>
                    <a:pt x="698378" y="18745"/>
                  </a:lnTo>
                  <a:lnTo>
                    <a:pt x="696648" y="14683"/>
                  </a:lnTo>
                  <a:lnTo>
                    <a:pt x="694288" y="10952"/>
                  </a:lnTo>
                  <a:lnTo>
                    <a:pt x="691361" y="7647"/>
                  </a:lnTo>
                  <a:lnTo>
                    <a:pt x="687941" y="4855"/>
                  </a:lnTo>
                  <a:lnTo>
                    <a:pt x="684118" y="2648"/>
                  </a:lnTo>
                  <a:lnTo>
                    <a:pt x="679990" y="1083"/>
                  </a:lnTo>
                  <a:lnTo>
                    <a:pt x="675664" y="200"/>
                  </a:lnTo>
                  <a:lnTo>
                    <a:pt x="67235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3180" y="1522331"/>
              <a:ext cx="60835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HepB3: 98%</a:t>
              </a:r>
            </a:p>
          </p:txBody>
        </p:sp>
        <p:sp>
          <p:nvSpPr>
            <p:cNvPr id="69" name="pg69"/>
            <p:cNvSpPr/>
            <p:nvPr/>
          </p:nvSpPr>
          <p:spPr>
            <a:xfrm>
              <a:off x="8368768" y="2777261"/>
              <a:ext cx="591342" cy="169072"/>
            </a:xfrm>
            <a:custGeom>
              <a:avLst/>
              <a:pathLst>
                <a:path w="591342" h="169072">
                  <a:moveTo>
                    <a:pt x="27431" y="169072"/>
                  </a:moveTo>
                  <a:lnTo>
                    <a:pt x="563910" y="169072"/>
                  </a:lnTo>
                  <a:lnTo>
                    <a:pt x="562805" y="169050"/>
                  </a:lnTo>
                  <a:lnTo>
                    <a:pt x="567217" y="168872"/>
                  </a:lnTo>
                  <a:lnTo>
                    <a:pt x="571542" y="167989"/>
                  </a:lnTo>
                  <a:lnTo>
                    <a:pt x="575670" y="166424"/>
                  </a:lnTo>
                  <a:lnTo>
                    <a:pt x="579493" y="164216"/>
                  </a:lnTo>
                  <a:lnTo>
                    <a:pt x="582913" y="161424"/>
                  </a:lnTo>
                  <a:lnTo>
                    <a:pt x="585840" y="158120"/>
                  </a:lnTo>
                  <a:lnTo>
                    <a:pt x="588200" y="154388"/>
                  </a:lnTo>
                  <a:lnTo>
                    <a:pt x="589930" y="150327"/>
                  </a:lnTo>
                  <a:lnTo>
                    <a:pt x="590987" y="146040"/>
                  </a:lnTo>
                  <a:lnTo>
                    <a:pt x="591342" y="141640"/>
                  </a:lnTo>
                  <a:lnTo>
                    <a:pt x="591342" y="27431"/>
                  </a:lnTo>
                  <a:lnTo>
                    <a:pt x="590987" y="23031"/>
                  </a:lnTo>
                  <a:lnTo>
                    <a:pt x="589930" y="18745"/>
                  </a:lnTo>
                  <a:lnTo>
                    <a:pt x="588200" y="14683"/>
                  </a:lnTo>
                  <a:lnTo>
                    <a:pt x="585840" y="10952"/>
                  </a:lnTo>
                  <a:lnTo>
                    <a:pt x="582913" y="7647"/>
                  </a:lnTo>
                  <a:lnTo>
                    <a:pt x="579493" y="4855"/>
                  </a:lnTo>
                  <a:lnTo>
                    <a:pt x="575670" y="2648"/>
                  </a:lnTo>
                  <a:lnTo>
                    <a:pt x="571542" y="1083"/>
                  </a:lnTo>
                  <a:lnTo>
                    <a:pt x="567217" y="200"/>
                  </a:lnTo>
                  <a:lnTo>
                    <a:pt x="56391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628" y="2822981"/>
              <a:ext cx="49990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Hib3: 98%</a:t>
              </a:r>
            </a:p>
          </p:txBody>
        </p:sp>
        <p:sp>
          <p:nvSpPr>
            <p:cNvPr id="71" name="pg71"/>
            <p:cNvSpPr/>
            <p:nvPr/>
          </p:nvSpPr>
          <p:spPr>
            <a:xfrm>
              <a:off x="8356789" y="1738807"/>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2" name="tx72"/>
            <p:cNvSpPr/>
            <p:nvPr/>
          </p:nvSpPr>
          <p:spPr>
            <a:xfrm>
              <a:off x="8379649" y="1784527"/>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98%</a:t>
              </a:r>
            </a:p>
          </p:txBody>
        </p:sp>
        <p:sp>
          <p:nvSpPr>
            <p:cNvPr id="73" name="pg73"/>
            <p:cNvSpPr/>
            <p:nvPr/>
          </p:nvSpPr>
          <p:spPr>
            <a:xfrm>
              <a:off x="8338776" y="2517086"/>
              <a:ext cx="621334" cy="169072"/>
            </a:xfrm>
            <a:custGeom>
              <a:avLst/>
              <a:pathLst>
                <a:path w="621334" h="169072">
                  <a:moveTo>
                    <a:pt x="27431" y="169072"/>
                  </a:moveTo>
                  <a:lnTo>
                    <a:pt x="593902" y="169072"/>
                  </a:lnTo>
                  <a:lnTo>
                    <a:pt x="592798" y="169050"/>
                  </a:lnTo>
                  <a:lnTo>
                    <a:pt x="597209" y="168872"/>
                  </a:lnTo>
                  <a:lnTo>
                    <a:pt x="601534" y="167989"/>
                  </a:lnTo>
                  <a:lnTo>
                    <a:pt x="605662" y="166424"/>
                  </a:lnTo>
                  <a:lnTo>
                    <a:pt x="609485" y="164216"/>
                  </a:lnTo>
                  <a:lnTo>
                    <a:pt x="612905" y="161424"/>
                  </a:lnTo>
                  <a:lnTo>
                    <a:pt x="615833" y="158120"/>
                  </a:lnTo>
                  <a:lnTo>
                    <a:pt x="618192" y="154388"/>
                  </a:lnTo>
                  <a:lnTo>
                    <a:pt x="619923" y="150327"/>
                  </a:lnTo>
                  <a:lnTo>
                    <a:pt x="620979" y="146040"/>
                  </a:lnTo>
                  <a:lnTo>
                    <a:pt x="621334" y="141640"/>
                  </a:lnTo>
                  <a:lnTo>
                    <a:pt x="621334" y="27431"/>
                  </a:lnTo>
                  <a:lnTo>
                    <a:pt x="620979" y="23031"/>
                  </a:lnTo>
                  <a:lnTo>
                    <a:pt x="619923" y="18745"/>
                  </a:lnTo>
                  <a:lnTo>
                    <a:pt x="618192" y="14683"/>
                  </a:lnTo>
                  <a:lnTo>
                    <a:pt x="615833" y="10952"/>
                  </a:lnTo>
                  <a:lnTo>
                    <a:pt x="612905" y="7647"/>
                  </a:lnTo>
                  <a:lnTo>
                    <a:pt x="609485" y="4855"/>
                  </a:lnTo>
                  <a:lnTo>
                    <a:pt x="605662" y="2648"/>
                  </a:lnTo>
                  <a:lnTo>
                    <a:pt x="601534" y="1083"/>
                  </a:lnTo>
                  <a:lnTo>
                    <a:pt x="597209" y="200"/>
                  </a:lnTo>
                  <a:lnTo>
                    <a:pt x="59390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61636" y="2562806"/>
              <a:ext cx="5298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98%</a:t>
              </a:r>
            </a:p>
          </p:txBody>
        </p:sp>
        <p:sp>
          <p:nvSpPr>
            <p:cNvPr id="75" name="pg75"/>
            <p:cNvSpPr/>
            <p:nvPr/>
          </p:nvSpPr>
          <p:spPr>
            <a:xfrm>
              <a:off x="8314635" y="1996511"/>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37495" y="2042231"/>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PcVC: 98%</a:t>
              </a:r>
            </a:p>
          </p:txBody>
        </p:sp>
        <p:sp>
          <p:nvSpPr>
            <p:cNvPr id="77" name="pg77"/>
            <p:cNvSpPr/>
            <p:nvPr/>
          </p:nvSpPr>
          <p:spPr>
            <a:xfrm>
              <a:off x="8284460" y="2258359"/>
              <a:ext cx="675650" cy="169072"/>
            </a:xfrm>
            <a:custGeom>
              <a:avLst/>
              <a:pathLst>
                <a:path w="675650" h="169072">
                  <a:moveTo>
                    <a:pt x="27431" y="169072"/>
                  </a:moveTo>
                  <a:lnTo>
                    <a:pt x="648218" y="169072"/>
                  </a:lnTo>
                  <a:lnTo>
                    <a:pt x="647113" y="169050"/>
                  </a:lnTo>
                  <a:lnTo>
                    <a:pt x="651524" y="168872"/>
                  </a:lnTo>
                  <a:lnTo>
                    <a:pt x="655850" y="167989"/>
                  </a:lnTo>
                  <a:lnTo>
                    <a:pt x="659978" y="166424"/>
                  </a:lnTo>
                  <a:lnTo>
                    <a:pt x="663801" y="164216"/>
                  </a:lnTo>
                  <a:lnTo>
                    <a:pt x="667220" y="161424"/>
                  </a:lnTo>
                  <a:lnTo>
                    <a:pt x="670148" y="158120"/>
                  </a:lnTo>
                  <a:lnTo>
                    <a:pt x="672507" y="154388"/>
                  </a:lnTo>
                  <a:lnTo>
                    <a:pt x="674238" y="150327"/>
                  </a:lnTo>
                  <a:lnTo>
                    <a:pt x="675294" y="146040"/>
                  </a:lnTo>
                  <a:lnTo>
                    <a:pt x="675650" y="141640"/>
                  </a:lnTo>
                  <a:lnTo>
                    <a:pt x="675650" y="27431"/>
                  </a:lnTo>
                  <a:lnTo>
                    <a:pt x="675294" y="23031"/>
                  </a:lnTo>
                  <a:lnTo>
                    <a:pt x="674238" y="18745"/>
                  </a:lnTo>
                  <a:lnTo>
                    <a:pt x="672507" y="14683"/>
                  </a:lnTo>
                  <a:lnTo>
                    <a:pt x="670148" y="10952"/>
                  </a:lnTo>
                  <a:lnTo>
                    <a:pt x="667220" y="7647"/>
                  </a:lnTo>
                  <a:lnTo>
                    <a:pt x="663801" y="4855"/>
                  </a:lnTo>
                  <a:lnTo>
                    <a:pt x="659978" y="2648"/>
                  </a:lnTo>
                  <a:lnTo>
                    <a:pt x="655850" y="1083"/>
                  </a:lnTo>
                  <a:lnTo>
                    <a:pt x="651524" y="200"/>
                  </a:lnTo>
                  <a:lnTo>
                    <a:pt x="6482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320" y="2304079"/>
              <a:ext cx="5842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RotaC: 98%</a:t>
              </a:r>
            </a:p>
          </p:txBody>
        </p:sp>
        <p:sp>
          <p:nvSpPr>
            <p:cNvPr id="79" name="pg79"/>
            <p:cNvSpPr/>
            <p:nvPr/>
          </p:nvSpPr>
          <p:spPr>
            <a:xfrm>
              <a:off x="8106336" y="3317096"/>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129196" y="3362816"/>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47%</a:t>
              </a:r>
            </a:p>
          </p:txBody>
        </p:sp>
        <p:sp>
          <p:nvSpPr>
            <p:cNvPr id="81" name="pl81"/>
            <p:cNvSpPr/>
            <p:nvPr/>
          </p:nvSpPr>
          <p:spPr>
            <a:xfrm>
              <a:off x="757350" y="5628132"/>
              <a:ext cx="8317060" cy="0"/>
            </a:xfrm>
            <a:custGeom>
              <a:avLst/>
              <a:pathLst>
                <a:path w="8317060" h="0">
                  <a:moveTo>
                    <a:pt x="0" y="0"/>
                  </a:moveTo>
                  <a:lnTo>
                    <a:pt x="8317060" y="0"/>
                  </a:lnTo>
                  <a:lnTo>
                    <a:pt x="8317060" y="0"/>
                  </a:lnTo>
                </a:path>
              </a:pathLst>
            </a:custGeom>
            <a:ln w="13550" cap="flat">
              <a:solidFill>
                <a:srgbClr val="BEBEBE">
                  <a:alpha val="100000"/>
                </a:srgbClr>
              </a:solidFill>
              <a:prstDash val="dash"/>
              <a:round/>
            </a:ln>
          </p:spPr>
          <p:txBody>
            <a:bodyPr/>
            <a:lstStyle/>
            <a:p/>
          </p:txBody>
        </p:sp>
        <p:sp>
          <p:nvSpPr>
            <p:cNvPr id="82" name="pt82"/>
            <p:cNvSpPr/>
            <p:nvPr/>
          </p:nvSpPr>
          <p:spPr>
            <a:xfrm>
              <a:off x="7100424" y="3366488"/>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3" name="rc83"/>
            <p:cNvSpPr/>
            <p:nvPr/>
          </p:nvSpPr>
          <p:spPr>
            <a:xfrm>
              <a:off x="757350" y="646121"/>
              <a:ext cx="8317060" cy="5219249"/>
            </a:xfrm>
            <a:prstGeom prst="rect">
              <a:avLst/>
            </a:prstGeom>
            <a:noFill/>
            <a:ln w="13550" cap="rnd">
              <a:solidFill>
                <a:srgbClr val="BEBEBE">
                  <a:alpha val="100000"/>
                </a:srgbClr>
              </a:solidFill>
              <a:prstDash val="solid"/>
              <a:round/>
            </a:ln>
          </p:spPr>
          <p:txBody>
            <a:bodyPr/>
            <a:lstStyle/>
            <a:p/>
          </p:txBody>
        </p:sp>
        <p:sp>
          <p:nvSpPr>
            <p:cNvPr id="84" name="tx84"/>
            <p:cNvSpPr/>
            <p:nvPr/>
          </p:nvSpPr>
          <p:spPr>
            <a:xfrm>
              <a:off x="632541" y="55881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 name="tx85"/>
            <p:cNvSpPr/>
            <p:nvPr/>
          </p:nvSpPr>
          <p:spPr>
            <a:xfrm>
              <a:off x="570361" y="51136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86" name="tx86"/>
            <p:cNvSpPr/>
            <p:nvPr/>
          </p:nvSpPr>
          <p:spPr>
            <a:xfrm>
              <a:off x="570361" y="46391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7" name="tx87"/>
            <p:cNvSpPr/>
            <p:nvPr/>
          </p:nvSpPr>
          <p:spPr>
            <a:xfrm>
              <a:off x="570361" y="41646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88" name="tx88"/>
            <p:cNvSpPr/>
            <p:nvPr/>
          </p:nvSpPr>
          <p:spPr>
            <a:xfrm>
              <a:off x="570361" y="36902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9" name="tx89"/>
            <p:cNvSpPr/>
            <p:nvPr/>
          </p:nvSpPr>
          <p:spPr>
            <a:xfrm>
              <a:off x="570361" y="32157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0" name="tx90"/>
            <p:cNvSpPr/>
            <p:nvPr/>
          </p:nvSpPr>
          <p:spPr>
            <a:xfrm>
              <a:off x="570361" y="27412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1" name="tx91"/>
            <p:cNvSpPr/>
            <p:nvPr/>
          </p:nvSpPr>
          <p:spPr>
            <a:xfrm>
              <a:off x="570361" y="22667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92" name="tx92"/>
            <p:cNvSpPr/>
            <p:nvPr/>
          </p:nvSpPr>
          <p:spPr>
            <a:xfrm>
              <a:off x="570361" y="179230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3" name="tx93"/>
            <p:cNvSpPr/>
            <p:nvPr/>
          </p:nvSpPr>
          <p:spPr>
            <a:xfrm>
              <a:off x="570361" y="13178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94" name="tx94"/>
            <p:cNvSpPr/>
            <p:nvPr/>
          </p:nvSpPr>
          <p:spPr>
            <a:xfrm>
              <a:off x="508182" y="8433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5" name="tx95"/>
            <p:cNvSpPr/>
            <p:nvPr/>
          </p:nvSpPr>
          <p:spPr>
            <a:xfrm rot="-5400000">
              <a:off x="97995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6" name="tx96"/>
            <p:cNvSpPr/>
            <p:nvPr/>
          </p:nvSpPr>
          <p:spPr>
            <a:xfrm rot="-5400000">
              <a:off x="228356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7" name="tx97"/>
            <p:cNvSpPr/>
            <p:nvPr/>
          </p:nvSpPr>
          <p:spPr>
            <a:xfrm rot="-5400000">
              <a:off x="3587179"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8" name="tx98"/>
            <p:cNvSpPr/>
            <p:nvPr/>
          </p:nvSpPr>
          <p:spPr>
            <a:xfrm rot="-5400000">
              <a:off x="489079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9" name="tx99"/>
            <p:cNvSpPr/>
            <p:nvPr/>
          </p:nvSpPr>
          <p:spPr>
            <a:xfrm rot="-5400000">
              <a:off x="593368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6194408"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1" name="tx101"/>
            <p:cNvSpPr/>
            <p:nvPr/>
          </p:nvSpPr>
          <p:spPr>
            <a:xfrm rot="-5400000">
              <a:off x="6455131"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2" name="tx102"/>
            <p:cNvSpPr/>
            <p:nvPr/>
          </p:nvSpPr>
          <p:spPr>
            <a:xfrm rot="-5400000">
              <a:off x="671585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3" name="tx103"/>
            <p:cNvSpPr/>
            <p:nvPr/>
          </p:nvSpPr>
          <p:spPr>
            <a:xfrm rot="-5400000">
              <a:off x="6976577"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4" name="tx104"/>
            <p:cNvSpPr/>
            <p:nvPr/>
          </p:nvSpPr>
          <p:spPr>
            <a:xfrm rot="-5400000">
              <a:off x="723730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5" name="tx105"/>
            <p:cNvSpPr/>
            <p:nvPr/>
          </p:nvSpPr>
          <p:spPr>
            <a:xfrm rot="-5400000">
              <a:off x="7498023"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6" name="tx106"/>
            <p:cNvSpPr/>
            <p:nvPr/>
          </p:nvSpPr>
          <p:spPr>
            <a:xfrm rot="-5400000">
              <a:off x="-37121" y="320572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07" name="tx107"/>
            <p:cNvSpPr/>
            <p:nvPr/>
          </p:nvSpPr>
          <p:spPr>
            <a:xfrm>
              <a:off x="3294740" y="435349"/>
              <a:ext cx="324227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Vaccine coverage (%), Saudi Arabia, 2000-2025</a:t>
              </a:r>
            </a:p>
          </p:txBody>
        </p:sp>
        <p:sp>
          <p:nvSpPr>
            <p:cNvPr id="108" name="tx108"/>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4878" y="6593460"/>
              <a:ext cx="50395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10 vaccines (complete series).
In 2025, DTP3, HepB3, Hib3, IPV1, IPVC, and RotaC had the lowest coverage of all vaccines (98%), followed by MCV1, MCV2, and Rubella (99%).
Coverage of 8 vaccines increased (DTP3, HEPB3, HIB3, IPV1, MCV1, MCV2, ROTAC and RUBELLA) compared to respective coverage in 2019.
Coverage of 9 vaccines increased (DTP3, HEPB3, HIB3, IPV1, IPVC, MCV1, MCV2, ROTAC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8" y="5056666"/>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5" name="pl5"/>
            <p:cNvSpPr/>
            <p:nvPr/>
          </p:nvSpPr>
          <p:spPr>
            <a:xfrm>
              <a:off x="1130608" y="4677653"/>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6" name="pl6"/>
            <p:cNvSpPr/>
            <p:nvPr/>
          </p:nvSpPr>
          <p:spPr>
            <a:xfrm>
              <a:off x="1130608" y="4298639"/>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7" name="pl7"/>
            <p:cNvSpPr/>
            <p:nvPr/>
          </p:nvSpPr>
          <p:spPr>
            <a:xfrm>
              <a:off x="1130608" y="3919626"/>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8" name="pl8"/>
            <p:cNvSpPr/>
            <p:nvPr/>
          </p:nvSpPr>
          <p:spPr>
            <a:xfrm>
              <a:off x="1130608" y="3540613"/>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9" name="pl9"/>
            <p:cNvSpPr/>
            <p:nvPr/>
          </p:nvSpPr>
          <p:spPr>
            <a:xfrm>
              <a:off x="1130608" y="3161599"/>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0" name="pl10"/>
            <p:cNvSpPr/>
            <p:nvPr/>
          </p:nvSpPr>
          <p:spPr>
            <a:xfrm>
              <a:off x="1130608" y="2782586"/>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1" name="pl11"/>
            <p:cNvSpPr/>
            <p:nvPr/>
          </p:nvSpPr>
          <p:spPr>
            <a:xfrm>
              <a:off x="1130608" y="2403573"/>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2" name="pl12"/>
            <p:cNvSpPr/>
            <p:nvPr/>
          </p:nvSpPr>
          <p:spPr>
            <a:xfrm>
              <a:off x="1130608" y="2024559"/>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3" name="pl13"/>
            <p:cNvSpPr/>
            <p:nvPr/>
          </p:nvSpPr>
          <p:spPr>
            <a:xfrm>
              <a:off x="1130608" y="1645546"/>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4" name="pl14"/>
            <p:cNvSpPr/>
            <p:nvPr/>
          </p:nvSpPr>
          <p:spPr>
            <a:xfrm>
              <a:off x="1130608" y="1266533"/>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5" name="pl15"/>
            <p:cNvSpPr/>
            <p:nvPr/>
          </p:nvSpPr>
          <p:spPr>
            <a:xfrm>
              <a:off x="1130608" y="887519"/>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6" name="pl16"/>
            <p:cNvSpPr/>
            <p:nvPr/>
          </p:nvSpPr>
          <p:spPr>
            <a:xfrm>
              <a:off x="1491690"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100"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9"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9"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9"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246942" y="887519"/>
              <a:ext cx="3321953" cy="0"/>
            </a:xfrm>
            <a:custGeom>
              <a:avLst/>
              <a:pathLst>
                <a:path w="3321953" h="0">
                  <a:moveTo>
                    <a:pt x="0" y="0"/>
                  </a:moveTo>
                  <a:lnTo>
                    <a:pt x="3033088" y="0"/>
                  </a:lnTo>
                  <a:lnTo>
                    <a:pt x="3105304" y="0"/>
                  </a:lnTo>
                  <a:lnTo>
                    <a:pt x="3177521" y="0"/>
                  </a:lnTo>
                  <a:lnTo>
                    <a:pt x="3249737" y="0"/>
                  </a:lnTo>
                  <a:lnTo>
                    <a:pt x="3249737" y="0"/>
                  </a:lnTo>
                  <a:lnTo>
                    <a:pt x="3321953"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533"/>
              <a:ext cx="144432" cy="0"/>
            </a:xfrm>
            <a:custGeom>
              <a:avLst/>
              <a:pathLst>
                <a:path w="144432" h="0">
                  <a:moveTo>
                    <a:pt x="0" y="0"/>
                  </a:moveTo>
                  <a:lnTo>
                    <a:pt x="72216"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352247" y="1645546"/>
              <a:ext cx="216649" cy="0"/>
            </a:xfrm>
            <a:custGeom>
              <a:avLst/>
              <a:pathLst>
                <a:path w="216649" h="0">
                  <a:moveTo>
                    <a:pt x="0" y="0"/>
                  </a:moveTo>
                  <a:lnTo>
                    <a:pt x="72216"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352247" y="2024559"/>
              <a:ext cx="216649" cy="0"/>
            </a:xfrm>
            <a:custGeom>
              <a:avLst/>
              <a:pathLst>
                <a:path w="216649" h="0">
                  <a:moveTo>
                    <a:pt x="0" y="0"/>
                  </a:moveTo>
                  <a:lnTo>
                    <a:pt x="72216"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403573"/>
              <a:ext cx="216649" cy="0"/>
            </a:xfrm>
            <a:custGeom>
              <a:avLst/>
              <a:pathLst>
                <a:path w="216649" h="0">
                  <a:moveTo>
                    <a:pt x="0" y="0"/>
                  </a:moveTo>
                  <a:lnTo>
                    <a:pt x="0"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352247" y="2782586"/>
              <a:ext cx="216649" cy="0"/>
            </a:xfrm>
            <a:custGeom>
              <a:avLst/>
              <a:pathLst>
                <a:path w="216649" h="0">
                  <a:moveTo>
                    <a:pt x="0" y="0"/>
                  </a:moveTo>
                  <a:lnTo>
                    <a:pt x="72216"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352247" y="3161599"/>
              <a:ext cx="216649" cy="0"/>
            </a:xfrm>
            <a:custGeom>
              <a:avLst/>
              <a:pathLst>
                <a:path w="216649" h="0">
                  <a:moveTo>
                    <a:pt x="0" y="0"/>
                  </a:moveTo>
                  <a:lnTo>
                    <a:pt x="144432"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352247" y="3540613"/>
              <a:ext cx="288865" cy="0"/>
            </a:xfrm>
            <a:custGeom>
              <a:avLst/>
              <a:pathLst>
                <a:path w="288865" h="0">
                  <a:moveTo>
                    <a:pt x="0" y="0"/>
                  </a:moveTo>
                  <a:lnTo>
                    <a:pt x="72216" y="0"/>
                  </a:ln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3919626"/>
              <a:ext cx="216649" cy="0"/>
            </a:xfrm>
            <a:custGeom>
              <a:avLst/>
              <a:pathLst>
                <a:path w="216649" h="0">
                  <a:moveTo>
                    <a:pt x="0" y="0"/>
                  </a:moveTo>
                  <a:lnTo>
                    <a:pt x="0" y="0"/>
                  </a:lnTo>
                  <a:lnTo>
                    <a:pt x="0" y="0"/>
                  </a:lnTo>
                  <a:lnTo>
                    <a:pt x="0"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8352247" y="4298639"/>
              <a:ext cx="216649" cy="0"/>
            </a:xfrm>
            <a:custGeom>
              <a:avLst/>
              <a:pathLst>
                <a:path w="216649" h="0">
                  <a:moveTo>
                    <a:pt x="0" y="0"/>
                  </a:moveTo>
                  <a:lnTo>
                    <a:pt x="72216" y="0"/>
                  </a:ln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1" name="pl31"/>
            <p:cNvSpPr/>
            <p:nvPr/>
          </p:nvSpPr>
          <p:spPr>
            <a:xfrm>
              <a:off x="8352247" y="4677653"/>
              <a:ext cx="288865" cy="0"/>
            </a:xfrm>
            <a:custGeom>
              <a:avLst/>
              <a:pathLst>
                <a:path w="288865" h="0">
                  <a:moveTo>
                    <a:pt x="0" y="0"/>
                  </a:moveTo>
                  <a:lnTo>
                    <a:pt x="72216" y="0"/>
                  </a:ln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2" name="pl32"/>
            <p:cNvSpPr/>
            <p:nvPr/>
          </p:nvSpPr>
          <p:spPr>
            <a:xfrm>
              <a:off x="8352247" y="5056666"/>
              <a:ext cx="216649" cy="0"/>
            </a:xfrm>
            <a:custGeom>
              <a:avLst/>
              <a:pathLst>
                <a:path w="216649" h="0">
                  <a:moveTo>
                    <a:pt x="0" y="0"/>
                  </a:moveTo>
                  <a:lnTo>
                    <a:pt x="72216" y="0"/>
                  </a:lnTo>
                  <a:lnTo>
                    <a:pt x="144432"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3" name="pt33"/>
            <p:cNvSpPr/>
            <p:nvPr/>
          </p:nvSpPr>
          <p:spPr>
            <a:xfrm>
              <a:off x="5242442" y="8830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7" y="8830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8830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0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8830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8830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8830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2620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620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0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0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2620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620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620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6410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7" y="16410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6410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6410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16410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16410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16410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0200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7" y="20200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0200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0200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0200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0200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0200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3990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3990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3990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3990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3990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3990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3990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778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7" y="2778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778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778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2778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2778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27780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1570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7" y="31570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1570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1570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31570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1570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1570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7" y="35361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35361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35361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35361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35361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5361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35361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3915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3915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3915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3915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3915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3915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3915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4294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7" y="4294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294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4294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92179" y="4294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4294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4294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7" y="4673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19963" y="4673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4673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4673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92179" y="4673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4673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636612" y="4673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347747" y="5052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19963" y="5052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92179" y="5052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92179" y="5052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492179" y="5052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492179" y="5052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564396" y="50521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184174" y="8247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8247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433912" y="8247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120376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120376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120376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158277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158277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158277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196179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196179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196179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361695" y="234080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433912" y="234080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234080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27198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433912" y="27198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06128" y="27198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3098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3098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3098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34778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34778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34778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361695" y="3856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361695" y="3856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578344" y="3856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361695" y="423587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361695" y="423587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06128" y="423587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461488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461488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78344" y="461488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289479" y="49938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433912" y="49938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506128" y="49938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599988" y="4980176"/>
              <a:ext cx="46798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RotaC</a:t>
              </a:r>
            </a:p>
          </p:txBody>
        </p:sp>
        <p:sp>
          <p:nvSpPr>
            <p:cNvPr id="154" name="tx154"/>
            <p:cNvSpPr/>
            <p:nvPr/>
          </p:nvSpPr>
          <p:spPr>
            <a:xfrm>
              <a:off x="508182" y="4601163"/>
              <a:ext cx="55979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Rubella</a:t>
              </a:r>
            </a:p>
          </p:txBody>
        </p:sp>
        <p:sp>
          <p:nvSpPr>
            <p:cNvPr id="155" name="tx155"/>
            <p:cNvSpPr/>
            <p:nvPr/>
          </p:nvSpPr>
          <p:spPr>
            <a:xfrm>
              <a:off x="609132" y="4222150"/>
              <a:ext cx="45884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PCVC</a:t>
              </a:r>
            </a:p>
          </p:txBody>
        </p:sp>
        <p:sp>
          <p:nvSpPr>
            <p:cNvPr id="156" name="tx156"/>
            <p:cNvSpPr/>
            <p:nvPr/>
          </p:nvSpPr>
          <p:spPr>
            <a:xfrm>
              <a:off x="609223" y="3843136"/>
              <a:ext cx="458754"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MCV2</a:t>
              </a:r>
            </a:p>
          </p:txBody>
        </p:sp>
        <p:sp>
          <p:nvSpPr>
            <p:cNvPr id="157" name="tx157"/>
            <p:cNvSpPr/>
            <p:nvPr/>
          </p:nvSpPr>
          <p:spPr>
            <a:xfrm>
              <a:off x="609223" y="3464123"/>
              <a:ext cx="458754"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MCV1</a:t>
              </a:r>
            </a:p>
          </p:txBody>
        </p:sp>
        <p:sp>
          <p:nvSpPr>
            <p:cNvPr id="158" name="tx158"/>
            <p:cNvSpPr/>
            <p:nvPr/>
          </p:nvSpPr>
          <p:spPr>
            <a:xfrm>
              <a:off x="709899" y="3085110"/>
              <a:ext cx="35807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IPV1</a:t>
              </a:r>
            </a:p>
          </p:txBody>
        </p:sp>
        <p:sp>
          <p:nvSpPr>
            <p:cNvPr id="159" name="tx159"/>
            <p:cNvSpPr/>
            <p:nvPr/>
          </p:nvSpPr>
          <p:spPr>
            <a:xfrm>
              <a:off x="728461" y="2706096"/>
              <a:ext cx="33951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Hib3</a:t>
              </a:r>
            </a:p>
          </p:txBody>
        </p:sp>
        <p:sp>
          <p:nvSpPr>
            <p:cNvPr id="160" name="tx160"/>
            <p:cNvSpPr/>
            <p:nvPr/>
          </p:nvSpPr>
          <p:spPr>
            <a:xfrm>
              <a:off x="544758" y="2327083"/>
              <a:ext cx="52321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HepBB</a:t>
              </a:r>
            </a:p>
          </p:txBody>
        </p:sp>
        <p:sp>
          <p:nvSpPr>
            <p:cNvPr id="161" name="tx161"/>
            <p:cNvSpPr/>
            <p:nvPr/>
          </p:nvSpPr>
          <p:spPr>
            <a:xfrm>
              <a:off x="563138" y="1948070"/>
              <a:ext cx="504840"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HepB3</a:t>
              </a:r>
            </a:p>
          </p:txBody>
        </p:sp>
        <p:sp>
          <p:nvSpPr>
            <p:cNvPr id="162" name="tx162"/>
            <p:cNvSpPr/>
            <p:nvPr/>
          </p:nvSpPr>
          <p:spPr>
            <a:xfrm>
              <a:off x="645891" y="1569056"/>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DTP3</a:t>
              </a:r>
            </a:p>
          </p:txBody>
        </p:sp>
        <p:sp>
          <p:nvSpPr>
            <p:cNvPr id="163" name="tx163"/>
            <p:cNvSpPr/>
            <p:nvPr/>
          </p:nvSpPr>
          <p:spPr>
            <a:xfrm>
              <a:off x="645891" y="1190043"/>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DTP1</a:t>
              </a:r>
            </a:p>
          </p:txBody>
        </p:sp>
        <p:sp>
          <p:nvSpPr>
            <p:cNvPr id="164" name="tx164"/>
            <p:cNvSpPr/>
            <p:nvPr/>
          </p:nvSpPr>
          <p:spPr>
            <a:xfrm>
              <a:off x="710082" y="811030"/>
              <a:ext cx="35789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70AD47">
                      <a:alpha val="100000"/>
                    </a:srgbClr>
                  </a:solidFill>
                  <a:latin typeface="Arial"/>
                  <a:cs typeface="Arial"/>
                </a:rPr>
                <a:t>BCG</a:t>
              </a:r>
            </a:p>
          </p:txBody>
        </p:sp>
        <p:sp>
          <p:nvSpPr>
            <p:cNvPr id="165" name="tx165"/>
            <p:cNvSpPr/>
            <p:nvPr/>
          </p:nvSpPr>
          <p:spPr>
            <a:xfrm>
              <a:off x="1445787" y="5346704"/>
              <a:ext cx="9180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0</a:t>
              </a:r>
            </a:p>
          </p:txBody>
        </p:sp>
        <p:sp>
          <p:nvSpPr>
            <p:cNvPr id="166" name="tx166"/>
            <p:cNvSpPr/>
            <p:nvPr/>
          </p:nvSpPr>
          <p:spPr>
            <a:xfrm>
              <a:off x="3205294"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25</a:t>
              </a:r>
            </a:p>
          </p:txBody>
        </p:sp>
        <p:sp>
          <p:nvSpPr>
            <p:cNvPr id="167" name="tx167"/>
            <p:cNvSpPr/>
            <p:nvPr/>
          </p:nvSpPr>
          <p:spPr>
            <a:xfrm>
              <a:off x="5010703"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50</a:t>
              </a:r>
            </a:p>
          </p:txBody>
        </p:sp>
        <p:sp>
          <p:nvSpPr>
            <p:cNvPr id="168" name="tx168"/>
            <p:cNvSpPr/>
            <p:nvPr/>
          </p:nvSpPr>
          <p:spPr>
            <a:xfrm>
              <a:off x="6816113"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75</a:t>
              </a:r>
            </a:p>
          </p:txBody>
        </p:sp>
        <p:sp>
          <p:nvSpPr>
            <p:cNvPr id="169" name="tx169"/>
            <p:cNvSpPr/>
            <p:nvPr/>
          </p:nvSpPr>
          <p:spPr>
            <a:xfrm>
              <a:off x="8575620" y="5346704"/>
              <a:ext cx="27541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100</a:t>
              </a:r>
            </a:p>
          </p:txBody>
        </p:sp>
        <p:sp>
          <p:nvSpPr>
            <p:cNvPr id="170" name="tx170"/>
            <p:cNvSpPr/>
            <p:nvPr/>
          </p:nvSpPr>
          <p:spPr>
            <a:xfrm>
              <a:off x="4671461" y="553447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71" name="pt171"/>
            <p:cNvSpPr/>
            <p:nvPr/>
          </p:nvSpPr>
          <p:spPr>
            <a:xfrm>
              <a:off x="4130273" y="591968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130" y="591968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1987" y="591968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358"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2019</a:t>
              </a:r>
            </a:p>
          </p:txBody>
        </p:sp>
        <p:sp>
          <p:nvSpPr>
            <p:cNvPr id="175" name="tx175"/>
            <p:cNvSpPr/>
            <p:nvPr/>
          </p:nvSpPr>
          <p:spPr>
            <a:xfrm>
              <a:off x="5098215"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2024</a:t>
              </a:r>
            </a:p>
          </p:txBody>
        </p:sp>
        <p:sp>
          <p:nvSpPr>
            <p:cNvPr id="176" name="tx176"/>
            <p:cNvSpPr/>
            <p:nvPr/>
          </p:nvSpPr>
          <p:spPr>
            <a:xfrm>
              <a:off x="5824072"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2025</a:t>
              </a:r>
            </a:p>
          </p:txBody>
        </p:sp>
        <p:sp>
          <p:nvSpPr>
            <p:cNvPr id="177" name="tx177"/>
            <p:cNvSpPr/>
            <p:nvPr/>
          </p:nvSpPr>
          <p:spPr>
            <a:xfrm>
              <a:off x="1130608" y="435349"/>
              <a:ext cx="35637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Saudi Arabia, 2019-2025</a:t>
              </a:r>
            </a:p>
          </p:txBody>
        </p:sp>
        <p:sp>
          <p:nvSpPr>
            <p:cNvPr id="178" name="tx178"/>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662"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2773" y="6472760"/>
              <a:ext cx="3131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Coverage is shown for vaccines with data all years 2019-2025.</a:t>
              </a:r>
            </a:p>
          </p:txBody>
        </p:sp>
        <p:sp>
          <p:nvSpPr>
            <p:cNvPr id="181" name="tx181"/>
            <p:cNvSpPr/>
            <p:nvPr/>
          </p:nvSpPr>
          <p:spPr>
            <a:xfrm>
              <a:off x="3421773" y="6593460"/>
              <a:ext cx="5652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(97%) and 2024 (97%). DTP1 coverage increased in 2025 (98%) compared to 2024, and was higher than in 2019. In 2019-2025, DTP1 coverage was at it's lowest level in 2020 (96%).
In 2024, 0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27849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5" name="pl5"/>
            <p:cNvSpPr/>
            <p:nvPr/>
          </p:nvSpPr>
          <p:spPr>
            <a:xfrm>
              <a:off x="757350" y="4731692"/>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184886"/>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7" name="pl7"/>
            <p:cNvSpPr/>
            <p:nvPr/>
          </p:nvSpPr>
          <p:spPr>
            <a:xfrm>
              <a:off x="757350" y="3638080"/>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8" name="pl8"/>
            <p:cNvSpPr/>
            <p:nvPr/>
          </p:nvSpPr>
          <p:spPr>
            <a:xfrm>
              <a:off x="757350" y="3091274"/>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9" name="pl9"/>
            <p:cNvSpPr/>
            <p:nvPr/>
          </p:nvSpPr>
          <p:spPr>
            <a:xfrm>
              <a:off x="757350" y="254446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997663"/>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500509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4458289"/>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911483"/>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3364677"/>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2817871"/>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227106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7" name="pl17"/>
            <p:cNvSpPr/>
            <p:nvPr/>
          </p:nvSpPr>
          <p:spPr>
            <a:xfrm>
              <a:off x="2647591"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784"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77"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69"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591" y="3200635"/>
              <a:ext cx="4536578" cy="437444"/>
            </a:xfrm>
            <a:custGeom>
              <a:avLst/>
              <a:pathLst>
                <a:path w="4536578" h="437444">
                  <a:moveTo>
                    <a:pt x="0" y="0"/>
                  </a:moveTo>
                  <a:lnTo>
                    <a:pt x="3024385" y="437444"/>
                  </a:lnTo>
                  <a:lnTo>
                    <a:pt x="4536578" y="109361"/>
                  </a:lnTo>
                </a:path>
              </a:pathLst>
            </a:custGeom>
            <a:ln w="29811" cap="flat">
              <a:solidFill>
                <a:srgbClr val="FF0000">
                  <a:alpha val="100000"/>
                </a:srgbClr>
              </a:solidFill>
              <a:prstDash val="solid"/>
              <a:round/>
            </a:ln>
          </p:spPr>
          <p:txBody>
            <a:bodyPr/>
            <a:lstStyle/>
            <a:p/>
          </p:txBody>
        </p:sp>
        <p:sp>
          <p:nvSpPr>
            <p:cNvPr id="22" name="pt22"/>
            <p:cNvSpPr/>
            <p:nvPr/>
          </p:nvSpPr>
          <p:spPr>
            <a:xfrm>
              <a:off x="2622765" y="31758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5647151" y="361325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7159343" y="3285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4134958" y="36952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tx26"/>
            <p:cNvSpPr/>
            <p:nvPr/>
          </p:nvSpPr>
          <p:spPr>
            <a:xfrm>
              <a:off x="4159784" y="379115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27" name="tx27"/>
            <p:cNvSpPr/>
            <p:nvPr/>
          </p:nvSpPr>
          <p:spPr>
            <a:xfrm>
              <a:off x="2647591" y="303011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66</a:t>
              </a:r>
            </a:p>
          </p:txBody>
        </p:sp>
        <p:sp>
          <p:nvSpPr>
            <p:cNvPr id="28" name="tx28"/>
            <p:cNvSpPr/>
            <p:nvPr/>
          </p:nvSpPr>
          <p:spPr>
            <a:xfrm>
              <a:off x="5671977" y="346756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50</a:t>
              </a:r>
            </a:p>
          </p:txBody>
        </p:sp>
        <p:sp>
          <p:nvSpPr>
            <p:cNvPr id="29" name="tx29"/>
            <p:cNvSpPr/>
            <p:nvPr/>
          </p:nvSpPr>
          <p:spPr>
            <a:xfrm>
              <a:off x="7184169" y="313947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62</a:t>
              </a:r>
            </a:p>
          </p:txBody>
        </p:sp>
        <p:sp>
          <p:nvSpPr>
            <p:cNvPr id="30" name="pl30"/>
            <p:cNvSpPr/>
            <p:nvPr/>
          </p:nvSpPr>
          <p:spPr>
            <a:xfrm>
              <a:off x="757350" y="5005095"/>
              <a:ext cx="8317060" cy="0"/>
            </a:xfrm>
            <a:custGeom>
              <a:avLst/>
              <a:pathLst>
                <a:path w="8317060" h="0">
                  <a:moveTo>
                    <a:pt x="0" y="0"/>
                  </a:moveTo>
                  <a:lnTo>
                    <a:pt x="8317060" y="0"/>
                  </a:lnTo>
                  <a:lnTo>
                    <a:pt x="8317060" y="0"/>
                  </a:lnTo>
                </a:path>
              </a:pathLst>
            </a:custGeom>
            <a:ln w="13550" cap="flat">
              <a:solidFill>
                <a:srgbClr val="A9A9A9">
                  <a:alpha val="100000"/>
                </a:srgbClr>
              </a:solidFill>
              <a:prstDash val="dash"/>
              <a:round/>
            </a:ln>
          </p:spPr>
          <p:txBody>
            <a:bodyPr/>
            <a:lstStyle/>
            <a:p/>
          </p:txBody>
        </p:sp>
        <p:sp>
          <p:nvSpPr>
            <p:cNvPr id="31" name="rc31"/>
            <p:cNvSpPr/>
            <p:nvPr/>
          </p:nvSpPr>
          <p:spPr>
            <a:xfrm>
              <a:off x="757350" y="1833621"/>
              <a:ext cx="8317060" cy="3608918"/>
            </a:xfrm>
            <a:prstGeom prst="rect">
              <a:avLst/>
            </a:prstGeom>
            <a:noFill/>
            <a:ln w="13550" cap="rnd">
              <a:solidFill>
                <a:srgbClr val="BEBEBE">
                  <a:alpha val="100000"/>
                </a:srgbClr>
              </a:solidFill>
              <a:prstDash val="solid"/>
              <a:round/>
            </a:ln>
          </p:spPr>
          <p:txBody>
            <a:bodyPr/>
            <a:lstStyle/>
            <a:p/>
          </p:txBody>
        </p:sp>
        <p:sp>
          <p:nvSpPr>
            <p:cNvPr id="32" name="tx32"/>
            <p:cNvSpPr/>
            <p:nvPr/>
          </p:nvSpPr>
          <p:spPr>
            <a:xfrm>
              <a:off x="4648007"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33" name="tx33"/>
            <p:cNvSpPr/>
            <p:nvPr/>
          </p:nvSpPr>
          <p:spPr>
            <a:xfrm rot="-5400000">
              <a:off x="2520489"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4" name="tx34"/>
            <p:cNvSpPr/>
            <p:nvPr/>
          </p:nvSpPr>
          <p:spPr>
            <a:xfrm rot="-5400000">
              <a:off x="4032682"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35" name="tx35"/>
            <p:cNvSpPr/>
            <p:nvPr/>
          </p:nvSpPr>
          <p:spPr>
            <a:xfrm rot="-5400000">
              <a:off x="5544875"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 name="tx36"/>
            <p:cNvSpPr/>
            <p:nvPr/>
          </p:nvSpPr>
          <p:spPr>
            <a:xfrm rot="-5400000">
              <a:off x="7057068"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7" name="tx37"/>
            <p:cNvSpPr/>
            <p:nvPr/>
          </p:nvSpPr>
          <p:spPr>
            <a:xfrm>
              <a:off x="632541" y="496509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 name="tx38"/>
            <p:cNvSpPr/>
            <p:nvPr/>
          </p:nvSpPr>
          <p:spPr>
            <a:xfrm>
              <a:off x="570361" y="44182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9" name="tx39"/>
            <p:cNvSpPr/>
            <p:nvPr/>
          </p:nvSpPr>
          <p:spPr>
            <a:xfrm>
              <a:off x="570361" y="38714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0" name="tx40"/>
            <p:cNvSpPr/>
            <p:nvPr/>
          </p:nvSpPr>
          <p:spPr>
            <a:xfrm>
              <a:off x="570361" y="33246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1" name="tx41"/>
            <p:cNvSpPr/>
            <p:nvPr/>
          </p:nvSpPr>
          <p:spPr>
            <a:xfrm>
              <a:off x="570361" y="27778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2" name="tx42"/>
            <p:cNvSpPr/>
            <p:nvPr/>
          </p:nvSpPr>
          <p:spPr>
            <a:xfrm>
              <a:off x="508182" y="22310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3" name="tx43"/>
            <p:cNvSpPr/>
            <p:nvPr/>
          </p:nvSpPr>
          <p:spPr>
            <a:xfrm rot="-5400000">
              <a:off x="-37121" y="358806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4" name="pl44"/>
            <p:cNvSpPr/>
            <p:nvPr/>
          </p:nvSpPr>
          <p:spPr>
            <a:xfrm>
              <a:off x="4220017"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5" name="pl45"/>
            <p:cNvSpPr/>
            <p:nvPr/>
          </p:nvSpPr>
          <p:spPr>
            <a:xfrm>
              <a:off x="497687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6" name="tx46"/>
            <p:cNvSpPr/>
            <p:nvPr/>
          </p:nvSpPr>
          <p:spPr>
            <a:xfrm>
              <a:off x="4487116" y="6187552"/>
              <a:ext cx="39822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HPV1</a:t>
              </a:r>
            </a:p>
          </p:txBody>
        </p:sp>
        <p:sp>
          <p:nvSpPr>
            <p:cNvPr id="47" name="tx47"/>
            <p:cNvSpPr/>
            <p:nvPr/>
          </p:nvSpPr>
          <p:spPr>
            <a:xfrm>
              <a:off x="5243972" y="6187552"/>
              <a:ext cx="3897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HPVc</a:t>
              </a:r>
            </a:p>
          </p:txBody>
        </p:sp>
        <p:sp>
          <p:nvSpPr>
            <p:cNvPr id="48" name="tx48"/>
            <p:cNvSpPr/>
            <p:nvPr/>
          </p:nvSpPr>
          <p:spPr>
            <a:xfrm>
              <a:off x="757350" y="1368037"/>
              <a:ext cx="57546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coverage (%), Saudi Arabia, 2022-2025</a:t>
              </a:r>
            </a:p>
          </p:txBody>
        </p:sp>
        <p:sp>
          <p:nvSpPr>
            <p:cNvPr id="49" name="tx49"/>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0" name="tx50"/>
            <p:cNvSpPr/>
            <p:nvPr/>
          </p:nvSpPr>
          <p:spPr>
            <a:xfrm>
              <a:off x="1139247" y="6611748"/>
              <a:ext cx="79351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first year of HPV programme coverage estimates in Saudi Arabia was 2022.
In 2025, first dose (HPV1) programme coverage among girls was 62%.</a:t>
            </a:r>
          </a:p>
        </p:txBody>
      </p:sp>
      <p:sp>
        <p:nvSpPr>
          <p:cNvPr id="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first dose coverage among girls increased to 62%.</a:t>
            </a:r>
          </a:p>
        </p:txBody>
      </p:sp>
      <p:grpSp xmlns:pic="http://schemas.openxmlformats.org/drawingml/2006/picture">
        <p:nvGrpSpPr>
          <p:cNvPr id="53" name=""/>
          <p:cNvGrpSpPr/>
          <p:nvPr/>
        </p:nvGrpSpPr>
        <p:grpSpPr>
          <a:xfrm>
            <a:off x="292608" y="1005840"/>
            <a:ext cx="8595360" cy="28575"/>
            <a:chOff x="292608" y="1005840"/>
            <a:chExt cx="8595360" cy="28575"/>
          </a:xfrm>
        </p:grpSpPr>
        <p:sp>
          <p:nvSpPr>
            <p:cNvPr id="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81374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21188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610024"/>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300816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25583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1468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51281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91095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3090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70723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10536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4062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439174"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479"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784"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89"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133"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94"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55"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916"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77"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38"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99"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174" y="2165554"/>
              <a:ext cx="6481525" cy="90279"/>
            </a:xfrm>
            <a:custGeom>
              <a:avLst/>
              <a:pathLst>
                <a:path w="6481525" h="90279">
                  <a:moveTo>
                    <a:pt x="0" y="90279"/>
                  </a:moveTo>
                  <a:lnTo>
                    <a:pt x="259261" y="30093"/>
                  </a:lnTo>
                  <a:lnTo>
                    <a:pt x="518522" y="90279"/>
                  </a:lnTo>
                  <a:lnTo>
                    <a:pt x="777783" y="90279"/>
                  </a:lnTo>
                  <a:lnTo>
                    <a:pt x="1037044" y="60186"/>
                  </a:lnTo>
                  <a:lnTo>
                    <a:pt x="1296305" y="60186"/>
                  </a:lnTo>
                  <a:lnTo>
                    <a:pt x="1555566" y="60186"/>
                  </a:lnTo>
                  <a:lnTo>
                    <a:pt x="1814827" y="60186"/>
                  </a:lnTo>
                  <a:lnTo>
                    <a:pt x="2074088" y="0"/>
                  </a:lnTo>
                  <a:lnTo>
                    <a:pt x="2333349" y="0"/>
                  </a:lnTo>
                  <a:lnTo>
                    <a:pt x="2592610" y="0"/>
                  </a:lnTo>
                  <a:lnTo>
                    <a:pt x="2851871" y="0"/>
                  </a:lnTo>
                  <a:lnTo>
                    <a:pt x="3111132" y="0"/>
                  </a:lnTo>
                  <a:lnTo>
                    <a:pt x="3370393" y="0"/>
                  </a:lnTo>
                  <a:lnTo>
                    <a:pt x="3629654" y="0"/>
                  </a:lnTo>
                  <a:lnTo>
                    <a:pt x="3888915" y="0"/>
                  </a:lnTo>
                  <a:lnTo>
                    <a:pt x="4148176" y="0"/>
                  </a:lnTo>
                  <a:lnTo>
                    <a:pt x="4407437" y="0"/>
                  </a:lnTo>
                  <a:lnTo>
                    <a:pt x="4666698" y="60186"/>
                  </a:lnTo>
                  <a:lnTo>
                    <a:pt x="4925959" y="60186"/>
                  </a:lnTo>
                  <a:lnTo>
                    <a:pt x="5185220" y="90279"/>
                  </a:lnTo>
                  <a:lnTo>
                    <a:pt x="5444481" y="30093"/>
                  </a:lnTo>
                  <a:lnTo>
                    <a:pt x="5703742" y="0"/>
                  </a:lnTo>
                  <a:lnTo>
                    <a:pt x="5963003" y="30093"/>
                  </a:lnTo>
                  <a:lnTo>
                    <a:pt x="6222264" y="30093"/>
                  </a:lnTo>
                  <a:lnTo>
                    <a:pt x="6481525" y="0"/>
                  </a:lnTo>
                </a:path>
              </a:pathLst>
            </a:custGeom>
            <a:ln w="27101" cap="flat">
              <a:solidFill>
                <a:srgbClr val="F8766D">
                  <a:alpha val="100000"/>
                </a:srgbClr>
              </a:solidFill>
              <a:prstDash val="solid"/>
              <a:round/>
            </a:ln>
          </p:spPr>
          <p:txBody>
            <a:bodyPr/>
            <a:lstStyle/>
            <a:p/>
          </p:txBody>
        </p:sp>
        <p:sp>
          <p:nvSpPr>
            <p:cNvPr id="28" name="pl28"/>
            <p:cNvSpPr/>
            <p:nvPr/>
          </p:nvSpPr>
          <p:spPr>
            <a:xfrm>
              <a:off x="1698435" y="2135460"/>
              <a:ext cx="6222264" cy="90279"/>
            </a:xfrm>
            <a:custGeom>
              <a:avLst/>
              <a:pathLst>
                <a:path w="6222264" h="90279">
                  <a:moveTo>
                    <a:pt x="0" y="90279"/>
                  </a:moveTo>
                  <a:lnTo>
                    <a:pt x="259261" y="90279"/>
                  </a:lnTo>
                  <a:lnTo>
                    <a:pt x="518522" y="60186"/>
                  </a:lnTo>
                  <a:lnTo>
                    <a:pt x="777783" y="60186"/>
                  </a:lnTo>
                  <a:lnTo>
                    <a:pt x="1037044" y="60186"/>
                  </a:lnTo>
                  <a:lnTo>
                    <a:pt x="1296305" y="60186"/>
                  </a:lnTo>
                  <a:lnTo>
                    <a:pt x="1555566" y="30093"/>
                  </a:lnTo>
                  <a:lnTo>
                    <a:pt x="1814827" y="30093"/>
                  </a:lnTo>
                  <a:lnTo>
                    <a:pt x="2074088" y="30093"/>
                  </a:lnTo>
                  <a:lnTo>
                    <a:pt x="2333349" y="30093"/>
                  </a:lnTo>
                  <a:lnTo>
                    <a:pt x="2592610" y="60186"/>
                  </a:lnTo>
                  <a:lnTo>
                    <a:pt x="2851871" y="30093"/>
                  </a:lnTo>
                  <a:lnTo>
                    <a:pt x="3111132" y="0"/>
                  </a:lnTo>
                  <a:lnTo>
                    <a:pt x="3370393" y="30093"/>
                  </a:lnTo>
                  <a:lnTo>
                    <a:pt x="3629654" y="90279"/>
                  </a:lnTo>
                  <a:lnTo>
                    <a:pt x="3888915" y="90279"/>
                  </a:lnTo>
                  <a:lnTo>
                    <a:pt x="4148176" y="90279"/>
                  </a:lnTo>
                  <a:lnTo>
                    <a:pt x="4407437" y="60186"/>
                  </a:lnTo>
                  <a:lnTo>
                    <a:pt x="4666698" y="90279"/>
                  </a:lnTo>
                  <a:lnTo>
                    <a:pt x="4925959" y="90279"/>
                  </a:lnTo>
                  <a:lnTo>
                    <a:pt x="5185220" y="60186"/>
                  </a:lnTo>
                  <a:lnTo>
                    <a:pt x="5444481" y="30093"/>
                  </a:lnTo>
                  <a:lnTo>
                    <a:pt x="5703742" y="90279"/>
                  </a:lnTo>
                  <a:lnTo>
                    <a:pt x="5963003" y="90279"/>
                  </a:lnTo>
                  <a:lnTo>
                    <a:pt x="6222264" y="0"/>
                  </a:lnTo>
                </a:path>
              </a:pathLst>
            </a:custGeom>
            <a:ln w="27101" cap="flat">
              <a:solidFill>
                <a:srgbClr val="7CAE00">
                  <a:alpha val="100000"/>
                </a:srgbClr>
              </a:solidFill>
              <a:prstDash val="solid"/>
              <a:round/>
            </a:ln>
          </p:spPr>
          <p:txBody>
            <a:bodyPr/>
            <a:lstStyle/>
            <a:p/>
          </p:txBody>
        </p:sp>
        <p:sp>
          <p:nvSpPr>
            <p:cNvPr id="29" name="pl29"/>
            <p:cNvSpPr/>
            <p:nvPr/>
          </p:nvSpPr>
          <p:spPr>
            <a:xfrm>
              <a:off x="3772523" y="2165554"/>
              <a:ext cx="4148176" cy="90279"/>
            </a:xfrm>
            <a:custGeom>
              <a:avLst/>
              <a:pathLst>
                <a:path w="4148176" h="90279">
                  <a:moveTo>
                    <a:pt x="0" y="0"/>
                  </a:moveTo>
                  <a:lnTo>
                    <a:pt x="259261" y="0"/>
                  </a:lnTo>
                  <a:lnTo>
                    <a:pt x="518522" y="0"/>
                  </a:lnTo>
                  <a:lnTo>
                    <a:pt x="777783" y="0"/>
                  </a:lnTo>
                  <a:lnTo>
                    <a:pt x="1037044" y="0"/>
                  </a:lnTo>
                  <a:lnTo>
                    <a:pt x="1296305" y="0"/>
                  </a:lnTo>
                  <a:lnTo>
                    <a:pt x="1555566" y="0"/>
                  </a:lnTo>
                  <a:lnTo>
                    <a:pt x="1814827" y="0"/>
                  </a:lnTo>
                  <a:lnTo>
                    <a:pt x="2074088" y="0"/>
                  </a:lnTo>
                  <a:lnTo>
                    <a:pt x="2333349" y="0"/>
                  </a:lnTo>
                  <a:lnTo>
                    <a:pt x="2592610" y="60186"/>
                  </a:lnTo>
                  <a:lnTo>
                    <a:pt x="2851871" y="90279"/>
                  </a:lnTo>
                  <a:lnTo>
                    <a:pt x="3111132" y="30093"/>
                  </a:lnTo>
                  <a:lnTo>
                    <a:pt x="3370393" y="0"/>
                  </a:lnTo>
                  <a:lnTo>
                    <a:pt x="3629654" y="30093"/>
                  </a:lnTo>
                  <a:lnTo>
                    <a:pt x="3888915" y="60186"/>
                  </a:lnTo>
                  <a:lnTo>
                    <a:pt x="4148176" y="0"/>
                  </a:lnTo>
                </a:path>
              </a:pathLst>
            </a:custGeom>
            <a:ln w="27101" cap="flat">
              <a:solidFill>
                <a:srgbClr val="00BFC4">
                  <a:alpha val="100000"/>
                </a:srgbClr>
              </a:solidFill>
              <a:prstDash val="solid"/>
              <a:round/>
            </a:ln>
          </p:spPr>
          <p:txBody>
            <a:bodyPr/>
            <a:lstStyle/>
            <a:p/>
          </p:txBody>
        </p:sp>
        <p:sp>
          <p:nvSpPr>
            <p:cNvPr id="30" name="pl30"/>
            <p:cNvSpPr/>
            <p:nvPr/>
          </p:nvSpPr>
          <p:spPr>
            <a:xfrm>
              <a:off x="803984" y="240629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1" name="pt31"/>
            <p:cNvSpPr/>
            <p:nvPr/>
          </p:nvSpPr>
          <p:spPr>
            <a:xfrm>
              <a:off x="7882322" y="21271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322" y="209708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322" y="21271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1400797" y="221745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660058" y="21873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3734146" y="21271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363800" y="366192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38729" y="2095064"/>
              <a:ext cx="241231" cy="37587"/>
            </a:xfrm>
            <a:custGeom>
              <a:avLst/>
              <a:pathLst>
                <a:path w="241231" h="37587">
                  <a:moveTo>
                    <a:pt x="241231" y="0"/>
                  </a:moveTo>
                  <a:lnTo>
                    <a:pt x="0" y="37587"/>
                  </a:lnTo>
                </a:path>
              </a:pathLst>
            </a:custGeom>
          </p:spPr>
          <p:txBody>
            <a:bodyPr/>
            <a:lstStyle/>
            <a:p/>
          </p:txBody>
        </p:sp>
        <p:sp>
          <p:nvSpPr>
            <p:cNvPr id="39" name="pl39"/>
            <p:cNvSpPr/>
            <p:nvPr/>
          </p:nvSpPr>
          <p:spPr>
            <a:xfrm>
              <a:off x="7930899" y="2172134"/>
              <a:ext cx="580529" cy="374528"/>
            </a:xfrm>
            <a:custGeom>
              <a:avLst/>
              <a:pathLst>
                <a:path w="580529" h="374528">
                  <a:moveTo>
                    <a:pt x="580529" y="374528"/>
                  </a:moveTo>
                  <a:lnTo>
                    <a:pt x="0" y="0"/>
                  </a:lnTo>
                </a:path>
              </a:pathLst>
            </a:custGeom>
          </p:spPr>
          <p:txBody>
            <a:bodyPr/>
            <a:lstStyle/>
            <a:p/>
          </p:txBody>
        </p:sp>
        <p:sp>
          <p:nvSpPr>
            <p:cNvPr id="40" name="pl40"/>
            <p:cNvSpPr/>
            <p:nvPr/>
          </p:nvSpPr>
          <p:spPr>
            <a:xfrm>
              <a:off x="7930831" y="2172151"/>
              <a:ext cx="249129" cy="162215"/>
            </a:xfrm>
            <a:custGeom>
              <a:avLst/>
              <a:pathLst>
                <a:path w="249129" h="162215">
                  <a:moveTo>
                    <a:pt x="249129" y="162215"/>
                  </a:moveTo>
                  <a:lnTo>
                    <a:pt x="0" y="0"/>
                  </a:lnTo>
                </a:path>
              </a:pathLst>
            </a:custGeom>
          </p:spPr>
          <p:txBody>
            <a:bodyPr/>
            <a:lstStyle/>
            <a:p/>
          </p:txBody>
        </p:sp>
        <p:sp>
          <p:nvSpPr>
            <p:cNvPr id="41" name="pl41"/>
            <p:cNvSpPr/>
            <p:nvPr/>
          </p:nvSpPr>
          <p:spPr>
            <a:xfrm>
              <a:off x="7421525" y="3700304"/>
              <a:ext cx="239913" cy="5"/>
            </a:xfrm>
            <a:custGeom>
              <a:avLst/>
              <a:pathLst>
                <a:path w="239913" h="5">
                  <a:moveTo>
                    <a:pt x="239913" y="5"/>
                  </a:moveTo>
                  <a:lnTo>
                    <a:pt x="0" y="0"/>
                  </a:lnTo>
                </a:path>
              </a:pathLst>
            </a:custGeom>
          </p:spPr>
          <p:txBody>
            <a:bodyPr/>
            <a:lstStyle/>
            <a:p/>
          </p:txBody>
        </p:sp>
        <p:sp>
          <p:nvSpPr>
            <p:cNvPr id="42" name="pg42"/>
            <p:cNvSpPr/>
            <p:nvPr/>
          </p:nvSpPr>
          <p:spPr>
            <a:xfrm>
              <a:off x="8111380" y="2000622"/>
              <a:ext cx="800922" cy="181965"/>
            </a:xfrm>
            <a:custGeom>
              <a:avLst/>
              <a:pathLst>
                <a:path w="800922" h="181965">
                  <a:moveTo>
                    <a:pt x="27431" y="181965"/>
                  </a:moveTo>
                  <a:lnTo>
                    <a:pt x="773490" y="181965"/>
                  </a:lnTo>
                  <a:lnTo>
                    <a:pt x="772386" y="181943"/>
                  </a:lnTo>
                  <a:lnTo>
                    <a:pt x="776797" y="181765"/>
                  </a:lnTo>
                  <a:lnTo>
                    <a:pt x="781123" y="180882"/>
                  </a:lnTo>
                  <a:lnTo>
                    <a:pt x="785250" y="179317"/>
                  </a:lnTo>
                  <a:lnTo>
                    <a:pt x="789074" y="177109"/>
                  </a:lnTo>
                  <a:lnTo>
                    <a:pt x="792493" y="174317"/>
                  </a:lnTo>
                  <a:lnTo>
                    <a:pt x="795421" y="171013"/>
                  </a:lnTo>
                  <a:lnTo>
                    <a:pt x="797780" y="167281"/>
                  </a:lnTo>
                  <a:lnTo>
                    <a:pt x="799511" y="163220"/>
                  </a:lnTo>
                  <a:lnTo>
                    <a:pt x="800567" y="158934"/>
                  </a:lnTo>
                  <a:lnTo>
                    <a:pt x="800922" y="154533"/>
                  </a:lnTo>
                  <a:lnTo>
                    <a:pt x="800922" y="27431"/>
                  </a:lnTo>
                  <a:lnTo>
                    <a:pt x="800567" y="23031"/>
                  </a:lnTo>
                  <a:lnTo>
                    <a:pt x="799511" y="18745"/>
                  </a:lnTo>
                  <a:lnTo>
                    <a:pt x="797780" y="14683"/>
                  </a:lnTo>
                  <a:lnTo>
                    <a:pt x="795421" y="10952"/>
                  </a:lnTo>
                  <a:lnTo>
                    <a:pt x="792493" y="7647"/>
                  </a:lnTo>
                  <a:lnTo>
                    <a:pt x="789074" y="4855"/>
                  </a:lnTo>
                  <a:lnTo>
                    <a:pt x="785250" y="2648"/>
                  </a:lnTo>
                  <a:lnTo>
                    <a:pt x="781123" y="1083"/>
                  </a:lnTo>
                  <a:lnTo>
                    <a:pt x="776797" y="200"/>
                  </a:lnTo>
                  <a:lnTo>
                    <a:pt x="77349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3" name="tx43"/>
            <p:cNvSpPr/>
            <p:nvPr/>
          </p:nvSpPr>
          <p:spPr>
            <a:xfrm>
              <a:off x="8134240" y="2046342"/>
              <a:ext cx="7094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MCV2 : 99%</a:t>
              </a:r>
            </a:p>
          </p:txBody>
        </p:sp>
        <p:sp>
          <p:nvSpPr>
            <p:cNvPr id="44" name="pg44"/>
            <p:cNvSpPr/>
            <p:nvPr/>
          </p:nvSpPr>
          <p:spPr>
            <a:xfrm>
              <a:off x="8111380" y="2546662"/>
              <a:ext cx="772850" cy="181965"/>
            </a:xfrm>
            <a:custGeom>
              <a:avLst/>
              <a:pathLst>
                <a:path w="772850" h="181965">
                  <a:moveTo>
                    <a:pt x="27431" y="181965"/>
                  </a:moveTo>
                  <a:lnTo>
                    <a:pt x="745418" y="181965"/>
                  </a:lnTo>
                  <a:lnTo>
                    <a:pt x="744314" y="181943"/>
                  </a:lnTo>
                  <a:lnTo>
                    <a:pt x="748725" y="181765"/>
                  </a:lnTo>
                  <a:lnTo>
                    <a:pt x="753050" y="180882"/>
                  </a:lnTo>
                  <a:lnTo>
                    <a:pt x="757178" y="179317"/>
                  </a:lnTo>
                  <a:lnTo>
                    <a:pt x="761002" y="177109"/>
                  </a:lnTo>
                  <a:lnTo>
                    <a:pt x="764421" y="174317"/>
                  </a:lnTo>
                  <a:lnTo>
                    <a:pt x="767349" y="171013"/>
                  </a:lnTo>
                  <a:lnTo>
                    <a:pt x="769708" y="167281"/>
                  </a:lnTo>
                  <a:lnTo>
                    <a:pt x="771439" y="163220"/>
                  </a:lnTo>
                  <a:lnTo>
                    <a:pt x="772495" y="158934"/>
                  </a:lnTo>
                  <a:lnTo>
                    <a:pt x="772850" y="154533"/>
                  </a:lnTo>
                  <a:lnTo>
                    <a:pt x="772850" y="27431"/>
                  </a:lnTo>
                  <a:lnTo>
                    <a:pt x="772495" y="23031"/>
                  </a:lnTo>
                  <a:lnTo>
                    <a:pt x="771439" y="18745"/>
                  </a:lnTo>
                  <a:lnTo>
                    <a:pt x="769708" y="14683"/>
                  </a:lnTo>
                  <a:lnTo>
                    <a:pt x="767349" y="10952"/>
                  </a:lnTo>
                  <a:lnTo>
                    <a:pt x="764421" y="7647"/>
                  </a:lnTo>
                  <a:lnTo>
                    <a:pt x="761002" y="4855"/>
                  </a:lnTo>
                  <a:lnTo>
                    <a:pt x="757178" y="2648"/>
                  </a:lnTo>
                  <a:lnTo>
                    <a:pt x="753050" y="1083"/>
                  </a:lnTo>
                  <a:lnTo>
                    <a:pt x="748725" y="200"/>
                  </a:lnTo>
                  <a:lnTo>
                    <a:pt x="7454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40" y="2592382"/>
              <a:ext cx="68141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DTP3 : 98%</a:t>
              </a:r>
            </a:p>
          </p:txBody>
        </p:sp>
        <p:sp>
          <p:nvSpPr>
            <p:cNvPr id="46" name="pg46"/>
            <p:cNvSpPr/>
            <p:nvPr/>
          </p:nvSpPr>
          <p:spPr>
            <a:xfrm>
              <a:off x="8111380" y="2273640"/>
              <a:ext cx="800922" cy="181965"/>
            </a:xfrm>
            <a:custGeom>
              <a:avLst/>
              <a:pathLst>
                <a:path w="800922" h="181965">
                  <a:moveTo>
                    <a:pt x="27431" y="181965"/>
                  </a:moveTo>
                  <a:lnTo>
                    <a:pt x="773490" y="181965"/>
                  </a:lnTo>
                  <a:lnTo>
                    <a:pt x="772386" y="181943"/>
                  </a:lnTo>
                  <a:lnTo>
                    <a:pt x="776797" y="181765"/>
                  </a:lnTo>
                  <a:lnTo>
                    <a:pt x="781123" y="180882"/>
                  </a:lnTo>
                  <a:lnTo>
                    <a:pt x="785250" y="179317"/>
                  </a:lnTo>
                  <a:lnTo>
                    <a:pt x="789074" y="177109"/>
                  </a:lnTo>
                  <a:lnTo>
                    <a:pt x="792493" y="174317"/>
                  </a:lnTo>
                  <a:lnTo>
                    <a:pt x="795421" y="171013"/>
                  </a:lnTo>
                  <a:lnTo>
                    <a:pt x="797780" y="167281"/>
                  </a:lnTo>
                  <a:lnTo>
                    <a:pt x="799511" y="163220"/>
                  </a:lnTo>
                  <a:lnTo>
                    <a:pt x="800567" y="158934"/>
                  </a:lnTo>
                  <a:lnTo>
                    <a:pt x="800922" y="154533"/>
                  </a:lnTo>
                  <a:lnTo>
                    <a:pt x="800922" y="27431"/>
                  </a:lnTo>
                  <a:lnTo>
                    <a:pt x="800567" y="23031"/>
                  </a:lnTo>
                  <a:lnTo>
                    <a:pt x="799511" y="18745"/>
                  </a:lnTo>
                  <a:lnTo>
                    <a:pt x="797780" y="14683"/>
                  </a:lnTo>
                  <a:lnTo>
                    <a:pt x="795421" y="10952"/>
                  </a:lnTo>
                  <a:lnTo>
                    <a:pt x="792493" y="7647"/>
                  </a:lnTo>
                  <a:lnTo>
                    <a:pt x="789074" y="4855"/>
                  </a:lnTo>
                  <a:lnTo>
                    <a:pt x="785250" y="2648"/>
                  </a:lnTo>
                  <a:lnTo>
                    <a:pt x="781123" y="1083"/>
                  </a:lnTo>
                  <a:lnTo>
                    <a:pt x="776797" y="200"/>
                  </a:lnTo>
                  <a:lnTo>
                    <a:pt x="77349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40" y="2319360"/>
              <a:ext cx="7094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PCVC : 98%</a:t>
              </a:r>
            </a:p>
          </p:txBody>
        </p:sp>
        <p:sp>
          <p:nvSpPr>
            <p:cNvPr id="48" name="pg48"/>
            <p:cNvSpPr/>
            <p:nvPr/>
          </p:nvSpPr>
          <p:spPr>
            <a:xfrm>
              <a:off x="7592858" y="3609326"/>
              <a:ext cx="772850" cy="181965"/>
            </a:xfrm>
            <a:custGeom>
              <a:avLst/>
              <a:pathLst>
                <a:path w="772850" h="181965">
                  <a:moveTo>
                    <a:pt x="27431" y="181965"/>
                  </a:moveTo>
                  <a:lnTo>
                    <a:pt x="745418" y="181965"/>
                  </a:lnTo>
                  <a:lnTo>
                    <a:pt x="744314" y="181943"/>
                  </a:lnTo>
                  <a:lnTo>
                    <a:pt x="748725" y="181765"/>
                  </a:lnTo>
                  <a:lnTo>
                    <a:pt x="753050" y="180882"/>
                  </a:lnTo>
                  <a:lnTo>
                    <a:pt x="757178" y="179317"/>
                  </a:lnTo>
                  <a:lnTo>
                    <a:pt x="761002" y="177109"/>
                  </a:lnTo>
                  <a:lnTo>
                    <a:pt x="764421" y="174317"/>
                  </a:lnTo>
                  <a:lnTo>
                    <a:pt x="767349" y="171013"/>
                  </a:lnTo>
                  <a:lnTo>
                    <a:pt x="769708" y="167281"/>
                  </a:lnTo>
                  <a:lnTo>
                    <a:pt x="771439" y="163220"/>
                  </a:lnTo>
                  <a:lnTo>
                    <a:pt x="772495" y="158934"/>
                  </a:lnTo>
                  <a:lnTo>
                    <a:pt x="772850" y="154533"/>
                  </a:lnTo>
                  <a:lnTo>
                    <a:pt x="772850" y="27431"/>
                  </a:lnTo>
                  <a:lnTo>
                    <a:pt x="772495" y="23031"/>
                  </a:lnTo>
                  <a:lnTo>
                    <a:pt x="771439" y="18745"/>
                  </a:lnTo>
                  <a:lnTo>
                    <a:pt x="769708" y="14683"/>
                  </a:lnTo>
                  <a:lnTo>
                    <a:pt x="767349" y="10952"/>
                  </a:lnTo>
                  <a:lnTo>
                    <a:pt x="764421" y="7647"/>
                  </a:lnTo>
                  <a:lnTo>
                    <a:pt x="761002" y="4855"/>
                  </a:lnTo>
                  <a:lnTo>
                    <a:pt x="757178" y="2648"/>
                  </a:lnTo>
                  <a:lnTo>
                    <a:pt x="753050" y="1083"/>
                  </a:lnTo>
                  <a:lnTo>
                    <a:pt x="748725" y="200"/>
                  </a:lnTo>
                  <a:lnTo>
                    <a:pt x="7454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7615718" y="3655046"/>
              <a:ext cx="68141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HPVc : 47%</a:t>
              </a:r>
            </a:p>
          </p:txBody>
        </p:sp>
        <p:sp>
          <p:nvSpPr>
            <p:cNvPr id="50" name="tx50"/>
            <p:cNvSpPr/>
            <p:nvPr/>
          </p:nvSpPr>
          <p:spPr>
            <a:xfrm>
              <a:off x="663630" y="506466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1" name="tx51"/>
            <p:cNvSpPr/>
            <p:nvPr/>
          </p:nvSpPr>
          <p:spPr>
            <a:xfrm>
              <a:off x="585906" y="446280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2" name="tx52"/>
            <p:cNvSpPr/>
            <p:nvPr/>
          </p:nvSpPr>
          <p:spPr>
            <a:xfrm>
              <a:off x="585906" y="386093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53" name="tx53"/>
            <p:cNvSpPr/>
            <p:nvPr/>
          </p:nvSpPr>
          <p:spPr>
            <a:xfrm>
              <a:off x="585906" y="32590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54" name="tx54"/>
            <p:cNvSpPr/>
            <p:nvPr/>
          </p:nvSpPr>
          <p:spPr>
            <a:xfrm>
              <a:off x="585906" y="26572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55" name="tx55"/>
            <p:cNvSpPr/>
            <p:nvPr/>
          </p:nvSpPr>
          <p:spPr>
            <a:xfrm>
              <a:off x="508182" y="205535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56" name="tx56"/>
            <p:cNvSpPr/>
            <p:nvPr/>
          </p:nvSpPr>
          <p:spPr>
            <a:xfrm>
              <a:off x="585906" y="23562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57" name="tx57"/>
            <p:cNvSpPr/>
            <p:nvPr/>
          </p:nvSpPr>
          <p:spPr>
            <a:xfrm rot="-5400000">
              <a:off x="1283726"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8" name="tx58"/>
            <p:cNvSpPr/>
            <p:nvPr/>
          </p:nvSpPr>
          <p:spPr>
            <a:xfrm rot="-5400000">
              <a:off x="2580031"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9" name="tx59"/>
            <p:cNvSpPr/>
            <p:nvPr/>
          </p:nvSpPr>
          <p:spPr>
            <a:xfrm rot="-5400000">
              <a:off x="3876336"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0" name="tx60"/>
            <p:cNvSpPr/>
            <p:nvPr/>
          </p:nvSpPr>
          <p:spPr>
            <a:xfrm rot="-5400000">
              <a:off x="5172641"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1" name="tx61"/>
            <p:cNvSpPr/>
            <p:nvPr/>
          </p:nvSpPr>
          <p:spPr>
            <a:xfrm rot="-5400000">
              <a:off x="620968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2" name="tx62"/>
            <p:cNvSpPr/>
            <p:nvPr/>
          </p:nvSpPr>
          <p:spPr>
            <a:xfrm rot="-5400000">
              <a:off x="6468946"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3" name="tx63"/>
            <p:cNvSpPr/>
            <p:nvPr/>
          </p:nvSpPr>
          <p:spPr>
            <a:xfrm rot="-5400000">
              <a:off x="6728207"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4" name="tx64"/>
            <p:cNvSpPr/>
            <p:nvPr/>
          </p:nvSpPr>
          <p:spPr>
            <a:xfrm rot="-5400000">
              <a:off x="698746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5" name="tx65"/>
            <p:cNvSpPr/>
            <p:nvPr/>
          </p:nvSpPr>
          <p:spPr>
            <a:xfrm rot="-5400000">
              <a:off x="7246729"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6" name="tx66"/>
            <p:cNvSpPr/>
            <p:nvPr/>
          </p:nvSpPr>
          <p:spPr>
            <a:xfrm rot="-5400000">
              <a:off x="750599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67" name="tx67"/>
            <p:cNvSpPr/>
            <p:nvPr/>
          </p:nvSpPr>
          <p:spPr>
            <a:xfrm rot="-5400000">
              <a:off x="7765251"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8" name="tx68"/>
            <p:cNvSpPr/>
            <p:nvPr/>
          </p:nvSpPr>
          <p:spPr>
            <a:xfrm rot="-5400000">
              <a:off x="-37121" y="356000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9" name="pl69"/>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1" name="pl71"/>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2" name="pl72"/>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3" name="tx73"/>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74" name="tx74"/>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75" name="tx75"/>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76" name="tx76"/>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77" name="tx77"/>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6278" y="1549088"/>
              <a:ext cx="20858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a:t>
              </a:r>
            </a:p>
          </p:txBody>
        </p:sp>
        <p:sp>
          <p:nvSpPr>
            <p:cNvPr id="79" name="tx79"/>
            <p:cNvSpPr/>
            <p:nvPr/>
          </p:nvSpPr>
          <p:spPr>
            <a:xfrm>
              <a:off x="4017025" y="1730139"/>
              <a:ext cx="18443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Saudi Arabia, 2000-2025</a:t>
              </a:r>
            </a:p>
          </p:txBody>
        </p:sp>
        <p:sp>
          <p:nvSpPr>
            <p:cNvPr id="80" name="tx8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7415" y="6611748"/>
              <a:ext cx="49469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Immunization Agenda 2030 (IA2030) global target is 90% coverage of all four antigens by 2030.</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Saudi Arabia has all 4 of the  SDG vaccines.
In 2025, Saudi Arabia had achieved at least 90% coverage of 3 out of the 4 vaccines.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Saudi Arabia met the 90% SDG coverage target for all SDG vaccines.</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97% in 2024 to 98% in 2025.
• DTP3 coverage increased 1 percentage point from 97% in 2024 to 98% in 2025.
• There were there were 5,000 fewer zero-dose children in 2025. This leaves 11,000 children without vaccination, vulnerable to vaccine-preventable diseases and a further &lt;100 with incomplete protection.
• Saudi Arabia accounted for 0.9% of zero-dose children in Middle East and North Africa (MENA) and 0.1% of zero-dose children globally.
• MCV1 coverage increased 3 percentage points from 96% in 2024 to 99% in 2025. There were 6,000 children who missed out on the first measles vaccination.
• MCV2 coverage increased 3 percentage points from 96% in 2024 to 99% in 2025.
• There were no HPV vaccine coverage estimates for the year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11-12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shows the 2025 national immunization schedule for routine services in Saudi Arabia,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displays the year each vaccine was introduced in Saudi Arabia.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P7TF5XRZ5TZD-1674051314-8152</_dlc_DocId>
    <_dlc_DocIdUrl xmlns="5ce71423-0d49-4a04-8822-86064e799dcd">
      <Url>https://unicef.sharepoint.com/teams/DAPM-DataComm/_layouts/15/DocIdRedir.aspx?ID=P7TF5XRZ5TZD-1674051314-8152</Url>
      <Description>P7TF5XRZ5TZD-1674051314-8152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97AAB1C-55EF-446F-8C81-42566432EC9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2026-07-17T14:53:39Z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d5063527-8aab-404c-92a7-d765adeca99d</vt:lpwstr>
  </property>
</Properties>
</file>