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f481d2c409268732c92a8b5a464c364237b303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cb30b22569ebde46a86db8b3754137bb83875d.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60b58bfc6646fa0362540c9b8510df3032225e1.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32131"/>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32131"/>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32131"/>
              <a:ext cx="311052" cy="28080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32131"/>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32131"/>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4" name="rc134"/>
            <p:cNvSpPr/>
            <p:nvPr/>
          </p:nvSpPr>
          <p:spPr>
            <a:xfrm>
              <a:off x="4377521"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5" name="rc135"/>
            <p:cNvSpPr/>
            <p:nvPr/>
          </p:nvSpPr>
          <p:spPr>
            <a:xfrm>
              <a:off x="4688573" y="307453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25" y="3074535"/>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7" name="rc137"/>
            <p:cNvSpPr/>
            <p:nvPr/>
          </p:nvSpPr>
          <p:spPr>
            <a:xfrm>
              <a:off x="5310677"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5621730"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9" name="rc139"/>
            <p:cNvSpPr/>
            <p:nvPr/>
          </p:nvSpPr>
          <p:spPr>
            <a:xfrm>
              <a:off x="5932782"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0" name="rc140"/>
            <p:cNvSpPr/>
            <p:nvPr/>
          </p:nvSpPr>
          <p:spPr>
            <a:xfrm>
              <a:off x="6243834" y="3074535"/>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1" name="rc141"/>
            <p:cNvSpPr/>
            <p:nvPr/>
          </p:nvSpPr>
          <p:spPr>
            <a:xfrm>
              <a:off x="6554887" y="307453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2" name="rc142"/>
            <p:cNvSpPr/>
            <p:nvPr/>
          </p:nvSpPr>
          <p:spPr>
            <a:xfrm>
              <a:off x="6865939" y="3074535"/>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3" name="rc143"/>
            <p:cNvSpPr/>
            <p:nvPr/>
          </p:nvSpPr>
          <p:spPr>
            <a:xfrm>
              <a:off x="7176991" y="3074535"/>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4" name="rc144"/>
            <p:cNvSpPr/>
            <p:nvPr/>
          </p:nvSpPr>
          <p:spPr>
            <a:xfrm>
              <a:off x="7488044" y="3074535"/>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5" name="rc145"/>
            <p:cNvSpPr/>
            <p:nvPr/>
          </p:nvSpPr>
          <p:spPr>
            <a:xfrm>
              <a:off x="7799096"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6" name="rc146"/>
            <p:cNvSpPr/>
            <p:nvPr/>
          </p:nvSpPr>
          <p:spPr>
            <a:xfrm>
              <a:off x="8110148" y="307453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7" name="rc147"/>
            <p:cNvSpPr/>
            <p:nvPr/>
          </p:nvSpPr>
          <p:spPr>
            <a:xfrm>
              <a:off x="8421201" y="3074535"/>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8" name="rc148"/>
            <p:cNvSpPr/>
            <p:nvPr/>
          </p:nvSpPr>
          <p:spPr>
            <a:xfrm>
              <a:off x="8732253" y="3074535"/>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9" name="rc149"/>
            <p:cNvSpPr/>
            <p:nvPr/>
          </p:nvSpPr>
          <p:spPr>
            <a:xfrm>
              <a:off x="5621730"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3916939"/>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3916939"/>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3916939"/>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3916939"/>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3916939"/>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3916939"/>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0" name="rc160"/>
            <p:cNvSpPr/>
            <p:nvPr/>
          </p:nvSpPr>
          <p:spPr>
            <a:xfrm>
              <a:off x="7488044" y="4197740"/>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1" name="rc161"/>
            <p:cNvSpPr/>
            <p:nvPr/>
          </p:nvSpPr>
          <p:spPr>
            <a:xfrm>
              <a:off x="7799096" y="4197740"/>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2" name="rc162"/>
            <p:cNvSpPr/>
            <p:nvPr/>
          </p:nvSpPr>
          <p:spPr>
            <a:xfrm>
              <a:off x="8110148" y="4197740"/>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3" name="rc163"/>
            <p:cNvSpPr/>
            <p:nvPr/>
          </p:nvSpPr>
          <p:spPr>
            <a:xfrm>
              <a:off x="8421201" y="4197740"/>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4" name="rc164"/>
            <p:cNvSpPr/>
            <p:nvPr/>
          </p:nvSpPr>
          <p:spPr>
            <a:xfrm>
              <a:off x="8732253" y="4197740"/>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5" name="rc165"/>
            <p:cNvSpPr/>
            <p:nvPr/>
          </p:nvSpPr>
          <p:spPr>
            <a:xfrm>
              <a:off x="955945"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126699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7" name="rc167"/>
            <p:cNvSpPr/>
            <p:nvPr/>
          </p:nvSpPr>
          <p:spPr>
            <a:xfrm>
              <a:off x="1578050"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1889102"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220015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2511207"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2822259"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313331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3444364"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3755416"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4066468"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4377521"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4688573"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8" name="rc178"/>
            <p:cNvSpPr/>
            <p:nvPr/>
          </p:nvSpPr>
          <p:spPr>
            <a:xfrm>
              <a:off x="4999625"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5310677" y="4478542"/>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30" y="4478542"/>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1" name="rc181"/>
            <p:cNvSpPr/>
            <p:nvPr/>
          </p:nvSpPr>
          <p:spPr>
            <a:xfrm>
              <a:off x="5932782" y="4478542"/>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34"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3" name="rc183"/>
            <p:cNvSpPr/>
            <p:nvPr/>
          </p:nvSpPr>
          <p:spPr>
            <a:xfrm>
              <a:off x="6554887"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6865939"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7176991"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6" name="rc186"/>
            <p:cNvSpPr/>
            <p:nvPr/>
          </p:nvSpPr>
          <p:spPr>
            <a:xfrm>
              <a:off x="7488044" y="4478542"/>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7" name="rc187"/>
            <p:cNvSpPr/>
            <p:nvPr/>
          </p:nvSpPr>
          <p:spPr>
            <a:xfrm>
              <a:off x="7799096" y="4478542"/>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8" name="rc188"/>
            <p:cNvSpPr/>
            <p:nvPr/>
          </p:nvSpPr>
          <p:spPr>
            <a:xfrm>
              <a:off x="8110148"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9" name="rc189"/>
            <p:cNvSpPr/>
            <p:nvPr/>
          </p:nvSpPr>
          <p:spPr>
            <a:xfrm>
              <a:off x="8421201" y="4478542"/>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0" name="rc190"/>
            <p:cNvSpPr/>
            <p:nvPr/>
          </p:nvSpPr>
          <p:spPr>
            <a:xfrm>
              <a:off x="8732253" y="4478542"/>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1" name="rc191"/>
            <p:cNvSpPr/>
            <p:nvPr/>
          </p:nvSpPr>
          <p:spPr>
            <a:xfrm>
              <a:off x="955945"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1266997"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1578050"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1889102"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2200154"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2511207"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2822259"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313331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3444364"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3755416"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4066468"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4377521"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3" name="rc203"/>
            <p:cNvSpPr/>
            <p:nvPr/>
          </p:nvSpPr>
          <p:spPr>
            <a:xfrm>
              <a:off x="4688573"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4" name="rc204"/>
            <p:cNvSpPr/>
            <p:nvPr/>
          </p:nvSpPr>
          <p:spPr>
            <a:xfrm>
              <a:off x="4999625"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5" name="rc205"/>
            <p:cNvSpPr/>
            <p:nvPr/>
          </p:nvSpPr>
          <p:spPr>
            <a:xfrm>
              <a:off x="5310677"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6" name="rc206"/>
            <p:cNvSpPr/>
            <p:nvPr/>
          </p:nvSpPr>
          <p:spPr>
            <a:xfrm>
              <a:off x="5621730" y="5040144"/>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07" name="rc207"/>
            <p:cNvSpPr/>
            <p:nvPr/>
          </p:nvSpPr>
          <p:spPr>
            <a:xfrm>
              <a:off x="5932782" y="504014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34"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9" name="rc209"/>
            <p:cNvSpPr/>
            <p:nvPr/>
          </p:nvSpPr>
          <p:spPr>
            <a:xfrm>
              <a:off x="6554887" y="5040144"/>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39" y="5040144"/>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1" name="rc211"/>
            <p:cNvSpPr/>
            <p:nvPr/>
          </p:nvSpPr>
          <p:spPr>
            <a:xfrm>
              <a:off x="7176991"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2" name="rc212"/>
            <p:cNvSpPr/>
            <p:nvPr/>
          </p:nvSpPr>
          <p:spPr>
            <a:xfrm>
              <a:off x="7488044" y="5040144"/>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3" name="rc213"/>
            <p:cNvSpPr/>
            <p:nvPr/>
          </p:nvSpPr>
          <p:spPr>
            <a:xfrm>
              <a:off x="7799096" y="5040144"/>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4" name="rc214"/>
            <p:cNvSpPr/>
            <p:nvPr/>
          </p:nvSpPr>
          <p:spPr>
            <a:xfrm>
              <a:off x="8110148" y="5040144"/>
              <a:ext cx="311052" cy="28080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5" name="rc215"/>
            <p:cNvSpPr/>
            <p:nvPr/>
          </p:nvSpPr>
          <p:spPr>
            <a:xfrm>
              <a:off x="8421201" y="504014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6" name="rc216"/>
            <p:cNvSpPr/>
            <p:nvPr/>
          </p:nvSpPr>
          <p:spPr>
            <a:xfrm>
              <a:off x="8732253" y="5040144"/>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7" name="rc217"/>
            <p:cNvSpPr/>
            <p:nvPr/>
          </p:nvSpPr>
          <p:spPr>
            <a:xfrm>
              <a:off x="6865939" y="3636138"/>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8" name="rc218"/>
            <p:cNvSpPr/>
            <p:nvPr/>
          </p:nvSpPr>
          <p:spPr>
            <a:xfrm>
              <a:off x="7176991"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9" name="rc219"/>
            <p:cNvSpPr/>
            <p:nvPr/>
          </p:nvSpPr>
          <p:spPr>
            <a:xfrm>
              <a:off x="7488044"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0" name="rc220"/>
            <p:cNvSpPr/>
            <p:nvPr/>
          </p:nvSpPr>
          <p:spPr>
            <a:xfrm>
              <a:off x="7799096" y="3636138"/>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1" name="rc221"/>
            <p:cNvSpPr/>
            <p:nvPr/>
          </p:nvSpPr>
          <p:spPr>
            <a:xfrm>
              <a:off x="8110148" y="3636138"/>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2" name="rc222"/>
            <p:cNvSpPr/>
            <p:nvPr/>
          </p:nvSpPr>
          <p:spPr>
            <a:xfrm>
              <a:off x="8421201" y="3636138"/>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3" name="rc223"/>
            <p:cNvSpPr/>
            <p:nvPr/>
          </p:nvSpPr>
          <p:spPr>
            <a:xfrm>
              <a:off x="8732253" y="3636138"/>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4" name="rc224"/>
            <p:cNvSpPr/>
            <p:nvPr/>
          </p:nvSpPr>
          <p:spPr>
            <a:xfrm>
              <a:off x="1578050"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1889102"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6" name="rc226"/>
            <p:cNvSpPr/>
            <p:nvPr/>
          </p:nvSpPr>
          <p:spPr>
            <a:xfrm>
              <a:off x="2200154"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2511207"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8" name="rc228"/>
            <p:cNvSpPr/>
            <p:nvPr/>
          </p:nvSpPr>
          <p:spPr>
            <a:xfrm>
              <a:off x="2822259"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9" name="rc229"/>
            <p:cNvSpPr/>
            <p:nvPr/>
          </p:nvSpPr>
          <p:spPr>
            <a:xfrm>
              <a:off x="313331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3444364"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3755416"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4066468"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4377521"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4" name="rc234"/>
            <p:cNvSpPr/>
            <p:nvPr/>
          </p:nvSpPr>
          <p:spPr>
            <a:xfrm>
              <a:off x="4688573"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5" name="rc235"/>
            <p:cNvSpPr/>
            <p:nvPr/>
          </p:nvSpPr>
          <p:spPr>
            <a:xfrm>
              <a:off x="4999625"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6" name="rc236"/>
            <p:cNvSpPr/>
            <p:nvPr/>
          </p:nvSpPr>
          <p:spPr>
            <a:xfrm>
              <a:off x="5310677" y="4759343"/>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7" name="rc237"/>
            <p:cNvSpPr/>
            <p:nvPr/>
          </p:nvSpPr>
          <p:spPr>
            <a:xfrm>
              <a:off x="5621730" y="475934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8" name="rc238"/>
            <p:cNvSpPr/>
            <p:nvPr/>
          </p:nvSpPr>
          <p:spPr>
            <a:xfrm>
              <a:off x="5932782" y="475934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9" name="rc239"/>
            <p:cNvSpPr/>
            <p:nvPr/>
          </p:nvSpPr>
          <p:spPr>
            <a:xfrm>
              <a:off x="6243834"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0" name="rc240"/>
            <p:cNvSpPr/>
            <p:nvPr/>
          </p:nvSpPr>
          <p:spPr>
            <a:xfrm>
              <a:off x="6554887"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1" name="rc241"/>
            <p:cNvSpPr/>
            <p:nvPr/>
          </p:nvSpPr>
          <p:spPr>
            <a:xfrm>
              <a:off x="6865939"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2" name="rc242"/>
            <p:cNvSpPr/>
            <p:nvPr/>
          </p:nvSpPr>
          <p:spPr>
            <a:xfrm>
              <a:off x="7176991" y="4759343"/>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3" name="rc243"/>
            <p:cNvSpPr/>
            <p:nvPr/>
          </p:nvSpPr>
          <p:spPr>
            <a:xfrm>
              <a:off x="7488044" y="4759343"/>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4" name="rc244"/>
            <p:cNvSpPr/>
            <p:nvPr/>
          </p:nvSpPr>
          <p:spPr>
            <a:xfrm>
              <a:off x="7799096" y="4759343"/>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5" name="rc245"/>
            <p:cNvSpPr/>
            <p:nvPr/>
          </p:nvSpPr>
          <p:spPr>
            <a:xfrm>
              <a:off x="8110148" y="4759343"/>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6" name="rc246"/>
            <p:cNvSpPr/>
            <p:nvPr/>
          </p:nvSpPr>
          <p:spPr>
            <a:xfrm>
              <a:off x="8421201" y="475934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7" name="rc247"/>
            <p:cNvSpPr/>
            <p:nvPr/>
          </p:nvSpPr>
          <p:spPr>
            <a:xfrm>
              <a:off x="8732253" y="4759343"/>
              <a:ext cx="311052" cy="28080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8" name="rc248"/>
            <p:cNvSpPr/>
            <p:nvPr/>
          </p:nvSpPr>
          <p:spPr>
            <a:xfrm>
              <a:off x="8110148" y="5320945"/>
              <a:ext cx="311052"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49" name="rc249"/>
            <p:cNvSpPr/>
            <p:nvPr/>
          </p:nvSpPr>
          <p:spPr>
            <a:xfrm>
              <a:off x="8421201" y="5320945"/>
              <a:ext cx="311052"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50" name="rc250"/>
            <p:cNvSpPr/>
            <p:nvPr/>
          </p:nvSpPr>
          <p:spPr>
            <a:xfrm>
              <a:off x="8732253" y="5320945"/>
              <a:ext cx="311052"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51" name="tx251"/>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4140611"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6006925"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8" name="tx268"/>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7562187"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5" name="tx275"/>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6" name="tx276"/>
            <p:cNvSpPr/>
            <p:nvPr/>
          </p:nvSpPr>
          <p:spPr>
            <a:xfrm>
              <a:off x="880639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7" name="tx277"/>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8" name="tx288"/>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9" name="tx289"/>
            <p:cNvSpPr/>
            <p:nvPr/>
          </p:nvSpPr>
          <p:spPr>
            <a:xfrm>
              <a:off x="4762716"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538482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5695873"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3" name="tx293"/>
            <p:cNvSpPr/>
            <p:nvPr/>
          </p:nvSpPr>
          <p:spPr>
            <a:xfrm>
              <a:off x="6006925"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4" name="tx294"/>
            <p:cNvSpPr/>
            <p:nvPr/>
          </p:nvSpPr>
          <p:spPr>
            <a:xfrm>
              <a:off x="6317977"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5" name="tx295"/>
            <p:cNvSpPr/>
            <p:nvPr/>
          </p:nvSpPr>
          <p:spPr>
            <a:xfrm>
              <a:off x="6629030"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7" name="tx297"/>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8" name="tx298"/>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7873239"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0" name="tx300"/>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1" name="tx301"/>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2" name="tx302"/>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3" name="tx303"/>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3" name="tx313"/>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5" name="tx315"/>
            <p:cNvSpPr/>
            <p:nvPr/>
          </p:nvSpPr>
          <p:spPr>
            <a:xfrm>
              <a:off x="4762716"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6" name="tx316"/>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538482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5695873"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9" name="tx319"/>
            <p:cNvSpPr/>
            <p:nvPr/>
          </p:nvSpPr>
          <p:spPr>
            <a:xfrm>
              <a:off x="6006925"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0" name="tx320"/>
            <p:cNvSpPr/>
            <p:nvPr/>
          </p:nvSpPr>
          <p:spPr>
            <a:xfrm>
              <a:off x="6317977"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1" name="tx321"/>
            <p:cNvSpPr/>
            <p:nvPr/>
          </p:nvSpPr>
          <p:spPr>
            <a:xfrm>
              <a:off x="6629030"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2" name="tx322"/>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3" name="tx323"/>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4" name="tx324"/>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5" name="tx325"/>
            <p:cNvSpPr/>
            <p:nvPr/>
          </p:nvSpPr>
          <p:spPr>
            <a:xfrm>
              <a:off x="7873239"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6" name="tx326"/>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7" name="tx327"/>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8" name="tx328"/>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9" name="tx329"/>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5" name="tx335"/>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320745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4762716"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3" name="tx343"/>
            <p:cNvSpPr/>
            <p:nvPr/>
          </p:nvSpPr>
          <p:spPr>
            <a:xfrm>
              <a:off x="5384820"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4" name="tx344"/>
            <p:cNvSpPr/>
            <p:nvPr/>
          </p:nvSpPr>
          <p:spPr>
            <a:xfrm>
              <a:off x="5695873"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5" name="tx345"/>
            <p:cNvSpPr/>
            <p:nvPr/>
          </p:nvSpPr>
          <p:spPr>
            <a:xfrm>
              <a:off x="6006925"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6" name="tx346"/>
            <p:cNvSpPr/>
            <p:nvPr/>
          </p:nvSpPr>
          <p:spPr>
            <a:xfrm>
              <a:off x="6317977"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7" name="tx347"/>
            <p:cNvSpPr/>
            <p:nvPr/>
          </p:nvSpPr>
          <p:spPr>
            <a:xfrm>
              <a:off x="6629030" y="345423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9" name="tx349"/>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0" name="tx350"/>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1" name="tx351"/>
            <p:cNvSpPr/>
            <p:nvPr/>
          </p:nvSpPr>
          <p:spPr>
            <a:xfrm>
              <a:off x="7873239"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2" name="tx352"/>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3" name="tx353"/>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4" name="tx354"/>
            <p:cNvSpPr/>
            <p:nvPr/>
          </p:nvSpPr>
          <p:spPr>
            <a:xfrm>
              <a:off x="8806396"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5" name="tx355"/>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3207454"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476271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5384820"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0" name="tx370"/>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1" name="tx371"/>
            <p:cNvSpPr/>
            <p:nvPr/>
          </p:nvSpPr>
          <p:spPr>
            <a:xfrm>
              <a:off x="6006925"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2" name="tx372"/>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3" name="tx373"/>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5" name="tx375"/>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7873239"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8" name="tx378"/>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9" name="tx379"/>
            <p:cNvSpPr/>
            <p:nvPr/>
          </p:nvSpPr>
          <p:spPr>
            <a:xfrm>
              <a:off x="8806396"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0" name="tx380"/>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4762716"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2" name="tx382"/>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3" name="tx383"/>
            <p:cNvSpPr/>
            <p:nvPr/>
          </p:nvSpPr>
          <p:spPr>
            <a:xfrm>
              <a:off x="538482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4" name="tx384"/>
            <p:cNvSpPr/>
            <p:nvPr/>
          </p:nvSpPr>
          <p:spPr>
            <a:xfrm>
              <a:off x="5695873"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5" name="tx385"/>
            <p:cNvSpPr/>
            <p:nvPr/>
          </p:nvSpPr>
          <p:spPr>
            <a:xfrm>
              <a:off x="6006925"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6" name="tx386"/>
            <p:cNvSpPr/>
            <p:nvPr/>
          </p:nvSpPr>
          <p:spPr>
            <a:xfrm>
              <a:off x="6317977"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7" name="tx387"/>
            <p:cNvSpPr/>
            <p:nvPr/>
          </p:nvSpPr>
          <p:spPr>
            <a:xfrm>
              <a:off x="6629030"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8" name="tx388"/>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9" name="tx389"/>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0" name="tx390"/>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1" name="tx391"/>
            <p:cNvSpPr/>
            <p:nvPr/>
          </p:nvSpPr>
          <p:spPr>
            <a:xfrm>
              <a:off x="787323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2" name="tx392"/>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3" name="tx393"/>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4" name="tx394"/>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5" name="tx395"/>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6006925"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7" name="tx397"/>
            <p:cNvSpPr/>
            <p:nvPr/>
          </p:nvSpPr>
          <p:spPr>
            <a:xfrm>
              <a:off x="6317977"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8" name="tx398"/>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9" name="tx399"/>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0" name="tx400"/>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1" name="tx401"/>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2" name="tx402"/>
            <p:cNvSpPr/>
            <p:nvPr/>
          </p:nvSpPr>
          <p:spPr>
            <a:xfrm>
              <a:off x="7873239"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3" name="tx403"/>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4" name="tx404"/>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5" name="tx405"/>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6" name="tx406"/>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7" name="tx407"/>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8" name="tx408"/>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9" name="tx409"/>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0" name="tx410"/>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1" name="tx411"/>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3" name="tx413"/>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5" name="tx415"/>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2585350"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7" name="tx417"/>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0" name="tx420"/>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1" name="tx421"/>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2" name="tx422"/>
            <p:cNvSpPr/>
            <p:nvPr/>
          </p:nvSpPr>
          <p:spPr>
            <a:xfrm>
              <a:off x="4472757"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3" name="tx423"/>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6" name="tx426"/>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7" name="tx427"/>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8" name="tx428"/>
            <p:cNvSpPr/>
            <p:nvPr/>
          </p:nvSpPr>
          <p:spPr>
            <a:xfrm>
              <a:off x="6317977"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9" name="tx429"/>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0" name="tx430"/>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2" name="tx432"/>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3" name="tx433"/>
            <p:cNvSpPr/>
            <p:nvPr/>
          </p:nvSpPr>
          <p:spPr>
            <a:xfrm>
              <a:off x="7894332"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4" name="tx434"/>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5" name="tx435"/>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6" name="tx436"/>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7" name="tx437"/>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8" name="tx438"/>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9" name="tx439"/>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1" name="tx441"/>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2585350"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3" name="tx443"/>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4" name="tx444"/>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6" name="tx446"/>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7" name="tx447"/>
            <p:cNvSpPr/>
            <p:nvPr/>
          </p:nvSpPr>
          <p:spPr>
            <a:xfrm>
              <a:off x="416170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8" name="tx448"/>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9" name="tx449"/>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0" name="tx450"/>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1" name="tx451"/>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2" name="tx452"/>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3" name="tx453"/>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4" name="tx454"/>
            <p:cNvSpPr/>
            <p:nvPr/>
          </p:nvSpPr>
          <p:spPr>
            <a:xfrm>
              <a:off x="6317977" y="513909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5" name="tx455"/>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6" name="tx456"/>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7" name="tx457"/>
            <p:cNvSpPr/>
            <p:nvPr/>
          </p:nvSpPr>
          <p:spPr>
            <a:xfrm>
              <a:off x="7272228"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8" name="tx458"/>
            <p:cNvSpPr/>
            <p:nvPr/>
          </p:nvSpPr>
          <p:spPr>
            <a:xfrm>
              <a:off x="7583280"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9" name="tx459"/>
            <p:cNvSpPr/>
            <p:nvPr/>
          </p:nvSpPr>
          <p:spPr>
            <a:xfrm>
              <a:off x="7894332"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60" name="tx460"/>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61" name="tx461"/>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2" name="tx462"/>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3" name="tx463"/>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4" name="tx464"/>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5" name="tx465"/>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6" name="tx466"/>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7" name="tx467"/>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8" name="tx468"/>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69" name="tx469"/>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0" name="tx470"/>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198433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4" name="tx474"/>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5" name="tx475"/>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6" name="tx476"/>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7" name="tx477"/>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8" name="tx478"/>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4472757"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0" name="tx480"/>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2" name="tx482"/>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3" name="tx483"/>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4" name="tx484"/>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5" name="tx485"/>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6" name="tx486"/>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7" name="tx487"/>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8" name="tx488"/>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9" name="tx489"/>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0" name="tx490"/>
            <p:cNvSpPr/>
            <p:nvPr/>
          </p:nvSpPr>
          <p:spPr>
            <a:xfrm>
              <a:off x="7894332"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1" name="tx491"/>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2" name="tx492"/>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93" name="tx493"/>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94" name="tx494"/>
            <p:cNvSpPr/>
            <p:nvPr/>
          </p:nvSpPr>
          <p:spPr>
            <a:xfrm>
              <a:off x="6317977" y="233103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95" name="tx495"/>
            <p:cNvSpPr/>
            <p:nvPr/>
          </p:nvSpPr>
          <p:spPr>
            <a:xfrm>
              <a:off x="820538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96" name="tx496"/>
            <p:cNvSpPr/>
            <p:nvPr/>
          </p:nvSpPr>
          <p:spPr>
            <a:xfrm>
              <a:off x="8516437"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97" name="tx497"/>
            <p:cNvSpPr/>
            <p:nvPr/>
          </p:nvSpPr>
          <p:spPr>
            <a:xfrm>
              <a:off x="8827489"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98" name="tx49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9" name="tx49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00" name="tx50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01" name="tx50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02" name="tx50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03" name="tx50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04" name="tx50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05" name="tx50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06" name="tx50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07" name="tx50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8" name="tx50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9" name="tx50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10" name="tx51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11" name="tx51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12" name="tx51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13" name="tx51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14" name="tx51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15" name="tx51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16" name="tx51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17" name="tx51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8" name="tx51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9" name="tx51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20" name="tx52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21" name="tx52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22" name="tx52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23" name="tx52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24" name="tx524"/>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25" name="tx525"/>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26" name="tx526"/>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7" name="tx527"/>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8" name="tx528"/>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9" name="tx529"/>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0" name="tx530"/>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31" name="tx531"/>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2" name="tx532"/>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3" name="tx533"/>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4" name="tx534"/>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5" name="tx535"/>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6" name="tx536"/>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37" name="tx53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8" name="pic538"/>
            <p:cNvPicPr/>
            <p:nvPr/>
          </p:nvPicPr>
          <p:blipFill>
            <a:blip r:embed="rId2" cstate="print"/>
            <a:stretch>
              <a:fillRect/>
            </a:stretch>
          </p:blipFill>
          <p:spPr>
            <a:xfrm>
              <a:off x="4653227" y="5838594"/>
              <a:ext cx="2160000" cy="219455"/>
            </a:xfrm>
            <a:prstGeom prst="rect">
              <a:avLst/>
            </a:prstGeom>
          </p:spPr>
        </p:pic>
        <p:sp>
          <p:nvSpPr>
            <p:cNvPr id="539" name="pl53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0" name="pl54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1" name="pl54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2" name="pl54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3" name="pl54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4" name="pl54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45" name="pl54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6" name="pl54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7" name="pl54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8" name="pl54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9" name="pl54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0" name="pl55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51" name="tx55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52" name="tx55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53" name="tx55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54" name="tx55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55" name="tx55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56" name="tx55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57" name="tx557"/>
            <p:cNvSpPr/>
            <p:nvPr/>
          </p:nvSpPr>
          <p:spPr>
            <a:xfrm>
              <a:off x="924840" y="1332266"/>
              <a:ext cx="299148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Romania, 2000-2025</a:t>
              </a:r>
            </a:p>
          </p:txBody>
        </p:sp>
        <p:sp>
          <p:nvSpPr>
            <p:cNvPr id="558" name="tx55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9" name="tx55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60" name="tx56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13 vaccines in the schedule achieved coverage of 90% or more. Vaccine coverage ranged from 66% to 85%.
Since 2002, estimates have been made for 6 new vaccines. HPVc is the newest vaccine reported (2023), which achieved 13% coverage in 2025.
In 2025, Romania reported stockouts of vaccines/supplies (BCG and HepB) (more information on slide 8).</a:t>
            </a:r>
          </a:p>
        </p:txBody>
      </p:sp>
      <p:sp>
        <p:nvSpPr>
          <p:cNvPr id="5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10, and declined for three, indicating limited improvement in routine immunization performance; none achieved at least 90% coverage.</a:t>
            </a:r>
          </a:p>
        </p:txBody>
      </p:sp>
      <p:grpSp xmlns:pic="http://schemas.openxmlformats.org/drawingml/2006/picture">
        <p:nvGrpSpPr>
          <p:cNvPr id="563" name=""/>
          <p:cNvGrpSpPr/>
          <p:nvPr/>
        </p:nvGrpSpPr>
        <p:grpSpPr>
          <a:xfrm>
            <a:off x="292608" y="1005840"/>
            <a:ext cx="8595360" cy="28575"/>
            <a:chOff x="292608" y="1005840"/>
            <a:chExt cx="8595360" cy="28575"/>
          </a:xfrm>
        </p:grpSpPr>
        <p:sp>
          <p:nvSpPr>
            <p:cNvPr id="56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6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558638"/>
            </a:xfrm>
            <a:custGeom>
              <a:avLst/>
              <a:pathLst>
                <a:path w="6481656" h="558638">
                  <a:moveTo>
                    <a:pt x="0" y="0"/>
                  </a:moveTo>
                  <a:lnTo>
                    <a:pt x="259266" y="0"/>
                  </a:lnTo>
                  <a:lnTo>
                    <a:pt x="518532" y="39902"/>
                  </a:lnTo>
                  <a:lnTo>
                    <a:pt x="777798" y="39902"/>
                  </a:lnTo>
                  <a:lnTo>
                    <a:pt x="1037065" y="79805"/>
                  </a:lnTo>
                  <a:lnTo>
                    <a:pt x="1296331" y="79805"/>
                  </a:lnTo>
                  <a:lnTo>
                    <a:pt x="1555597" y="79805"/>
                  </a:lnTo>
                  <a:lnTo>
                    <a:pt x="1814863" y="79805"/>
                  </a:lnTo>
                  <a:lnTo>
                    <a:pt x="2074130" y="119708"/>
                  </a:lnTo>
                  <a:lnTo>
                    <a:pt x="2333396" y="119708"/>
                  </a:lnTo>
                  <a:lnTo>
                    <a:pt x="2592662" y="119708"/>
                  </a:lnTo>
                  <a:lnTo>
                    <a:pt x="2851928" y="119708"/>
                  </a:lnTo>
                  <a:lnTo>
                    <a:pt x="3111195" y="159610"/>
                  </a:lnTo>
                  <a:lnTo>
                    <a:pt x="3370461" y="159610"/>
                  </a:lnTo>
                  <a:lnTo>
                    <a:pt x="3629727" y="159610"/>
                  </a:lnTo>
                  <a:lnTo>
                    <a:pt x="3888994" y="159610"/>
                  </a:lnTo>
                  <a:lnTo>
                    <a:pt x="4148260" y="199513"/>
                  </a:lnTo>
                  <a:lnTo>
                    <a:pt x="4407526" y="199513"/>
                  </a:lnTo>
                  <a:lnTo>
                    <a:pt x="4666792" y="199513"/>
                  </a:lnTo>
                  <a:lnTo>
                    <a:pt x="4926059" y="438929"/>
                  </a:lnTo>
                  <a:lnTo>
                    <a:pt x="5185325" y="478832"/>
                  </a:lnTo>
                  <a:lnTo>
                    <a:pt x="5444591" y="79805"/>
                  </a:lnTo>
                  <a:lnTo>
                    <a:pt x="5703857" y="399027"/>
                  </a:lnTo>
                  <a:lnTo>
                    <a:pt x="5963124" y="478832"/>
                  </a:lnTo>
                  <a:lnTo>
                    <a:pt x="6222390" y="558638"/>
                  </a:lnTo>
                  <a:lnTo>
                    <a:pt x="6481656" y="55863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316789"/>
            </a:xfrm>
            <a:custGeom>
              <a:avLst/>
              <a:pathLst>
                <a:path w="6481656" h="1316789">
                  <a:moveTo>
                    <a:pt x="0" y="0"/>
                  </a:moveTo>
                  <a:lnTo>
                    <a:pt x="259266" y="0"/>
                  </a:lnTo>
                  <a:lnTo>
                    <a:pt x="518532" y="39902"/>
                  </a:lnTo>
                  <a:lnTo>
                    <a:pt x="777798" y="79805"/>
                  </a:lnTo>
                  <a:lnTo>
                    <a:pt x="1037065" y="79805"/>
                  </a:lnTo>
                  <a:lnTo>
                    <a:pt x="1296331" y="79805"/>
                  </a:lnTo>
                  <a:lnTo>
                    <a:pt x="1555597" y="79805"/>
                  </a:lnTo>
                  <a:lnTo>
                    <a:pt x="1814863" y="119708"/>
                  </a:lnTo>
                  <a:lnTo>
                    <a:pt x="2074130" y="119708"/>
                  </a:lnTo>
                  <a:lnTo>
                    <a:pt x="2333396" y="159610"/>
                  </a:lnTo>
                  <a:lnTo>
                    <a:pt x="2592662" y="199513"/>
                  </a:lnTo>
                  <a:lnTo>
                    <a:pt x="2851928" y="399027"/>
                  </a:lnTo>
                  <a:lnTo>
                    <a:pt x="3111195" y="319221"/>
                  </a:lnTo>
                  <a:lnTo>
                    <a:pt x="3370461" y="279319"/>
                  </a:lnTo>
                  <a:lnTo>
                    <a:pt x="3629727" y="199513"/>
                  </a:lnTo>
                  <a:lnTo>
                    <a:pt x="3888994" y="399027"/>
                  </a:lnTo>
                  <a:lnTo>
                    <a:pt x="4148260" y="399027"/>
                  </a:lnTo>
                  <a:lnTo>
                    <a:pt x="4407526" y="678346"/>
                  </a:lnTo>
                  <a:lnTo>
                    <a:pt x="4666792" y="518735"/>
                  </a:lnTo>
                  <a:lnTo>
                    <a:pt x="4926059" y="438929"/>
                  </a:lnTo>
                  <a:lnTo>
                    <a:pt x="5185325" y="478832"/>
                  </a:lnTo>
                  <a:lnTo>
                    <a:pt x="5444591" y="518735"/>
                  </a:lnTo>
                  <a:lnTo>
                    <a:pt x="5703857" y="558638"/>
                  </a:lnTo>
                  <a:lnTo>
                    <a:pt x="5963124" y="798054"/>
                  </a:lnTo>
                  <a:lnTo>
                    <a:pt x="6222390" y="1316789"/>
                  </a:lnTo>
                  <a:lnTo>
                    <a:pt x="6481656" y="131678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1276887"/>
            </a:xfrm>
            <a:custGeom>
              <a:avLst/>
              <a:pathLst>
                <a:path w="6481656" h="1276887">
                  <a:moveTo>
                    <a:pt x="0" y="0"/>
                  </a:moveTo>
                  <a:lnTo>
                    <a:pt x="259266" y="0"/>
                  </a:lnTo>
                  <a:lnTo>
                    <a:pt x="518532" y="0"/>
                  </a:lnTo>
                  <a:lnTo>
                    <a:pt x="777798" y="39902"/>
                  </a:lnTo>
                  <a:lnTo>
                    <a:pt x="1037065" y="39902"/>
                  </a:lnTo>
                  <a:lnTo>
                    <a:pt x="1296331" y="39902"/>
                  </a:lnTo>
                  <a:lnTo>
                    <a:pt x="1555597" y="119708"/>
                  </a:lnTo>
                  <a:lnTo>
                    <a:pt x="1814863" y="39902"/>
                  </a:lnTo>
                  <a:lnTo>
                    <a:pt x="2074130" y="79805"/>
                  </a:lnTo>
                  <a:lnTo>
                    <a:pt x="2333396" y="79805"/>
                  </a:lnTo>
                  <a:lnTo>
                    <a:pt x="2592662" y="119708"/>
                  </a:lnTo>
                  <a:lnTo>
                    <a:pt x="2851928" y="199513"/>
                  </a:lnTo>
                  <a:lnTo>
                    <a:pt x="3111195" y="159610"/>
                  </a:lnTo>
                  <a:lnTo>
                    <a:pt x="3370461" y="239416"/>
                  </a:lnTo>
                  <a:lnTo>
                    <a:pt x="3629727" y="359124"/>
                  </a:lnTo>
                  <a:lnTo>
                    <a:pt x="3888994" y="478832"/>
                  </a:lnTo>
                  <a:lnTo>
                    <a:pt x="4148260" y="478832"/>
                  </a:lnTo>
                  <a:lnTo>
                    <a:pt x="4407526" y="438929"/>
                  </a:lnTo>
                  <a:lnTo>
                    <a:pt x="4666792" y="319221"/>
                  </a:lnTo>
                  <a:lnTo>
                    <a:pt x="4926059" y="319221"/>
                  </a:lnTo>
                  <a:lnTo>
                    <a:pt x="5185325" y="438929"/>
                  </a:lnTo>
                  <a:lnTo>
                    <a:pt x="5444591" y="478832"/>
                  </a:lnTo>
                  <a:lnTo>
                    <a:pt x="5703857" y="598540"/>
                  </a:lnTo>
                  <a:lnTo>
                    <a:pt x="5963124" y="798054"/>
                  </a:lnTo>
                  <a:lnTo>
                    <a:pt x="6222390" y="1276887"/>
                  </a:lnTo>
                  <a:lnTo>
                    <a:pt x="6481656" y="1276887"/>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98418"/>
              <a:ext cx="6481656" cy="1396595"/>
            </a:xfrm>
            <a:custGeom>
              <a:avLst/>
              <a:pathLst>
                <a:path w="6481656" h="1396595">
                  <a:moveTo>
                    <a:pt x="0" y="39902"/>
                  </a:moveTo>
                  <a:lnTo>
                    <a:pt x="259266" y="0"/>
                  </a:lnTo>
                  <a:lnTo>
                    <a:pt x="518532" y="0"/>
                  </a:lnTo>
                  <a:lnTo>
                    <a:pt x="777798" y="0"/>
                  </a:lnTo>
                  <a:lnTo>
                    <a:pt x="1037065" y="39902"/>
                  </a:lnTo>
                  <a:lnTo>
                    <a:pt x="1296331" y="39902"/>
                  </a:lnTo>
                  <a:lnTo>
                    <a:pt x="1555597" y="39902"/>
                  </a:lnTo>
                  <a:lnTo>
                    <a:pt x="1814863" y="39902"/>
                  </a:lnTo>
                  <a:lnTo>
                    <a:pt x="2074130" y="79805"/>
                  </a:lnTo>
                  <a:lnTo>
                    <a:pt x="2333396" y="119708"/>
                  </a:lnTo>
                  <a:lnTo>
                    <a:pt x="2592662" y="159610"/>
                  </a:lnTo>
                  <a:lnTo>
                    <a:pt x="2851928" y="239416"/>
                  </a:lnTo>
                  <a:lnTo>
                    <a:pt x="3111195" y="279319"/>
                  </a:lnTo>
                  <a:lnTo>
                    <a:pt x="3370461" y="359124"/>
                  </a:lnTo>
                  <a:lnTo>
                    <a:pt x="3629727" y="518735"/>
                  </a:lnTo>
                  <a:lnTo>
                    <a:pt x="3888994" y="678346"/>
                  </a:lnTo>
                  <a:lnTo>
                    <a:pt x="4148260" y="837957"/>
                  </a:lnTo>
                  <a:lnTo>
                    <a:pt x="4407526" y="877859"/>
                  </a:lnTo>
                  <a:lnTo>
                    <a:pt x="4666792" y="638443"/>
                  </a:lnTo>
                  <a:lnTo>
                    <a:pt x="4926059" y="837957"/>
                  </a:lnTo>
                  <a:lnTo>
                    <a:pt x="5185325" y="877859"/>
                  </a:lnTo>
                  <a:lnTo>
                    <a:pt x="5444591" y="877859"/>
                  </a:lnTo>
                  <a:lnTo>
                    <a:pt x="5703857" y="1037470"/>
                  </a:lnTo>
                  <a:lnTo>
                    <a:pt x="5963124" y="1396595"/>
                  </a:lnTo>
                  <a:lnTo>
                    <a:pt x="6222390" y="1157178"/>
                  </a:lnTo>
                  <a:lnTo>
                    <a:pt x="6481656" y="115717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8388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59702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59702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1722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1877248"/>
              <a:ext cx="240778" cy="1"/>
            </a:xfrm>
            <a:custGeom>
              <a:avLst/>
              <a:pathLst>
                <a:path w="240778" h="1">
                  <a:moveTo>
                    <a:pt x="240778" y="0"/>
                  </a:moveTo>
                  <a:lnTo>
                    <a:pt x="0" y="1"/>
                  </a:lnTo>
                </a:path>
              </a:pathLst>
            </a:custGeom>
          </p:spPr>
          <p:txBody>
            <a:bodyPr/>
            <a:lstStyle/>
            <a:p/>
          </p:txBody>
        </p:sp>
        <p:sp>
          <p:nvSpPr>
            <p:cNvPr id="42" name="pl42"/>
            <p:cNvSpPr/>
            <p:nvPr/>
          </p:nvSpPr>
          <p:spPr>
            <a:xfrm>
              <a:off x="7931194" y="2336822"/>
              <a:ext cx="248747" cy="209899"/>
            </a:xfrm>
            <a:custGeom>
              <a:avLst/>
              <a:pathLst>
                <a:path w="248747" h="209899">
                  <a:moveTo>
                    <a:pt x="248747" y="0"/>
                  </a:moveTo>
                  <a:lnTo>
                    <a:pt x="0" y="209899"/>
                  </a:lnTo>
                </a:path>
              </a:pathLst>
            </a:custGeom>
          </p:spPr>
          <p:txBody>
            <a:bodyPr/>
            <a:lstStyle/>
            <a:p/>
          </p:txBody>
        </p:sp>
        <p:sp>
          <p:nvSpPr>
            <p:cNvPr id="43" name="pl43"/>
            <p:cNvSpPr/>
            <p:nvPr/>
          </p:nvSpPr>
          <p:spPr>
            <a:xfrm>
              <a:off x="7938396" y="2590378"/>
              <a:ext cx="241545" cy="41947"/>
            </a:xfrm>
            <a:custGeom>
              <a:avLst/>
              <a:pathLst>
                <a:path w="241545" h="41947">
                  <a:moveTo>
                    <a:pt x="241545" y="0"/>
                  </a:moveTo>
                  <a:lnTo>
                    <a:pt x="0" y="41947"/>
                  </a:lnTo>
                </a:path>
              </a:pathLst>
            </a:custGeom>
          </p:spPr>
          <p:txBody>
            <a:bodyPr/>
            <a:lstStyle/>
            <a:p/>
          </p:txBody>
        </p:sp>
        <p:sp>
          <p:nvSpPr>
            <p:cNvPr id="44" name="pl44"/>
            <p:cNvSpPr/>
            <p:nvPr/>
          </p:nvSpPr>
          <p:spPr>
            <a:xfrm>
              <a:off x="7931722" y="2644057"/>
              <a:ext cx="248219" cy="194466"/>
            </a:xfrm>
            <a:custGeom>
              <a:avLst/>
              <a:pathLst>
                <a:path w="248219" h="194466">
                  <a:moveTo>
                    <a:pt x="248219" y="194466"/>
                  </a:moveTo>
                  <a:lnTo>
                    <a:pt x="0" y="0"/>
                  </a:lnTo>
                </a:path>
              </a:pathLst>
            </a:custGeom>
          </p:spPr>
          <p:txBody>
            <a:bodyPr/>
            <a:lstStyle/>
            <a:p/>
          </p:txBody>
        </p:sp>
        <p:sp>
          <p:nvSpPr>
            <p:cNvPr id="45" name="pg45"/>
            <p:cNvSpPr/>
            <p:nvPr/>
          </p:nvSpPr>
          <p:spPr>
            <a:xfrm>
              <a:off x="8111362" y="178626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8271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85%</a:t>
              </a:r>
            </a:p>
          </p:txBody>
        </p:sp>
        <p:sp>
          <p:nvSpPr>
            <p:cNvPr id="47" name="pg47"/>
            <p:cNvSpPr/>
            <p:nvPr/>
          </p:nvSpPr>
          <p:spPr>
            <a:xfrm>
              <a:off x="8111362" y="222299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226383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68%</a:t>
              </a:r>
            </a:p>
          </p:txBody>
        </p:sp>
        <p:sp>
          <p:nvSpPr>
            <p:cNvPr id="49" name="pg49"/>
            <p:cNvSpPr/>
            <p:nvPr/>
          </p:nvSpPr>
          <p:spPr>
            <a:xfrm>
              <a:off x="8111362" y="24972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53809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66%</a:t>
              </a:r>
            </a:p>
          </p:txBody>
        </p:sp>
        <p:sp>
          <p:nvSpPr>
            <p:cNvPr id="51" name="pg51"/>
            <p:cNvSpPr/>
            <p:nvPr/>
          </p:nvSpPr>
          <p:spPr>
            <a:xfrm>
              <a:off x="8111362" y="277067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281151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499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Romania,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9467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65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158211"/>
              <a:ext cx="1585983" cy="211814"/>
            </a:xfrm>
            <a:prstGeom prst="rect">
              <a:avLst/>
            </a:prstGeom>
            <a:solidFill>
              <a:srgbClr val="D9D9D9">
                <a:alpha val="60000"/>
              </a:srgbClr>
            </a:solidFill>
          </p:spPr>
          <p:txBody>
            <a:bodyPr/>
            <a:lstStyle/>
            <a:p/>
          </p:txBody>
        </p:sp>
        <p:sp>
          <p:nvSpPr>
            <p:cNvPr id="10" name="pl10"/>
            <p:cNvSpPr/>
            <p:nvPr/>
          </p:nvSpPr>
          <p:spPr>
            <a:xfrm>
              <a:off x="170164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71598"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233295"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25007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1860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35388"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68953"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68953"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3608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52868"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686434"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86434"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703217"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719999"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736782"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7034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7034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8713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8713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8713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87131"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80391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391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365987"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38277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306812"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367729"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370397"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357160"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424292"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476398"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474641"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487838"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50023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521482"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533801"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56294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558516"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601734"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597347"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575338"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593000"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592121"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600971"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502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0215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999482" y="4793655"/>
              <a:ext cx="1585983" cy="211814"/>
            </a:xfrm>
            <a:prstGeom prst="rect">
              <a:avLst/>
            </a:prstGeom>
            <a:solidFill>
              <a:srgbClr val="D9D9D9">
                <a:alpha val="60000"/>
              </a:srgbClr>
            </a:solidFill>
          </p:spPr>
          <p:txBody>
            <a:bodyPr/>
            <a:lstStyle/>
            <a:p/>
          </p:txBody>
        </p:sp>
        <p:sp>
          <p:nvSpPr>
            <p:cNvPr id="61" name="pl61"/>
            <p:cNvSpPr/>
            <p:nvPr/>
          </p:nvSpPr>
          <p:spPr>
            <a:xfrm>
              <a:off x="330686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87682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65390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704257"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905651"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972783"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3056697"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312382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3174178"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3174178"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3224526"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3241309"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3325224"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3342007"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3342007"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337557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337557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337557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40913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42592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44270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44270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44270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7865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836948"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3038343"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31054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3189389"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325652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975621"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96238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3012695"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3064840"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3122242"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3134600"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314341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316377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3177055"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3172591"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3223741"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321412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325292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323976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324857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0058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67713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655055" y="4370025"/>
              <a:ext cx="1585983" cy="211814"/>
            </a:xfrm>
            <a:prstGeom prst="rect">
              <a:avLst/>
            </a:prstGeom>
            <a:solidFill>
              <a:srgbClr val="D9D9D9">
                <a:alpha val="60000"/>
              </a:srgbClr>
            </a:solidFill>
          </p:spPr>
          <p:txBody>
            <a:bodyPr/>
            <a:lstStyle/>
            <a:p/>
          </p:txBody>
        </p:sp>
        <p:sp>
          <p:nvSpPr>
            <p:cNvPr id="112" name="pl112"/>
            <p:cNvSpPr/>
            <p:nvPr/>
          </p:nvSpPr>
          <p:spPr>
            <a:xfrm>
              <a:off x="501279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458274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54444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57800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796185"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846534"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88009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896882"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94723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96401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980797"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99758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997580"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5014363"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503114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5081494"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5081494"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5098277"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509827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509827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511506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5115060"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51150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677133"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710699"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597628"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67887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668306"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720413"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73543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752221"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777815"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785787"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7989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811381"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832628"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874087"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869662"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91288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908493"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886484"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903267"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912117"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9209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13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3327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5310628" y="4765785"/>
              <a:ext cx="1585983" cy="222963"/>
            </a:xfrm>
            <a:prstGeom prst="rect">
              <a:avLst/>
            </a:prstGeom>
            <a:solidFill>
              <a:srgbClr val="D9D9D9">
                <a:alpha val="60000"/>
              </a:srgbClr>
            </a:solidFill>
          </p:spPr>
          <p:txBody>
            <a:bodyPr/>
            <a:lstStyle/>
            <a:p/>
          </p:txBody>
        </p:sp>
        <p:sp>
          <p:nvSpPr>
            <p:cNvPr id="163" name="pl163"/>
            <p:cNvSpPr/>
            <p:nvPr/>
          </p:nvSpPr>
          <p:spPr>
            <a:xfrm>
              <a:off x="655088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612083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96505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601540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621679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6283929"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6334278"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6367843"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643497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6535672"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6535672"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6602804"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6619587"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6636370"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6653153"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665315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668671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668671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672028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6737067"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6753850"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677063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6097745"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6148094"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6349489"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6416621"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6466969"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6500535"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6567667"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6323841"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6359203"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6399822"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6407794"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6433388"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6445746"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6454557"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6474925"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6488201"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6534887"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6525274"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6564066"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657650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3169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882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966201" y="4370025"/>
              <a:ext cx="1585983" cy="211814"/>
            </a:xfrm>
            <a:prstGeom prst="rect">
              <a:avLst/>
            </a:prstGeom>
            <a:solidFill>
              <a:srgbClr val="D9D9D9">
                <a:alpha val="60000"/>
              </a:srgbClr>
            </a:solidFill>
          </p:spPr>
          <p:txBody>
            <a:bodyPr/>
            <a:lstStyle/>
            <a:p/>
          </p:txBody>
        </p:sp>
        <p:sp>
          <p:nvSpPr>
            <p:cNvPr id="212" name="pl212"/>
            <p:cNvSpPr/>
            <p:nvPr/>
          </p:nvSpPr>
          <p:spPr>
            <a:xfrm>
              <a:off x="829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786032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98287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7536712"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782202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7855587"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872370"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7956285"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98985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8090548"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810733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8124114"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820802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822481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824159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830872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830872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834229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837585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837585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840942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840942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842620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7115568"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7669404"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7954713"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988279"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8005062"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8088976"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8122542"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8223240"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7930861"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7938716"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996196"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8021830"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8034187"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811016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811020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813049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816406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8172876"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821963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82064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823207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97253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964385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8621774" y="4581840"/>
              <a:ext cx="1585983" cy="211814"/>
            </a:xfrm>
            <a:prstGeom prst="rect">
              <a:avLst/>
            </a:prstGeom>
            <a:solidFill>
              <a:srgbClr val="D9D9D9">
                <a:alpha val="60000"/>
              </a:srgbClr>
            </a:solidFill>
          </p:spPr>
          <p:txBody>
            <a:bodyPr/>
            <a:lstStyle/>
            <a:p/>
          </p:txBody>
        </p:sp>
        <p:sp>
          <p:nvSpPr>
            <p:cNvPr id="263" name="pl263"/>
            <p:cNvSpPr/>
            <p:nvPr/>
          </p:nvSpPr>
          <p:spPr>
            <a:xfrm>
              <a:off x="994594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951589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932654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946081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9527943"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9561509"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974612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9762904"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9796470"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9813253"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984681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9897167"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989716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9897167"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9947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994751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994751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999786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9997864"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1001464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1006499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10081779"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1008177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945924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9593503"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9660635"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9694201"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9878813"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9551072"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9589063"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9601460"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9635025"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9711770"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9707422"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9694185"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9735723"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9748920"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9748998"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979930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9794883"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9802854"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9875212"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9878836"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988764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1062810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1129942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10277347" y="4028768"/>
              <a:ext cx="1585983" cy="235349"/>
            </a:xfrm>
            <a:prstGeom prst="rect">
              <a:avLst/>
            </a:prstGeom>
            <a:solidFill>
              <a:srgbClr val="D9D9D9">
                <a:alpha val="60000"/>
              </a:srgbClr>
            </a:solidFill>
          </p:spPr>
          <p:txBody>
            <a:bodyPr/>
            <a:lstStyle/>
            <a:p/>
          </p:txBody>
        </p:sp>
        <p:sp>
          <p:nvSpPr>
            <p:cNvPr id="314" name="pl314"/>
            <p:cNvSpPr/>
            <p:nvPr/>
          </p:nvSpPr>
          <p:spPr>
            <a:xfrm>
              <a:off x="1143368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11003641"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1034437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10545766"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10898207"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10948556"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11082819"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11183516"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11368128"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11368128"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1401694"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143526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1485608"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1519174"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1569523"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1569523"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1603089"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1619872"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1687003"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1720569"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17373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1047706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10678458"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11030899"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11081247"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11215511"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11316208"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1500820"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1500820"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1534386"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11249862"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11287052"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11311768"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11366541"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11357730"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11404493"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1421354"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1475210"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1517626"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154322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55" name="rc355"/>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6" name="tx356"/>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(85%)</a:t>
              </a:r>
            </a:p>
          </p:txBody>
        </p:sp>
        <p:sp>
          <p:nvSpPr>
            <p:cNvPr id="357" name="rc357"/>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8" name="tx358"/>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(66%)</a:t>
              </a:r>
            </a:p>
          </p:txBody>
        </p:sp>
        <p:sp>
          <p:nvSpPr>
            <p:cNvPr id="359" name="rc359"/>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0" name="tx360"/>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(85%)</a:t>
              </a:r>
            </a:p>
          </p:txBody>
        </p:sp>
        <p:sp>
          <p:nvSpPr>
            <p:cNvPr id="361" name="rc361"/>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2" name="tx362"/>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(66%)</a:t>
              </a:r>
            </a:p>
          </p:txBody>
        </p:sp>
        <p:sp>
          <p:nvSpPr>
            <p:cNvPr id="363" name="rc363"/>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4" name="tx364"/>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(66%)</a:t>
              </a:r>
            </a:p>
          </p:txBody>
        </p:sp>
        <p:sp>
          <p:nvSpPr>
            <p:cNvPr id="365" name="rc365"/>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6" name="tx366"/>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(68%)</a:t>
              </a:r>
            </a:p>
          </p:txBody>
        </p:sp>
        <p:sp>
          <p:nvSpPr>
            <p:cNvPr id="367" name="rc367"/>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8" name="tx368"/>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(66%)</a:t>
              </a:r>
            </a:p>
          </p:txBody>
        </p:sp>
        <p:sp>
          <p:nvSpPr>
            <p:cNvPr id="369" name="pl369"/>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0" name="pl370"/>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69467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1365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tx375"/>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76" name="tx376"/>
            <p:cNvSpPr/>
            <p:nvPr/>
          </p:nvSpPr>
          <p:spPr>
            <a:xfrm rot="-5400000">
              <a:off x="63164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77" name="tx377"/>
            <p:cNvSpPr/>
            <p:nvPr/>
          </p:nvSpPr>
          <p:spPr>
            <a:xfrm rot="-5400000">
              <a:off x="96732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78" name="tx378"/>
            <p:cNvSpPr/>
            <p:nvPr/>
          </p:nvSpPr>
          <p:spPr>
            <a:xfrm rot="-5400000">
              <a:off x="13029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79" name="tx37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80" name="pl38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1" name="pl38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23502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30215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tx386"/>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7" name="tx387"/>
            <p:cNvSpPr/>
            <p:nvPr/>
          </p:nvSpPr>
          <p:spPr>
            <a:xfrm rot="-5400000">
              <a:off x="228721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8" name="tx388"/>
            <p:cNvSpPr/>
            <p:nvPr/>
          </p:nvSpPr>
          <p:spPr>
            <a:xfrm rot="-5400000">
              <a:off x="262290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89" name="tx389"/>
            <p:cNvSpPr/>
            <p:nvPr/>
          </p:nvSpPr>
          <p:spPr>
            <a:xfrm rot="-5400000">
              <a:off x="29585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390" name="tx390"/>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391" name="pl391"/>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40058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467713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tx397"/>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98" name="tx398"/>
            <p:cNvSpPr/>
            <p:nvPr/>
          </p:nvSpPr>
          <p:spPr>
            <a:xfrm rot="-5400000">
              <a:off x="394278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99" name="tx399"/>
            <p:cNvSpPr/>
            <p:nvPr/>
          </p:nvSpPr>
          <p:spPr>
            <a:xfrm rot="-5400000">
              <a:off x="427847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00" name="tx400"/>
            <p:cNvSpPr/>
            <p:nvPr/>
          </p:nvSpPr>
          <p:spPr>
            <a:xfrm rot="-5400000">
              <a:off x="461413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01" name="tx401"/>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02" name="pl402"/>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3" name="pl403"/>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56613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63327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59836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59340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62697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14" name="pl414"/>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73169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79882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725393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758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79252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5" name="pl425"/>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897253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964385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890950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92451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958085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6" name="pl43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1062810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1129942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1056508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109007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112364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tx44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7" name="tx44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8" name="pt44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49" name="pt44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50" name="pt45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1" name="pt45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2" name="pt45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53" name="pt45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4" name="tx45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55" name="tx45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56" name="tx45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57" name="tx45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58" name="tx45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59" name="tx45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60" name="tx460"/>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461" name="tx46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62" name="tx462"/>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rou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7947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0642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4333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4294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698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9684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085804"/>
              <a:ext cx="239399" cy="30193"/>
            </a:xfrm>
            <a:prstGeom prst="rect">
              <a:avLst/>
            </a:prstGeom>
            <a:solidFill>
              <a:srgbClr val="1CABE2">
                <a:alpha val="85098"/>
              </a:srgbClr>
            </a:solidFill>
          </p:spPr>
          <p:txBody>
            <a:bodyPr/>
            <a:lstStyle/>
            <a:p/>
          </p:txBody>
        </p:sp>
        <p:sp>
          <p:nvSpPr>
            <p:cNvPr id="24" name="rc24"/>
            <p:cNvSpPr/>
            <p:nvPr/>
          </p:nvSpPr>
          <p:spPr>
            <a:xfrm>
              <a:off x="1577053" y="4086841"/>
              <a:ext cx="239399" cy="29156"/>
            </a:xfrm>
            <a:prstGeom prst="rect">
              <a:avLst/>
            </a:prstGeom>
            <a:solidFill>
              <a:srgbClr val="1CABE2">
                <a:alpha val="85098"/>
              </a:srgbClr>
            </a:solidFill>
          </p:spPr>
          <p:txBody>
            <a:bodyPr/>
            <a:lstStyle/>
            <a:p/>
          </p:txBody>
        </p:sp>
        <p:sp>
          <p:nvSpPr>
            <p:cNvPr id="25" name="rc25"/>
            <p:cNvSpPr/>
            <p:nvPr/>
          </p:nvSpPr>
          <p:spPr>
            <a:xfrm>
              <a:off x="1843053" y="4058276"/>
              <a:ext cx="239399" cy="57720"/>
            </a:xfrm>
            <a:prstGeom prst="rect">
              <a:avLst/>
            </a:prstGeom>
            <a:solidFill>
              <a:srgbClr val="1CABE2">
                <a:alpha val="85098"/>
              </a:srgbClr>
            </a:solidFill>
          </p:spPr>
          <p:txBody>
            <a:bodyPr/>
            <a:lstStyle/>
            <a:p/>
          </p:txBody>
        </p:sp>
        <p:sp>
          <p:nvSpPr>
            <p:cNvPr id="26" name="rc26"/>
            <p:cNvSpPr/>
            <p:nvPr/>
          </p:nvSpPr>
          <p:spPr>
            <a:xfrm>
              <a:off x="2109053" y="4057603"/>
              <a:ext cx="239399" cy="58393"/>
            </a:xfrm>
            <a:prstGeom prst="rect">
              <a:avLst/>
            </a:prstGeom>
            <a:solidFill>
              <a:srgbClr val="1CABE2">
                <a:alpha val="85098"/>
              </a:srgbClr>
            </a:solidFill>
          </p:spPr>
          <p:txBody>
            <a:bodyPr/>
            <a:lstStyle/>
            <a:p/>
          </p:txBody>
        </p:sp>
        <p:sp>
          <p:nvSpPr>
            <p:cNvPr id="27" name="rc27"/>
            <p:cNvSpPr/>
            <p:nvPr/>
          </p:nvSpPr>
          <p:spPr>
            <a:xfrm>
              <a:off x="2375052" y="4027168"/>
              <a:ext cx="239399" cy="88829"/>
            </a:xfrm>
            <a:prstGeom prst="rect">
              <a:avLst/>
            </a:prstGeom>
            <a:solidFill>
              <a:srgbClr val="1CABE2">
                <a:alpha val="85098"/>
              </a:srgbClr>
            </a:solidFill>
          </p:spPr>
          <p:txBody>
            <a:bodyPr/>
            <a:lstStyle/>
            <a:p/>
          </p:txBody>
        </p:sp>
        <p:sp>
          <p:nvSpPr>
            <p:cNvPr id="28" name="rc28"/>
            <p:cNvSpPr/>
            <p:nvPr/>
          </p:nvSpPr>
          <p:spPr>
            <a:xfrm>
              <a:off x="2641052" y="4024597"/>
              <a:ext cx="239399" cy="91400"/>
            </a:xfrm>
            <a:prstGeom prst="rect">
              <a:avLst/>
            </a:prstGeom>
            <a:solidFill>
              <a:srgbClr val="1CABE2">
                <a:alpha val="85098"/>
              </a:srgbClr>
            </a:solidFill>
          </p:spPr>
          <p:txBody>
            <a:bodyPr/>
            <a:lstStyle/>
            <a:p/>
          </p:txBody>
        </p:sp>
        <p:sp>
          <p:nvSpPr>
            <p:cNvPr id="29" name="rc29"/>
            <p:cNvSpPr/>
            <p:nvPr/>
          </p:nvSpPr>
          <p:spPr>
            <a:xfrm>
              <a:off x="2907052" y="4024516"/>
              <a:ext cx="239399" cy="91480"/>
            </a:xfrm>
            <a:prstGeom prst="rect">
              <a:avLst/>
            </a:prstGeom>
            <a:solidFill>
              <a:srgbClr val="1CABE2">
                <a:alpha val="85098"/>
              </a:srgbClr>
            </a:solidFill>
          </p:spPr>
          <p:txBody>
            <a:bodyPr/>
            <a:lstStyle/>
            <a:p/>
          </p:txBody>
        </p:sp>
        <p:sp>
          <p:nvSpPr>
            <p:cNvPr id="30" name="rc30"/>
            <p:cNvSpPr/>
            <p:nvPr/>
          </p:nvSpPr>
          <p:spPr>
            <a:xfrm>
              <a:off x="3173051" y="4024718"/>
              <a:ext cx="239399" cy="91278"/>
            </a:xfrm>
            <a:prstGeom prst="rect">
              <a:avLst/>
            </a:prstGeom>
            <a:solidFill>
              <a:srgbClr val="1CABE2">
                <a:alpha val="85098"/>
              </a:srgbClr>
            </a:solidFill>
          </p:spPr>
          <p:txBody>
            <a:bodyPr/>
            <a:lstStyle/>
            <a:p/>
          </p:txBody>
        </p:sp>
        <p:sp>
          <p:nvSpPr>
            <p:cNvPr id="31" name="rc31"/>
            <p:cNvSpPr/>
            <p:nvPr/>
          </p:nvSpPr>
          <p:spPr>
            <a:xfrm>
              <a:off x="3439051" y="3986852"/>
              <a:ext cx="239399" cy="129144"/>
            </a:xfrm>
            <a:prstGeom prst="rect">
              <a:avLst/>
            </a:prstGeom>
            <a:solidFill>
              <a:srgbClr val="1CABE2">
                <a:alpha val="85098"/>
              </a:srgbClr>
            </a:solidFill>
          </p:spPr>
          <p:txBody>
            <a:bodyPr/>
            <a:lstStyle/>
            <a:p/>
          </p:txBody>
        </p:sp>
        <p:sp>
          <p:nvSpPr>
            <p:cNvPr id="32" name="rc32"/>
            <p:cNvSpPr/>
            <p:nvPr/>
          </p:nvSpPr>
          <p:spPr>
            <a:xfrm>
              <a:off x="3705050" y="3986704"/>
              <a:ext cx="239399" cy="129292"/>
            </a:xfrm>
            <a:prstGeom prst="rect">
              <a:avLst/>
            </a:prstGeom>
            <a:solidFill>
              <a:srgbClr val="1CABE2">
                <a:alpha val="85098"/>
              </a:srgbClr>
            </a:solidFill>
          </p:spPr>
          <p:txBody>
            <a:bodyPr/>
            <a:lstStyle/>
            <a:p/>
          </p:txBody>
        </p:sp>
        <p:sp>
          <p:nvSpPr>
            <p:cNvPr id="33" name="rc33"/>
            <p:cNvSpPr/>
            <p:nvPr/>
          </p:nvSpPr>
          <p:spPr>
            <a:xfrm>
              <a:off x="3971050" y="3995696"/>
              <a:ext cx="239399" cy="120300"/>
            </a:xfrm>
            <a:prstGeom prst="rect">
              <a:avLst/>
            </a:prstGeom>
            <a:solidFill>
              <a:srgbClr val="1CABE2">
                <a:alpha val="85098"/>
              </a:srgbClr>
            </a:solidFill>
          </p:spPr>
          <p:txBody>
            <a:bodyPr/>
            <a:lstStyle/>
            <a:p/>
          </p:txBody>
        </p:sp>
        <p:sp>
          <p:nvSpPr>
            <p:cNvPr id="34" name="rc34"/>
            <p:cNvSpPr/>
            <p:nvPr/>
          </p:nvSpPr>
          <p:spPr>
            <a:xfrm>
              <a:off x="4237050" y="4006990"/>
              <a:ext cx="239399" cy="109007"/>
            </a:xfrm>
            <a:prstGeom prst="rect">
              <a:avLst/>
            </a:prstGeom>
            <a:solidFill>
              <a:srgbClr val="1CABE2">
                <a:alpha val="85098"/>
              </a:srgbClr>
            </a:solidFill>
          </p:spPr>
          <p:txBody>
            <a:bodyPr/>
            <a:lstStyle/>
            <a:p/>
          </p:txBody>
        </p:sp>
        <p:sp>
          <p:nvSpPr>
            <p:cNvPr id="35" name="rc35"/>
            <p:cNvSpPr/>
            <p:nvPr/>
          </p:nvSpPr>
          <p:spPr>
            <a:xfrm>
              <a:off x="4503049" y="3980687"/>
              <a:ext cx="239399" cy="135309"/>
            </a:xfrm>
            <a:prstGeom prst="rect">
              <a:avLst/>
            </a:prstGeom>
            <a:solidFill>
              <a:srgbClr val="1CABE2">
                <a:alpha val="85098"/>
              </a:srgbClr>
            </a:solidFill>
          </p:spPr>
          <p:txBody>
            <a:bodyPr/>
            <a:lstStyle/>
            <a:p/>
          </p:txBody>
        </p:sp>
        <p:sp>
          <p:nvSpPr>
            <p:cNvPr id="36" name="rc36"/>
            <p:cNvSpPr/>
            <p:nvPr/>
          </p:nvSpPr>
          <p:spPr>
            <a:xfrm>
              <a:off x="4769049" y="3987189"/>
              <a:ext cx="239399" cy="128808"/>
            </a:xfrm>
            <a:prstGeom prst="rect">
              <a:avLst/>
            </a:prstGeom>
            <a:solidFill>
              <a:srgbClr val="1CABE2">
                <a:alpha val="85098"/>
              </a:srgbClr>
            </a:solidFill>
          </p:spPr>
          <p:txBody>
            <a:bodyPr/>
            <a:lstStyle/>
            <a:p/>
          </p:txBody>
        </p:sp>
        <p:sp>
          <p:nvSpPr>
            <p:cNvPr id="37" name="rc37"/>
            <p:cNvSpPr/>
            <p:nvPr/>
          </p:nvSpPr>
          <p:spPr>
            <a:xfrm>
              <a:off x="5035049" y="3981737"/>
              <a:ext cx="239399" cy="134259"/>
            </a:xfrm>
            <a:prstGeom prst="rect">
              <a:avLst/>
            </a:prstGeom>
            <a:solidFill>
              <a:srgbClr val="1CABE2">
                <a:alpha val="85098"/>
              </a:srgbClr>
            </a:solidFill>
          </p:spPr>
          <p:txBody>
            <a:bodyPr/>
            <a:lstStyle/>
            <a:p/>
          </p:txBody>
        </p:sp>
        <p:sp>
          <p:nvSpPr>
            <p:cNvPr id="38" name="rc38"/>
            <p:cNvSpPr/>
            <p:nvPr/>
          </p:nvSpPr>
          <p:spPr>
            <a:xfrm>
              <a:off x="5301048" y="3979234"/>
              <a:ext cx="239399" cy="136763"/>
            </a:xfrm>
            <a:prstGeom prst="rect">
              <a:avLst/>
            </a:prstGeom>
            <a:solidFill>
              <a:srgbClr val="1CABE2">
                <a:alpha val="85098"/>
              </a:srgbClr>
            </a:solidFill>
          </p:spPr>
          <p:txBody>
            <a:bodyPr/>
            <a:lstStyle/>
            <a:p/>
          </p:txBody>
        </p:sp>
        <p:sp>
          <p:nvSpPr>
            <p:cNvPr id="39" name="rc39"/>
            <p:cNvSpPr/>
            <p:nvPr/>
          </p:nvSpPr>
          <p:spPr>
            <a:xfrm>
              <a:off x="5567048" y="3948435"/>
              <a:ext cx="239399" cy="167562"/>
            </a:xfrm>
            <a:prstGeom prst="rect">
              <a:avLst/>
            </a:prstGeom>
            <a:solidFill>
              <a:srgbClr val="1CABE2">
                <a:alpha val="85098"/>
              </a:srgbClr>
            </a:solidFill>
          </p:spPr>
          <p:txBody>
            <a:bodyPr/>
            <a:lstStyle/>
            <a:p/>
          </p:txBody>
        </p:sp>
        <p:sp>
          <p:nvSpPr>
            <p:cNvPr id="40" name="rc40"/>
            <p:cNvSpPr/>
            <p:nvPr/>
          </p:nvSpPr>
          <p:spPr>
            <a:xfrm>
              <a:off x="5833047" y="3944450"/>
              <a:ext cx="239399" cy="171546"/>
            </a:xfrm>
            <a:prstGeom prst="rect">
              <a:avLst/>
            </a:prstGeom>
            <a:solidFill>
              <a:srgbClr val="1CABE2">
                <a:alpha val="85098"/>
              </a:srgbClr>
            </a:solidFill>
          </p:spPr>
          <p:txBody>
            <a:bodyPr/>
            <a:lstStyle/>
            <a:p/>
          </p:txBody>
        </p:sp>
        <p:sp>
          <p:nvSpPr>
            <p:cNvPr id="41" name="rc41"/>
            <p:cNvSpPr/>
            <p:nvPr/>
          </p:nvSpPr>
          <p:spPr>
            <a:xfrm>
              <a:off x="6099047" y="3949835"/>
              <a:ext cx="239399" cy="166162"/>
            </a:xfrm>
            <a:prstGeom prst="rect">
              <a:avLst/>
            </a:prstGeom>
            <a:solidFill>
              <a:srgbClr val="1CABE2">
                <a:alpha val="85098"/>
              </a:srgbClr>
            </a:solidFill>
          </p:spPr>
          <p:txBody>
            <a:bodyPr/>
            <a:lstStyle/>
            <a:p/>
          </p:txBody>
        </p:sp>
        <p:sp>
          <p:nvSpPr>
            <p:cNvPr id="42" name="rc42"/>
            <p:cNvSpPr/>
            <p:nvPr/>
          </p:nvSpPr>
          <p:spPr>
            <a:xfrm>
              <a:off x="6365047" y="3799933"/>
              <a:ext cx="239399" cy="316064"/>
            </a:xfrm>
            <a:prstGeom prst="rect">
              <a:avLst/>
            </a:prstGeom>
            <a:solidFill>
              <a:srgbClr val="1CABE2">
                <a:alpha val="85098"/>
              </a:srgbClr>
            </a:solidFill>
          </p:spPr>
          <p:txBody>
            <a:bodyPr/>
            <a:lstStyle/>
            <a:p/>
          </p:txBody>
        </p:sp>
        <p:sp>
          <p:nvSpPr>
            <p:cNvPr id="43" name="rc43"/>
            <p:cNvSpPr/>
            <p:nvPr/>
          </p:nvSpPr>
          <p:spPr>
            <a:xfrm>
              <a:off x="6631046" y="3779567"/>
              <a:ext cx="239399" cy="336430"/>
            </a:xfrm>
            <a:prstGeom prst="rect">
              <a:avLst/>
            </a:prstGeom>
            <a:solidFill>
              <a:srgbClr val="1CABE2">
                <a:alpha val="85098"/>
              </a:srgbClr>
            </a:solidFill>
          </p:spPr>
          <p:txBody>
            <a:bodyPr/>
            <a:lstStyle/>
            <a:p/>
          </p:txBody>
        </p:sp>
        <p:sp>
          <p:nvSpPr>
            <p:cNvPr id="44" name="rc44"/>
            <p:cNvSpPr/>
            <p:nvPr/>
          </p:nvSpPr>
          <p:spPr>
            <a:xfrm>
              <a:off x="6897046" y="4040764"/>
              <a:ext cx="239399" cy="75233"/>
            </a:xfrm>
            <a:prstGeom prst="rect">
              <a:avLst/>
            </a:prstGeom>
            <a:solidFill>
              <a:srgbClr val="1CABE2">
                <a:alpha val="85098"/>
              </a:srgbClr>
            </a:solidFill>
          </p:spPr>
          <p:txBody>
            <a:bodyPr/>
            <a:lstStyle/>
            <a:p/>
          </p:txBody>
        </p:sp>
        <p:sp>
          <p:nvSpPr>
            <p:cNvPr id="45" name="rc45"/>
            <p:cNvSpPr/>
            <p:nvPr/>
          </p:nvSpPr>
          <p:spPr>
            <a:xfrm>
              <a:off x="7163045" y="3845001"/>
              <a:ext cx="239399" cy="270996"/>
            </a:xfrm>
            <a:prstGeom prst="rect">
              <a:avLst/>
            </a:prstGeom>
            <a:solidFill>
              <a:srgbClr val="1CABE2">
                <a:alpha val="85098"/>
              </a:srgbClr>
            </a:solidFill>
          </p:spPr>
          <p:txBody>
            <a:bodyPr/>
            <a:lstStyle/>
            <a:p/>
          </p:txBody>
        </p:sp>
        <p:sp>
          <p:nvSpPr>
            <p:cNvPr id="46" name="rc46"/>
            <p:cNvSpPr/>
            <p:nvPr/>
          </p:nvSpPr>
          <p:spPr>
            <a:xfrm>
              <a:off x="7429045" y="3796016"/>
              <a:ext cx="239399" cy="319981"/>
            </a:xfrm>
            <a:prstGeom prst="rect">
              <a:avLst/>
            </a:prstGeom>
            <a:solidFill>
              <a:srgbClr val="1CABE2">
                <a:alpha val="85098"/>
              </a:srgbClr>
            </a:solidFill>
          </p:spPr>
          <p:txBody>
            <a:bodyPr/>
            <a:lstStyle/>
            <a:p/>
          </p:txBody>
        </p:sp>
        <p:sp>
          <p:nvSpPr>
            <p:cNvPr id="47" name="rc47"/>
            <p:cNvSpPr/>
            <p:nvPr/>
          </p:nvSpPr>
          <p:spPr>
            <a:xfrm>
              <a:off x="7695045" y="3752254"/>
              <a:ext cx="239399" cy="363742"/>
            </a:xfrm>
            <a:prstGeom prst="rect">
              <a:avLst/>
            </a:prstGeom>
            <a:solidFill>
              <a:srgbClr val="1CABE2">
                <a:alpha val="85098"/>
              </a:srgbClr>
            </a:solidFill>
          </p:spPr>
          <p:txBody>
            <a:bodyPr/>
            <a:lstStyle/>
            <a:p/>
          </p:txBody>
        </p:sp>
        <p:sp>
          <p:nvSpPr>
            <p:cNvPr id="48" name="rc48"/>
            <p:cNvSpPr/>
            <p:nvPr/>
          </p:nvSpPr>
          <p:spPr>
            <a:xfrm>
              <a:off x="7961044" y="3757168"/>
              <a:ext cx="239399" cy="358829"/>
            </a:xfrm>
            <a:prstGeom prst="rect">
              <a:avLst/>
            </a:prstGeom>
            <a:solidFill>
              <a:srgbClr val="1CABE2">
                <a:alpha val="85098"/>
              </a:srgbClr>
            </a:solidFill>
          </p:spPr>
          <p:txBody>
            <a:bodyPr/>
            <a:lstStyle/>
            <a:p/>
          </p:txBody>
        </p:sp>
        <p:sp>
          <p:nvSpPr>
            <p:cNvPr id="49" name="rc49"/>
            <p:cNvSpPr/>
            <p:nvPr/>
          </p:nvSpPr>
          <p:spPr>
            <a:xfrm>
              <a:off x="1311054" y="4085804"/>
              <a:ext cx="239399" cy="0"/>
            </a:xfrm>
            <a:prstGeom prst="rect">
              <a:avLst/>
            </a:prstGeom>
            <a:solidFill>
              <a:srgbClr val="B3B3B3">
                <a:alpha val="85098"/>
              </a:srgbClr>
            </a:solidFill>
          </p:spPr>
          <p:txBody>
            <a:bodyPr/>
            <a:lstStyle/>
            <a:p/>
          </p:txBody>
        </p:sp>
        <p:sp>
          <p:nvSpPr>
            <p:cNvPr id="50" name="rc50"/>
            <p:cNvSpPr/>
            <p:nvPr/>
          </p:nvSpPr>
          <p:spPr>
            <a:xfrm>
              <a:off x="1577053" y="4086841"/>
              <a:ext cx="239399" cy="0"/>
            </a:xfrm>
            <a:prstGeom prst="rect">
              <a:avLst/>
            </a:prstGeom>
            <a:solidFill>
              <a:srgbClr val="B3B3B3">
                <a:alpha val="85098"/>
              </a:srgbClr>
            </a:solidFill>
          </p:spPr>
          <p:txBody>
            <a:bodyPr/>
            <a:lstStyle/>
            <a:p/>
          </p:txBody>
        </p:sp>
        <p:sp>
          <p:nvSpPr>
            <p:cNvPr id="51" name="rc51"/>
            <p:cNvSpPr/>
            <p:nvPr/>
          </p:nvSpPr>
          <p:spPr>
            <a:xfrm>
              <a:off x="1843053" y="4058276"/>
              <a:ext cx="239399" cy="0"/>
            </a:xfrm>
            <a:prstGeom prst="rect">
              <a:avLst/>
            </a:prstGeom>
            <a:solidFill>
              <a:srgbClr val="B3B3B3">
                <a:alpha val="85098"/>
              </a:srgbClr>
            </a:solidFill>
          </p:spPr>
          <p:txBody>
            <a:bodyPr/>
            <a:lstStyle/>
            <a:p/>
          </p:txBody>
        </p:sp>
        <p:sp>
          <p:nvSpPr>
            <p:cNvPr id="52" name="rc52"/>
            <p:cNvSpPr/>
            <p:nvPr/>
          </p:nvSpPr>
          <p:spPr>
            <a:xfrm>
              <a:off x="2109053" y="4028407"/>
              <a:ext cx="239399" cy="29196"/>
            </a:xfrm>
            <a:prstGeom prst="rect">
              <a:avLst/>
            </a:prstGeom>
            <a:solidFill>
              <a:srgbClr val="B3B3B3">
                <a:alpha val="85098"/>
              </a:srgbClr>
            </a:solidFill>
          </p:spPr>
          <p:txBody>
            <a:bodyPr/>
            <a:lstStyle/>
            <a:p/>
          </p:txBody>
        </p:sp>
        <p:sp>
          <p:nvSpPr>
            <p:cNvPr id="53" name="rc53"/>
            <p:cNvSpPr/>
            <p:nvPr/>
          </p:nvSpPr>
          <p:spPr>
            <a:xfrm>
              <a:off x="2375052" y="4027168"/>
              <a:ext cx="239399" cy="0"/>
            </a:xfrm>
            <a:prstGeom prst="rect">
              <a:avLst/>
            </a:prstGeom>
            <a:solidFill>
              <a:srgbClr val="B3B3B3">
                <a:alpha val="85098"/>
              </a:srgbClr>
            </a:solidFill>
          </p:spPr>
          <p:txBody>
            <a:bodyPr/>
            <a:lstStyle/>
            <a:p/>
          </p:txBody>
        </p:sp>
        <p:sp>
          <p:nvSpPr>
            <p:cNvPr id="54" name="rc54"/>
            <p:cNvSpPr/>
            <p:nvPr/>
          </p:nvSpPr>
          <p:spPr>
            <a:xfrm>
              <a:off x="2641052" y="4024597"/>
              <a:ext cx="239399" cy="0"/>
            </a:xfrm>
            <a:prstGeom prst="rect">
              <a:avLst/>
            </a:prstGeom>
            <a:solidFill>
              <a:srgbClr val="B3B3B3">
                <a:alpha val="85098"/>
              </a:srgbClr>
            </a:solidFill>
          </p:spPr>
          <p:txBody>
            <a:bodyPr/>
            <a:lstStyle/>
            <a:p/>
          </p:txBody>
        </p:sp>
        <p:sp>
          <p:nvSpPr>
            <p:cNvPr id="55" name="rc55"/>
            <p:cNvSpPr/>
            <p:nvPr/>
          </p:nvSpPr>
          <p:spPr>
            <a:xfrm>
              <a:off x="2907052" y="4024516"/>
              <a:ext cx="239399" cy="0"/>
            </a:xfrm>
            <a:prstGeom prst="rect">
              <a:avLst/>
            </a:prstGeom>
            <a:solidFill>
              <a:srgbClr val="B3B3B3">
                <a:alpha val="85098"/>
              </a:srgbClr>
            </a:solidFill>
          </p:spPr>
          <p:txBody>
            <a:bodyPr/>
            <a:lstStyle/>
            <a:p/>
          </p:txBody>
        </p:sp>
        <p:sp>
          <p:nvSpPr>
            <p:cNvPr id="56" name="rc56"/>
            <p:cNvSpPr/>
            <p:nvPr/>
          </p:nvSpPr>
          <p:spPr>
            <a:xfrm>
              <a:off x="3173051" y="3994296"/>
              <a:ext cx="239399" cy="30421"/>
            </a:xfrm>
            <a:prstGeom prst="rect">
              <a:avLst/>
            </a:prstGeom>
            <a:solidFill>
              <a:srgbClr val="B3B3B3">
                <a:alpha val="85098"/>
              </a:srgbClr>
            </a:solidFill>
          </p:spPr>
          <p:txBody>
            <a:bodyPr/>
            <a:lstStyle/>
            <a:p/>
          </p:txBody>
        </p:sp>
        <p:sp>
          <p:nvSpPr>
            <p:cNvPr id="57" name="rc57"/>
            <p:cNvSpPr/>
            <p:nvPr/>
          </p:nvSpPr>
          <p:spPr>
            <a:xfrm>
              <a:off x="3439051" y="3986852"/>
              <a:ext cx="239399" cy="0"/>
            </a:xfrm>
            <a:prstGeom prst="rect">
              <a:avLst/>
            </a:prstGeom>
            <a:solidFill>
              <a:srgbClr val="B3B3B3">
                <a:alpha val="85098"/>
              </a:srgbClr>
            </a:solidFill>
          </p:spPr>
          <p:txBody>
            <a:bodyPr/>
            <a:lstStyle/>
            <a:p/>
          </p:txBody>
        </p:sp>
        <p:sp>
          <p:nvSpPr>
            <p:cNvPr id="58" name="rc58"/>
            <p:cNvSpPr/>
            <p:nvPr/>
          </p:nvSpPr>
          <p:spPr>
            <a:xfrm>
              <a:off x="3705050" y="3954385"/>
              <a:ext cx="239399" cy="32319"/>
            </a:xfrm>
            <a:prstGeom prst="rect">
              <a:avLst/>
            </a:prstGeom>
            <a:solidFill>
              <a:srgbClr val="B3B3B3">
                <a:alpha val="85098"/>
              </a:srgbClr>
            </a:solidFill>
          </p:spPr>
          <p:txBody>
            <a:bodyPr/>
            <a:lstStyle/>
            <a:p/>
          </p:txBody>
        </p:sp>
        <p:sp>
          <p:nvSpPr>
            <p:cNvPr id="59" name="rc59"/>
            <p:cNvSpPr/>
            <p:nvPr/>
          </p:nvSpPr>
          <p:spPr>
            <a:xfrm>
              <a:off x="3971050" y="3935553"/>
              <a:ext cx="239399" cy="60143"/>
            </a:xfrm>
            <a:prstGeom prst="rect">
              <a:avLst/>
            </a:prstGeom>
            <a:solidFill>
              <a:srgbClr val="B3B3B3">
                <a:alpha val="85098"/>
              </a:srgbClr>
            </a:solidFill>
          </p:spPr>
          <p:txBody>
            <a:bodyPr/>
            <a:lstStyle/>
            <a:p/>
          </p:txBody>
        </p:sp>
        <p:sp>
          <p:nvSpPr>
            <p:cNvPr id="60" name="rc60"/>
            <p:cNvSpPr/>
            <p:nvPr/>
          </p:nvSpPr>
          <p:spPr>
            <a:xfrm>
              <a:off x="4237050" y="3816234"/>
              <a:ext cx="239399" cy="190755"/>
            </a:xfrm>
            <a:prstGeom prst="rect">
              <a:avLst/>
            </a:prstGeom>
            <a:solidFill>
              <a:srgbClr val="B3B3B3">
                <a:alpha val="85098"/>
              </a:srgbClr>
            </a:solidFill>
          </p:spPr>
          <p:txBody>
            <a:bodyPr/>
            <a:lstStyle/>
            <a:p/>
          </p:txBody>
        </p:sp>
        <p:sp>
          <p:nvSpPr>
            <p:cNvPr id="61" name="rc61"/>
            <p:cNvSpPr/>
            <p:nvPr/>
          </p:nvSpPr>
          <p:spPr>
            <a:xfrm>
              <a:off x="4503049" y="3872434"/>
              <a:ext cx="239399" cy="108253"/>
            </a:xfrm>
            <a:prstGeom prst="rect">
              <a:avLst/>
            </a:prstGeom>
            <a:solidFill>
              <a:srgbClr val="B3B3B3">
                <a:alpha val="85098"/>
              </a:srgbClr>
            </a:solidFill>
          </p:spPr>
          <p:txBody>
            <a:bodyPr/>
            <a:lstStyle/>
            <a:p/>
          </p:txBody>
        </p:sp>
        <p:sp>
          <p:nvSpPr>
            <p:cNvPr id="62" name="rc62"/>
            <p:cNvSpPr/>
            <p:nvPr/>
          </p:nvSpPr>
          <p:spPr>
            <a:xfrm>
              <a:off x="4769049" y="3909896"/>
              <a:ext cx="239399" cy="77293"/>
            </a:xfrm>
            <a:prstGeom prst="rect">
              <a:avLst/>
            </a:prstGeom>
            <a:solidFill>
              <a:srgbClr val="B3B3B3">
                <a:alpha val="85098"/>
              </a:srgbClr>
            </a:solidFill>
          </p:spPr>
          <p:txBody>
            <a:bodyPr/>
            <a:lstStyle/>
            <a:p/>
          </p:txBody>
        </p:sp>
        <p:sp>
          <p:nvSpPr>
            <p:cNvPr id="63" name="rc63"/>
            <p:cNvSpPr/>
            <p:nvPr/>
          </p:nvSpPr>
          <p:spPr>
            <a:xfrm>
              <a:off x="5035049" y="3954896"/>
              <a:ext cx="239399" cy="26841"/>
            </a:xfrm>
            <a:prstGeom prst="rect">
              <a:avLst/>
            </a:prstGeom>
            <a:solidFill>
              <a:srgbClr val="B3B3B3">
                <a:alpha val="85098"/>
              </a:srgbClr>
            </a:solidFill>
          </p:spPr>
          <p:txBody>
            <a:bodyPr/>
            <a:lstStyle/>
            <a:p/>
          </p:txBody>
        </p:sp>
        <p:sp>
          <p:nvSpPr>
            <p:cNvPr id="64" name="rc64"/>
            <p:cNvSpPr/>
            <p:nvPr/>
          </p:nvSpPr>
          <p:spPr>
            <a:xfrm>
              <a:off x="5301048" y="3815117"/>
              <a:ext cx="239399" cy="164116"/>
            </a:xfrm>
            <a:prstGeom prst="rect">
              <a:avLst/>
            </a:prstGeom>
            <a:solidFill>
              <a:srgbClr val="B3B3B3">
                <a:alpha val="85098"/>
              </a:srgbClr>
            </a:solidFill>
          </p:spPr>
          <p:txBody>
            <a:bodyPr/>
            <a:lstStyle/>
            <a:p/>
          </p:txBody>
        </p:sp>
        <p:sp>
          <p:nvSpPr>
            <p:cNvPr id="65" name="rc65"/>
            <p:cNvSpPr/>
            <p:nvPr/>
          </p:nvSpPr>
          <p:spPr>
            <a:xfrm>
              <a:off x="5567048" y="3808804"/>
              <a:ext cx="239399" cy="139630"/>
            </a:xfrm>
            <a:prstGeom prst="rect">
              <a:avLst/>
            </a:prstGeom>
            <a:solidFill>
              <a:srgbClr val="B3B3B3">
                <a:alpha val="85098"/>
              </a:srgbClr>
            </a:solidFill>
          </p:spPr>
          <p:txBody>
            <a:bodyPr/>
            <a:lstStyle/>
            <a:p/>
          </p:txBody>
        </p:sp>
        <p:sp>
          <p:nvSpPr>
            <p:cNvPr id="66" name="rc66"/>
            <p:cNvSpPr/>
            <p:nvPr/>
          </p:nvSpPr>
          <p:spPr>
            <a:xfrm>
              <a:off x="5833047" y="3601343"/>
              <a:ext cx="239399" cy="343107"/>
            </a:xfrm>
            <a:prstGeom prst="rect">
              <a:avLst/>
            </a:prstGeom>
            <a:solidFill>
              <a:srgbClr val="B3B3B3">
                <a:alpha val="85098"/>
              </a:srgbClr>
            </a:solidFill>
          </p:spPr>
          <p:txBody>
            <a:bodyPr/>
            <a:lstStyle/>
            <a:p/>
          </p:txBody>
        </p:sp>
        <p:sp>
          <p:nvSpPr>
            <p:cNvPr id="67" name="rc67"/>
            <p:cNvSpPr/>
            <p:nvPr/>
          </p:nvSpPr>
          <p:spPr>
            <a:xfrm>
              <a:off x="6099047" y="3728294"/>
              <a:ext cx="239399" cy="221540"/>
            </a:xfrm>
            <a:prstGeom prst="rect">
              <a:avLst/>
            </a:prstGeom>
            <a:solidFill>
              <a:srgbClr val="B3B3B3">
                <a:alpha val="85098"/>
              </a:srgbClr>
            </a:solidFill>
          </p:spPr>
          <p:txBody>
            <a:bodyPr/>
            <a:lstStyle/>
            <a:p/>
          </p:txBody>
        </p:sp>
        <p:sp>
          <p:nvSpPr>
            <p:cNvPr id="68" name="rc68"/>
            <p:cNvSpPr/>
            <p:nvPr/>
          </p:nvSpPr>
          <p:spPr>
            <a:xfrm>
              <a:off x="6365047" y="3799933"/>
              <a:ext cx="239399" cy="0"/>
            </a:xfrm>
            <a:prstGeom prst="rect">
              <a:avLst/>
            </a:prstGeom>
            <a:solidFill>
              <a:srgbClr val="B3B3B3">
                <a:alpha val="85098"/>
              </a:srgbClr>
            </a:solidFill>
          </p:spPr>
          <p:txBody>
            <a:bodyPr/>
            <a:lstStyle/>
            <a:p/>
          </p:txBody>
        </p:sp>
        <p:sp>
          <p:nvSpPr>
            <p:cNvPr id="69" name="rc69"/>
            <p:cNvSpPr/>
            <p:nvPr/>
          </p:nvSpPr>
          <p:spPr>
            <a:xfrm>
              <a:off x="6631046" y="3779567"/>
              <a:ext cx="239399" cy="0"/>
            </a:xfrm>
            <a:prstGeom prst="rect">
              <a:avLst/>
            </a:prstGeom>
            <a:solidFill>
              <a:srgbClr val="B3B3B3">
                <a:alpha val="85098"/>
              </a:srgbClr>
            </a:solidFill>
          </p:spPr>
          <p:txBody>
            <a:bodyPr/>
            <a:lstStyle/>
            <a:p/>
          </p:txBody>
        </p:sp>
        <p:sp>
          <p:nvSpPr>
            <p:cNvPr id="70" name="rc70"/>
            <p:cNvSpPr/>
            <p:nvPr/>
          </p:nvSpPr>
          <p:spPr>
            <a:xfrm>
              <a:off x="6897046" y="3764935"/>
              <a:ext cx="239399" cy="275829"/>
            </a:xfrm>
            <a:prstGeom prst="rect">
              <a:avLst/>
            </a:prstGeom>
            <a:solidFill>
              <a:srgbClr val="B3B3B3">
                <a:alpha val="85098"/>
              </a:srgbClr>
            </a:solidFill>
          </p:spPr>
          <p:txBody>
            <a:bodyPr/>
            <a:lstStyle/>
            <a:p/>
          </p:txBody>
        </p:sp>
        <p:sp>
          <p:nvSpPr>
            <p:cNvPr id="71" name="rc71"/>
            <p:cNvSpPr/>
            <p:nvPr/>
          </p:nvSpPr>
          <p:spPr>
            <a:xfrm>
              <a:off x="7163045" y="3746453"/>
              <a:ext cx="239399" cy="98547"/>
            </a:xfrm>
            <a:prstGeom prst="rect">
              <a:avLst/>
            </a:prstGeom>
            <a:solidFill>
              <a:srgbClr val="B3B3B3">
                <a:alpha val="85098"/>
              </a:srgbClr>
            </a:solidFill>
          </p:spPr>
          <p:txBody>
            <a:bodyPr/>
            <a:lstStyle/>
            <a:p/>
          </p:txBody>
        </p:sp>
        <p:sp>
          <p:nvSpPr>
            <p:cNvPr id="72" name="rc72"/>
            <p:cNvSpPr/>
            <p:nvPr/>
          </p:nvSpPr>
          <p:spPr>
            <a:xfrm>
              <a:off x="7429045" y="3599095"/>
              <a:ext cx="239399" cy="196920"/>
            </a:xfrm>
            <a:prstGeom prst="rect">
              <a:avLst/>
            </a:prstGeom>
            <a:solidFill>
              <a:srgbClr val="B3B3B3">
                <a:alpha val="85098"/>
              </a:srgbClr>
            </a:solidFill>
          </p:spPr>
          <p:txBody>
            <a:bodyPr/>
            <a:lstStyle/>
            <a:p/>
          </p:txBody>
        </p:sp>
        <p:sp>
          <p:nvSpPr>
            <p:cNvPr id="73" name="rc73"/>
            <p:cNvSpPr/>
            <p:nvPr/>
          </p:nvSpPr>
          <p:spPr>
            <a:xfrm>
              <a:off x="7695045" y="3291525"/>
              <a:ext cx="239399" cy="460729"/>
            </a:xfrm>
            <a:prstGeom prst="rect">
              <a:avLst/>
            </a:prstGeom>
            <a:solidFill>
              <a:srgbClr val="B3B3B3">
                <a:alpha val="85098"/>
              </a:srgbClr>
            </a:solidFill>
          </p:spPr>
          <p:txBody>
            <a:bodyPr/>
            <a:lstStyle/>
            <a:p/>
          </p:txBody>
        </p:sp>
        <p:sp>
          <p:nvSpPr>
            <p:cNvPr id="74" name="rc74"/>
            <p:cNvSpPr/>
            <p:nvPr/>
          </p:nvSpPr>
          <p:spPr>
            <a:xfrm>
              <a:off x="7961044" y="3302657"/>
              <a:ext cx="239399" cy="454510"/>
            </a:xfrm>
            <a:prstGeom prst="rect">
              <a:avLst/>
            </a:prstGeom>
            <a:solidFill>
              <a:srgbClr val="B3B3B3">
                <a:alpha val="85098"/>
              </a:srgbClr>
            </a:solidFill>
          </p:spPr>
          <p:txBody>
            <a:bodyPr/>
            <a:lstStyle/>
            <a:p/>
          </p:txBody>
        </p:sp>
        <p:sp>
          <p:nvSpPr>
            <p:cNvPr id="75" name="pl75"/>
            <p:cNvSpPr/>
            <p:nvPr/>
          </p:nvSpPr>
          <p:spPr>
            <a:xfrm>
              <a:off x="1430754" y="2075428"/>
              <a:ext cx="6649990" cy="288565"/>
            </a:xfrm>
            <a:custGeom>
              <a:avLst/>
              <a:pathLst>
                <a:path w="6649990" h="288565">
                  <a:moveTo>
                    <a:pt x="0" y="0"/>
                  </a:moveTo>
                  <a:lnTo>
                    <a:pt x="265999" y="0"/>
                  </a:lnTo>
                  <a:lnTo>
                    <a:pt x="531999" y="20611"/>
                  </a:lnTo>
                  <a:lnTo>
                    <a:pt x="797998" y="20611"/>
                  </a:lnTo>
                  <a:lnTo>
                    <a:pt x="1063998" y="41223"/>
                  </a:lnTo>
                  <a:lnTo>
                    <a:pt x="1329998" y="41223"/>
                  </a:lnTo>
                  <a:lnTo>
                    <a:pt x="1595997" y="41223"/>
                  </a:lnTo>
                  <a:lnTo>
                    <a:pt x="1861997" y="41223"/>
                  </a:lnTo>
                  <a:lnTo>
                    <a:pt x="2127996" y="61835"/>
                  </a:lnTo>
                  <a:lnTo>
                    <a:pt x="2393996" y="61835"/>
                  </a:lnTo>
                  <a:lnTo>
                    <a:pt x="2659996" y="61835"/>
                  </a:lnTo>
                  <a:lnTo>
                    <a:pt x="2925995" y="61835"/>
                  </a:lnTo>
                  <a:lnTo>
                    <a:pt x="3191995" y="82447"/>
                  </a:lnTo>
                  <a:lnTo>
                    <a:pt x="3457995" y="82447"/>
                  </a:lnTo>
                  <a:lnTo>
                    <a:pt x="3723994" y="82447"/>
                  </a:lnTo>
                  <a:lnTo>
                    <a:pt x="3989994" y="82447"/>
                  </a:lnTo>
                  <a:lnTo>
                    <a:pt x="4255993" y="103059"/>
                  </a:lnTo>
                  <a:lnTo>
                    <a:pt x="4521993" y="103059"/>
                  </a:lnTo>
                  <a:lnTo>
                    <a:pt x="4787993" y="103059"/>
                  </a:lnTo>
                  <a:lnTo>
                    <a:pt x="5053992" y="226729"/>
                  </a:lnTo>
                  <a:lnTo>
                    <a:pt x="5319992" y="247341"/>
                  </a:lnTo>
                  <a:lnTo>
                    <a:pt x="5585991" y="41223"/>
                  </a:lnTo>
                  <a:lnTo>
                    <a:pt x="5851991" y="206118"/>
                  </a:lnTo>
                  <a:lnTo>
                    <a:pt x="6117991" y="247341"/>
                  </a:lnTo>
                  <a:lnTo>
                    <a:pt x="6383990" y="288565"/>
                  </a:lnTo>
                  <a:lnTo>
                    <a:pt x="6649990" y="288565"/>
                  </a:lnTo>
                </a:path>
              </a:pathLst>
            </a:custGeom>
            <a:ln w="27101" cap="flat">
              <a:solidFill>
                <a:srgbClr val="0058AB">
                  <a:alpha val="100000"/>
                </a:srgbClr>
              </a:solidFill>
              <a:prstDash val="solid"/>
              <a:round/>
            </a:ln>
          </p:spPr>
          <p:txBody>
            <a:bodyPr/>
            <a:lstStyle/>
            <a:p/>
          </p:txBody>
        </p:sp>
        <p:sp>
          <p:nvSpPr>
            <p:cNvPr id="76" name="pl76"/>
            <p:cNvSpPr/>
            <p:nvPr/>
          </p:nvSpPr>
          <p:spPr>
            <a:xfrm>
              <a:off x="1430754" y="2075428"/>
              <a:ext cx="6649990" cy="680189"/>
            </a:xfrm>
            <a:custGeom>
              <a:avLst/>
              <a:pathLst>
                <a:path w="6649990" h="680189">
                  <a:moveTo>
                    <a:pt x="0" y="0"/>
                  </a:moveTo>
                  <a:lnTo>
                    <a:pt x="265999" y="0"/>
                  </a:lnTo>
                  <a:lnTo>
                    <a:pt x="531999" y="20611"/>
                  </a:lnTo>
                  <a:lnTo>
                    <a:pt x="797998" y="41223"/>
                  </a:lnTo>
                  <a:lnTo>
                    <a:pt x="1063998" y="41223"/>
                  </a:lnTo>
                  <a:lnTo>
                    <a:pt x="1329998" y="41223"/>
                  </a:lnTo>
                  <a:lnTo>
                    <a:pt x="1595997" y="41223"/>
                  </a:lnTo>
                  <a:lnTo>
                    <a:pt x="1861997" y="61835"/>
                  </a:lnTo>
                  <a:lnTo>
                    <a:pt x="2127996" y="61835"/>
                  </a:lnTo>
                  <a:lnTo>
                    <a:pt x="2393996" y="82447"/>
                  </a:lnTo>
                  <a:lnTo>
                    <a:pt x="2659996" y="103059"/>
                  </a:lnTo>
                  <a:lnTo>
                    <a:pt x="2925995" y="206118"/>
                  </a:lnTo>
                  <a:lnTo>
                    <a:pt x="3191995" y="164894"/>
                  </a:lnTo>
                  <a:lnTo>
                    <a:pt x="3457995" y="144282"/>
                  </a:lnTo>
                  <a:lnTo>
                    <a:pt x="3723994" y="103059"/>
                  </a:lnTo>
                  <a:lnTo>
                    <a:pt x="3989994" y="206118"/>
                  </a:lnTo>
                  <a:lnTo>
                    <a:pt x="4255993" y="206118"/>
                  </a:lnTo>
                  <a:lnTo>
                    <a:pt x="4521993" y="350400"/>
                  </a:lnTo>
                  <a:lnTo>
                    <a:pt x="4787993" y="267953"/>
                  </a:lnTo>
                  <a:lnTo>
                    <a:pt x="5053992" y="226729"/>
                  </a:lnTo>
                  <a:lnTo>
                    <a:pt x="5319992" y="247341"/>
                  </a:lnTo>
                  <a:lnTo>
                    <a:pt x="5585991" y="267953"/>
                  </a:lnTo>
                  <a:lnTo>
                    <a:pt x="5851991" y="288565"/>
                  </a:lnTo>
                  <a:lnTo>
                    <a:pt x="6117991" y="412236"/>
                  </a:lnTo>
                  <a:lnTo>
                    <a:pt x="6383990" y="680189"/>
                  </a:lnTo>
                  <a:lnTo>
                    <a:pt x="6649990" y="680189"/>
                  </a:lnTo>
                </a:path>
              </a:pathLst>
            </a:custGeom>
            <a:ln w="27101" cap="flat">
              <a:solidFill>
                <a:srgbClr val="F26A21">
                  <a:alpha val="100000"/>
                </a:srgbClr>
              </a:solidFill>
              <a:prstDash val="solid"/>
              <a:round/>
            </a:ln>
          </p:spPr>
          <p:txBody>
            <a:bodyPr/>
            <a:lstStyle/>
            <a:p/>
          </p:txBody>
        </p:sp>
        <p:sp>
          <p:nvSpPr>
            <p:cNvPr id="77" name="tx77"/>
            <p:cNvSpPr/>
            <p:nvPr/>
          </p:nvSpPr>
          <p:spPr>
            <a:xfrm>
              <a:off x="137046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700462"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60458"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4457"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690456"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95645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22456"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488455"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754455"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8020454"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8" name="tx88"/>
            <p:cNvSpPr/>
            <p:nvPr/>
          </p:nvSpPr>
          <p:spPr>
            <a:xfrm>
              <a:off x="137046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89" name="tx89"/>
            <p:cNvSpPr/>
            <p:nvPr/>
          </p:nvSpPr>
          <p:spPr>
            <a:xfrm>
              <a:off x="2700462"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0" name="tx90"/>
            <p:cNvSpPr/>
            <p:nvPr/>
          </p:nvSpPr>
          <p:spPr>
            <a:xfrm>
              <a:off x="403046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1" name="tx91"/>
            <p:cNvSpPr/>
            <p:nvPr/>
          </p:nvSpPr>
          <p:spPr>
            <a:xfrm>
              <a:off x="5360458"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2" name="tx92"/>
            <p:cNvSpPr/>
            <p:nvPr/>
          </p:nvSpPr>
          <p:spPr>
            <a:xfrm>
              <a:off x="642445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3" name="tx93"/>
            <p:cNvSpPr/>
            <p:nvPr/>
          </p:nvSpPr>
          <p:spPr>
            <a:xfrm>
              <a:off x="6690456"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4" name="tx94"/>
            <p:cNvSpPr/>
            <p:nvPr/>
          </p:nvSpPr>
          <p:spPr>
            <a:xfrm>
              <a:off x="6956456"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5" name="tx95"/>
            <p:cNvSpPr/>
            <p:nvPr/>
          </p:nvSpPr>
          <p:spPr>
            <a:xfrm>
              <a:off x="7222456"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6" name="tx96"/>
            <p:cNvSpPr/>
            <p:nvPr/>
          </p:nvSpPr>
          <p:spPr>
            <a:xfrm>
              <a:off x="7488455"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97" name="tx97"/>
            <p:cNvSpPr/>
            <p:nvPr/>
          </p:nvSpPr>
          <p:spPr>
            <a:xfrm>
              <a:off x="7754455"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98" name="tx98"/>
            <p:cNvSpPr/>
            <p:nvPr/>
          </p:nvSpPr>
          <p:spPr>
            <a:xfrm>
              <a:off x="8020454"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99" name="tx99"/>
            <p:cNvSpPr/>
            <p:nvPr/>
          </p:nvSpPr>
          <p:spPr>
            <a:xfrm>
              <a:off x="1355405" y="40617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0" name="tx100"/>
            <p:cNvSpPr/>
            <p:nvPr/>
          </p:nvSpPr>
          <p:spPr>
            <a:xfrm>
              <a:off x="2685403" y="40298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1" name="tx101"/>
            <p:cNvSpPr/>
            <p:nvPr/>
          </p:nvSpPr>
          <p:spPr>
            <a:xfrm>
              <a:off x="4015401" y="40154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2" name="tx102"/>
            <p:cNvSpPr/>
            <p:nvPr/>
          </p:nvSpPr>
          <p:spPr>
            <a:xfrm>
              <a:off x="5315254" y="40071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3" name="tx103"/>
            <p:cNvSpPr/>
            <p:nvPr/>
          </p:nvSpPr>
          <p:spPr>
            <a:xfrm>
              <a:off x="6379253" y="39174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04" name="tx104"/>
            <p:cNvSpPr/>
            <p:nvPr/>
          </p:nvSpPr>
          <p:spPr>
            <a:xfrm>
              <a:off x="6690456" y="39073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5" name="tx105"/>
            <p:cNvSpPr/>
            <p:nvPr/>
          </p:nvSpPr>
          <p:spPr>
            <a:xfrm>
              <a:off x="6941397" y="40379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6" name="tx106"/>
            <p:cNvSpPr/>
            <p:nvPr/>
          </p:nvSpPr>
          <p:spPr>
            <a:xfrm>
              <a:off x="7177252" y="39400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107" name="tx107"/>
            <p:cNvSpPr/>
            <p:nvPr/>
          </p:nvSpPr>
          <p:spPr>
            <a:xfrm>
              <a:off x="7443251" y="391551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108" name="tx108"/>
            <p:cNvSpPr/>
            <p:nvPr/>
          </p:nvSpPr>
          <p:spPr>
            <a:xfrm>
              <a:off x="7754455" y="38950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9" name="tx109"/>
            <p:cNvSpPr/>
            <p:nvPr/>
          </p:nvSpPr>
          <p:spPr>
            <a:xfrm>
              <a:off x="7975250" y="38961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110" name="tx110"/>
            <p:cNvSpPr/>
            <p:nvPr/>
          </p:nvSpPr>
          <p:spPr>
            <a:xfrm>
              <a:off x="4015401" y="392550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1" name="tx111"/>
            <p:cNvSpPr/>
            <p:nvPr/>
          </p:nvSpPr>
          <p:spPr>
            <a:xfrm>
              <a:off x="5315254" y="385805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12" name="tx112"/>
            <p:cNvSpPr/>
            <p:nvPr/>
          </p:nvSpPr>
          <p:spPr>
            <a:xfrm>
              <a:off x="6911252" y="38624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113" name="tx113"/>
            <p:cNvSpPr/>
            <p:nvPr/>
          </p:nvSpPr>
          <p:spPr>
            <a:xfrm>
              <a:off x="7207396" y="37552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14" name="tx114"/>
            <p:cNvSpPr/>
            <p:nvPr/>
          </p:nvSpPr>
          <p:spPr>
            <a:xfrm>
              <a:off x="7443251" y="36571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15" name="tx115"/>
            <p:cNvSpPr/>
            <p:nvPr/>
          </p:nvSpPr>
          <p:spPr>
            <a:xfrm>
              <a:off x="7709251" y="34813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34.2</a:t>
              </a:r>
            </a:p>
          </p:txBody>
        </p:sp>
        <p:sp>
          <p:nvSpPr>
            <p:cNvPr id="116" name="tx116"/>
            <p:cNvSpPr/>
            <p:nvPr/>
          </p:nvSpPr>
          <p:spPr>
            <a:xfrm>
              <a:off x="7975250" y="348941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17" name="tx117"/>
            <p:cNvSpPr/>
            <p:nvPr/>
          </p:nvSpPr>
          <p:spPr>
            <a:xfrm>
              <a:off x="1355405" y="39690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8" name="tx118"/>
            <p:cNvSpPr/>
            <p:nvPr/>
          </p:nvSpPr>
          <p:spPr>
            <a:xfrm>
              <a:off x="2685403" y="39065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9" name="tx119"/>
            <p:cNvSpPr/>
            <p:nvPr/>
          </p:nvSpPr>
          <p:spPr>
            <a:xfrm>
              <a:off x="3985256" y="38174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20" name="tx120"/>
            <p:cNvSpPr/>
            <p:nvPr/>
          </p:nvSpPr>
          <p:spPr>
            <a:xfrm>
              <a:off x="5315254" y="369840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22.4</a:t>
              </a:r>
            </a:p>
          </p:txBody>
        </p:sp>
        <p:sp>
          <p:nvSpPr>
            <p:cNvPr id="121" name="tx121"/>
            <p:cNvSpPr/>
            <p:nvPr/>
          </p:nvSpPr>
          <p:spPr>
            <a:xfrm>
              <a:off x="6379253" y="368184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23.5</a:t>
              </a:r>
            </a:p>
          </p:txBody>
        </p:sp>
        <p:sp>
          <p:nvSpPr>
            <p:cNvPr id="122" name="tx122"/>
            <p:cNvSpPr/>
            <p:nvPr/>
          </p:nvSpPr>
          <p:spPr>
            <a:xfrm>
              <a:off x="6690456" y="3661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23" name="tx123"/>
            <p:cNvSpPr/>
            <p:nvPr/>
          </p:nvSpPr>
          <p:spPr>
            <a:xfrm>
              <a:off x="6911252" y="36468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26.1</a:t>
              </a:r>
            </a:p>
          </p:txBody>
        </p:sp>
        <p:sp>
          <p:nvSpPr>
            <p:cNvPr id="124" name="tx124"/>
            <p:cNvSpPr/>
            <p:nvPr/>
          </p:nvSpPr>
          <p:spPr>
            <a:xfrm>
              <a:off x="7177252" y="362973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27.4</a:t>
              </a:r>
            </a:p>
          </p:txBody>
        </p:sp>
        <p:sp>
          <p:nvSpPr>
            <p:cNvPr id="125" name="tx125"/>
            <p:cNvSpPr/>
            <p:nvPr/>
          </p:nvSpPr>
          <p:spPr>
            <a:xfrm>
              <a:off x="7443251" y="34810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38.4</a:t>
              </a:r>
            </a:p>
          </p:txBody>
        </p:sp>
        <p:sp>
          <p:nvSpPr>
            <p:cNvPr id="126" name="tx126"/>
            <p:cNvSpPr/>
            <p:nvPr/>
          </p:nvSpPr>
          <p:spPr>
            <a:xfrm>
              <a:off x="7709251" y="31734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61.2</a:t>
              </a:r>
            </a:p>
          </p:txBody>
        </p:sp>
        <p:sp>
          <p:nvSpPr>
            <p:cNvPr id="127" name="tx127"/>
            <p:cNvSpPr/>
            <p:nvPr/>
          </p:nvSpPr>
          <p:spPr>
            <a:xfrm>
              <a:off x="7975250" y="31846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60.4</a:t>
              </a:r>
            </a:p>
          </p:txBody>
        </p:sp>
        <p:sp>
          <p:nvSpPr>
            <p:cNvPr id="128" name="tx128"/>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655386" y="339083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0" name="tx130"/>
            <p:cNvSpPr/>
            <p:nvPr/>
          </p:nvSpPr>
          <p:spPr>
            <a:xfrm>
              <a:off x="577692" y="27177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1" name="tx131"/>
            <p:cNvSpPr/>
            <p:nvPr/>
          </p:nvSpPr>
          <p:spPr>
            <a:xfrm>
              <a:off x="577692" y="204473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2" name="tx13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9" name="tx139"/>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0" name="tx140"/>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1" name="tx141"/>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3" name="tx143"/>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4" name="tx144"/>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5" name="tx145"/>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0" name="pl150"/>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pl151"/>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2" name="tx152"/>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3" name="tx153"/>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4" name="rc154"/>
            <p:cNvSpPr/>
            <p:nvPr/>
          </p:nvSpPr>
          <p:spPr>
            <a:xfrm>
              <a:off x="4670912" y="4979579"/>
              <a:ext cx="201456" cy="201456"/>
            </a:xfrm>
            <a:prstGeom prst="rect">
              <a:avLst/>
            </a:prstGeom>
            <a:solidFill>
              <a:srgbClr val="B3B3B3">
                <a:alpha val="85098"/>
              </a:srgbClr>
            </a:solidFill>
          </p:spPr>
          <p:txBody>
            <a:bodyPr/>
            <a:lstStyle/>
            <a:p/>
          </p:txBody>
        </p:sp>
        <p:sp>
          <p:nvSpPr>
            <p:cNvPr id="155" name="rc155"/>
            <p:cNvSpPr/>
            <p:nvPr/>
          </p:nvSpPr>
          <p:spPr>
            <a:xfrm>
              <a:off x="5573066" y="4979579"/>
              <a:ext cx="201456" cy="201456"/>
            </a:xfrm>
            <a:prstGeom prst="rect">
              <a:avLst/>
            </a:prstGeom>
            <a:solidFill>
              <a:srgbClr val="1CABE2">
                <a:alpha val="85098"/>
              </a:srgbClr>
            </a:solidFill>
          </p:spPr>
          <p:txBody>
            <a:bodyPr/>
            <a:lstStyle/>
            <a:p/>
          </p:txBody>
        </p:sp>
        <p:sp>
          <p:nvSpPr>
            <p:cNvPr id="156" name="tx156"/>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7" name="tx157"/>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8" name="tx158"/>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9" name="tx159"/>
            <p:cNvSpPr/>
            <p:nvPr/>
          </p:nvSpPr>
          <p:spPr>
            <a:xfrm>
              <a:off x="966584" y="1594448"/>
              <a:ext cx="156573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Romania, 2000-2025</a:t>
              </a:r>
            </a:p>
          </p:txBody>
        </p:sp>
        <p:sp>
          <p:nvSpPr>
            <p:cNvPr id="160" name="pl160"/>
            <p:cNvSpPr/>
            <p:nvPr/>
          </p:nvSpPr>
          <p:spPr>
            <a:xfrm>
              <a:off x="24358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46855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93513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4" name="pl164"/>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5" name="pl165"/>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6" name="pl166"/>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356068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8103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0599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11054" y="5726143"/>
              <a:ext cx="2641069" cy="119033"/>
            </a:xfrm>
            <a:prstGeom prst="rect">
              <a:avLst/>
            </a:prstGeom>
            <a:solidFill>
              <a:srgbClr val="1CABE2">
                <a:alpha val="85098"/>
              </a:srgbClr>
            </a:solidFill>
          </p:spPr>
          <p:txBody>
            <a:bodyPr/>
            <a:lstStyle/>
            <a:p/>
          </p:txBody>
        </p:sp>
        <p:sp>
          <p:nvSpPr>
            <p:cNvPr id="171" name="rc171"/>
            <p:cNvSpPr/>
            <p:nvPr/>
          </p:nvSpPr>
          <p:spPr>
            <a:xfrm>
              <a:off x="1311054" y="5577352"/>
              <a:ext cx="3039479" cy="119033"/>
            </a:xfrm>
            <a:prstGeom prst="rect">
              <a:avLst/>
            </a:prstGeom>
            <a:solidFill>
              <a:srgbClr val="1CABE2">
                <a:alpha val="85098"/>
              </a:srgbClr>
            </a:solidFill>
          </p:spPr>
          <p:txBody>
            <a:bodyPr/>
            <a:lstStyle/>
            <a:p/>
          </p:txBody>
        </p:sp>
        <p:sp>
          <p:nvSpPr>
            <p:cNvPr id="172" name="rc172"/>
            <p:cNvSpPr/>
            <p:nvPr/>
          </p:nvSpPr>
          <p:spPr>
            <a:xfrm>
              <a:off x="1311054" y="5428560"/>
              <a:ext cx="2998424" cy="119033"/>
            </a:xfrm>
            <a:prstGeom prst="rect">
              <a:avLst/>
            </a:prstGeom>
            <a:solidFill>
              <a:srgbClr val="1CABE2">
                <a:alpha val="85098"/>
              </a:srgbClr>
            </a:solidFill>
          </p:spPr>
          <p:txBody>
            <a:bodyPr/>
            <a:lstStyle/>
            <a:p/>
          </p:txBody>
        </p:sp>
        <p:sp>
          <p:nvSpPr>
            <p:cNvPr id="173" name="rc173"/>
            <p:cNvSpPr/>
            <p:nvPr/>
          </p:nvSpPr>
          <p:spPr>
            <a:xfrm>
              <a:off x="3952124" y="5726143"/>
              <a:ext cx="0" cy="119033"/>
            </a:xfrm>
            <a:prstGeom prst="rect">
              <a:avLst/>
            </a:prstGeom>
            <a:solidFill>
              <a:srgbClr val="B3B3B3">
                <a:alpha val="85098"/>
              </a:srgbClr>
            </a:solidFill>
          </p:spPr>
          <p:txBody>
            <a:bodyPr/>
            <a:lstStyle/>
            <a:p/>
          </p:txBody>
        </p:sp>
        <p:sp>
          <p:nvSpPr>
            <p:cNvPr id="174" name="rc174"/>
            <p:cNvSpPr/>
            <p:nvPr/>
          </p:nvSpPr>
          <p:spPr>
            <a:xfrm>
              <a:off x="4350534" y="5577352"/>
              <a:ext cx="3849910" cy="119033"/>
            </a:xfrm>
            <a:prstGeom prst="rect">
              <a:avLst/>
            </a:prstGeom>
            <a:solidFill>
              <a:srgbClr val="B3B3B3">
                <a:alpha val="85098"/>
              </a:srgbClr>
            </a:solidFill>
          </p:spPr>
          <p:txBody>
            <a:bodyPr/>
            <a:lstStyle/>
            <a:p/>
          </p:txBody>
        </p:sp>
        <p:sp>
          <p:nvSpPr>
            <p:cNvPr id="175" name="rc175"/>
            <p:cNvSpPr/>
            <p:nvPr/>
          </p:nvSpPr>
          <p:spPr>
            <a:xfrm>
              <a:off x="4309478" y="5428560"/>
              <a:ext cx="3797943" cy="119033"/>
            </a:xfrm>
            <a:prstGeom prst="rect">
              <a:avLst/>
            </a:prstGeom>
            <a:solidFill>
              <a:srgbClr val="B3B3B3">
                <a:alpha val="85098"/>
              </a:srgbClr>
            </a:solidFill>
          </p:spPr>
          <p:txBody>
            <a:bodyPr/>
            <a:lstStyle/>
            <a:p/>
          </p:txBody>
        </p:sp>
        <p:sp>
          <p:nvSpPr>
            <p:cNvPr id="176" name="tx176"/>
            <p:cNvSpPr/>
            <p:nvPr/>
          </p:nvSpPr>
          <p:spPr>
            <a:xfrm>
              <a:off x="4064650"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23.5</a:t>
              </a:r>
            </a:p>
          </p:txBody>
        </p:sp>
        <p:sp>
          <p:nvSpPr>
            <p:cNvPr id="177" name="tx177"/>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78" name="tx178"/>
            <p:cNvSpPr/>
            <p:nvPr/>
          </p:nvSpPr>
          <p:spPr>
            <a:xfrm>
              <a:off x="8219948"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60.4</a:t>
              </a:r>
            </a:p>
          </p:txBody>
        </p:sp>
        <p:sp>
          <p:nvSpPr>
            <p:cNvPr id="179" name="tx179"/>
            <p:cNvSpPr/>
            <p:nvPr/>
          </p:nvSpPr>
          <p:spPr>
            <a:xfrm>
              <a:off x="2519062"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23.5</a:t>
              </a:r>
            </a:p>
          </p:txBody>
        </p:sp>
        <p:sp>
          <p:nvSpPr>
            <p:cNvPr id="180" name="tx180"/>
            <p:cNvSpPr/>
            <p:nvPr/>
          </p:nvSpPr>
          <p:spPr>
            <a:xfrm>
              <a:off x="2766485" y="5595144"/>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81" name="tx181"/>
            <p:cNvSpPr/>
            <p:nvPr/>
          </p:nvSpPr>
          <p:spPr>
            <a:xfrm>
              <a:off x="269773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a:t>
              </a:r>
            </a:p>
          </p:txBody>
        </p:sp>
        <p:sp>
          <p:nvSpPr>
            <p:cNvPr id="182" name="tx182"/>
            <p:cNvSpPr/>
            <p:nvPr/>
          </p:nvSpPr>
          <p:spPr>
            <a:xfrm>
              <a:off x="3837988"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3" name="tx183"/>
            <p:cNvSpPr/>
            <p:nvPr/>
          </p:nvSpPr>
          <p:spPr>
            <a:xfrm>
              <a:off x="6162962"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34.2</a:t>
              </a:r>
            </a:p>
          </p:txBody>
        </p:sp>
        <p:sp>
          <p:nvSpPr>
            <p:cNvPr id="184" name="tx184"/>
            <p:cNvSpPr/>
            <p:nvPr/>
          </p:nvSpPr>
          <p:spPr>
            <a:xfrm>
              <a:off x="6095923"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33.8</a:t>
              </a:r>
            </a:p>
          </p:txBody>
        </p:sp>
        <p:sp>
          <p:nvSpPr>
            <p:cNvPr id="185" name="tx185"/>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9" name="tx189"/>
            <p:cNvSpPr/>
            <p:nvPr/>
          </p:nvSpPr>
          <p:spPr>
            <a:xfrm>
              <a:off x="343640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0" name="tx190"/>
            <p:cNvSpPr/>
            <p:nvPr/>
          </p:nvSpPr>
          <p:spPr>
            <a:xfrm>
              <a:off x="568603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1" name="tx191"/>
            <p:cNvSpPr/>
            <p:nvPr/>
          </p:nvSpPr>
          <p:spPr>
            <a:xfrm>
              <a:off x="793567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2" name="tx192"/>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3" name="tx19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5" name="tx19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Romania.
In 2025, DTP1 coverage in Romania remained constant 85%. The number of children missing out on any DTP vaccination (zero-dose children) remained constant at from 27,000 in 2024 to 27,000 in 2025.
DTP3 coverage remained constant 66% in 2025, leaving 60,000 children vulnerable to vaccine-preventable diseases.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85% and DTP3 was 66%, leaving 60,000 children un- or under-vaccinated, including 27,000 zero-dose and 34,000 with only partial protection.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06198"/>
            </a:xfrm>
            <a:custGeom>
              <a:avLst/>
              <a:pathLst>
                <a:path w="3397293" h="306198">
                  <a:moveTo>
                    <a:pt x="0" y="0"/>
                  </a:moveTo>
                  <a:lnTo>
                    <a:pt x="135891" y="0"/>
                  </a:lnTo>
                  <a:lnTo>
                    <a:pt x="271783" y="21871"/>
                  </a:lnTo>
                  <a:lnTo>
                    <a:pt x="407675" y="21871"/>
                  </a:lnTo>
                  <a:lnTo>
                    <a:pt x="543566" y="43742"/>
                  </a:lnTo>
                  <a:lnTo>
                    <a:pt x="679458" y="43742"/>
                  </a:lnTo>
                  <a:lnTo>
                    <a:pt x="815350" y="43742"/>
                  </a:lnTo>
                  <a:lnTo>
                    <a:pt x="951242" y="43742"/>
                  </a:lnTo>
                  <a:lnTo>
                    <a:pt x="1087133" y="65614"/>
                  </a:lnTo>
                  <a:lnTo>
                    <a:pt x="1223025" y="65614"/>
                  </a:lnTo>
                  <a:lnTo>
                    <a:pt x="1358917" y="65614"/>
                  </a:lnTo>
                  <a:lnTo>
                    <a:pt x="1494809" y="65614"/>
                  </a:lnTo>
                  <a:lnTo>
                    <a:pt x="1630700" y="87485"/>
                  </a:lnTo>
                  <a:lnTo>
                    <a:pt x="1766592" y="87485"/>
                  </a:lnTo>
                  <a:lnTo>
                    <a:pt x="1902484" y="87485"/>
                  </a:lnTo>
                  <a:lnTo>
                    <a:pt x="2038375" y="87485"/>
                  </a:lnTo>
                  <a:lnTo>
                    <a:pt x="2174267" y="109356"/>
                  </a:lnTo>
                  <a:lnTo>
                    <a:pt x="2310159" y="109356"/>
                  </a:lnTo>
                  <a:lnTo>
                    <a:pt x="2446051" y="109356"/>
                  </a:lnTo>
                  <a:lnTo>
                    <a:pt x="2581942" y="240584"/>
                  </a:lnTo>
                  <a:lnTo>
                    <a:pt x="2717834" y="262456"/>
                  </a:lnTo>
                  <a:lnTo>
                    <a:pt x="2853726" y="43742"/>
                  </a:lnTo>
                  <a:lnTo>
                    <a:pt x="2989618" y="218713"/>
                  </a:lnTo>
                  <a:lnTo>
                    <a:pt x="3125509" y="262456"/>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06198"/>
            </a:xfrm>
            <a:custGeom>
              <a:avLst/>
              <a:pathLst>
                <a:path w="3397293" h="306198">
                  <a:moveTo>
                    <a:pt x="0" y="0"/>
                  </a:moveTo>
                  <a:lnTo>
                    <a:pt x="135891" y="0"/>
                  </a:lnTo>
                  <a:lnTo>
                    <a:pt x="271783" y="21871"/>
                  </a:lnTo>
                  <a:lnTo>
                    <a:pt x="407675" y="21871"/>
                  </a:lnTo>
                  <a:lnTo>
                    <a:pt x="543566" y="43742"/>
                  </a:lnTo>
                  <a:lnTo>
                    <a:pt x="679458" y="43742"/>
                  </a:lnTo>
                  <a:lnTo>
                    <a:pt x="815350" y="43742"/>
                  </a:lnTo>
                  <a:lnTo>
                    <a:pt x="951242" y="43742"/>
                  </a:lnTo>
                  <a:lnTo>
                    <a:pt x="1087133" y="65614"/>
                  </a:lnTo>
                  <a:lnTo>
                    <a:pt x="1223025" y="65614"/>
                  </a:lnTo>
                  <a:lnTo>
                    <a:pt x="1358917" y="65614"/>
                  </a:lnTo>
                  <a:lnTo>
                    <a:pt x="1494809" y="65614"/>
                  </a:lnTo>
                  <a:lnTo>
                    <a:pt x="1630700" y="87485"/>
                  </a:lnTo>
                  <a:lnTo>
                    <a:pt x="1766592" y="87485"/>
                  </a:lnTo>
                  <a:lnTo>
                    <a:pt x="1902484" y="87485"/>
                  </a:lnTo>
                  <a:lnTo>
                    <a:pt x="2038375" y="87485"/>
                  </a:lnTo>
                  <a:lnTo>
                    <a:pt x="2174267" y="109356"/>
                  </a:lnTo>
                  <a:lnTo>
                    <a:pt x="2310159" y="109356"/>
                  </a:lnTo>
                  <a:lnTo>
                    <a:pt x="2446051" y="109356"/>
                  </a:lnTo>
                  <a:lnTo>
                    <a:pt x="2581942" y="240584"/>
                  </a:lnTo>
                  <a:lnTo>
                    <a:pt x="2717834" y="262456"/>
                  </a:lnTo>
                  <a:lnTo>
                    <a:pt x="2853726" y="43742"/>
                  </a:lnTo>
                  <a:lnTo>
                    <a:pt x="2989618" y="218713"/>
                  </a:lnTo>
                  <a:lnTo>
                    <a:pt x="3125509" y="262456"/>
                  </a:lnTo>
                  <a:lnTo>
                    <a:pt x="3261401" y="306198"/>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06198"/>
            </a:xfrm>
            <a:custGeom>
              <a:avLst/>
              <a:pathLst>
                <a:path w="3397293" h="306198">
                  <a:moveTo>
                    <a:pt x="0" y="0"/>
                  </a:moveTo>
                  <a:lnTo>
                    <a:pt x="135891" y="0"/>
                  </a:lnTo>
                  <a:lnTo>
                    <a:pt x="271783" y="21871"/>
                  </a:lnTo>
                  <a:lnTo>
                    <a:pt x="407675" y="21871"/>
                  </a:lnTo>
                  <a:lnTo>
                    <a:pt x="543566" y="43742"/>
                  </a:lnTo>
                  <a:lnTo>
                    <a:pt x="679458" y="43742"/>
                  </a:lnTo>
                  <a:lnTo>
                    <a:pt x="815350" y="43742"/>
                  </a:lnTo>
                  <a:lnTo>
                    <a:pt x="951242" y="43742"/>
                  </a:lnTo>
                  <a:lnTo>
                    <a:pt x="1087133" y="65614"/>
                  </a:lnTo>
                  <a:lnTo>
                    <a:pt x="1223025" y="65614"/>
                  </a:lnTo>
                  <a:lnTo>
                    <a:pt x="1358917" y="65614"/>
                  </a:lnTo>
                  <a:lnTo>
                    <a:pt x="1494809" y="65614"/>
                  </a:lnTo>
                  <a:lnTo>
                    <a:pt x="1630700" y="87485"/>
                  </a:lnTo>
                  <a:lnTo>
                    <a:pt x="1766592" y="87485"/>
                  </a:lnTo>
                  <a:lnTo>
                    <a:pt x="1902484" y="87485"/>
                  </a:lnTo>
                  <a:lnTo>
                    <a:pt x="2038375" y="87485"/>
                  </a:lnTo>
                  <a:lnTo>
                    <a:pt x="2174267" y="109356"/>
                  </a:lnTo>
                  <a:lnTo>
                    <a:pt x="2310159" y="109356"/>
                  </a:lnTo>
                  <a:lnTo>
                    <a:pt x="2446051" y="109356"/>
                  </a:lnTo>
                  <a:lnTo>
                    <a:pt x="2581942" y="240584"/>
                  </a:lnTo>
                  <a:lnTo>
                    <a:pt x="2717834" y="262456"/>
                  </a:lnTo>
                  <a:lnTo>
                    <a:pt x="2853726" y="43742"/>
                  </a:lnTo>
                  <a:lnTo>
                    <a:pt x="2989618" y="218713"/>
                  </a:lnTo>
                  <a:lnTo>
                    <a:pt x="3125509" y="262456"/>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8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8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4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987" y="4990743"/>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60" name="tx60"/>
            <p:cNvSpPr/>
            <p:nvPr/>
          </p:nvSpPr>
          <p:spPr>
            <a:xfrm>
              <a:off x="284769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49"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36155" y="1405107"/>
              <a:ext cx="25669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Romania,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28700"/>
              <a:ext cx="3397293" cy="1071696"/>
            </a:xfrm>
            <a:custGeom>
              <a:avLst/>
              <a:pathLst>
                <a:path w="3397293" h="1071696">
                  <a:moveTo>
                    <a:pt x="0" y="0"/>
                  </a:moveTo>
                  <a:lnTo>
                    <a:pt x="135891" y="0"/>
                  </a:lnTo>
                  <a:lnTo>
                    <a:pt x="271783" y="76549"/>
                  </a:lnTo>
                  <a:lnTo>
                    <a:pt x="407675" y="76549"/>
                  </a:lnTo>
                  <a:lnTo>
                    <a:pt x="543566" y="153099"/>
                  </a:lnTo>
                  <a:lnTo>
                    <a:pt x="679458" y="153099"/>
                  </a:lnTo>
                  <a:lnTo>
                    <a:pt x="815350" y="153099"/>
                  </a:lnTo>
                  <a:lnTo>
                    <a:pt x="951242" y="153099"/>
                  </a:lnTo>
                  <a:lnTo>
                    <a:pt x="1087133" y="229649"/>
                  </a:lnTo>
                  <a:lnTo>
                    <a:pt x="1223025" y="229649"/>
                  </a:lnTo>
                  <a:lnTo>
                    <a:pt x="1358917" y="229649"/>
                  </a:lnTo>
                  <a:lnTo>
                    <a:pt x="1494809" y="229649"/>
                  </a:lnTo>
                  <a:lnTo>
                    <a:pt x="1630700" y="306198"/>
                  </a:lnTo>
                  <a:lnTo>
                    <a:pt x="1766592" y="306198"/>
                  </a:lnTo>
                  <a:lnTo>
                    <a:pt x="1902484" y="306198"/>
                  </a:lnTo>
                  <a:lnTo>
                    <a:pt x="2038375" y="306198"/>
                  </a:lnTo>
                  <a:lnTo>
                    <a:pt x="2174267" y="382748"/>
                  </a:lnTo>
                  <a:lnTo>
                    <a:pt x="2310159" y="382748"/>
                  </a:lnTo>
                  <a:lnTo>
                    <a:pt x="2446051" y="382748"/>
                  </a:lnTo>
                  <a:lnTo>
                    <a:pt x="2581942" y="842046"/>
                  </a:lnTo>
                  <a:lnTo>
                    <a:pt x="2717834" y="918596"/>
                  </a:lnTo>
                  <a:lnTo>
                    <a:pt x="2853726" y="153099"/>
                  </a:lnTo>
                  <a:lnTo>
                    <a:pt x="2989618" y="765497"/>
                  </a:lnTo>
                  <a:lnTo>
                    <a:pt x="3125509" y="918596"/>
                  </a:lnTo>
                  <a:lnTo>
                    <a:pt x="3261401" y="1071696"/>
                  </a:lnTo>
                  <a:lnTo>
                    <a:pt x="3397293" y="1071696"/>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3141098"/>
              <a:ext cx="3397293" cy="612397"/>
            </a:xfrm>
            <a:custGeom>
              <a:avLst/>
              <a:pathLst>
                <a:path w="3397293" h="612397">
                  <a:moveTo>
                    <a:pt x="0" y="153099"/>
                  </a:moveTo>
                  <a:lnTo>
                    <a:pt x="135891" y="76549"/>
                  </a:lnTo>
                  <a:lnTo>
                    <a:pt x="271783" y="382748"/>
                  </a:lnTo>
                  <a:lnTo>
                    <a:pt x="407675" y="612397"/>
                  </a:lnTo>
                  <a:lnTo>
                    <a:pt x="543566" y="382748"/>
                  </a:lnTo>
                  <a:lnTo>
                    <a:pt x="679458" y="153099"/>
                  </a:lnTo>
                  <a:lnTo>
                    <a:pt x="815350" y="153099"/>
                  </a:lnTo>
                  <a:lnTo>
                    <a:pt x="951242" y="0"/>
                  </a:lnTo>
                  <a:lnTo>
                    <a:pt x="1087133" y="76549"/>
                  </a:lnTo>
                  <a:lnTo>
                    <a:pt x="1223025" y="229649"/>
                  </a:lnTo>
                  <a:lnTo>
                    <a:pt x="1358917" y="382748"/>
                  </a:lnTo>
                  <a:lnTo>
                    <a:pt x="1494809" y="382748"/>
                  </a:lnTo>
                  <a:lnTo>
                    <a:pt x="1630700" y="229649"/>
                  </a:lnTo>
                  <a:lnTo>
                    <a:pt x="1766592" y="153099"/>
                  </a:lnTo>
                  <a:lnTo>
                    <a:pt x="1902484" y="382748"/>
                  </a:lnTo>
                  <a:lnTo>
                    <a:pt x="2038375" y="306198"/>
                  </a:lnTo>
                  <a:lnTo>
                    <a:pt x="2174267" y="459298"/>
                  </a:lnTo>
                  <a:lnTo>
                    <a:pt x="2310159" y="306198"/>
                  </a:lnTo>
                  <a:lnTo>
                    <a:pt x="2446051" y="153099"/>
                  </a:lnTo>
                  <a:lnTo>
                    <a:pt x="2581942" y="229649"/>
                  </a:lnTo>
                  <a:lnTo>
                    <a:pt x="2717834" y="382748"/>
                  </a:lnTo>
                  <a:lnTo>
                    <a:pt x="2853726" y="459298"/>
                  </a:lnTo>
                  <a:lnTo>
                    <a:pt x="2989618" y="382748"/>
                  </a:lnTo>
                  <a:lnTo>
                    <a:pt x="3125509" y="382748"/>
                  </a:lnTo>
                  <a:lnTo>
                    <a:pt x="3261401" y="535848"/>
                  </a:lnTo>
                  <a:lnTo>
                    <a:pt x="3397293" y="535848"/>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28700"/>
              <a:ext cx="3397293" cy="1071696"/>
            </a:xfrm>
            <a:custGeom>
              <a:avLst/>
              <a:pathLst>
                <a:path w="3397293" h="1071696">
                  <a:moveTo>
                    <a:pt x="0" y="0"/>
                  </a:moveTo>
                  <a:lnTo>
                    <a:pt x="135891" y="0"/>
                  </a:lnTo>
                  <a:lnTo>
                    <a:pt x="271783" y="76549"/>
                  </a:lnTo>
                  <a:lnTo>
                    <a:pt x="407675" y="76549"/>
                  </a:lnTo>
                  <a:lnTo>
                    <a:pt x="543566" y="153099"/>
                  </a:lnTo>
                  <a:lnTo>
                    <a:pt x="679458" y="153099"/>
                  </a:lnTo>
                  <a:lnTo>
                    <a:pt x="815350" y="153099"/>
                  </a:lnTo>
                  <a:lnTo>
                    <a:pt x="951242" y="153099"/>
                  </a:lnTo>
                  <a:lnTo>
                    <a:pt x="1087133" y="229649"/>
                  </a:lnTo>
                  <a:lnTo>
                    <a:pt x="1223025" y="229649"/>
                  </a:lnTo>
                  <a:lnTo>
                    <a:pt x="1358917" y="229649"/>
                  </a:lnTo>
                  <a:lnTo>
                    <a:pt x="1494809" y="229649"/>
                  </a:lnTo>
                  <a:lnTo>
                    <a:pt x="1630700" y="306198"/>
                  </a:lnTo>
                  <a:lnTo>
                    <a:pt x="1766592" y="306198"/>
                  </a:lnTo>
                  <a:lnTo>
                    <a:pt x="1902484" y="306198"/>
                  </a:lnTo>
                  <a:lnTo>
                    <a:pt x="2038375" y="306198"/>
                  </a:lnTo>
                  <a:lnTo>
                    <a:pt x="2174267" y="382748"/>
                  </a:lnTo>
                  <a:lnTo>
                    <a:pt x="2310159" y="382748"/>
                  </a:lnTo>
                  <a:lnTo>
                    <a:pt x="2446051" y="382748"/>
                  </a:lnTo>
                  <a:lnTo>
                    <a:pt x="2581942" y="842046"/>
                  </a:lnTo>
                  <a:lnTo>
                    <a:pt x="2717834" y="918596"/>
                  </a:lnTo>
                  <a:lnTo>
                    <a:pt x="2853726" y="153099"/>
                  </a:lnTo>
                  <a:lnTo>
                    <a:pt x="2989618" y="765497"/>
                  </a:lnTo>
                  <a:lnTo>
                    <a:pt x="3125509" y="918596"/>
                  </a:lnTo>
                  <a:lnTo>
                    <a:pt x="3261401" y="1071696"/>
                  </a:lnTo>
                  <a:lnTo>
                    <a:pt x="3397293" y="1071696"/>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28700"/>
              <a:ext cx="0" cy="107169"/>
            </a:xfrm>
            <a:custGeom>
              <a:avLst/>
              <a:pathLst>
                <a:path w="0" h="107169">
                  <a:moveTo>
                    <a:pt x="0" y="0"/>
                  </a:moveTo>
                  <a:lnTo>
                    <a:pt x="0" y="107169"/>
                  </a:lnTo>
                </a:path>
              </a:pathLst>
            </a:custGeom>
            <a:ln w="13550" cap="flat">
              <a:solidFill>
                <a:srgbClr val="0058AB">
                  <a:alpha val="100000"/>
                </a:srgbClr>
              </a:solidFill>
              <a:prstDash val="dot"/>
              <a:round/>
            </a:ln>
          </p:spPr>
          <p:txBody>
            <a:bodyPr/>
            <a:lstStyle/>
            <a:p/>
          </p:txBody>
        </p:sp>
        <p:sp>
          <p:nvSpPr>
            <p:cNvPr id="83" name="pl83"/>
            <p:cNvSpPr/>
            <p:nvPr/>
          </p:nvSpPr>
          <p:spPr>
            <a:xfrm>
              <a:off x="6117122" y="2635870"/>
              <a:ext cx="0" cy="45929"/>
            </a:xfrm>
            <a:custGeom>
              <a:avLst/>
              <a:pathLst>
                <a:path w="0" h="45929">
                  <a:moveTo>
                    <a:pt x="0" y="4592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635870"/>
              <a:ext cx="0" cy="122479"/>
            </a:xfrm>
            <a:custGeom>
              <a:avLst/>
              <a:pathLst>
                <a:path w="0" h="122479">
                  <a:moveTo>
                    <a:pt x="0" y="1224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635870"/>
              <a:ext cx="0" cy="199029"/>
            </a:xfrm>
            <a:custGeom>
              <a:avLst/>
              <a:pathLst>
                <a:path w="0" h="199029">
                  <a:moveTo>
                    <a:pt x="0" y="19902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635870"/>
              <a:ext cx="0" cy="734877"/>
            </a:xfrm>
            <a:custGeom>
              <a:avLst/>
              <a:pathLst>
                <a:path w="0" h="734877">
                  <a:moveTo>
                    <a:pt x="0" y="7348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635870"/>
              <a:ext cx="0" cy="964526"/>
            </a:xfrm>
            <a:custGeom>
              <a:avLst/>
              <a:pathLst>
                <a:path w="0" h="964526">
                  <a:moveTo>
                    <a:pt x="0" y="96452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635870"/>
              <a:ext cx="0" cy="964526"/>
            </a:xfrm>
            <a:custGeom>
              <a:avLst/>
              <a:pathLst>
                <a:path w="0" h="964526">
                  <a:moveTo>
                    <a:pt x="0" y="96452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28700"/>
              <a:ext cx="3397293" cy="1071696"/>
            </a:xfrm>
            <a:custGeom>
              <a:avLst/>
              <a:pathLst>
                <a:path w="3397293" h="1071696">
                  <a:moveTo>
                    <a:pt x="0" y="0"/>
                  </a:moveTo>
                  <a:lnTo>
                    <a:pt x="135891" y="0"/>
                  </a:lnTo>
                  <a:lnTo>
                    <a:pt x="271783" y="76549"/>
                  </a:lnTo>
                  <a:lnTo>
                    <a:pt x="407675" y="76549"/>
                  </a:lnTo>
                  <a:lnTo>
                    <a:pt x="543566" y="153099"/>
                  </a:lnTo>
                  <a:lnTo>
                    <a:pt x="679458" y="153099"/>
                  </a:lnTo>
                  <a:lnTo>
                    <a:pt x="815350" y="153099"/>
                  </a:lnTo>
                  <a:lnTo>
                    <a:pt x="951242" y="153099"/>
                  </a:lnTo>
                  <a:lnTo>
                    <a:pt x="1087133" y="229649"/>
                  </a:lnTo>
                  <a:lnTo>
                    <a:pt x="1223025" y="229649"/>
                  </a:lnTo>
                  <a:lnTo>
                    <a:pt x="1358917" y="229649"/>
                  </a:lnTo>
                  <a:lnTo>
                    <a:pt x="1494809" y="229649"/>
                  </a:lnTo>
                  <a:lnTo>
                    <a:pt x="1630700" y="306198"/>
                  </a:lnTo>
                  <a:lnTo>
                    <a:pt x="1766592" y="306198"/>
                  </a:lnTo>
                  <a:lnTo>
                    <a:pt x="1902484" y="306198"/>
                  </a:lnTo>
                  <a:lnTo>
                    <a:pt x="2038375" y="306198"/>
                  </a:lnTo>
                  <a:lnTo>
                    <a:pt x="2174267" y="382748"/>
                  </a:lnTo>
                  <a:lnTo>
                    <a:pt x="2310159" y="382748"/>
                  </a:lnTo>
                  <a:lnTo>
                    <a:pt x="2446051" y="382748"/>
                  </a:lnTo>
                  <a:lnTo>
                    <a:pt x="2581942" y="842046"/>
                  </a:lnTo>
                  <a:lnTo>
                    <a:pt x="2717834" y="918596"/>
                  </a:lnTo>
                  <a:lnTo>
                    <a:pt x="2853726" y="153099"/>
                  </a:lnTo>
                  <a:lnTo>
                    <a:pt x="2989618" y="765497"/>
                  </a:lnTo>
                  <a:lnTo>
                    <a:pt x="3125509" y="918596"/>
                  </a:lnTo>
                  <a:lnTo>
                    <a:pt x="3261401" y="1071696"/>
                  </a:lnTo>
                  <a:lnTo>
                    <a:pt x="3397293" y="1071696"/>
                  </a:lnTo>
                </a:path>
              </a:pathLst>
            </a:custGeom>
            <a:ln w="27101" cap="flat">
              <a:solidFill>
                <a:srgbClr val="0058AB">
                  <a:alpha val="100000"/>
                </a:srgbClr>
              </a:solidFill>
              <a:prstDash val="solid"/>
              <a:round/>
            </a:ln>
          </p:spPr>
          <p:txBody>
            <a:bodyPr/>
            <a:lstStyle/>
            <a:p/>
          </p:txBody>
        </p:sp>
        <p:sp>
          <p:nvSpPr>
            <p:cNvPr id="90" name="tx90"/>
            <p:cNvSpPr/>
            <p:nvPr/>
          </p:nvSpPr>
          <p:spPr>
            <a:xfrm>
              <a:off x="5377374" y="25661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1" name="tx91"/>
            <p:cNvSpPr/>
            <p:nvPr/>
          </p:nvSpPr>
          <p:spPr>
            <a:xfrm>
              <a:off x="6086977" y="25648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766436" y="25648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45895" y="25674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989462" y="25648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56475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786762" y="256475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63814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795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95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972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597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46686" y="4990743"/>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116" name="tx116"/>
            <p:cNvSpPr/>
            <p:nvPr/>
          </p:nvSpPr>
          <p:spPr>
            <a:xfrm>
              <a:off x="71643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2684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719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3814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0908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0266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7361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6361866" cy="114824"/>
            </a:xfrm>
            <a:prstGeom prst="rect">
              <a:avLst/>
            </a:prstGeom>
            <a:solidFill>
              <a:srgbClr val="1CABE2">
                <a:alpha val="80000"/>
              </a:srgbClr>
            </a:solidFill>
          </p:spPr>
          <p:txBody>
            <a:bodyPr/>
            <a:lstStyle/>
            <a:p/>
          </p:txBody>
        </p:sp>
        <p:sp>
          <p:nvSpPr>
            <p:cNvPr id="129" name="rc129"/>
            <p:cNvSpPr/>
            <p:nvPr/>
          </p:nvSpPr>
          <p:spPr>
            <a:xfrm>
              <a:off x="1317178" y="5743865"/>
              <a:ext cx="7321564" cy="114824"/>
            </a:xfrm>
            <a:prstGeom prst="rect">
              <a:avLst/>
            </a:prstGeom>
            <a:solidFill>
              <a:srgbClr val="1CABE2">
                <a:alpha val="80000"/>
              </a:srgbClr>
            </a:solidFill>
          </p:spPr>
          <p:txBody>
            <a:bodyPr/>
            <a:lstStyle/>
            <a:p/>
          </p:txBody>
        </p:sp>
        <p:sp>
          <p:nvSpPr>
            <p:cNvPr id="130" name="rc130"/>
            <p:cNvSpPr/>
            <p:nvPr/>
          </p:nvSpPr>
          <p:spPr>
            <a:xfrm>
              <a:off x="1317178" y="5600334"/>
              <a:ext cx="7222668" cy="114824"/>
            </a:xfrm>
            <a:prstGeom prst="rect">
              <a:avLst/>
            </a:prstGeom>
            <a:solidFill>
              <a:srgbClr val="1CABE2">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59937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6" name="tx136"/>
            <p:cNvSpPr/>
            <p:nvPr/>
          </p:nvSpPr>
          <p:spPr>
            <a:xfrm>
              <a:off x="630885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8" name="tx13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Romania (85%) was 5 percentage points lower than the global average (90%) and 5 percentage points lower than the average across all ECAR countries (90%).
National DTP1 coverage was 3 percentage points lower than in 2019 (88%).
This equates to 27,000 zero-dose children in 2025 compared to 23,000 zero-dose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Romania DTP1 coverage was 85% - this is 3 percentage points lower than in 2019 and lower than both the global and regional averages.</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Romania ranked number 5 out of 21 countries for lowest DTP1 coverage (based on tied ranks).
Romania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Romania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F26A21">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Romania ranked number 9 out of 21 countries with 6,000 zero-dose children.
In 2025, Romania ranked number 4 out of 21 countries with 27,000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986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2523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517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67836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10492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1195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3851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6507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9164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81820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670" y="3411797"/>
              <a:ext cx="203168" cy="1273589"/>
            </a:xfrm>
            <a:prstGeom prst="rect">
              <a:avLst/>
            </a:prstGeom>
            <a:solidFill>
              <a:srgbClr val="80BD41">
                <a:alpha val="100000"/>
              </a:srgbClr>
            </a:solidFill>
          </p:spPr>
          <p:txBody>
            <a:bodyPr/>
            <a:lstStyle/>
            <a:p/>
          </p:txBody>
        </p:sp>
        <p:sp>
          <p:nvSpPr>
            <p:cNvPr id="30" name="rc30"/>
            <p:cNvSpPr/>
            <p:nvPr/>
          </p:nvSpPr>
          <p:spPr>
            <a:xfrm>
              <a:off x="1332670" y="3398935"/>
              <a:ext cx="203168" cy="12862"/>
            </a:xfrm>
            <a:prstGeom prst="rect">
              <a:avLst/>
            </a:prstGeom>
            <a:solidFill>
              <a:srgbClr val="0058AB">
                <a:alpha val="100000"/>
              </a:srgbClr>
            </a:solidFill>
          </p:spPr>
          <p:txBody>
            <a:bodyPr/>
            <a:lstStyle/>
            <a:p/>
          </p:txBody>
        </p:sp>
        <p:sp>
          <p:nvSpPr>
            <p:cNvPr id="31" name="rc31"/>
            <p:cNvSpPr/>
            <p:nvPr/>
          </p:nvSpPr>
          <p:spPr>
            <a:xfrm>
              <a:off x="1332670" y="3411797"/>
              <a:ext cx="203168" cy="0"/>
            </a:xfrm>
            <a:prstGeom prst="rect">
              <a:avLst/>
            </a:prstGeom>
            <a:solidFill>
              <a:srgbClr val="1CABE2">
                <a:alpha val="100000"/>
              </a:srgbClr>
            </a:solidFill>
          </p:spPr>
          <p:txBody>
            <a:bodyPr/>
            <a:lstStyle/>
            <a:p/>
          </p:txBody>
        </p:sp>
        <p:sp>
          <p:nvSpPr>
            <p:cNvPr id="32" name="rc32"/>
            <p:cNvSpPr/>
            <p:nvPr/>
          </p:nvSpPr>
          <p:spPr>
            <a:xfrm>
              <a:off x="1558413" y="3455808"/>
              <a:ext cx="203168" cy="1229578"/>
            </a:xfrm>
            <a:prstGeom prst="rect">
              <a:avLst/>
            </a:prstGeom>
            <a:solidFill>
              <a:srgbClr val="80BD41">
                <a:alpha val="100000"/>
              </a:srgbClr>
            </a:solidFill>
          </p:spPr>
          <p:txBody>
            <a:bodyPr/>
            <a:lstStyle/>
            <a:p/>
          </p:txBody>
        </p:sp>
        <p:sp>
          <p:nvSpPr>
            <p:cNvPr id="33" name="rc33"/>
            <p:cNvSpPr/>
            <p:nvPr/>
          </p:nvSpPr>
          <p:spPr>
            <a:xfrm>
              <a:off x="1558413" y="3443387"/>
              <a:ext cx="203168" cy="12420"/>
            </a:xfrm>
            <a:prstGeom prst="rect">
              <a:avLst/>
            </a:prstGeom>
            <a:solidFill>
              <a:srgbClr val="0058AB">
                <a:alpha val="100000"/>
              </a:srgbClr>
            </a:solidFill>
          </p:spPr>
          <p:txBody>
            <a:bodyPr/>
            <a:lstStyle/>
            <a:p/>
          </p:txBody>
        </p:sp>
        <p:sp>
          <p:nvSpPr>
            <p:cNvPr id="34" name="rc34"/>
            <p:cNvSpPr/>
            <p:nvPr/>
          </p:nvSpPr>
          <p:spPr>
            <a:xfrm>
              <a:off x="1558413" y="3455808"/>
              <a:ext cx="203168" cy="0"/>
            </a:xfrm>
            <a:prstGeom prst="rect">
              <a:avLst/>
            </a:prstGeom>
            <a:solidFill>
              <a:srgbClr val="1CABE2">
                <a:alpha val="100000"/>
              </a:srgbClr>
            </a:solidFill>
          </p:spPr>
          <p:txBody>
            <a:bodyPr/>
            <a:lstStyle/>
            <a:p/>
          </p:txBody>
        </p:sp>
        <p:sp>
          <p:nvSpPr>
            <p:cNvPr id="35" name="rc35"/>
            <p:cNvSpPr/>
            <p:nvPr/>
          </p:nvSpPr>
          <p:spPr>
            <a:xfrm>
              <a:off x="1784155" y="3480506"/>
              <a:ext cx="203168" cy="1204880"/>
            </a:xfrm>
            <a:prstGeom prst="rect">
              <a:avLst/>
            </a:prstGeom>
            <a:solidFill>
              <a:srgbClr val="80BD41">
                <a:alpha val="100000"/>
              </a:srgbClr>
            </a:solidFill>
          </p:spPr>
          <p:txBody>
            <a:bodyPr/>
            <a:lstStyle/>
            <a:p/>
          </p:txBody>
        </p:sp>
        <p:sp>
          <p:nvSpPr>
            <p:cNvPr id="36" name="rc36"/>
            <p:cNvSpPr/>
            <p:nvPr/>
          </p:nvSpPr>
          <p:spPr>
            <a:xfrm>
              <a:off x="1784155" y="3455917"/>
              <a:ext cx="203168" cy="24588"/>
            </a:xfrm>
            <a:prstGeom prst="rect">
              <a:avLst/>
            </a:prstGeom>
            <a:solidFill>
              <a:srgbClr val="0058AB">
                <a:alpha val="100000"/>
              </a:srgbClr>
            </a:solidFill>
          </p:spPr>
          <p:txBody>
            <a:bodyPr/>
            <a:lstStyle/>
            <a:p/>
          </p:txBody>
        </p:sp>
        <p:sp>
          <p:nvSpPr>
            <p:cNvPr id="37" name="rc37"/>
            <p:cNvSpPr/>
            <p:nvPr/>
          </p:nvSpPr>
          <p:spPr>
            <a:xfrm>
              <a:off x="1784155" y="3480506"/>
              <a:ext cx="203168" cy="0"/>
            </a:xfrm>
            <a:prstGeom prst="rect">
              <a:avLst/>
            </a:prstGeom>
            <a:solidFill>
              <a:srgbClr val="1CABE2">
                <a:alpha val="100000"/>
              </a:srgbClr>
            </a:solidFill>
          </p:spPr>
          <p:txBody>
            <a:bodyPr/>
            <a:lstStyle/>
            <a:p/>
          </p:txBody>
        </p:sp>
        <p:sp>
          <p:nvSpPr>
            <p:cNvPr id="38" name="rc38"/>
            <p:cNvSpPr/>
            <p:nvPr/>
          </p:nvSpPr>
          <p:spPr>
            <a:xfrm>
              <a:off x="2009898" y="3478895"/>
              <a:ext cx="203168" cy="1206492"/>
            </a:xfrm>
            <a:prstGeom prst="rect">
              <a:avLst/>
            </a:prstGeom>
            <a:solidFill>
              <a:srgbClr val="80BD41">
                <a:alpha val="100000"/>
              </a:srgbClr>
            </a:solidFill>
          </p:spPr>
          <p:txBody>
            <a:bodyPr/>
            <a:lstStyle/>
            <a:p/>
          </p:txBody>
        </p:sp>
        <p:sp>
          <p:nvSpPr>
            <p:cNvPr id="39" name="rc39"/>
            <p:cNvSpPr/>
            <p:nvPr/>
          </p:nvSpPr>
          <p:spPr>
            <a:xfrm>
              <a:off x="2009898" y="3441581"/>
              <a:ext cx="203168" cy="24875"/>
            </a:xfrm>
            <a:prstGeom prst="rect">
              <a:avLst/>
            </a:prstGeom>
            <a:solidFill>
              <a:srgbClr val="0058AB">
                <a:alpha val="100000"/>
              </a:srgbClr>
            </a:solidFill>
          </p:spPr>
          <p:txBody>
            <a:bodyPr/>
            <a:lstStyle/>
            <a:p/>
          </p:txBody>
        </p:sp>
        <p:sp>
          <p:nvSpPr>
            <p:cNvPr id="40" name="rc40"/>
            <p:cNvSpPr/>
            <p:nvPr/>
          </p:nvSpPr>
          <p:spPr>
            <a:xfrm>
              <a:off x="2009898" y="3466457"/>
              <a:ext cx="203168" cy="12437"/>
            </a:xfrm>
            <a:prstGeom prst="rect">
              <a:avLst/>
            </a:prstGeom>
            <a:solidFill>
              <a:srgbClr val="1CABE2">
                <a:alpha val="100000"/>
              </a:srgbClr>
            </a:solidFill>
          </p:spPr>
          <p:txBody>
            <a:bodyPr/>
            <a:lstStyle/>
            <a:p/>
          </p:txBody>
        </p:sp>
        <p:sp>
          <p:nvSpPr>
            <p:cNvPr id="41" name="rc41"/>
            <p:cNvSpPr/>
            <p:nvPr/>
          </p:nvSpPr>
          <p:spPr>
            <a:xfrm>
              <a:off x="2235640" y="3461812"/>
              <a:ext cx="203168" cy="1223574"/>
            </a:xfrm>
            <a:prstGeom prst="rect">
              <a:avLst/>
            </a:prstGeom>
            <a:solidFill>
              <a:srgbClr val="80BD41">
                <a:alpha val="100000"/>
              </a:srgbClr>
            </a:solidFill>
          </p:spPr>
          <p:txBody>
            <a:bodyPr/>
            <a:lstStyle/>
            <a:p/>
          </p:txBody>
        </p:sp>
        <p:sp>
          <p:nvSpPr>
            <p:cNvPr id="42" name="rc42"/>
            <p:cNvSpPr/>
            <p:nvPr/>
          </p:nvSpPr>
          <p:spPr>
            <a:xfrm>
              <a:off x="2235640" y="3423971"/>
              <a:ext cx="203168" cy="37841"/>
            </a:xfrm>
            <a:prstGeom prst="rect">
              <a:avLst/>
            </a:prstGeom>
            <a:solidFill>
              <a:srgbClr val="0058AB">
                <a:alpha val="100000"/>
              </a:srgbClr>
            </a:solidFill>
          </p:spPr>
          <p:txBody>
            <a:bodyPr/>
            <a:lstStyle/>
            <a:p/>
          </p:txBody>
        </p:sp>
        <p:sp>
          <p:nvSpPr>
            <p:cNvPr id="43" name="rc43"/>
            <p:cNvSpPr/>
            <p:nvPr/>
          </p:nvSpPr>
          <p:spPr>
            <a:xfrm>
              <a:off x="2235640" y="3461812"/>
              <a:ext cx="203168" cy="0"/>
            </a:xfrm>
            <a:prstGeom prst="rect">
              <a:avLst/>
            </a:prstGeom>
            <a:solidFill>
              <a:srgbClr val="1CABE2">
                <a:alpha val="100000"/>
              </a:srgbClr>
            </a:solidFill>
          </p:spPr>
          <p:txBody>
            <a:bodyPr/>
            <a:lstStyle/>
            <a:p/>
          </p:txBody>
        </p:sp>
        <p:sp>
          <p:nvSpPr>
            <p:cNvPr id="44" name="rc44"/>
            <p:cNvSpPr/>
            <p:nvPr/>
          </p:nvSpPr>
          <p:spPr>
            <a:xfrm>
              <a:off x="2461382" y="3426517"/>
              <a:ext cx="203168" cy="1258869"/>
            </a:xfrm>
            <a:prstGeom prst="rect">
              <a:avLst/>
            </a:prstGeom>
            <a:solidFill>
              <a:srgbClr val="80BD41">
                <a:alpha val="100000"/>
              </a:srgbClr>
            </a:solidFill>
          </p:spPr>
          <p:txBody>
            <a:bodyPr/>
            <a:lstStyle/>
            <a:p/>
          </p:txBody>
        </p:sp>
        <p:sp>
          <p:nvSpPr>
            <p:cNvPr id="45" name="rc45"/>
            <p:cNvSpPr/>
            <p:nvPr/>
          </p:nvSpPr>
          <p:spPr>
            <a:xfrm>
              <a:off x="2461382" y="3387581"/>
              <a:ext cx="203168" cy="38936"/>
            </a:xfrm>
            <a:prstGeom prst="rect">
              <a:avLst/>
            </a:prstGeom>
            <a:solidFill>
              <a:srgbClr val="0058AB">
                <a:alpha val="100000"/>
              </a:srgbClr>
            </a:solidFill>
          </p:spPr>
          <p:txBody>
            <a:bodyPr/>
            <a:lstStyle/>
            <a:p/>
          </p:txBody>
        </p:sp>
        <p:sp>
          <p:nvSpPr>
            <p:cNvPr id="46" name="rc46"/>
            <p:cNvSpPr/>
            <p:nvPr/>
          </p:nvSpPr>
          <p:spPr>
            <a:xfrm>
              <a:off x="2461382" y="3426517"/>
              <a:ext cx="203168" cy="0"/>
            </a:xfrm>
            <a:prstGeom prst="rect">
              <a:avLst/>
            </a:prstGeom>
            <a:solidFill>
              <a:srgbClr val="1CABE2">
                <a:alpha val="100000"/>
              </a:srgbClr>
            </a:solidFill>
          </p:spPr>
          <p:txBody>
            <a:bodyPr/>
            <a:lstStyle/>
            <a:p/>
          </p:txBody>
        </p:sp>
        <p:sp>
          <p:nvSpPr>
            <p:cNvPr id="47" name="rc47"/>
            <p:cNvSpPr/>
            <p:nvPr/>
          </p:nvSpPr>
          <p:spPr>
            <a:xfrm>
              <a:off x="2687125" y="3425278"/>
              <a:ext cx="203168" cy="1260108"/>
            </a:xfrm>
            <a:prstGeom prst="rect">
              <a:avLst/>
            </a:prstGeom>
            <a:solidFill>
              <a:srgbClr val="80BD41">
                <a:alpha val="100000"/>
              </a:srgbClr>
            </a:solidFill>
          </p:spPr>
          <p:txBody>
            <a:bodyPr/>
            <a:lstStyle/>
            <a:p/>
          </p:txBody>
        </p:sp>
        <p:sp>
          <p:nvSpPr>
            <p:cNvPr id="48" name="rc48"/>
            <p:cNvSpPr/>
            <p:nvPr/>
          </p:nvSpPr>
          <p:spPr>
            <a:xfrm>
              <a:off x="2687125" y="3386308"/>
              <a:ext cx="203168" cy="38970"/>
            </a:xfrm>
            <a:prstGeom prst="rect">
              <a:avLst/>
            </a:prstGeom>
            <a:solidFill>
              <a:srgbClr val="0058AB">
                <a:alpha val="100000"/>
              </a:srgbClr>
            </a:solidFill>
          </p:spPr>
          <p:txBody>
            <a:bodyPr/>
            <a:lstStyle/>
            <a:p/>
          </p:txBody>
        </p:sp>
        <p:sp>
          <p:nvSpPr>
            <p:cNvPr id="49" name="rc49"/>
            <p:cNvSpPr/>
            <p:nvPr/>
          </p:nvSpPr>
          <p:spPr>
            <a:xfrm>
              <a:off x="2687125" y="3425278"/>
              <a:ext cx="203168" cy="0"/>
            </a:xfrm>
            <a:prstGeom prst="rect">
              <a:avLst/>
            </a:prstGeom>
            <a:solidFill>
              <a:srgbClr val="1CABE2">
                <a:alpha val="100000"/>
              </a:srgbClr>
            </a:solidFill>
          </p:spPr>
          <p:txBody>
            <a:bodyPr/>
            <a:lstStyle/>
            <a:p/>
          </p:txBody>
        </p:sp>
        <p:sp>
          <p:nvSpPr>
            <p:cNvPr id="50" name="rc50"/>
            <p:cNvSpPr/>
            <p:nvPr/>
          </p:nvSpPr>
          <p:spPr>
            <a:xfrm>
              <a:off x="2912867" y="3441054"/>
              <a:ext cx="203168" cy="1244333"/>
            </a:xfrm>
            <a:prstGeom prst="rect">
              <a:avLst/>
            </a:prstGeom>
            <a:solidFill>
              <a:srgbClr val="80BD41">
                <a:alpha val="100000"/>
              </a:srgbClr>
            </a:solidFill>
          </p:spPr>
          <p:txBody>
            <a:bodyPr/>
            <a:lstStyle/>
            <a:p/>
          </p:txBody>
        </p:sp>
        <p:sp>
          <p:nvSpPr>
            <p:cNvPr id="51" name="rc51"/>
            <p:cNvSpPr/>
            <p:nvPr/>
          </p:nvSpPr>
          <p:spPr>
            <a:xfrm>
              <a:off x="2912867" y="3389209"/>
              <a:ext cx="203168" cy="38884"/>
            </a:xfrm>
            <a:prstGeom prst="rect">
              <a:avLst/>
            </a:prstGeom>
            <a:solidFill>
              <a:srgbClr val="0058AB">
                <a:alpha val="100000"/>
              </a:srgbClr>
            </a:solidFill>
          </p:spPr>
          <p:txBody>
            <a:bodyPr/>
            <a:lstStyle/>
            <a:p/>
          </p:txBody>
        </p:sp>
        <p:sp>
          <p:nvSpPr>
            <p:cNvPr id="52" name="rc52"/>
            <p:cNvSpPr/>
            <p:nvPr/>
          </p:nvSpPr>
          <p:spPr>
            <a:xfrm>
              <a:off x="2912867" y="3428094"/>
              <a:ext cx="203168" cy="12959"/>
            </a:xfrm>
            <a:prstGeom prst="rect">
              <a:avLst/>
            </a:prstGeom>
            <a:solidFill>
              <a:srgbClr val="1CABE2">
                <a:alpha val="100000"/>
              </a:srgbClr>
            </a:solidFill>
          </p:spPr>
          <p:txBody>
            <a:bodyPr/>
            <a:lstStyle/>
            <a:p/>
          </p:txBody>
        </p:sp>
        <p:sp>
          <p:nvSpPr>
            <p:cNvPr id="53" name="rc53"/>
            <p:cNvSpPr/>
            <p:nvPr/>
          </p:nvSpPr>
          <p:spPr>
            <a:xfrm>
              <a:off x="3138609" y="3365010"/>
              <a:ext cx="203168" cy="1320376"/>
            </a:xfrm>
            <a:prstGeom prst="rect">
              <a:avLst/>
            </a:prstGeom>
            <a:solidFill>
              <a:srgbClr val="80BD41">
                <a:alpha val="100000"/>
              </a:srgbClr>
            </a:solidFill>
          </p:spPr>
          <p:txBody>
            <a:bodyPr/>
            <a:lstStyle/>
            <a:p/>
          </p:txBody>
        </p:sp>
        <p:sp>
          <p:nvSpPr>
            <p:cNvPr id="54" name="rc54"/>
            <p:cNvSpPr/>
            <p:nvPr/>
          </p:nvSpPr>
          <p:spPr>
            <a:xfrm>
              <a:off x="3138609" y="3309995"/>
              <a:ext cx="203168" cy="55015"/>
            </a:xfrm>
            <a:prstGeom prst="rect">
              <a:avLst/>
            </a:prstGeom>
            <a:solidFill>
              <a:srgbClr val="0058AB">
                <a:alpha val="100000"/>
              </a:srgbClr>
            </a:solidFill>
          </p:spPr>
          <p:txBody>
            <a:bodyPr/>
            <a:lstStyle/>
            <a:p/>
          </p:txBody>
        </p:sp>
        <p:sp>
          <p:nvSpPr>
            <p:cNvPr id="55" name="rc55"/>
            <p:cNvSpPr/>
            <p:nvPr/>
          </p:nvSpPr>
          <p:spPr>
            <a:xfrm>
              <a:off x="3138609" y="3365010"/>
              <a:ext cx="203168" cy="0"/>
            </a:xfrm>
            <a:prstGeom prst="rect">
              <a:avLst/>
            </a:prstGeom>
            <a:solidFill>
              <a:srgbClr val="1CABE2">
                <a:alpha val="100000"/>
              </a:srgbClr>
            </a:solidFill>
          </p:spPr>
          <p:txBody>
            <a:bodyPr/>
            <a:lstStyle/>
            <a:p/>
          </p:txBody>
        </p:sp>
        <p:sp>
          <p:nvSpPr>
            <p:cNvPr id="56" name="rc56"/>
            <p:cNvSpPr/>
            <p:nvPr/>
          </p:nvSpPr>
          <p:spPr>
            <a:xfrm>
              <a:off x="3364352" y="3377333"/>
              <a:ext cx="203168" cy="1308053"/>
            </a:xfrm>
            <a:prstGeom prst="rect">
              <a:avLst/>
            </a:prstGeom>
            <a:solidFill>
              <a:srgbClr val="80BD41">
                <a:alpha val="100000"/>
              </a:srgbClr>
            </a:solidFill>
          </p:spPr>
          <p:txBody>
            <a:bodyPr/>
            <a:lstStyle/>
            <a:p/>
          </p:txBody>
        </p:sp>
        <p:sp>
          <p:nvSpPr>
            <p:cNvPr id="57" name="rc57"/>
            <p:cNvSpPr/>
            <p:nvPr/>
          </p:nvSpPr>
          <p:spPr>
            <a:xfrm>
              <a:off x="3364352" y="3308487"/>
              <a:ext cx="203168" cy="55078"/>
            </a:xfrm>
            <a:prstGeom prst="rect">
              <a:avLst/>
            </a:prstGeom>
            <a:solidFill>
              <a:srgbClr val="0058AB">
                <a:alpha val="100000"/>
              </a:srgbClr>
            </a:solidFill>
          </p:spPr>
          <p:txBody>
            <a:bodyPr/>
            <a:lstStyle/>
            <a:p/>
          </p:txBody>
        </p:sp>
        <p:sp>
          <p:nvSpPr>
            <p:cNvPr id="58" name="rc58"/>
            <p:cNvSpPr/>
            <p:nvPr/>
          </p:nvSpPr>
          <p:spPr>
            <a:xfrm>
              <a:off x="3364352" y="3363565"/>
              <a:ext cx="203168" cy="13768"/>
            </a:xfrm>
            <a:prstGeom prst="rect">
              <a:avLst/>
            </a:prstGeom>
            <a:solidFill>
              <a:srgbClr val="1CABE2">
                <a:alpha val="100000"/>
              </a:srgbClr>
            </a:solidFill>
          </p:spPr>
          <p:txBody>
            <a:bodyPr/>
            <a:lstStyle/>
            <a:p/>
          </p:txBody>
        </p:sp>
        <p:sp>
          <p:nvSpPr>
            <p:cNvPr id="59" name="rc59"/>
            <p:cNvSpPr/>
            <p:nvPr/>
          </p:nvSpPr>
          <p:spPr>
            <a:xfrm>
              <a:off x="3590094" y="3481085"/>
              <a:ext cx="203168" cy="1204301"/>
            </a:xfrm>
            <a:prstGeom prst="rect">
              <a:avLst/>
            </a:prstGeom>
            <a:solidFill>
              <a:srgbClr val="80BD41">
                <a:alpha val="100000"/>
              </a:srgbClr>
            </a:solidFill>
          </p:spPr>
          <p:txBody>
            <a:bodyPr/>
            <a:lstStyle/>
            <a:p/>
          </p:txBody>
        </p:sp>
        <p:sp>
          <p:nvSpPr>
            <p:cNvPr id="60" name="rc60"/>
            <p:cNvSpPr/>
            <p:nvPr/>
          </p:nvSpPr>
          <p:spPr>
            <a:xfrm>
              <a:off x="3590094" y="3404216"/>
              <a:ext cx="203168" cy="51247"/>
            </a:xfrm>
            <a:prstGeom prst="rect">
              <a:avLst/>
            </a:prstGeom>
            <a:solidFill>
              <a:srgbClr val="0058AB">
                <a:alpha val="100000"/>
              </a:srgbClr>
            </a:solidFill>
          </p:spPr>
          <p:txBody>
            <a:bodyPr/>
            <a:lstStyle/>
            <a:p/>
          </p:txBody>
        </p:sp>
        <p:sp>
          <p:nvSpPr>
            <p:cNvPr id="61" name="rc61"/>
            <p:cNvSpPr/>
            <p:nvPr/>
          </p:nvSpPr>
          <p:spPr>
            <a:xfrm>
              <a:off x="3590094" y="3455464"/>
              <a:ext cx="203168" cy="25621"/>
            </a:xfrm>
            <a:prstGeom prst="rect">
              <a:avLst/>
            </a:prstGeom>
            <a:solidFill>
              <a:srgbClr val="1CABE2">
                <a:alpha val="100000"/>
              </a:srgbClr>
            </a:solidFill>
          </p:spPr>
          <p:txBody>
            <a:bodyPr/>
            <a:lstStyle/>
            <a:p/>
          </p:txBody>
        </p:sp>
        <p:sp>
          <p:nvSpPr>
            <p:cNvPr id="62" name="rc62"/>
            <p:cNvSpPr/>
            <p:nvPr/>
          </p:nvSpPr>
          <p:spPr>
            <a:xfrm>
              <a:off x="3815836" y="3652198"/>
              <a:ext cx="203168" cy="1033188"/>
            </a:xfrm>
            <a:prstGeom prst="rect">
              <a:avLst/>
            </a:prstGeom>
            <a:solidFill>
              <a:srgbClr val="80BD41">
                <a:alpha val="100000"/>
              </a:srgbClr>
            </a:solidFill>
          </p:spPr>
          <p:txBody>
            <a:bodyPr/>
            <a:lstStyle/>
            <a:p/>
          </p:txBody>
        </p:sp>
        <p:sp>
          <p:nvSpPr>
            <p:cNvPr id="63" name="rc63"/>
            <p:cNvSpPr/>
            <p:nvPr/>
          </p:nvSpPr>
          <p:spPr>
            <a:xfrm>
              <a:off x="3815836" y="3524500"/>
              <a:ext cx="203168" cy="46436"/>
            </a:xfrm>
            <a:prstGeom prst="rect">
              <a:avLst/>
            </a:prstGeom>
            <a:solidFill>
              <a:srgbClr val="0058AB">
                <a:alpha val="100000"/>
              </a:srgbClr>
            </a:solidFill>
          </p:spPr>
          <p:txBody>
            <a:bodyPr/>
            <a:lstStyle/>
            <a:p/>
          </p:txBody>
        </p:sp>
        <p:sp>
          <p:nvSpPr>
            <p:cNvPr id="64" name="rc64"/>
            <p:cNvSpPr/>
            <p:nvPr/>
          </p:nvSpPr>
          <p:spPr>
            <a:xfrm>
              <a:off x="3815836" y="3570937"/>
              <a:ext cx="203168" cy="81261"/>
            </a:xfrm>
            <a:prstGeom prst="rect">
              <a:avLst/>
            </a:prstGeom>
            <a:solidFill>
              <a:srgbClr val="1CABE2">
                <a:alpha val="100000"/>
              </a:srgbClr>
            </a:solidFill>
          </p:spPr>
          <p:txBody>
            <a:bodyPr/>
            <a:lstStyle/>
            <a:p/>
          </p:txBody>
        </p:sp>
        <p:sp>
          <p:nvSpPr>
            <p:cNvPr id="65" name="rc65"/>
            <p:cNvSpPr/>
            <p:nvPr/>
          </p:nvSpPr>
          <p:spPr>
            <a:xfrm>
              <a:off x="4041579" y="3636303"/>
              <a:ext cx="203168" cy="1049083"/>
            </a:xfrm>
            <a:prstGeom prst="rect">
              <a:avLst/>
            </a:prstGeom>
            <a:solidFill>
              <a:srgbClr val="80BD41">
                <a:alpha val="100000"/>
              </a:srgbClr>
            </a:solidFill>
          </p:spPr>
          <p:txBody>
            <a:bodyPr/>
            <a:lstStyle/>
            <a:p/>
          </p:txBody>
        </p:sp>
        <p:sp>
          <p:nvSpPr>
            <p:cNvPr id="66" name="rc66"/>
            <p:cNvSpPr/>
            <p:nvPr/>
          </p:nvSpPr>
          <p:spPr>
            <a:xfrm>
              <a:off x="4041579" y="3532545"/>
              <a:ext cx="203168" cy="57641"/>
            </a:xfrm>
            <a:prstGeom prst="rect">
              <a:avLst/>
            </a:prstGeom>
            <a:solidFill>
              <a:srgbClr val="0058AB">
                <a:alpha val="100000"/>
              </a:srgbClr>
            </a:solidFill>
          </p:spPr>
          <p:txBody>
            <a:bodyPr/>
            <a:lstStyle/>
            <a:p/>
          </p:txBody>
        </p:sp>
        <p:sp>
          <p:nvSpPr>
            <p:cNvPr id="67" name="rc67"/>
            <p:cNvSpPr/>
            <p:nvPr/>
          </p:nvSpPr>
          <p:spPr>
            <a:xfrm>
              <a:off x="4041579" y="3590187"/>
              <a:ext cx="203168" cy="46115"/>
            </a:xfrm>
            <a:prstGeom prst="rect">
              <a:avLst/>
            </a:prstGeom>
            <a:solidFill>
              <a:srgbClr val="1CABE2">
                <a:alpha val="100000"/>
              </a:srgbClr>
            </a:solidFill>
          </p:spPr>
          <p:txBody>
            <a:bodyPr/>
            <a:lstStyle/>
            <a:p/>
          </p:txBody>
        </p:sp>
        <p:sp>
          <p:nvSpPr>
            <p:cNvPr id="68" name="rc68"/>
            <p:cNvSpPr/>
            <p:nvPr/>
          </p:nvSpPr>
          <p:spPr>
            <a:xfrm>
              <a:off x="4267321" y="3675727"/>
              <a:ext cx="203168" cy="1009660"/>
            </a:xfrm>
            <a:prstGeom prst="rect">
              <a:avLst/>
            </a:prstGeom>
            <a:solidFill>
              <a:srgbClr val="80BD41">
                <a:alpha val="100000"/>
              </a:srgbClr>
            </a:solidFill>
          </p:spPr>
          <p:txBody>
            <a:bodyPr/>
            <a:lstStyle/>
            <a:p/>
          </p:txBody>
        </p:sp>
        <p:sp>
          <p:nvSpPr>
            <p:cNvPr id="69" name="rc69"/>
            <p:cNvSpPr/>
            <p:nvPr/>
          </p:nvSpPr>
          <p:spPr>
            <a:xfrm>
              <a:off x="4267321" y="3587928"/>
              <a:ext cx="203168" cy="54872"/>
            </a:xfrm>
            <a:prstGeom prst="rect">
              <a:avLst/>
            </a:prstGeom>
            <a:solidFill>
              <a:srgbClr val="0058AB">
                <a:alpha val="100000"/>
              </a:srgbClr>
            </a:solidFill>
          </p:spPr>
          <p:txBody>
            <a:bodyPr/>
            <a:lstStyle/>
            <a:p/>
          </p:txBody>
        </p:sp>
        <p:sp>
          <p:nvSpPr>
            <p:cNvPr id="70" name="rc70"/>
            <p:cNvSpPr/>
            <p:nvPr/>
          </p:nvSpPr>
          <p:spPr>
            <a:xfrm>
              <a:off x="4267321" y="3642800"/>
              <a:ext cx="203168" cy="32926"/>
            </a:xfrm>
            <a:prstGeom prst="rect">
              <a:avLst/>
            </a:prstGeom>
            <a:solidFill>
              <a:srgbClr val="1CABE2">
                <a:alpha val="100000"/>
              </a:srgbClr>
            </a:solidFill>
          </p:spPr>
          <p:txBody>
            <a:bodyPr/>
            <a:lstStyle/>
            <a:p/>
          </p:txBody>
        </p:sp>
        <p:sp>
          <p:nvSpPr>
            <p:cNvPr id="71" name="rc71"/>
            <p:cNvSpPr/>
            <p:nvPr/>
          </p:nvSpPr>
          <p:spPr>
            <a:xfrm>
              <a:off x="4493063" y="3610171"/>
              <a:ext cx="203168" cy="1075215"/>
            </a:xfrm>
            <a:prstGeom prst="rect">
              <a:avLst/>
            </a:prstGeom>
            <a:solidFill>
              <a:srgbClr val="80BD41">
                <a:alpha val="100000"/>
              </a:srgbClr>
            </a:solidFill>
          </p:spPr>
          <p:txBody>
            <a:bodyPr/>
            <a:lstStyle/>
            <a:p/>
          </p:txBody>
        </p:sp>
        <p:sp>
          <p:nvSpPr>
            <p:cNvPr id="72" name="rc72"/>
            <p:cNvSpPr/>
            <p:nvPr/>
          </p:nvSpPr>
          <p:spPr>
            <a:xfrm>
              <a:off x="4493063" y="3541543"/>
              <a:ext cx="203168" cy="57194"/>
            </a:xfrm>
            <a:prstGeom prst="rect">
              <a:avLst/>
            </a:prstGeom>
            <a:solidFill>
              <a:srgbClr val="0058AB">
                <a:alpha val="100000"/>
              </a:srgbClr>
            </a:solidFill>
          </p:spPr>
          <p:txBody>
            <a:bodyPr/>
            <a:lstStyle/>
            <a:p/>
          </p:txBody>
        </p:sp>
        <p:sp>
          <p:nvSpPr>
            <p:cNvPr id="73" name="rc73"/>
            <p:cNvSpPr/>
            <p:nvPr/>
          </p:nvSpPr>
          <p:spPr>
            <a:xfrm>
              <a:off x="4493063" y="3598737"/>
              <a:ext cx="203168" cy="11434"/>
            </a:xfrm>
            <a:prstGeom prst="rect">
              <a:avLst/>
            </a:prstGeom>
            <a:solidFill>
              <a:srgbClr val="1CABE2">
                <a:alpha val="100000"/>
              </a:srgbClr>
            </a:solidFill>
          </p:spPr>
          <p:txBody>
            <a:bodyPr/>
            <a:lstStyle/>
            <a:p/>
          </p:txBody>
        </p:sp>
        <p:sp>
          <p:nvSpPr>
            <p:cNvPr id="74" name="rc74"/>
            <p:cNvSpPr/>
            <p:nvPr/>
          </p:nvSpPr>
          <p:spPr>
            <a:xfrm>
              <a:off x="4718806" y="3648322"/>
              <a:ext cx="203168" cy="1037064"/>
            </a:xfrm>
            <a:prstGeom prst="rect">
              <a:avLst/>
            </a:prstGeom>
            <a:solidFill>
              <a:srgbClr val="80BD41">
                <a:alpha val="100000"/>
              </a:srgbClr>
            </a:solidFill>
          </p:spPr>
          <p:txBody>
            <a:bodyPr/>
            <a:lstStyle/>
            <a:p/>
          </p:txBody>
        </p:sp>
        <p:sp>
          <p:nvSpPr>
            <p:cNvPr id="75" name="rc75"/>
            <p:cNvSpPr/>
            <p:nvPr/>
          </p:nvSpPr>
          <p:spPr>
            <a:xfrm>
              <a:off x="4718806" y="3520148"/>
              <a:ext cx="203168" cy="58261"/>
            </a:xfrm>
            <a:prstGeom prst="rect">
              <a:avLst/>
            </a:prstGeom>
            <a:solidFill>
              <a:srgbClr val="0058AB">
                <a:alpha val="100000"/>
              </a:srgbClr>
            </a:solidFill>
          </p:spPr>
          <p:txBody>
            <a:bodyPr/>
            <a:lstStyle/>
            <a:p/>
          </p:txBody>
        </p:sp>
        <p:sp>
          <p:nvSpPr>
            <p:cNvPr id="76" name="rc76"/>
            <p:cNvSpPr/>
            <p:nvPr/>
          </p:nvSpPr>
          <p:spPr>
            <a:xfrm>
              <a:off x="4718806" y="3578409"/>
              <a:ext cx="203168" cy="69913"/>
            </a:xfrm>
            <a:prstGeom prst="rect">
              <a:avLst/>
            </a:prstGeom>
            <a:solidFill>
              <a:srgbClr val="1CABE2">
                <a:alpha val="100000"/>
              </a:srgbClr>
            </a:solidFill>
          </p:spPr>
          <p:txBody>
            <a:bodyPr/>
            <a:lstStyle/>
            <a:p/>
          </p:txBody>
        </p:sp>
        <p:sp>
          <p:nvSpPr>
            <p:cNvPr id="77" name="rc77"/>
            <p:cNvSpPr/>
            <p:nvPr/>
          </p:nvSpPr>
          <p:spPr>
            <a:xfrm>
              <a:off x="4944548" y="3626577"/>
              <a:ext cx="203168" cy="1058809"/>
            </a:xfrm>
            <a:prstGeom prst="rect">
              <a:avLst/>
            </a:prstGeom>
            <a:solidFill>
              <a:srgbClr val="80BD41">
                <a:alpha val="100000"/>
              </a:srgbClr>
            </a:solidFill>
          </p:spPr>
          <p:txBody>
            <a:bodyPr/>
            <a:lstStyle/>
            <a:p/>
          </p:txBody>
        </p:sp>
        <p:sp>
          <p:nvSpPr>
            <p:cNvPr id="78" name="rc78"/>
            <p:cNvSpPr/>
            <p:nvPr/>
          </p:nvSpPr>
          <p:spPr>
            <a:xfrm>
              <a:off x="4944548" y="3495714"/>
              <a:ext cx="203168" cy="71381"/>
            </a:xfrm>
            <a:prstGeom prst="rect">
              <a:avLst/>
            </a:prstGeom>
            <a:solidFill>
              <a:srgbClr val="0058AB">
                <a:alpha val="100000"/>
              </a:srgbClr>
            </a:solidFill>
          </p:spPr>
          <p:txBody>
            <a:bodyPr/>
            <a:lstStyle/>
            <a:p/>
          </p:txBody>
        </p:sp>
        <p:sp>
          <p:nvSpPr>
            <p:cNvPr id="79" name="rc79"/>
            <p:cNvSpPr/>
            <p:nvPr/>
          </p:nvSpPr>
          <p:spPr>
            <a:xfrm>
              <a:off x="4944548" y="3567095"/>
              <a:ext cx="203168" cy="59482"/>
            </a:xfrm>
            <a:prstGeom prst="rect">
              <a:avLst/>
            </a:prstGeom>
            <a:solidFill>
              <a:srgbClr val="1CABE2">
                <a:alpha val="100000"/>
              </a:srgbClr>
            </a:solidFill>
          </p:spPr>
          <p:txBody>
            <a:bodyPr/>
            <a:lstStyle/>
            <a:p/>
          </p:txBody>
        </p:sp>
        <p:sp>
          <p:nvSpPr>
            <p:cNvPr id="80" name="rc80"/>
            <p:cNvSpPr/>
            <p:nvPr/>
          </p:nvSpPr>
          <p:spPr>
            <a:xfrm>
              <a:off x="5170291" y="3686610"/>
              <a:ext cx="203168" cy="998776"/>
            </a:xfrm>
            <a:prstGeom prst="rect">
              <a:avLst/>
            </a:prstGeom>
            <a:solidFill>
              <a:srgbClr val="80BD41">
                <a:alpha val="100000"/>
              </a:srgbClr>
            </a:solidFill>
          </p:spPr>
          <p:txBody>
            <a:bodyPr/>
            <a:lstStyle/>
            <a:p/>
          </p:txBody>
        </p:sp>
        <p:sp>
          <p:nvSpPr>
            <p:cNvPr id="81" name="rc81"/>
            <p:cNvSpPr/>
            <p:nvPr/>
          </p:nvSpPr>
          <p:spPr>
            <a:xfrm>
              <a:off x="5170291" y="3467369"/>
              <a:ext cx="203168" cy="73078"/>
            </a:xfrm>
            <a:prstGeom prst="rect">
              <a:avLst/>
            </a:prstGeom>
            <a:solidFill>
              <a:srgbClr val="0058AB">
                <a:alpha val="100000"/>
              </a:srgbClr>
            </a:solidFill>
          </p:spPr>
          <p:txBody>
            <a:bodyPr/>
            <a:lstStyle/>
            <a:p/>
          </p:txBody>
        </p:sp>
        <p:sp>
          <p:nvSpPr>
            <p:cNvPr id="82" name="rc82"/>
            <p:cNvSpPr/>
            <p:nvPr/>
          </p:nvSpPr>
          <p:spPr>
            <a:xfrm>
              <a:off x="5170291" y="3540447"/>
              <a:ext cx="203168" cy="146163"/>
            </a:xfrm>
            <a:prstGeom prst="rect">
              <a:avLst/>
            </a:prstGeom>
            <a:solidFill>
              <a:srgbClr val="1CABE2">
                <a:alpha val="100000"/>
              </a:srgbClr>
            </a:solidFill>
          </p:spPr>
          <p:txBody>
            <a:bodyPr/>
            <a:lstStyle/>
            <a:p/>
          </p:txBody>
        </p:sp>
        <p:sp>
          <p:nvSpPr>
            <p:cNvPr id="83" name="rc83"/>
            <p:cNvSpPr/>
            <p:nvPr/>
          </p:nvSpPr>
          <p:spPr>
            <a:xfrm>
              <a:off x="5396033" y="3670824"/>
              <a:ext cx="203168" cy="1014563"/>
            </a:xfrm>
            <a:prstGeom prst="rect">
              <a:avLst/>
            </a:prstGeom>
            <a:solidFill>
              <a:srgbClr val="80BD41">
                <a:alpha val="100000"/>
              </a:srgbClr>
            </a:solidFill>
          </p:spPr>
          <p:txBody>
            <a:bodyPr/>
            <a:lstStyle/>
            <a:p/>
          </p:txBody>
        </p:sp>
        <p:sp>
          <p:nvSpPr>
            <p:cNvPr id="84" name="rc84"/>
            <p:cNvSpPr/>
            <p:nvPr/>
          </p:nvSpPr>
          <p:spPr>
            <a:xfrm>
              <a:off x="5396033" y="3505663"/>
              <a:ext cx="203168" cy="70784"/>
            </a:xfrm>
            <a:prstGeom prst="rect">
              <a:avLst/>
            </a:prstGeom>
            <a:solidFill>
              <a:srgbClr val="0058AB">
                <a:alpha val="100000"/>
              </a:srgbClr>
            </a:solidFill>
          </p:spPr>
          <p:txBody>
            <a:bodyPr/>
            <a:lstStyle/>
            <a:p/>
          </p:txBody>
        </p:sp>
        <p:sp>
          <p:nvSpPr>
            <p:cNvPr id="85" name="rc85"/>
            <p:cNvSpPr/>
            <p:nvPr/>
          </p:nvSpPr>
          <p:spPr>
            <a:xfrm>
              <a:off x="5396033" y="3576448"/>
              <a:ext cx="203168" cy="94376"/>
            </a:xfrm>
            <a:prstGeom prst="rect">
              <a:avLst/>
            </a:prstGeom>
            <a:solidFill>
              <a:srgbClr val="1CABE2">
                <a:alpha val="100000"/>
              </a:srgbClr>
            </a:solidFill>
          </p:spPr>
          <p:txBody>
            <a:bodyPr/>
            <a:lstStyle/>
            <a:p/>
          </p:txBody>
        </p:sp>
        <p:sp>
          <p:nvSpPr>
            <p:cNvPr id="86" name="rc86"/>
            <p:cNvSpPr/>
            <p:nvPr/>
          </p:nvSpPr>
          <p:spPr>
            <a:xfrm>
              <a:off x="5621775" y="3698016"/>
              <a:ext cx="203168" cy="987370"/>
            </a:xfrm>
            <a:prstGeom prst="rect">
              <a:avLst/>
            </a:prstGeom>
            <a:solidFill>
              <a:srgbClr val="80BD41">
                <a:alpha val="100000"/>
              </a:srgbClr>
            </a:solidFill>
          </p:spPr>
          <p:txBody>
            <a:bodyPr/>
            <a:lstStyle/>
            <a:p/>
          </p:txBody>
        </p:sp>
        <p:sp>
          <p:nvSpPr>
            <p:cNvPr id="87" name="rc87"/>
            <p:cNvSpPr/>
            <p:nvPr/>
          </p:nvSpPr>
          <p:spPr>
            <a:xfrm>
              <a:off x="5621775" y="3563373"/>
              <a:ext cx="203168" cy="134642"/>
            </a:xfrm>
            <a:prstGeom prst="rect">
              <a:avLst/>
            </a:prstGeom>
            <a:solidFill>
              <a:srgbClr val="0058AB">
                <a:alpha val="100000"/>
              </a:srgbClr>
            </a:solidFill>
          </p:spPr>
          <p:txBody>
            <a:bodyPr/>
            <a:lstStyle/>
            <a:p/>
          </p:txBody>
        </p:sp>
        <p:sp>
          <p:nvSpPr>
            <p:cNvPr id="88" name="rc88"/>
            <p:cNvSpPr/>
            <p:nvPr/>
          </p:nvSpPr>
          <p:spPr>
            <a:xfrm>
              <a:off x="5621775" y="3698016"/>
              <a:ext cx="203168" cy="0"/>
            </a:xfrm>
            <a:prstGeom prst="rect">
              <a:avLst/>
            </a:prstGeom>
            <a:solidFill>
              <a:srgbClr val="1CABE2">
                <a:alpha val="100000"/>
              </a:srgbClr>
            </a:solidFill>
          </p:spPr>
          <p:txBody>
            <a:bodyPr/>
            <a:lstStyle/>
            <a:p/>
          </p:txBody>
        </p:sp>
        <p:sp>
          <p:nvSpPr>
            <p:cNvPr id="89" name="rc89"/>
            <p:cNvSpPr/>
            <p:nvPr/>
          </p:nvSpPr>
          <p:spPr>
            <a:xfrm>
              <a:off x="5847518" y="3726246"/>
              <a:ext cx="203168" cy="959140"/>
            </a:xfrm>
            <a:prstGeom prst="rect">
              <a:avLst/>
            </a:prstGeom>
            <a:solidFill>
              <a:srgbClr val="80BD41">
                <a:alpha val="100000"/>
              </a:srgbClr>
            </a:solidFill>
          </p:spPr>
          <p:txBody>
            <a:bodyPr/>
            <a:lstStyle/>
            <a:p/>
          </p:txBody>
        </p:sp>
        <p:sp>
          <p:nvSpPr>
            <p:cNvPr id="90" name="rc90"/>
            <p:cNvSpPr/>
            <p:nvPr/>
          </p:nvSpPr>
          <p:spPr>
            <a:xfrm>
              <a:off x="5847518" y="3582927"/>
              <a:ext cx="203168" cy="143318"/>
            </a:xfrm>
            <a:prstGeom prst="rect">
              <a:avLst/>
            </a:prstGeom>
            <a:solidFill>
              <a:srgbClr val="0058AB">
                <a:alpha val="100000"/>
              </a:srgbClr>
            </a:solidFill>
          </p:spPr>
          <p:txBody>
            <a:bodyPr/>
            <a:lstStyle/>
            <a:p/>
          </p:txBody>
        </p:sp>
        <p:sp>
          <p:nvSpPr>
            <p:cNvPr id="91" name="rc91"/>
            <p:cNvSpPr/>
            <p:nvPr/>
          </p:nvSpPr>
          <p:spPr>
            <a:xfrm>
              <a:off x="5847518" y="3726246"/>
              <a:ext cx="203168" cy="0"/>
            </a:xfrm>
            <a:prstGeom prst="rect">
              <a:avLst/>
            </a:prstGeom>
            <a:solidFill>
              <a:srgbClr val="1CABE2">
                <a:alpha val="100000"/>
              </a:srgbClr>
            </a:solidFill>
          </p:spPr>
          <p:txBody>
            <a:bodyPr/>
            <a:lstStyle/>
            <a:p/>
          </p:txBody>
        </p:sp>
        <p:sp>
          <p:nvSpPr>
            <p:cNvPr id="92" name="rc92"/>
            <p:cNvSpPr/>
            <p:nvPr/>
          </p:nvSpPr>
          <p:spPr>
            <a:xfrm>
              <a:off x="6073260" y="3766714"/>
              <a:ext cx="203168" cy="918673"/>
            </a:xfrm>
            <a:prstGeom prst="rect">
              <a:avLst/>
            </a:prstGeom>
            <a:solidFill>
              <a:srgbClr val="80BD41">
                <a:alpha val="100000"/>
              </a:srgbClr>
            </a:solidFill>
          </p:spPr>
          <p:txBody>
            <a:bodyPr/>
            <a:lstStyle/>
            <a:p/>
          </p:txBody>
        </p:sp>
        <p:sp>
          <p:nvSpPr>
            <p:cNvPr id="93" name="rc93"/>
            <p:cNvSpPr/>
            <p:nvPr/>
          </p:nvSpPr>
          <p:spPr>
            <a:xfrm>
              <a:off x="6073260" y="3617162"/>
              <a:ext cx="203168" cy="32049"/>
            </a:xfrm>
            <a:prstGeom prst="rect">
              <a:avLst/>
            </a:prstGeom>
            <a:solidFill>
              <a:srgbClr val="0058AB">
                <a:alpha val="100000"/>
              </a:srgbClr>
            </a:solidFill>
          </p:spPr>
          <p:txBody>
            <a:bodyPr/>
            <a:lstStyle/>
            <a:p/>
          </p:txBody>
        </p:sp>
        <p:sp>
          <p:nvSpPr>
            <p:cNvPr id="94" name="rc94"/>
            <p:cNvSpPr/>
            <p:nvPr/>
          </p:nvSpPr>
          <p:spPr>
            <a:xfrm>
              <a:off x="6073260" y="3649211"/>
              <a:ext cx="203168" cy="117502"/>
            </a:xfrm>
            <a:prstGeom prst="rect">
              <a:avLst/>
            </a:prstGeom>
            <a:solidFill>
              <a:srgbClr val="1CABE2">
                <a:alpha val="100000"/>
              </a:srgbClr>
            </a:solidFill>
          </p:spPr>
          <p:txBody>
            <a:bodyPr/>
            <a:lstStyle/>
            <a:p/>
          </p:txBody>
        </p:sp>
        <p:sp>
          <p:nvSpPr>
            <p:cNvPr id="95" name="rc95"/>
            <p:cNvSpPr/>
            <p:nvPr/>
          </p:nvSpPr>
          <p:spPr>
            <a:xfrm>
              <a:off x="6299002" y="3793298"/>
              <a:ext cx="203168" cy="892088"/>
            </a:xfrm>
            <a:prstGeom prst="rect">
              <a:avLst/>
            </a:prstGeom>
            <a:solidFill>
              <a:srgbClr val="80BD41">
                <a:alpha val="100000"/>
              </a:srgbClr>
            </a:solidFill>
          </p:spPr>
          <p:txBody>
            <a:bodyPr/>
            <a:lstStyle/>
            <a:p/>
          </p:txBody>
        </p:sp>
        <p:sp>
          <p:nvSpPr>
            <p:cNvPr id="96" name="rc96"/>
            <p:cNvSpPr/>
            <p:nvPr/>
          </p:nvSpPr>
          <p:spPr>
            <a:xfrm>
              <a:off x="6299002" y="3635873"/>
              <a:ext cx="203168" cy="115444"/>
            </a:xfrm>
            <a:prstGeom prst="rect">
              <a:avLst/>
            </a:prstGeom>
            <a:solidFill>
              <a:srgbClr val="0058AB">
                <a:alpha val="100000"/>
              </a:srgbClr>
            </a:solidFill>
          </p:spPr>
          <p:txBody>
            <a:bodyPr/>
            <a:lstStyle/>
            <a:p/>
          </p:txBody>
        </p:sp>
        <p:sp>
          <p:nvSpPr>
            <p:cNvPr id="97" name="rc97"/>
            <p:cNvSpPr/>
            <p:nvPr/>
          </p:nvSpPr>
          <p:spPr>
            <a:xfrm>
              <a:off x="6299002" y="3751317"/>
              <a:ext cx="203168" cy="41981"/>
            </a:xfrm>
            <a:prstGeom prst="rect">
              <a:avLst/>
            </a:prstGeom>
            <a:solidFill>
              <a:srgbClr val="1CABE2">
                <a:alpha val="100000"/>
              </a:srgbClr>
            </a:solidFill>
          </p:spPr>
          <p:txBody>
            <a:bodyPr/>
            <a:lstStyle/>
            <a:p/>
          </p:txBody>
        </p:sp>
        <p:sp>
          <p:nvSpPr>
            <p:cNvPr id="98" name="rc98"/>
            <p:cNvSpPr/>
            <p:nvPr/>
          </p:nvSpPr>
          <p:spPr>
            <a:xfrm>
              <a:off x="6524745" y="3857018"/>
              <a:ext cx="203168" cy="828368"/>
            </a:xfrm>
            <a:prstGeom prst="rect">
              <a:avLst/>
            </a:prstGeom>
            <a:solidFill>
              <a:srgbClr val="80BD41">
                <a:alpha val="100000"/>
              </a:srgbClr>
            </a:solidFill>
          </p:spPr>
          <p:txBody>
            <a:bodyPr/>
            <a:lstStyle/>
            <a:p/>
          </p:txBody>
        </p:sp>
        <p:sp>
          <p:nvSpPr>
            <p:cNvPr id="99" name="rc99"/>
            <p:cNvSpPr/>
            <p:nvPr/>
          </p:nvSpPr>
          <p:spPr>
            <a:xfrm>
              <a:off x="6524745" y="3636819"/>
              <a:ext cx="203168" cy="136311"/>
            </a:xfrm>
            <a:prstGeom prst="rect">
              <a:avLst/>
            </a:prstGeom>
            <a:solidFill>
              <a:srgbClr val="0058AB">
                <a:alpha val="100000"/>
              </a:srgbClr>
            </a:solidFill>
          </p:spPr>
          <p:txBody>
            <a:bodyPr/>
            <a:lstStyle/>
            <a:p/>
          </p:txBody>
        </p:sp>
        <p:sp>
          <p:nvSpPr>
            <p:cNvPr id="100" name="rc100"/>
            <p:cNvSpPr/>
            <p:nvPr/>
          </p:nvSpPr>
          <p:spPr>
            <a:xfrm>
              <a:off x="6524745" y="3773130"/>
              <a:ext cx="203168" cy="83887"/>
            </a:xfrm>
            <a:prstGeom prst="rect">
              <a:avLst/>
            </a:prstGeom>
            <a:solidFill>
              <a:srgbClr val="1CABE2">
                <a:alpha val="100000"/>
              </a:srgbClr>
            </a:solidFill>
          </p:spPr>
          <p:txBody>
            <a:bodyPr/>
            <a:lstStyle/>
            <a:p/>
          </p:txBody>
        </p:sp>
        <p:sp>
          <p:nvSpPr>
            <p:cNvPr id="101" name="rc101"/>
            <p:cNvSpPr/>
            <p:nvPr/>
          </p:nvSpPr>
          <p:spPr>
            <a:xfrm>
              <a:off x="6750487" y="4003600"/>
              <a:ext cx="203168" cy="681786"/>
            </a:xfrm>
            <a:prstGeom prst="rect">
              <a:avLst/>
            </a:prstGeom>
            <a:solidFill>
              <a:srgbClr val="80BD41">
                <a:alpha val="100000"/>
              </a:srgbClr>
            </a:solidFill>
          </p:spPr>
          <p:txBody>
            <a:bodyPr/>
            <a:lstStyle/>
            <a:p/>
          </p:txBody>
        </p:sp>
        <p:sp>
          <p:nvSpPr>
            <p:cNvPr id="102" name="rc102"/>
            <p:cNvSpPr/>
            <p:nvPr/>
          </p:nvSpPr>
          <p:spPr>
            <a:xfrm>
              <a:off x="6750487" y="3652376"/>
              <a:ext cx="203168" cy="154953"/>
            </a:xfrm>
            <a:prstGeom prst="rect">
              <a:avLst/>
            </a:prstGeom>
            <a:solidFill>
              <a:srgbClr val="0058AB">
                <a:alpha val="100000"/>
              </a:srgbClr>
            </a:solidFill>
          </p:spPr>
          <p:txBody>
            <a:bodyPr/>
            <a:lstStyle/>
            <a:p/>
          </p:txBody>
        </p:sp>
        <p:sp>
          <p:nvSpPr>
            <p:cNvPr id="103" name="rc103"/>
            <p:cNvSpPr/>
            <p:nvPr/>
          </p:nvSpPr>
          <p:spPr>
            <a:xfrm>
              <a:off x="6750487" y="3807330"/>
              <a:ext cx="203168" cy="196269"/>
            </a:xfrm>
            <a:prstGeom prst="rect">
              <a:avLst/>
            </a:prstGeom>
            <a:solidFill>
              <a:srgbClr val="1CABE2">
                <a:alpha val="100000"/>
              </a:srgbClr>
            </a:solidFill>
          </p:spPr>
          <p:txBody>
            <a:bodyPr/>
            <a:lstStyle/>
            <a:p/>
          </p:txBody>
        </p:sp>
        <p:sp>
          <p:nvSpPr>
            <p:cNvPr id="104" name="rc104"/>
            <p:cNvSpPr/>
            <p:nvPr/>
          </p:nvSpPr>
          <p:spPr>
            <a:xfrm>
              <a:off x="6976229" y="4012809"/>
              <a:ext cx="203168" cy="672577"/>
            </a:xfrm>
            <a:prstGeom prst="rect">
              <a:avLst/>
            </a:prstGeom>
            <a:solidFill>
              <a:srgbClr val="80BD41">
                <a:alpha val="100000"/>
              </a:srgbClr>
            </a:solidFill>
          </p:spPr>
          <p:txBody>
            <a:bodyPr/>
            <a:lstStyle/>
            <a:p/>
          </p:txBody>
        </p:sp>
        <p:sp>
          <p:nvSpPr>
            <p:cNvPr id="105" name="rc105"/>
            <p:cNvSpPr/>
            <p:nvPr/>
          </p:nvSpPr>
          <p:spPr>
            <a:xfrm>
              <a:off x="6976229" y="3666328"/>
              <a:ext cx="203168" cy="152860"/>
            </a:xfrm>
            <a:prstGeom prst="rect">
              <a:avLst/>
            </a:prstGeom>
            <a:solidFill>
              <a:srgbClr val="0058AB">
                <a:alpha val="100000"/>
              </a:srgbClr>
            </a:solidFill>
          </p:spPr>
          <p:txBody>
            <a:bodyPr/>
            <a:lstStyle/>
            <a:p/>
          </p:txBody>
        </p:sp>
        <p:sp>
          <p:nvSpPr>
            <p:cNvPr id="106" name="rc106"/>
            <p:cNvSpPr/>
            <p:nvPr/>
          </p:nvSpPr>
          <p:spPr>
            <a:xfrm>
              <a:off x="6976229" y="3819189"/>
              <a:ext cx="203168" cy="193620"/>
            </a:xfrm>
            <a:prstGeom prst="rect">
              <a:avLst/>
            </a:prstGeom>
            <a:solidFill>
              <a:srgbClr val="1CABE2">
                <a:alpha val="100000"/>
              </a:srgbClr>
            </a:solidFill>
          </p:spPr>
          <p:txBody>
            <a:bodyPr/>
            <a:lstStyle/>
            <a:p/>
          </p:txBody>
        </p:sp>
        <p:sp>
          <p:nvSpPr>
            <p:cNvPr id="107" name="rc107"/>
            <p:cNvSpPr/>
            <p:nvPr/>
          </p:nvSpPr>
          <p:spPr>
            <a:xfrm>
              <a:off x="7201972" y="3679184"/>
              <a:ext cx="203168" cy="129738"/>
            </a:xfrm>
            <a:prstGeom prst="rect">
              <a:avLst/>
            </a:prstGeom>
            <a:solidFill>
              <a:srgbClr val="F26A21">
                <a:alpha val="100000"/>
              </a:srgbClr>
            </a:solidFill>
          </p:spPr>
          <p:txBody>
            <a:bodyPr/>
            <a:lstStyle/>
            <a:p/>
          </p:txBody>
        </p:sp>
        <p:sp>
          <p:nvSpPr>
            <p:cNvPr id="108" name="rc108"/>
            <p:cNvSpPr/>
            <p:nvPr/>
          </p:nvSpPr>
          <p:spPr>
            <a:xfrm>
              <a:off x="7201972" y="3808922"/>
              <a:ext cx="203168" cy="876464"/>
            </a:xfrm>
            <a:prstGeom prst="rect">
              <a:avLst/>
            </a:prstGeom>
            <a:solidFill>
              <a:srgbClr val="FFC20E">
                <a:alpha val="100000"/>
              </a:srgbClr>
            </a:solidFill>
          </p:spPr>
          <p:txBody>
            <a:bodyPr/>
            <a:lstStyle/>
            <a:p/>
          </p:txBody>
        </p:sp>
        <p:sp>
          <p:nvSpPr>
            <p:cNvPr id="109" name="rc109"/>
            <p:cNvSpPr/>
            <p:nvPr/>
          </p:nvSpPr>
          <p:spPr>
            <a:xfrm>
              <a:off x="7427714" y="3691955"/>
              <a:ext cx="203168" cy="110113"/>
            </a:xfrm>
            <a:prstGeom prst="rect">
              <a:avLst/>
            </a:prstGeom>
            <a:solidFill>
              <a:srgbClr val="F26A21">
                <a:alpha val="100000"/>
              </a:srgbClr>
            </a:solidFill>
          </p:spPr>
          <p:txBody>
            <a:bodyPr/>
            <a:lstStyle/>
            <a:p/>
          </p:txBody>
        </p:sp>
        <p:sp>
          <p:nvSpPr>
            <p:cNvPr id="110" name="rc110"/>
            <p:cNvSpPr/>
            <p:nvPr/>
          </p:nvSpPr>
          <p:spPr>
            <a:xfrm>
              <a:off x="7427714" y="3802068"/>
              <a:ext cx="203168" cy="883318"/>
            </a:xfrm>
            <a:prstGeom prst="rect">
              <a:avLst/>
            </a:prstGeom>
            <a:solidFill>
              <a:srgbClr val="FFC20E">
                <a:alpha val="100000"/>
              </a:srgbClr>
            </a:solidFill>
          </p:spPr>
          <p:txBody>
            <a:bodyPr/>
            <a:lstStyle/>
            <a:p/>
          </p:txBody>
        </p:sp>
        <p:sp>
          <p:nvSpPr>
            <p:cNvPr id="111" name="rc111"/>
            <p:cNvSpPr/>
            <p:nvPr/>
          </p:nvSpPr>
          <p:spPr>
            <a:xfrm>
              <a:off x="7653457" y="3702999"/>
              <a:ext cx="203168" cy="93456"/>
            </a:xfrm>
            <a:prstGeom prst="rect">
              <a:avLst/>
            </a:prstGeom>
            <a:solidFill>
              <a:srgbClr val="F26A21">
                <a:alpha val="100000"/>
              </a:srgbClr>
            </a:solidFill>
          </p:spPr>
          <p:txBody>
            <a:bodyPr/>
            <a:lstStyle/>
            <a:p/>
          </p:txBody>
        </p:sp>
        <p:sp>
          <p:nvSpPr>
            <p:cNvPr id="112" name="rc112"/>
            <p:cNvSpPr/>
            <p:nvPr/>
          </p:nvSpPr>
          <p:spPr>
            <a:xfrm>
              <a:off x="7653457" y="3796456"/>
              <a:ext cx="203168" cy="888930"/>
            </a:xfrm>
            <a:prstGeom prst="rect">
              <a:avLst/>
            </a:prstGeom>
            <a:solidFill>
              <a:srgbClr val="FFC20E">
                <a:alpha val="100000"/>
              </a:srgbClr>
            </a:solidFill>
          </p:spPr>
          <p:txBody>
            <a:bodyPr/>
            <a:lstStyle/>
            <a:p/>
          </p:txBody>
        </p:sp>
        <p:sp>
          <p:nvSpPr>
            <p:cNvPr id="113" name="rc113"/>
            <p:cNvSpPr/>
            <p:nvPr/>
          </p:nvSpPr>
          <p:spPr>
            <a:xfrm>
              <a:off x="7879199" y="3712925"/>
              <a:ext cx="203168" cy="79319"/>
            </a:xfrm>
            <a:prstGeom prst="rect">
              <a:avLst/>
            </a:prstGeom>
            <a:solidFill>
              <a:srgbClr val="F26A21">
                <a:alpha val="100000"/>
              </a:srgbClr>
            </a:solidFill>
          </p:spPr>
          <p:txBody>
            <a:bodyPr/>
            <a:lstStyle/>
            <a:p/>
          </p:txBody>
        </p:sp>
        <p:sp>
          <p:nvSpPr>
            <p:cNvPr id="114" name="rc114"/>
            <p:cNvSpPr/>
            <p:nvPr/>
          </p:nvSpPr>
          <p:spPr>
            <a:xfrm>
              <a:off x="7879199" y="3792245"/>
              <a:ext cx="203168" cy="893141"/>
            </a:xfrm>
            <a:prstGeom prst="rect">
              <a:avLst/>
            </a:prstGeom>
            <a:solidFill>
              <a:srgbClr val="FFC20E">
                <a:alpha val="100000"/>
              </a:srgbClr>
            </a:solidFill>
          </p:spPr>
          <p:txBody>
            <a:bodyPr/>
            <a:lstStyle/>
            <a:p/>
          </p:txBody>
        </p:sp>
        <p:sp>
          <p:nvSpPr>
            <p:cNvPr id="115" name="rc115"/>
            <p:cNvSpPr/>
            <p:nvPr/>
          </p:nvSpPr>
          <p:spPr>
            <a:xfrm>
              <a:off x="8104941" y="3719554"/>
              <a:ext cx="203168" cy="67321"/>
            </a:xfrm>
            <a:prstGeom prst="rect">
              <a:avLst/>
            </a:prstGeom>
            <a:solidFill>
              <a:srgbClr val="F26A21">
                <a:alpha val="100000"/>
              </a:srgbClr>
            </a:solidFill>
          </p:spPr>
          <p:txBody>
            <a:bodyPr/>
            <a:lstStyle/>
            <a:p/>
          </p:txBody>
        </p:sp>
        <p:sp>
          <p:nvSpPr>
            <p:cNvPr id="116" name="rc116"/>
            <p:cNvSpPr/>
            <p:nvPr/>
          </p:nvSpPr>
          <p:spPr>
            <a:xfrm>
              <a:off x="8104941" y="3786876"/>
              <a:ext cx="203168" cy="898511"/>
            </a:xfrm>
            <a:prstGeom prst="rect">
              <a:avLst/>
            </a:prstGeom>
            <a:solidFill>
              <a:srgbClr val="FFC20E">
                <a:alpha val="100000"/>
              </a:srgbClr>
            </a:solidFill>
          </p:spPr>
          <p:txBody>
            <a:bodyPr/>
            <a:lstStyle/>
            <a:p/>
          </p:txBody>
        </p:sp>
        <p:sp>
          <p:nvSpPr>
            <p:cNvPr id="117" name="pl117"/>
            <p:cNvSpPr/>
            <p:nvPr/>
          </p:nvSpPr>
          <p:spPr>
            <a:xfrm>
              <a:off x="1434255" y="2071041"/>
              <a:ext cx="5643558" cy="369705"/>
            </a:xfrm>
            <a:custGeom>
              <a:avLst/>
              <a:pathLst>
                <a:path w="5643558" h="369705">
                  <a:moveTo>
                    <a:pt x="0" y="0"/>
                  </a:moveTo>
                  <a:lnTo>
                    <a:pt x="225742" y="0"/>
                  </a:lnTo>
                  <a:lnTo>
                    <a:pt x="451484" y="26407"/>
                  </a:lnTo>
                  <a:lnTo>
                    <a:pt x="677227" y="26407"/>
                  </a:lnTo>
                  <a:lnTo>
                    <a:pt x="902969" y="52815"/>
                  </a:lnTo>
                  <a:lnTo>
                    <a:pt x="1128711" y="52815"/>
                  </a:lnTo>
                  <a:lnTo>
                    <a:pt x="1354454" y="52815"/>
                  </a:lnTo>
                  <a:lnTo>
                    <a:pt x="1580196" y="52815"/>
                  </a:lnTo>
                  <a:lnTo>
                    <a:pt x="1805938" y="79222"/>
                  </a:lnTo>
                  <a:lnTo>
                    <a:pt x="2031681" y="79222"/>
                  </a:lnTo>
                  <a:lnTo>
                    <a:pt x="2257423" y="79222"/>
                  </a:lnTo>
                  <a:lnTo>
                    <a:pt x="2483165" y="79222"/>
                  </a:lnTo>
                  <a:lnTo>
                    <a:pt x="2708908" y="105630"/>
                  </a:lnTo>
                  <a:lnTo>
                    <a:pt x="2934650" y="105630"/>
                  </a:lnTo>
                  <a:lnTo>
                    <a:pt x="3160393" y="105630"/>
                  </a:lnTo>
                  <a:lnTo>
                    <a:pt x="3386135" y="105630"/>
                  </a:lnTo>
                  <a:lnTo>
                    <a:pt x="3611877" y="132037"/>
                  </a:lnTo>
                  <a:lnTo>
                    <a:pt x="3837620" y="132037"/>
                  </a:lnTo>
                  <a:lnTo>
                    <a:pt x="4063362" y="132037"/>
                  </a:lnTo>
                  <a:lnTo>
                    <a:pt x="4289104" y="290482"/>
                  </a:lnTo>
                  <a:lnTo>
                    <a:pt x="4514847" y="316890"/>
                  </a:lnTo>
                  <a:lnTo>
                    <a:pt x="4740589" y="52815"/>
                  </a:lnTo>
                  <a:lnTo>
                    <a:pt x="4966331" y="264075"/>
                  </a:lnTo>
                  <a:lnTo>
                    <a:pt x="5192074" y="316890"/>
                  </a:lnTo>
                  <a:lnTo>
                    <a:pt x="5417816" y="369705"/>
                  </a:lnTo>
                  <a:lnTo>
                    <a:pt x="5643558" y="369705"/>
                  </a:lnTo>
                </a:path>
              </a:pathLst>
            </a:custGeom>
            <a:ln w="27101" cap="flat">
              <a:solidFill>
                <a:srgbClr val="0058AB">
                  <a:alpha val="100000"/>
                </a:srgbClr>
              </a:solidFill>
              <a:prstDash val="solid"/>
              <a:round/>
            </a:ln>
          </p:spPr>
          <p:txBody>
            <a:bodyPr/>
            <a:lstStyle/>
            <a:p/>
          </p:txBody>
        </p:sp>
        <p:sp>
          <p:nvSpPr>
            <p:cNvPr id="118" name="pl118"/>
            <p:cNvSpPr/>
            <p:nvPr/>
          </p:nvSpPr>
          <p:spPr>
            <a:xfrm>
              <a:off x="1434255" y="2071041"/>
              <a:ext cx="5643558" cy="871448"/>
            </a:xfrm>
            <a:custGeom>
              <a:avLst/>
              <a:pathLst>
                <a:path w="5643558" h="871448">
                  <a:moveTo>
                    <a:pt x="0" y="0"/>
                  </a:moveTo>
                  <a:lnTo>
                    <a:pt x="225742" y="0"/>
                  </a:lnTo>
                  <a:lnTo>
                    <a:pt x="451484" y="26407"/>
                  </a:lnTo>
                  <a:lnTo>
                    <a:pt x="677227" y="52815"/>
                  </a:lnTo>
                  <a:lnTo>
                    <a:pt x="902969" y="52815"/>
                  </a:lnTo>
                  <a:lnTo>
                    <a:pt x="1128711" y="52815"/>
                  </a:lnTo>
                  <a:lnTo>
                    <a:pt x="1354454" y="52815"/>
                  </a:lnTo>
                  <a:lnTo>
                    <a:pt x="1580196" y="79222"/>
                  </a:lnTo>
                  <a:lnTo>
                    <a:pt x="1805938" y="79222"/>
                  </a:lnTo>
                  <a:lnTo>
                    <a:pt x="2031681" y="105630"/>
                  </a:lnTo>
                  <a:lnTo>
                    <a:pt x="2257423" y="132037"/>
                  </a:lnTo>
                  <a:lnTo>
                    <a:pt x="2483165" y="264075"/>
                  </a:lnTo>
                  <a:lnTo>
                    <a:pt x="2708908" y="211260"/>
                  </a:lnTo>
                  <a:lnTo>
                    <a:pt x="2934650" y="184852"/>
                  </a:lnTo>
                  <a:lnTo>
                    <a:pt x="3160393" y="132037"/>
                  </a:lnTo>
                  <a:lnTo>
                    <a:pt x="3386135" y="264075"/>
                  </a:lnTo>
                  <a:lnTo>
                    <a:pt x="3611877" y="264075"/>
                  </a:lnTo>
                  <a:lnTo>
                    <a:pt x="3837620" y="448927"/>
                  </a:lnTo>
                  <a:lnTo>
                    <a:pt x="4063362" y="343297"/>
                  </a:lnTo>
                  <a:lnTo>
                    <a:pt x="4289104" y="290482"/>
                  </a:lnTo>
                  <a:lnTo>
                    <a:pt x="4514847" y="316890"/>
                  </a:lnTo>
                  <a:lnTo>
                    <a:pt x="4740589" y="343297"/>
                  </a:lnTo>
                  <a:lnTo>
                    <a:pt x="4966331" y="369705"/>
                  </a:lnTo>
                  <a:lnTo>
                    <a:pt x="5192074" y="528150"/>
                  </a:lnTo>
                  <a:lnTo>
                    <a:pt x="5417816" y="871448"/>
                  </a:lnTo>
                  <a:lnTo>
                    <a:pt x="5643558" y="871448"/>
                  </a:lnTo>
                </a:path>
              </a:pathLst>
            </a:custGeom>
            <a:ln w="27101" cap="flat">
              <a:solidFill>
                <a:srgbClr val="80BD41">
                  <a:alpha val="100000"/>
                </a:srgbClr>
              </a:solidFill>
              <a:prstDash val="solid"/>
              <a:round/>
            </a:ln>
          </p:spPr>
          <p:txBody>
            <a:bodyPr/>
            <a:lstStyle/>
            <a:p/>
          </p:txBody>
        </p:sp>
        <p:sp>
          <p:nvSpPr>
            <p:cNvPr id="119" name="tx119"/>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249463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4752062"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5655031"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4" name="tx124"/>
            <p:cNvSpPr/>
            <p:nvPr/>
          </p:nvSpPr>
          <p:spPr>
            <a:xfrm>
              <a:off x="588077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5" name="tx125"/>
            <p:cNvSpPr/>
            <p:nvPr/>
          </p:nvSpPr>
          <p:spPr>
            <a:xfrm>
              <a:off x="610651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332258"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7" name="tx127"/>
            <p:cNvSpPr/>
            <p:nvPr/>
          </p:nvSpPr>
          <p:spPr>
            <a:xfrm>
              <a:off x="6558000"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8" name="tx128"/>
            <p:cNvSpPr/>
            <p:nvPr/>
          </p:nvSpPr>
          <p:spPr>
            <a:xfrm>
              <a:off x="6783743"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9" name="tx129"/>
            <p:cNvSpPr/>
            <p:nvPr/>
          </p:nvSpPr>
          <p:spPr>
            <a:xfrm>
              <a:off x="7009485"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30" name="tx130"/>
            <p:cNvSpPr/>
            <p:nvPr/>
          </p:nvSpPr>
          <p:spPr>
            <a:xfrm>
              <a:off x="136592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249463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362335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4752062"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5655031"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5" name="tx135"/>
            <p:cNvSpPr/>
            <p:nvPr/>
          </p:nvSpPr>
          <p:spPr>
            <a:xfrm>
              <a:off x="588077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6" name="tx136"/>
            <p:cNvSpPr/>
            <p:nvPr/>
          </p:nvSpPr>
          <p:spPr>
            <a:xfrm>
              <a:off x="6106516"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7" name="tx137"/>
            <p:cNvSpPr/>
            <p:nvPr/>
          </p:nvSpPr>
          <p:spPr>
            <a:xfrm>
              <a:off x="6332258"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8" name="tx138"/>
            <p:cNvSpPr/>
            <p:nvPr/>
          </p:nvSpPr>
          <p:spPr>
            <a:xfrm>
              <a:off x="6558000"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9" name="tx139"/>
            <p:cNvSpPr/>
            <p:nvPr/>
          </p:nvSpPr>
          <p:spPr>
            <a:xfrm>
              <a:off x="6783743" y="30109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40" name="tx140"/>
            <p:cNvSpPr/>
            <p:nvPr/>
          </p:nvSpPr>
          <p:spPr>
            <a:xfrm>
              <a:off x="7009485" y="30109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41" name="tx141"/>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508103" y="405452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3" name="tx143"/>
            <p:cNvSpPr/>
            <p:nvPr/>
          </p:nvSpPr>
          <p:spPr>
            <a:xfrm>
              <a:off x="508103" y="348108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4" name="tx144"/>
            <p:cNvSpPr/>
            <p:nvPr/>
          </p:nvSpPr>
          <p:spPr>
            <a:xfrm>
              <a:off x="508103" y="290765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5" name="tx145"/>
            <p:cNvSpPr/>
            <p:nvPr/>
          </p:nvSpPr>
          <p:spPr>
            <a:xfrm>
              <a:off x="508103" y="233421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6" name="tx146"/>
            <p:cNvSpPr/>
            <p:nvPr/>
          </p:nvSpPr>
          <p:spPr>
            <a:xfrm>
              <a:off x="508103" y="17607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7" name="tx147"/>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8" name="tx148"/>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9" name="tx149"/>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50" name="tx150"/>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51" name="tx151"/>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2" name="tx152"/>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3" name="tx153"/>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4" name="tx154"/>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5" name="tx155"/>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6" name="tx156"/>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9" name="tx159"/>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0" name="tx16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1" name="tx161"/>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2" name="tx162"/>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3" name="tx163"/>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4" name="tx164"/>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5" name="tx16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6" name="tx166"/>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7" name="tx167"/>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8" name="rc168"/>
            <p:cNvSpPr/>
            <p:nvPr/>
          </p:nvSpPr>
          <p:spPr>
            <a:xfrm>
              <a:off x="1715824" y="5522891"/>
              <a:ext cx="201455" cy="201456"/>
            </a:xfrm>
            <a:prstGeom prst="rect">
              <a:avLst/>
            </a:prstGeom>
            <a:solidFill>
              <a:srgbClr val="80BD41">
                <a:alpha val="100000"/>
              </a:srgbClr>
            </a:solidFill>
          </p:spPr>
          <p:txBody>
            <a:bodyPr/>
            <a:lstStyle/>
            <a:p/>
          </p:txBody>
        </p:sp>
        <p:sp>
          <p:nvSpPr>
            <p:cNvPr id="169" name="rc169"/>
            <p:cNvSpPr/>
            <p:nvPr/>
          </p:nvSpPr>
          <p:spPr>
            <a:xfrm>
              <a:off x="2617773" y="5522891"/>
              <a:ext cx="201456" cy="201456"/>
            </a:xfrm>
            <a:prstGeom prst="rect">
              <a:avLst/>
            </a:prstGeom>
            <a:solidFill>
              <a:srgbClr val="1CABE2">
                <a:alpha val="100000"/>
              </a:srgbClr>
            </a:solidFill>
          </p:spPr>
          <p:txBody>
            <a:bodyPr/>
            <a:lstStyle/>
            <a:p/>
          </p:txBody>
        </p:sp>
        <p:sp>
          <p:nvSpPr>
            <p:cNvPr id="170" name="rc170"/>
            <p:cNvSpPr/>
            <p:nvPr/>
          </p:nvSpPr>
          <p:spPr>
            <a:xfrm>
              <a:off x="3690596" y="5522891"/>
              <a:ext cx="201456" cy="201456"/>
            </a:xfrm>
            <a:prstGeom prst="rect">
              <a:avLst/>
            </a:prstGeom>
            <a:solidFill>
              <a:srgbClr val="0058AB">
                <a:alpha val="100000"/>
              </a:srgbClr>
            </a:solidFill>
          </p:spPr>
          <p:txBody>
            <a:bodyPr/>
            <a:lstStyle/>
            <a:p/>
          </p:txBody>
        </p:sp>
        <p:sp>
          <p:nvSpPr>
            <p:cNvPr id="171" name="rc171"/>
            <p:cNvSpPr/>
            <p:nvPr/>
          </p:nvSpPr>
          <p:spPr>
            <a:xfrm>
              <a:off x="4685930" y="5522891"/>
              <a:ext cx="201456" cy="201456"/>
            </a:xfrm>
            <a:prstGeom prst="rect">
              <a:avLst/>
            </a:prstGeom>
            <a:solidFill>
              <a:srgbClr val="FFC20E">
                <a:alpha val="100000"/>
              </a:srgbClr>
            </a:solidFill>
          </p:spPr>
          <p:txBody>
            <a:bodyPr/>
            <a:lstStyle/>
            <a:p/>
          </p:txBody>
        </p:sp>
        <p:sp>
          <p:nvSpPr>
            <p:cNvPr id="172" name="rc172"/>
            <p:cNvSpPr/>
            <p:nvPr/>
          </p:nvSpPr>
          <p:spPr>
            <a:xfrm>
              <a:off x="6590063" y="5522891"/>
              <a:ext cx="201456" cy="201456"/>
            </a:xfrm>
            <a:prstGeom prst="rect">
              <a:avLst/>
            </a:prstGeom>
            <a:solidFill>
              <a:srgbClr val="F26A21">
                <a:alpha val="100000"/>
              </a:srgbClr>
            </a:solidFill>
          </p:spPr>
          <p:txBody>
            <a:bodyPr/>
            <a:lstStyle/>
            <a:p/>
          </p:txBody>
        </p:sp>
        <p:sp>
          <p:nvSpPr>
            <p:cNvPr id="173" name="tx173"/>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4" name="tx174"/>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5" name="tx175"/>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6" name="tx176"/>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7" name="tx177"/>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8" name="pl178"/>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9" name="pl179"/>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80" name="tx180"/>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81" name="tx181"/>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2" name="tx182"/>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3" name="tx183"/>
            <p:cNvSpPr/>
            <p:nvPr/>
          </p:nvSpPr>
          <p:spPr>
            <a:xfrm>
              <a:off x="983899" y="1513317"/>
              <a:ext cx="43430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Romania</a:t>
              </a:r>
            </a:p>
          </p:txBody>
        </p:sp>
        <p:sp>
          <p:nvSpPr>
            <p:cNvPr id="184" name="tx184"/>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5" name="tx185"/>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6" name="tx186"/>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Romania is projected to have a  decline in the number of surviving infants by 2030. To achieve the IA2030 ZD target, current efforts would be sufficient, however, countries must strengthen beyond the targets.</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Romania is on track to halve zero-dose children by 2030, but sustaining progress will require continued strengthening of immunization systems.</a:t>
            </a:r>
          </a:p>
        </p:txBody>
      </p:sp>
      <p:grpSp xmlns:pic="http://schemas.openxmlformats.org/drawingml/2006/picture">
        <p:nvGrpSpPr>
          <p:cNvPr id="189" name=""/>
          <p:cNvGrpSpPr/>
          <p:nvPr/>
        </p:nvGrpSpPr>
        <p:grpSpPr>
          <a:xfrm>
            <a:off x="292608" y="1051560"/>
            <a:ext cx="8595360" cy="28575"/>
            <a:chOff x="292608" y="1051560"/>
            <a:chExt cx="8595360" cy="28575"/>
          </a:xfrm>
        </p:grpSpPr>
        <p:sp>
          <p:nvSpPr>
            <p:cNvPr id="19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4128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2262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0397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3195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61329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777267"/>
              <a:ext cx="215906" cy="273344"/>
            </a:xfrm>
            <a:prstGeom prst="rect">
              <a:avLst/>
            </a:prstGeom>
            <a:solidFill>
              <a:srgbClr val="0058AB">
                <a:alpha val="100000"/>
              </a:srgbClr>
            </a:solidFill>
          </p:spPr>
          <p:txBody>
            <a:bodyPr/>
            <a:lstStyle/>
            <a:p/>
          </p:txBody>
        </p:sp>
        <p:sp>
          <p:nvSpPr>
            <p:cNvPr id="39" name="rc39"/>
            <p:cNvSpPr/>
            <p:nvPr/>
          </p:nvSpPr>
          <p:spPr>
            <a:xfrm>
              <a:off x="1530867" y="4786650"/>
              <a:ext cx="215906" cy="263960"/>
            </a:xfrm>
            <a:prstGeom prst="rect">
              <a:avLst/>
            </a:prstGeom>
            <a:solidFill>
              <a:srgbClr val="0058AB">
                <a:alpha val="100000"/>
              </a:srgbClr>
            </a:solidFill>
          </p:spPr>
          <p:txBody>
            <a:bodyPr/>
            <a:lstStyle/>
            <a:p/>
          </p:txBody>
        </p:sp>
        <p:sp>
          <p:nvSpPr>
            <p:cNvPr id="40" name="rc40"/>
            <p:cNvSpPr/>
            <p:nvPr/>
          </p:nvSpPr>
          <p:spPr>
            <a:xfrm>
              <a:off x="1770763" y="4528051"/>
              <a:ext cx="215906" cy="522559"/>
            </a:xfrm>
            <a:prstGeom prst="rect">
              <a:avLst/>
            </a:prstGeom>
            <a:solidFill>
              <a:srgbClr val="0058AB">
                <a:alpha val="100000"/>
              </a:srgbClr>
            </a:solidFill>
          </p:spPr>
          <p:txBody>
            <a:bodyPr/>
            <a:lstStyle/>
            <a:p/>
          </p:txBody>
        </p:sp>
        <p:sp>
          <p:nvSpPr>
            <p:cNvPr id="41" name="rc41"/>
            <p:cNvSpPr/>
            <p:nvPr/>
          </p:nvSpPr>
          <p:spPr>
            <a:xfrm>
              <a:off x="2010660" y="4521958"/>
              <a:ext cx="215906" cy="528653"/>
            </a:xfrm>
            <a:prstGeom prst="rect">
              <a:avLst/>
            </a:prstGeom>
            <a:solidFill>
              <a:srgbClr val="0058AB">
                <a:alpha val="100000"/>
              </a:srgbClr>
            </a:solidFill>
          </p:spPr>
          <p:txBody>
            <a:bodyPr/>
            <a:lstStyle/>
            <a:p/>
          </p:txBody>
        </p:sp>
        <p:sp>
          <p:nvSpPr>
            <p:cNvPr id="42" name="rc42"/>
            <p:cNvSpPr/>
            <p:nvPr/>
          </p:nvSpPr>
          <p:spPr>
            <a:xfrm>
              <a:off x="2250556" y="4246420"/>
              <a:ext cx="215906" cy="804191"/>
            </a:xfrm>
            <a:prstGeom prst="rect">
              <a:avLst/>
            </a:prstGeom>
            <a:solidFill>
              <a:srgbClr val="0058AB">
                <a:alpha val="100000"/>
              </a:srgbClr>
            </a:solidFill>
          </p:spPr>
          <p:txBody>
            <a:bodyPr/>
            <a:lstStyle/>
            <a:p/>
          </p:txBody>
        </p:sp>
        <p:sp>
          <p:nvSpPr>
            <p:cNvPr id="43" name="rc43"/>
            <p:cNvSpPr/>
            <p:nvPr/>
          </p:nvSpPr>
          <p:spPr>
            <a:xfrm>
              <a:off x="2490453" y="4223144"/>
              <a:ext cx="215906" cy="827467"/>
            </a:xfrm>
            <a:prstGeom prst="rect">
              <a:avLst/>
            </a:prstGeom>
            <a:solidFill>
              <a:srgbClr val="0058AB">
                <a:alpha val="100000"/>
              </a:srgbClr>
            </a:solidFill>
          </p:spPr>
          <p:txBody>
            <a:bodyPr/>
            <a:lstStyle/>
            <a:p/>
          </p:txBody>
        </p:sp>
        <p:sp>
          <p:nvSpPr>
            <p:cNvPr id="44" name="rc44"/>
            <p:cNvSpPr/>
            <p:nvPr/>
          </p:nvSpPr>
          <p:spPr>
            <a:xfrm>
              <a:off x="2730349" y="4222412"/>
              <a:ext cx="215906" cy="828198"/>
            </a:xfrm>
            <a:prstGeom prst="rect">
              <a:avLst/>
            </a:prstGeom>
            <a:solidFill>
              <a:srgbClr val="0058AB">
                <a:alpha val="100000"/>
              </a:srgbClr>
            </a:solidFill>
          </p:spPr>
          <p:txBody>
            <a:bodyPr/>
            <a:lstStyle/>
            <a:p/>
          </p:txBody>
        </p:sp>
        <p:sp>
          <p:nvSpPr>
            <p:cNvPr id="45" name="rc45"/>
            <p:cNvSpPr/>
            <p:nvPr/>
          </p:nvSpPr>
          <p:spPr>
            <a:xfrm>
              <a:off x="2970245" y="4224240"/>
              <a:ext cx="215906" cy="826370"/>
            </a:xfrm>
            <a:prstGeom prst="rect">
              <a:avLst/>
            </a:prstGeom>
            <a:solidFill>
              <a:srgbClr val="0058AB">
                <a:alpha val="100000"/>
              </a:srgbClr>
            </a:solidFill>
          </p:spPr>
          <p:txBody>
            <a:bodyPr/>
            <a:lstStyle/>
            <a:p/>
          </p:txBody>
        </p:sp>
        <p:sp>
          <p:nvSpPr>
            <p:cNvPr id="46" name="rc46"/>
            <p:cNvSpPr/>
            <p:nvPr/>
          </p:nvSpPr>
          <p:spPr>
            <a:xfrm>
              <a:off x="3210142" y="3881432"/>
              <a:ext cx="215906" cy="1169178"/>
            </a:xfrm>
            <a:prstGeom prst="rect">
              <a:avLst/>
            </a:prstGeom>
            <a:solidFill>
              <a:srgbClr val="0058AB">
                <a:alpha val="100000"/>
              </a:srgbClr>
            </a:solidFill>
          </p:spPr>
          <p:txBody>
            <a:bodyPr/>
            <a:lstStyle/>
            <a:p/>
          </p:txBody>
        </p:sp>
        <p:sp>
          <p:nvSpPr>
            <p:cNvPr id="47" name="rc47"/>
            <p:cNvSpPr/>
            <p:nvPr/>
          </p:nvSpPr>
          <p:spPr>
            <a:xfrm>
              <a:off x="3450038" y="3880092"/>
              <a:ext cx="215906" cy="1170519"/>
            </a:xfrm>
            <a:prstGeom prst="rect">
              <a:avLst/>
            </a:prstGeom>
            <a:solidFill>
              <a:srgbClr val="0058AB">
                <a:alpha val="100000"/>
              </a:srgbClr>
            </a:solidFill>
          </p:spPr>
          <p:txBody>
            <a:bodyPr/>
            <a:lstStyle/>
            <a:p/>
          </p:txBody>
        </p:sp>
        <p:sp>
          <p:nvSpPr>
            <p:cNvPr id="48" name="rc48"/>
            <p:cNvSpPr/>
            <p:nvPr/>
          </p:nvSpPr>
          <p:spPr>
            <a:xfrm>
              <a:off x="3689935" y="3961498"/>
              <a:ext cx="215906" cy="1089113"/>
            </a:xfrm>
            <a:prstGeom prst="rect">
              <a:avLst/>
            </a:prstGeom>
            <a:solidFill>
              <a:srgbClr val="0058AB">
                <a:alpha val="100000"/>
              </a:srgbClr>
            </a:solidFill>
          </p:spPr>
          <p:txBody>
            <a:bodyPr/>
            <a:lstStyle/>
            <a:p/>
          </p:txBody>
        </p:sp>
        <p:sp>
          <p:nvSpPr>
            <p:cNvPr id="49" name="rc49"/>
            <p:cNvSpPr/>
            <p:nvPr/>
          </p:nvSpPr>
          <p:spPr>
            <a:xfrm>
              <a:off x="3929831" y="4063743"/>
              <a:ext cx="215906" cy="986867"/>
            </a:xfrm>
            <a:prstGeom prst="rect">
              <a:avLst/>
            </a:prstGeom>
            <a:solidFill>
              <a:srgbClr val="0058AB">
                <a:alpha val="100000"/>
              </a:srgbClr>
            </a:solidFill>
          </p:spPr>
          <p:txBody>
            <a:bodyPr/>
            <a:lstStyle/>
            <a:p/>
          </p:txBody>
        </p:sp>
        <p:sp>
          <p:nvSpPr>
            <p:cNvPr id="50" name="rc50"/>
            <p:cNvSpPr/>
            <p:nvPr/>
          </p:nvSpPr>
          <p:spPr>
            <a:xfrm>
              <a:off x="4169728" y="3825618"/>
              <a:ext cx="215906" cy="1224993"/>
            </a:xfrm>
            <a:prstGeom prst="rect">
              <a:avLst/>
            </a:prstGeom>
            <a:solidFill>
              <a:srgbClr val="0058AB">
                <a:alpha val="100000"/>
              </a:srgbClr>
            </a:solidFill>
          </p:spPr>
          <p:txBody>
            <a:bodyPr/>
            <a:lstStyle/>
            <a:p/>
          </p:txBody>
        </p:sp>
        <p:sp>
          <p:nvSpPr>
            <p:cNvPr id="51" name="rc51"/>
            <p:cNvSpPr/>
            <p:nvPr/>
          </p:nvSpPr>
          <p:spPr>
            <a:xfrm>
              <a:off x="4409624" y="3884479"/>
              <a:ext cx="215906" cy="1166132"/>
            </a:xfrm>
            <a:prstGeom prst="rect">
              <a:avLst/>
            </a:prstGeom>
            <a:solidFill>
              <a:srgbClr val="0058AB">
                <a:alpha val="100000"/>
              </a:srgbClr>
            </a:solidFill>
          </p:spPr>
          <p:txBody>
            <a:bodyPr/>
            <a:lstStyle/>
            <a:p/>
          </p:txBody>
        </p:sp>
        <p:sp>
          <p:nvSpPr>
            <p:cNvPr id="52" name="rc52"/>
            <p:cNvSpPr/>
            <p:nvPr/>
          </p:nvSpPr>
          <p:spPr>
            <a:xfrm>
              <a:off x="4649521" y="3835123"/>
              <a:ext cx="215906" cy="1215487"/>
            </a:xfrm>
            <a:prstGeom prst="rect">
              <a:avLst/>
            </a:prstGeom>
            <a:solidFill>
              <a:srgbClr val="0058AB">
                <a:alpha val="100000"/>
              </a:srgbClr>
            </a:solidFill>
          </p:spPr>
          <p:txBody>
            <a:bodyPr/>
            <a:lstStyle/>
            <a:p/>
          </p:txBody>
        </p:sp>
        <p:sp>
          <p:nvSpPr>
            <p:cNvPr id="53" name="rc53"/>
            <p:cNvSpPr/>
            <p:nvPr/>
          </p:nvSpPr>
          <p:spPr>
            <a:xfrm>
              <a:off x="4889417" y="3812456"/>
              <a:ext cx="215906" cy="1238154"/>
            </a:xfrm>
            <a:prstGeom prst="rect">
              <a:avLst/>
            </a:prstGeom>
            <a:solidFill>
              <a:srgbClr val="0058AB">
                <a:alpha val="100000"/>
              </a:srgbClr>
            </a:solidFill>
          </p:spPr>
          <p:txBody>
            <a:bodyPr/>
            <a:lstStyle/>
            <a:p/>
          </p:txBody>
        </p:sp>
        <p:sp>
          <p:nvSpPr>
            <p:cNvPr id="54" name="rc54"/>
            <p:cNvSpPr/>
            <p:nvPr/>
          </p:nvSpPr>
          <p:spPr>
            <a:xfrm>
              <a:off x="5129313" y="3533628"/>
              <a:ext cx="215906" cy="1516983"/>
            </a:xfrm>
            <a:prstGeom prst="rect">
              <a:avLst/>
            </a:prstGeom>
            <a:solidFill>
              <a:srgbClr val="0058AB">
                <a:alpha val="100000"/>
              </a:srgbClr>
            </a:solidFill>
          </p:spPr>
          <p:txBody>
            <a:bodyPr/>
            <a:lstStyle/>
            <a:p/>
          </p:txBody>
        </p:sp>
        <p:sp>
          <p:nvSpPr>
            <p:cNvPr id="55" name="rc55"/>
            <p:cNvSpPr/>
            <p:nvPr/>
          </p:nvSpPr>
          <p:spPr>
            <a:xfrm>
              <a:off x="5369210" y="3497556"/>
              <a:ext cx="215906" cy="1553055"/>
            </a:xfrm>
            <a:prstGeom prst="rect">
              <a:avLst/>
            </a:prstGeom>
            <a:solidFill>
              <a:srgbClr val="0058AB">
                <a:alpha val="100000"/>
              </a:srgbClr>
            </a:solidFill>
          </p:spPr>
          <p:txBody>
            <a:bodyPr/>
            <a:lstStyle/>
            <a:p/>
          </p:txBody>
        </p:sp>
        <p:sp>
          <p:nvSpPr>
            <p:cNvPr id="56" name="rc56"/>
            <p:cNvSpPr/>
            <p:nvPr/>
          </p:nvSpPr>
          <p:spPr>
            <a:xfrm>
              <a:off x="5609106" y="3546302"/>
              <a:ext cx="215906" cy="1504309"/>
            </a:xfrm>
            <a:prstGeom prst="rect">
              <a:avLst/>
            </a:prstGeom>
            <a:solidFill>
              <a:srgbClr val="0058AB">
                <a:alpha val="100000"/>
              </a:srgbClr>
            </a:solidFill>
          </p:spPr>
          <p:txBody>
            <a:bodyPr/>
            <a:lstStyle/>
            <a:p/>
          </p:txBody>
        </p:sp>
        <p:sp>
          <p:nvSpPr>
            <p:cNvPr id="57" name="rc57"/>
            <p:cNvSpPr/>
            <p:nvPr/>
          </p:nvSpPr>
          <p:spPr>
            <a:xfrm>
              <a:off x="5849003" y="2189206"/>
              <a:ext cx="215906" cy="2861405"/>
            </a:xfrm>
            <a:prstGeom prst="rect">
              <a:avLst/>
            </a:prstGeom>
            <a:solidFill>
              <a:srgbClr val="0058AB">
                <a:alpha val="100000"/>
              </a:srgbClr>
            </a:solidFill>
          </p:spPr>
          <p:txBody>
            <a:bodyPr/>
            <a:lstStyle/>
            <a:p/>
          </p:txBody>
        </p:sp>
        <p:sp>
          <p:nvSpPr>
            <p:cNvPr id="58" name="rc58"/>
            <p:cNvSpPr/>
            <p:nvPr/>
          </p:nvSpPr>
          <p:spPr>
            <a:xfrm>
              <a:off x="6088899" y="2004823"/>
              <a:ext cx="215906" cy="3045787"/>
            </a:xfrm>
            <a:prstGeom prst="rect">
              <a:avLst/>
            </a:prstGeom>
            <a:solidFill>
              <a:srgbClr val="0058AB">
                <a:alpha val="100000"/>
              </a:srgbClr>
            </a:solidFill>
          </p:spPr>
          <p:txBody>
            <a:bodyPr/>
            <a:lstStyle/>
            <a:p/>
          </p:txBody>
        </p:sp>
        <p:sp>
          <p:nvSpPr>
            <p:cNvPr id="59" name="rc59"/>
            <p:cNvSpPr/>
            <p:nvPr/>
          </p:nvSpPr>
          <p:spPr>
            <a:xfrm>
              <a:off x="6328796" y="4369504"/>
              <a:ext cx="215906" cy="681107"/>
            </a:xfrm>
            <a:prstGeom prst="rect">
              <a:avLst/>
            </a:prstGeom>
            <a:solidFill>
              <a:srgbClr val="0058AB">
                <a:alpha val="100000"/>
              </a:srgbClr>
            </a:solidFill>
          </p:spPr>
          <p:txBody>
            <a:bodyPr/>
            <a:lstStyle/>
            <a:p/>
          </p:txBody>
        </p:sp>
        <p:sp>
          <p:nvSpPr>
            <p:cNvPr id="60" name="rc60"/>
            <p:cNvSpPr/>
            <p:nvPr/>
          </p:nvSpPr>
          <p:spPr>
            <a:xfrm>
              <a:off x="6568692" y="2597212"/>
              <a:ext cx="215906" cy="2453398"/>
            </a:xfrm>
            <a:prstGeom prst="rect">
              <a:avLst/>
            </a:prstGeom>
            <a:solidFill>
              <a:srgbClr val="0058AB">
                <a:alpha val="100000"/>
              </a:srgbClr>
            </a:solidFill>
          </p:spPr>
          <p:txBody>
            <a:bodyPr/>
            <a:lstStyle/>
            <a:p/>
          </p:txBody>
        </p:sp>
        <p:sp>
          <p:nvSpPr>
            <p:cNvPr id="61" name="rc61"/>
            <p:cNvSpPr/>
            <p:nvPr/>
          </p:nvSpPr>
          <p:spPr>
            <a:xfrm>
              <a:off x="6808589" y="2153743"/>
              <a:ext cx="215906" cy="2896867"/>
            </a:xfrm>
            <a:prstGeom prst="rect">
              <a:avLst/>
            </a:prstGeom>
            <a:solidFill>
              <a:srgbClr val="0058AB">
                <a:alpha val="100000"/>
              </a:srgbClr>
            </a:solidFill>
          </p:spPr>
          <p:txBody>
            <a:bodyPr/>
            <a:lstStyle/>
            <a:p/>
          </p:txBody>
        </p:sp>
        <p:sp>
          <p:nvSpPr>
            <p:cNvPr id="62" name="rc62"/>
            <p:cNvSpPr/>
            <p:nvPr/>
          </p:nvSpPr>
          <p:spPr>
            <a:xfrm>
              <a:off x="7048485" y="1757558"/>
              <a:ext cx="215906" cy="3293053"/>
            </a:xfrm>
            <a:prstGeom prst="rect">
              <a:avLst/>
            </a:prstGeom>
            <a:solidFill>
              <a:srgbClr val="0058AB">
                <a:alpha val="100000"/>
              </a:srgbClr>
            </a:solidFill>
          </p:spPr>
          <p:txBody>
            <a:bodyPr/>
            <a:lstStyle/>
            <a:p/>
          </p:txBody>
        </p:sp>
        <p:sp>
          <p:nvSpPr>
            <p:cNvPr id="63" name="rc63"/>
            <p:cNvSpPr/>
            <p:nvPr/>
          </p:nvSpPr>
          <p:spPr>
            <a:xfrm>
              <a:off x="7288381" y="1802039"/>
              <a:ext cx="215906" cy="3248572"/>
            </a:xfrm>
            <a:prstGeom prst="rect">
              <a:avLst/>
            </a:prstGeom>
            <a:solidFill>
              <a:srgbClr val="0058AB">
                <a:alpha val="100000"/>
              </a:srgbClr>
            </a:solidFill>
          </p:spPr>
          <p:txBody>
            <a:bodyPr/>
            <a:lstStyle/>
            <a:p/>
          </p:txBody>
        </p:sp>
        <p:sp>
          <p:nvSpPr>
            <p:cNvPr id="64" name="rc64"/>
            <p:cNvSpPr/>
            <p:nvPr/>
          </p:nvSpPr>
          <p:spPr>
            <a:xfrm>
              <a:off x="8487864" y="3619909"/>
              <a:ext cx="215906" cy="1430702"/>
            </a:xfrm>
            <a:prstGeom prst="rect">
              <a:avLst/>
            </a:prstGeom>
            <a:solidFill>
              <a:srgbClr val="69DBFF">
                <a:alpha val="100000"/>
              </a:srgbClr>
            </a:solidFill>
          </p:spPr>
          <p:txBody>
            <a:bodyPr/>
            <a:lstStyle/>
            <a:p/>
          </p:txBody>
        </p:sp>
        <p:sp>
          <p:nvSpPr>
            <p:cNvPr id="65" name="pl65"/>
            <p:cNvSpPr/>
            <p:nvPr/>
          </p:nvSpPr>
          <p:spPr>
            <a:xfrm>
              <a:off x="6196853" y="2189206"/>
              <a:ext cx="2398964" cy="1430702"/>
            </a:xfrm>
            <a:custGeom>
              <a:avLst/>
              <a:pathLst>
                <a:path w="2398964" h="1430702">
                  <a:moveTo>
                    <a:pt x="0" y="0"/>
                  </a:moveTo>
                  <a:lnTo>
                    <a:pt x="239896" y="143070"/>
                  </a:lnTo>
                  <a:lnTo>
                    <a:pt x="479792" y="286140"/>
                  </a:lnTo>
                  <a:lnTo>
                    <a:pt x="719689" y="429210"/>
                  </a:lnTo>
                  <a:lnTo>
                    <a:pt x="959585" y="572281"/>
                  </a:lnTo>
                  <a:lnTo>
                    <a:pt x="1199482" y="715351"/>
                  </a:lnTo>
                  <a:lnTo>
                    <a:pt x="1439378" y="858421"/>
                  </a:lnTo>
                  <a:lnTo>
                    <a:pt x="1679275" y="1001491"/>
                  </a:lnTo>
                  <a:lnTo>
                    <a:pt x="1919171" y="1144562"/>
                  </a:lnTo>
                  <a:lnTo>
                    <a:pt x="2159067" y="1287632"/>
                  </a:lnTo>
                  <a:lnTo>
                    <a:pt x="2398964" y="1430702"/>
                  </a:lnTo>
                </a:path>
              </a:pathLst>
            </a:custGeom>
            <a:ln w="13550" cap="flat">
              <a:solidFill>
                <a:srgbClr val="000000">
                  <a:alpha val="100000"/>
                </a:srgbClr>
              </a:solidFill>
              <a:prstDash val="solid"/>
              <a:round/>
            </a:ln>
          </p:spPr>
          <p:txBody>
            <a:bodyPr/>
            <a:lstStyle/>
            <a:p/>
          </p:txBody>
        </p:sp>
        <p:sp>
          <p:nvSpPr>
            <p:cNvPr id="66" name="pt66"/>
            <p:cNvSpPr/>
            <p:nvPr/>
          </p:nvSpPr>
          <p:spPr>
            <a:xfrm>
              <a:off x="6172027" y="21643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3074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24505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25935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27366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28797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30228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31658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3089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4520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5950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7452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25558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0" name="tx80"/>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900002"/>
              <a:ext cx="201456" cy="201456"/>
            </a:xfrm>
            <a:prstGeom prst="rect">
              <a:avLst/>
            </a:prstGeom>
            <a:solidFill>
              <a:srgbClr val="0058AB">
                <a:alpha val="100000"/>
              </a:srgbClr>
            </a:solidFill>
          </p:spPr>
          <p:txBody>
            <a:bodyPr/>
            <a:lstStyle/>
            <a:p/>
          </p:txBody>
        </p:sp>
        <p:sp>
          <p:nvSpPr>
            <p:cNvPr id="110" name="rc110"/>
            <p:cNvSpPr/>
            <p:nvPr/>
          </p:nvSpPr>
          <p:spPr>
            <a:xfrm>
              <a:off x="4563470" y="5900002"/>
              <a:ext cx="201456" cy="201456"/>
            </a:xfrm>
            <a:prstGeom prst="rect">
              <a:avLst/>
            </a:prstGeom>
            <a:solidFill>
              <a:srgbClr val="69DBFF">
                <a:alpha val="100000"/>
              </a:srgbClr>
            </a:solidFill>
          </p:spPr>
          <p:txBody>
            <a:bodyPr/>
            <a:lstStyle/>
            <a:p/>
          </p:txBody>
        </p:sp>
        <p:sp>
          <p:nvSpPr>
            <p:cNvPr id="111" name="tx111"/>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59387" y="1330710"/>
              <a:ext cx="60759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Romania</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51%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51%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Romania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56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0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46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63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184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737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80961"/>
              <a:ext cx="239888" cy="827059"/>
            </a:xfrm>
            <a:prstGeom prst="rect">
              <a:avLst/>
            </a:prstGeom>
            <a:solidFill>
              <a:srgbClr val="80BD41">
                <a:alpha val="100000"/>
              </a:srgbClr>
            </a:solidFill>
          </p:spPr>
          <p:txBody>
            <a:bodyPr/>
            <a:lstStyle/>
            <a:p/>
          </p:txBody>
        </p:sp>
        <p:sp>
          <p:nvSpPr>
            <p:cNvPr id="24" name="rc24"/>
            <p:cNvSpPr/>
            <p:nvPr/>
          </p:nvSpPr>
          <p:spPr>
            <a:xfrm>
              <a:off x="1296273" y="3472620"/>
              <a:ext cx="239888" cy="8341"/>
            </a:xfrm>
            <a:prstGeom prst="rect">
              <a:avLst/>
            </a:prstGeom>
            <a:solidFill>
              <a:srgbClr val="1CABE2">
                <a:alpha val="100000"/>
              </a:srgbClr>
            </a:solidFill>
          </p:spPr>
          <p:txBody>
            <a:bodyPr/>
            <a:lstStyle/>
            <a:p/>
          </p:txBody>
        </p:sp>
        <p:sp>
          <p:nvSpPr>
            <p:cNvPr id="25" name="rc25"/>
            <p:cNvSpPr/>
            <p:nvPr/>
          </p:nvSpPr>
          <p:spPr>
            <a:xfrm>
              <a:off x="1562816" y="3509560"/>
              <a:ext cx="239888" cy="798461"/>
            </a:xfrm>
            <a:prstGeom prst="rect">
              <a:avLst/>
            </a:prstGeom>
            <a:solidFill>
              <a:srgbClr val="80BD41">
                <a:alpha val="100000"/>
              </a:srgbClr>
            </a:solidFill>
          </p:spPr>
          <p:txBody>
            <a:bodyPr/>
            <a:lstStyle/>
            <a:p/>
          </p:txBody>
        </p:sp>
        <p:sp>
          <p:nvSpPr>
            <p:cNvPr id="26" name="rc26"/>
            <p:cNvSpPr/>
            <p:nvPr/>
          </p:nvSpPr>
          <p:spPr>
            <a:xfrm>
              <a:off x="1562816" y="3501479"/>
              <a:ext cx="239888" cy="8080"/>
            </a:xfrm>
            <a:prstGeom prst="rect">
              <a:avLst/>
            </a:prstGeom>
            <a:solidFill>
              <a:srgbClr val="1CABE2">
                <a:alpha val="100000"/>
              </a:srgbClr>
            </a:solidFill>
          </p:spPr>
          <p:txBody>
            <a:bodyPr/>
            <a:lstStyle/>
            <a:p/>
          </p:txBody>
        </p:sp>
        <p:sp>
          <p:nvSpPr>
            <p:cNvPr id="27" name="rc27"/>
            <p:cNvSpPr/>
            <p:nvPr/>
          </p:nvSpPr>
          <p:spPr>
            <a:xfrm>
              <a:off x="1829360" y="3525573"/>
              <a:ext cx="239888" cy="782448"/>
            </a:xfrm>
            <a:prstGeom prst="rect">
              <a:avLst/>
            </a:prstGeom>
            <a:solidFill>
              <a:srgbClr val="80BD41">
                <a:alpha val="100000"/>
              </a:srgbClr>
            </a:solidFill>
          </p:spPr>
          <p:txBody>
            <a:bodyPr/>
            <a:lstStyle/>
            <a:p/>
          </p:txBody>
        </p:sp>
        <p:sp>
          <p:nvSpPr>
            <p:cNvPr id="28" name="rc28"/>
            <p:cNvSpPr/>
            <p:nvPr/>
          </p:nvSpPr>
          <p:spPr>
            <a:xfrm>
              <a:off x="1829360" y="3509597"/>
              <a:ext cx="239888" cy="15975"/>
            </a:xfrm>
            <a:prstGeom prst="rect">
              <a:avLst/>
            </a:prstGeom>
            <a:solidFill>
              <a:srgbClr val="1CABE2">
                <a:alpha val="100000"/>
              </a:srgbClr>
            </a:solidFill>
          </p:spPr>
          <p:txBody>
            <a:bodyPr/>
            <a:lstStyle/>
            <a:p/>
          </p:txBody>
        </p:sp>
        <p:sp>
          <p:nvSpPr>
            <p:cNvPr id="29" name="rc29"/>
            <p:cNvSpPr/>
            <p:nvPr/>
          </p:nvSpPr>
          <p:spPr>
            <a:xfrm>
              <a:off x="2095903" y="3516449"/>
              <a:ext cx="239888" cy="791571"/>
            </a:xfrm>
            <a:prstGeom prst="rect">
              <a:avLst/>
            </a:prstGeom>
            <a:solidFill>
              <a:srgbClr val="80BD41">
                <a:alpha val="100000"/>
              </a:srgbClr>
            </a:solidFill>
          </p:spPr>
          <p:txBody>
            <a:bodyPr/>
            <a:lstStyle/>
            <a:p/>
          </p:txBody>
        </p:sp>
        <p:sp>
          <p:nvSpPr>
            <p:cNvPr id="30" name="rc30"/>
            <p:cNvSpPr/>
            <p:nvPr/>
          </p:nvSpPr>
          <p:spPr>
            <a:xfrm>
              <a:off x="2095903" y="3500288"/>
              <a:ext cx="239888" cy="16161"/>
            </a:xfrm>
            <a:prstGeom prst="rect">
              <a:avLst/>
            </a:prstGeom>
            <a:solidFill>
              <a:srgbClr val="1CABE2">
                <a:alpha val="100000"/>
              </a:srgbClr>
            </a:solidFill>
          </p:spPr>
          <p:txBody>
            <a:bodyPr/>
            <a:lstStyle/>
            <a:p/>
          </p:txBody>
        </p:sp>
        <p:sp>
          <p:nvSpPr>
            <p:cNvPr id="31" name="rc31"/>
            <p:cNvSpPr/>
            <p:nvPr/>
          </p:nvSpPr>
          <p:spPr>
            <a:xfrm>
              <a:off x="2362446" y="3513433"/>
              <a:ext cx="239888" cy="794588"/>
            </a:xfrm>
            <a:prstGeom prst="rect">
              <a:avLst/>
            </a:prstGeom>
            <a:solidFill>
              <a:srgbClr val="80BD41">
                <a:alpha val="100000"/>
              </a:srgbClr>
            </a:solidFill>
          </p:spPr>
          <p:txBody>
            <a:bodyPr/>
            <a:lstStyle/>
            <a:p/>
          </p:txBody>
        </p:sp>
        <p:sp>
          <p:nvSpPr>
            <p:cNvPr id="32" name="rc32"/>
            <p:cNvSpPr/>
            <p:nvPr/>
          </p:nvSpPr>
          <p:spPr>
            <a:xfrm>
              <a:off x="2362446" y="3488856"/>
              <a:ext cx="239888" cy="24577"/>
            </a:xfrm>
            <a:prstGeom prst="rect">
              <a:avLst/>
            </a:prstGeom>
            <a:solidFill>
              <a:srgbClr val="1CABE2">
                <a:alpha val="100000"/>
              </a:srgbClr>
            </a:solidFill>
          </p:spPr>
          <p:txBody>
            <a:bodyPr/>
            <a:lstStyle/>
            <a:p/>
          </p:txBody>
        </p:sp>
        <p:sp>
          <p:nvSpPr>
            <p:cNvPr id="33" name="rc33"/>
            <p:cNvSpPr/>
            <p:nvPr/>
          </p:nvSpPr>
          <p:spPr>
            <a:xfrm>
              <a:off x="2628989" y="3490531"/>
              <a:ext cx="239888" cy="817489"/>
            </a:xfrm>
            <a:prstGeom prst="rect">
              <a:avLst/>
            </a:prstGeom>
            <a:solidFill>
              <a:srgbClr val="80BD41">
                <a:alpha val="100000"/>
              </a:srgbClr>
            </a:solidFill>
          </p:spPr>
          <p:txBody>
            <a:bodyPr/>
            <a:lstStyle/>
            <a:p/>
          </p:txBody>
        </p:sp>
        <p:sp>
          <p:nvSpPr>
            <p:cNvPr id="34" name="rc34"/>
            <p:cNvSpPr/>
            <p:nvPr/>
          </p:nvSpPr>
          <p:spPr>
            <a:xfrm>
              <a:off x="2628989" y="3465247"/>
              <a:ext cx="239888" cy="25284"/>
            </a:xfrm>
            <a:prstGeom prst="rect">
              <a:avLst/>
            </a:prstGeom>
            <a:solidFill>
              <a:srgbClr val="1CABE2">
                <a:alpha val="100000"/>
              </a:srgbClr>
            </a:solidFill>
          </p:spPr>
          <p:txBody>
            <a:bodyPr/>
            <a:lstStyle/>
            <a:p/>
          </p:txBody>
        </p:sp>
        <p:sp>
          <p:nvSpPr>
            <p:cNvPr id="35" name="rc35"/>
            <p:cNvSpPr/>
            <p:nvPr/>
          </p:nvSpPr>
          <p:spPr>
            <a:xfrm>
              <a:off x="2895532" y="3489712"/>
              <a:ext cx="239888" cy="818308"/>
            </a:xfrm>
            <a:prstGeom prst="rect">
              <a:avLst/>
            </a:prstGeom>
            <a:solidFill>
              <a:srgbClr val="80BD41">
                <a:alpha val="100000"/>
              </a:srgbClr>
            </a:solidFill>
          </p:spPr>
          <p:txBody>
            <a:bodyPr/>
            <a:lstStyle/>
            <a:p/>
          </p:txBody>
        </p:sp>
        <p:sp>
          <p:nvSpPr>
            <p:cNvPr id="36" name="rc36"/>
            <p:cNvSpPr/>
            <p:nvPr/>
          </p:nvSpPr>
          <p:spPr>
            <a:xfrm>
              <a:off x="2895532" y="3464390"/>
              <a:ext cx="239888" cy="25321"/>
            </a:xfrm>
            <a:prstGeom prst="rect">
              <a:avLst/>
            </a:prstGeom>
            <a:solidFill>
              <a:srgbClr val="1CABE2">
                <a:alpha val="100000"/>
              </a:srgbClr>
            </a:solidFill>
          </p:spPr>
          <p:txBody>
            <a:bodyPr/>
            <a:lstStyle/>
            <a:p/>
          </p:txBody>
        </p:sp>
        <p:sp>
          <p:nvSpPr>
            <p:cNvPr id="37" name="rc37"/>
            <p:cNvSpPr/>
            <p:nvPr/>
          </p:nvSpPr>
          <p:spPr>
            <a:xfrm>
              <a:off x="3162075" y="3491537"/>
              <a:ext cx="239888" cy="816484"/>
            </a:xfrm>
            <a:prstGeom prst="rect">
              <a:avLst/>
            </a:prstGeom>
            <a:solidFill>
              <a:srgbClr val="80BD41">
                <a:alpha val="100000"/>
              </a:srgbClr>
            </a:solidFill>
          </p:spPr>
          <p:txBody>
            <a:bodyPr/>
            <a:lstStyle/>
            <a:p/>
          </p:txBody>
        </p:sp>
        <p:sp>
          <p:nvSpPr>
            <p:cNvPr id="38" name="rc38"/>
            <p:cNvSpPr/>
            <p:nvPr/>
          </p:nvSpPr>
          <p:spPr>
            <a:xfrm>
              <a:off x="3162075" y="3466289"/>
              <a:ext cx="239888" cy="25247"/>
            </a:xfrm>
            <a:prstGeom prst="rect">
              <a:avLst/>
            </a:prstGeom>
            <a:solidFill>
              <a:srgbClr val="1CABE2">
                <a:alpha val="100000"/>
              </a:srgbClr>
            </a:solidFill>
          </p:spPr>
          <p:txBody>
            <a:bodyPr/>
            <a:lstStyle/>
            <a:p/>
          </p:txBody>
        </p:sp>
        <p:sp>
          <p:nvSpPr>
            <p:cNvPr id="39" name="rc39"/>
            <p:cNvSpPr/>
            <p:nvPr/>
          </p:nvSpPr>
          <p:spPr>
            <a:xfrm>
              <a:off x="3428618" y="3450575"/>
              <a:ext cx="239888" cy="857446"/>
            </a:xfrm>
            <a:prstGeom prst="rect">
              <a:avLst/>
            </a:prstGeom>
            <a:solidFill>
              <a:srgbClr val="80BD41">
                <a:alpha val="100000"/>
              </a:srgbClr>
            </a:solidFill>
          </p:spPr>
          <p:txBody>
            <a:bodyPr/>
            <a:lstStyle/>
            <a:p/>
          </p:txBody>
        </p:sp>
        <p:sp>
          <p:nvSpPr>
            <p:cNvPr id="40" name="rc40"/>
            <p:cNvSpPr/>
            <p:nvPr/>
          </p:nvSpPr>
          <p:spPr>
            <a:xfrm>
              <a:off x="3428618" y="3414863"/>
              <a:ext cx="239888" cy="35711"/>
            </a:xfrm>
            <a:prstGeom prst="rect">
              <a:avLst/>
            </a:prstGeom>
            <a:solidFill>
              <a:srgbClr val="1CABE2">
                <a:alpha val="100000"/>
              </a:srgbClr>
            </a:solidFill>
          </p:spPr>
          <p:txBody>
            <a:bodyPr/>
            <a:lstStyle/>
            <a:p/>
          </p:txBody>
        </p:sp>
        <p:sp>
          <p:nvSpPr>
            <p:cNvPr id="41" name="rc41"/>
            <p:cNvSpPr/>
            <p:nvPr/>
          </p:nvSpPr>
          <p:spPr>
            <a:xfrm>
              <a:off x="3695161" y="3449644"/>
              <a:ext cx="239888" cy="858377"/>
            </a:xfrm>
            <a:prstGeom prst="rect">
              <a:avLst/>
            </a:prstGeom>
            <a:solidFill>
              <a:srgbClr val="80BD41">
                <a:alpha val="100000"/>
              </a:srgbClr>
            </a:solidFill>
          </p:spPr>
          <p:txBody>
            <a:bodyPr/>
            <a:lstStyle/>
            <a:p/>
          </p:txBody>
        </p:sp>
        <p:sp>
          <p:nvSpPr>
            <p:cNvPr id="42" name="rc42"/>
            <p:cNvSpPr/>
            <p:nvPr/>
          </p:nvSpPr>
          <p:spPr>
            <a:xfrm>
              <a:off x="3695161" y="3413858"/>
              <a:ext cx="239888" cy="35785"/>
            </a:xfrm>
            <a:prstGeom prst="rect">
              <a:avLst/>
            </a:prstGeom>
            <a:solidFill>
              <a:srgbClr val="1CABE2">
                <a:alpha val="100000"/>
              </a:srgbClr>
            </a:solidFill>
          </p:spPr>
          <p:txBody>
            <a:bodyPr/>
            <a:lstStyle/>
            <a:p/>
          </p:txBody>
        </p:sp>
        <p:sp>
          <p:nvSpPr>
            <p:cNvPr id="43" name="rc43"/>
            <p:cNvSpPr/>
            <p:nvPr/>
          </p:nvSpPr>
          <p:spPr>
            <a:xfrm>
              <a:off x="3961705" y="3509337"/>
              <a:ext cx="239888" cy="798684"/>
            </a:xfrm>
            <a:prstGeom prst="rect">
              <a:avLst/>
            </a:prstGeom>
            <a:solidFill>
              <a:srgbClr val="80BD41">
                <a:alpha val="100000"/>
              </a:srgbClr>
            </a:solidFill>
          </p:spPr>
          <p:txBody>
            <a:bodyPr/>
            <a:lstStyle/>
            <a:p/>
          </p:txBody>
        </p:sp>
        <p:sp>
          <p:nvSpPr>
            <p:cNvPr id="44" name="rc44"/>
            <p:cNvSpPr/>
            <p:nvPr/>
          </p:nvSpPr>
          <p:spPr>
            <a:xfrm>
              <a:off x="3961705" y="3476046"/>
              <a:ext cx="239888" cy="33290"/>
            </a:xfrm>
            <a:prstGeom prst="rect">
              <a:avLst/>
            </a:prstGeom>
            <a:solidFill>
              <a:srgbClr val="1CABE2">
                <a:alpha val="100000"/>
              </a:srgbClr>
            </a:solidFill>
          </p:spPr>
          <p:txBody>
            <a:bodyPr/>
            <a:lstStyle/>
            <a:p/>
          </p:txBody>
        </p:sp>
        <p:sp>
          <p:nvSpPr>
            <p:cNvPr id="45" name="rc45"/>
            <p:cNvSpPr/>
            <p:nvPr/>
          </p:nvSpPr>
          <p:spPr>
            <a:xfrm>
              <a:off x="4228248" y="3584297"/>
              <a:ext cx="239888" cy="723723"/>
            </a:xfrm>
            <a:prstGeom prst="rect">
              <a:avLst/>
            </a:prstGeom>
            <a:solidFill>
              <a:srgbClr val="80BD41">
                <a:alpha val="100000"/>
              </a:srgbClr>
            </a:solidFill>
          </p:spPr>
          <p:txBody>
            <a:bodyPr/>
            <a:lstStyle/>
            <a:p/>
          </p:txBody>
        </p:sp>
        <p:sp>
          <p:nvSpPr>
            <p:cNvPr id="46" name="rc46"/>
            <p:cNvSpPr/>
            <p:nvPr/>
          </p:nvSpPr>
          <p:spPr>
            <a:xfrm>
              <a:off x="4228248" y="3554134"/>
              <a:ext cx="239888" cy="30162"/>
            </a:xfrm>
            <a:prstGeom prst="rect">
              <a:avLst/>
            </a:prstGeom>
            <a:solidFill>
              <a:srgbClr val="1CABE2">
                <a:alpha val="100000"/>
              </a:srgbClr>
            </a:solidFill>
          </p:spPr>
          <p:txBody>
            <a:bodyPr/>
            <a:lstStyle/>
            <a:p/>
          </p:txBody>
        </p:sp>
        <p:sp>
          <p:nvSpPr>
            <p:cNvPr id="47" name="rc47"/>
            <p:cNvSpPr/>
            <p:nvPr/>
          </p:nvSpPr>
          <p:spPr>
            <a:xfrm>
              <a:off x="4494791" y="3596809"/>
              <a:ext cx="239888" cy="711211"/>
            </a:xfrm>
            <a:prstGeom prst="rect">
              <a:avLst/>
            </a:prstGeom>
            <a:solidFill>
              <a:srgbClr val="80BD41">
                <a:alpha val="100000"/>
              </a:srgbClr>
            </a:solidFill>
          </p:spPr>
          <p:txBody>
            <a:bodyPr/>
            <a:lstStyle/>
            <a:p/>
          </p:txBody>
        </p:sp>
        <p:sp>
          <p:nvSpPr>
            <p:cNvPr id="48" name="rc48"/>
            <p:cNvSpPr/>
            <p:nvPr/>
          </p:nvSpPr>
          <p:spPr>
            <a:xfrm>
              <a:off x="4494791" y="3559385"/>
              <a:ext cx="239888" cy="37424"/>
            </a:xfrm>
            <a:prstGeom prst="rect">
              <a:avLst/>
            </a:prstGeom>
            <a:solidFill>
              <a:srgbClr val="1CABE2">
                <a:alpha val="100000"/>
              </a:srgbClr>
            </a:solidFill>
          </p:spPr>
          <p:txBody>
            <a:bodyPr/>
            <a:lstStyle/>
            <a:p/>
          </p:txBody>
        </p:sp>
        <p:sp>
          <p:nvSpPr>
            <p:cNvPr id="49" name="rc49"/>
            <p:cNvSpPr/>
            <p:nvPr/>
          </p:nvSpPr>
          <p:spPr>
            <a:xfrm>
              <a:off x="4761334" y="3630994"/>
              <a:ext cx="239888" cy="677027"/>
            </a:xfrm>
            <a:prstGeom prst="rect">
              <a:avLst/>
            </a:prstGeom>
            <a:solidFill>
              <a:srgbClr val="80BD41">
                <a:alpha val="100000"/>
              </a:srgbClr>
            </a:solidFill>
          </p:spPr>
          <p:txBody>
            <a:bodyPr/>
            <a:lstStyle/>
            <a:p/>
          </p:txBody>
        </p:sp>
        <p:sp>
          <p:nvSpPr>
            <p:cNvPr id="50" name="rc50"/>
            <p:cNvSpPr/>
            <p:nvPr/>
          </p:nvSpPr>
          <p:spPr>
            <a:xfrm>
              <a:off x="4761334" y="3595357"/>
              <a:ext cx="239888" cy="35636"/>
            </a:xfrm>
            <a:prstGeom prst="rect">
              <a:avLst/>
            </a:prstGeom>
            <a:solidFill>
              <a:srgbClr val="1CABE2">
                <a:alpha val="100000"/>
              </a:srgbClr>
            </a:solidFill>
          </p:spPr>
          <p:txBody>
            <a:bodyPr/>
            <a:lstStyle/>
            <a:p/>
          </p:txBody>
        </p:sp>
        <p:sp>
          <p:nvSpPr>
            <p:cNvPr id="51" name="rc51"/>
            <p:cNvSpPr/>
            <p:nvPr/>
          </p:nvSpPr>
          <p:spPr>
            <a:xfrm>
              <a:off x="5027877" y="3602358"/>
              <a:ext cx="239888" cy="705663"/>
            </a:xfrm>
            <a:prstGeom prst="rect">
              <a:avLst/>
            </a:prstGeom>
            <a:solidFill>
              <a:srgbClr val="80BD41">
                <a:alpha val="100000"/>
              </a:srgbClr>
            </a:solidFill>
          </p:spPr>
          <p:txBody>
            <a:bodyPr/>
            <a:lstStyle/>
            <a:p/>
          </p:txBody>
        </p:sp>
        <p:sp>
          <p:nvSpPr>
            <p:cNvPr id="52" name="rc52"/>
            <p:cNvSpPr/>
            <p:nvPr/>
          </p:nvSpPr>
          <p:spPr>
            <a:xfrm>
              <a:off x="5027877" y="3565231"/>
              <a:ext cx="239888" cy="37126"/>
            </a:xfrm>
            <a:prstGeom prst="rect">
              <a:avLst/>
            </a:prstGeom>
            <a:solidFill>
              <a:srgbClr val="1CABE2">
                <a:alpha val="100000"/>
              </a:srgbClr>
            </a:solidFill>
          </p:spPr>
          <p:txBody>
            <a:bodyPr/>
            <a:lstStyle/>
            <a:p/>
          </p:txBody>
        </p:sp>
        <p:sp>
          <p:nvSpPr>
            <p:cNvPr id="53" name="rc53"/>
            <p:cNvSpPr/>
            <p:nvPr/>
          </p:nvSpPr>
          <p:spPr>
            <a:xfrm>
              <a:off x="5294420" y="3589175"/>
              <a:ext cx="239888" cy="718845"/>
            </a:xfrm>
            <a:prstGeom prst="rect">
              <a:avLst/>
            </a:prstGeom>
            <a:solidFill>
              <a:srgbClr val="80BD41">
                <a:alpha val="100000"/>
              </a:srgbClr>
            </a:solidFill>
          </p:spPr>
          <p:txBody>
            <a:bodyPr/>
            <a:lstStyle/>
            <a:p/>
          </p:txBody>
        </p:sp>
        <p:sp>
          <p:nvSpPr>
            <p:cNvPr id="54" name="rc54"/>
            <p:cNvSpPr/>
            <p:nvPr/>
          </p:nvSpPr>
          <p:spPr>
            <a:xfrm>
              <a:off x="5294420" y="3551341"/>
              <a:ext cx="239888" cy="37833"/>
            </a:xfrm>
            <a:prstGeom prst="rect">
              <a:avLst/>
            </a:prstGeom>
            <a:solidFill>
              <a:srgbClr val="1CABE2">
                <a:alpha val="100000"/>
              </a:srgbClr>
            </a:solidFill>
          </p:spPr>
          <p:txBody>
            <a:bodyPr/>
            <a:lstStyle/>
            <a:p/>
          </p:txBody>
        </p:sp>
        <p:sp>
          <p:nvSpPr>
            <p:cNvPr id="55" name="rc55"/>
            <p:cNvSpPr/>
            <p:nvPr/>
          </p:nvSpPr>
          <p:spPr>
            <a:xfrm>
              <a:off x="5560963" y="3581802"/>
              <a:ext cx="239888" cy="726218"/>
            </a:xfrm>
            <a:prstGeom prst="rect">
              <a:avLst/>
            </a:prstGeom>
            <a:solidFill>
              <a:srgbClr val="80BD41">
                <a:alpha val="100000"/>
              </a:srgbClr>
            </a:solidFill>
          </p:spPr>
          <p:txBody>
            <a:bodyPr/>
            <a:lstStyle/>
            <a:p/>
          </p:txBody>
        </p:sp>
        <p:sp>
          <p:nvSpPr>
            <p:cNvPr id="56" name="rc56"/>
            <p:cNvSpPr/>
            <p:nvPr/>
          </p:nvSpPr>
          <p:spPr>
            <a:xfrm>
              <a:off x="5560963" y="3535441"/>
              <a:ext cx="239888" cy="46361"/>
            </a:xfrm>
            <a:prstGeom prst="rect">
              <a:avLst/>
            </a:prstGeom>
            <a:solidFill>
              <a:srgbClr val="1CABE2">
                <a:alpha val="100000"/>
              </a:srgbClr>
            </a:solidFill>
          </p:spPr>
          <p:txBody>
            <a:bodyPr/>
            <a:lstStyle/>
            <a:p/>
          </p:txBody>
        </p:sp>
        <p:sp>
          <p:nvSpPr>
            <p:cNvPr id="57" name="rc57"/>
            <p:cNvSpPr/>
            <p:nvPr/>
          </p:nvSpPr>
          <p:spPr>
            <a:xfrm>
              <a:off x="5827506" y="3564524"/>
              <a:ext cx="239888" cy="743497"/>
            </a:xfrm>
            <a:prstGeom prst="rect">
              <a:avLst/>
            </a:prstGeom>
            <a:solidFill>
              <a:srgbClr val="80BD41">
                <a:alpha val="100000"/>
              </a:srgbClr>
            </a:solidFill>
          </p:spPr>
          <p:txBody>
            <a:bodyPr/>
            <a:lstStyle/>
            <a:p/>
          </p:txBody>
        </p:sp>
        <p:sp>
          <p:nvSpPr>
            <p:cNvPr id="58" name="rc58"/>
            <p:cNvSpPr/>
            <p:nvPr/>
          </p:nvSpPr>
          <p:spPr>
            <a:xfrm>
              <a:off x="5827506" y="3517082"/>
              <a:ext cx="239888" cy="47441"/>
            </a:xfrm>
            <a:prstGeom prst="rect">
              <a:avLst/>
            </a:prstGeom>
            <a:solidFill>
              <a:srgbClr val="1CABE2">
                <a:alpha val="100000"/>
              </a:srgbClr>
            </a:solidFill>
          </p:spPr>
          <p:txBody>
            <a:bodyPr/>
            <a:lstStyle/>
            <a:p/>
          </p:txBody>
        </p:sp>
        <p:sp>
          <p:nvSpPr>
            <p:cNvPr id="59" name="rc59"/>
            <p:cNvSpPr/>
            <p:nvPr/>
          </p:nvSpPr>
          <p:spPr>
            <a:xfrm>
              <a:off x="6094049" y="3587909"/>
              <a:ext cx="239888" cy="720111"/>
            </a:xfrm>
            <a:prstGeom prst="rect">
              <a:avLst/>
            </a:prstGeom>
            <a:solidFill>
              <a:srgbClr val="80BD41">
                <a:alpha val="100000"/>
              </a:srgbClr>
            </a:solidFill>
          </p:spPr>
          <p:txBody>
            <a:bodyPr/>
            <a:lstStyle/>
            <a:p/>
          </p:txBody>
        </p:sp>
        <p:sp>
          <p:nvSpPr>
            <p:cNvPr id="60" name="rc60"/>
            <p:cNvSpPr/>
            <p:nvPr/>
          </p:nvSpPr>
          <p:spPr>
            <a:xfrm>
              <a:off x="6094049" y="3541957"/>
              <a:ext cx="239888" cy="45951"/>
            </a:xfrm>
            <a:prstGeom prst="rect">
              <a:avLst/>
            </a:prstGeom>
            <a:solidFill>
              <a:srgbClr val="1CABE2">
                <a:alpha val="100000"/>
              </a:srgbClr>
            </a:solidFill>
          </p:spPr>
          <p:txBody>
            <a:bodyPr/>
            <a:lstStyle/>
            <a:p/>
          </p:txBody>
        </p:sp>
        <p:sp>
          <p:nvSpPr>
            <p:cNvPr id="61" name="rc61"/>
            <p:cNvSpPr/>
            <p:nvPr/>
          </p:nvSpPr>
          <p:spPr>
            <a:xfrm>
              <a:off x="6360593" y="3666854"/>
              <a:ext cx="239888" cy="641166"/>
            </a:xfrm>
            <a:prstGeom prst="rect">
              <a:avLst/>
            </a:prstGeom>
            <a:solidFill>
              <a:srgbClr val="80BD41">
                <a:alpha val="100000"/>
              </a:srgbClr>
            </a:solidFill>
          </p:spPr>
          <p:txBody>
            <a:bodyPr/>
            <a:lstStyle/>
            <a:p/>
          </p:txBody>
        </p:sp>
        <p:sp>
          <p:nvSpPr>
            <p:cNvPr id="62" name="rc62"/>
            <p:cNvSpPr/>
            <p:nvPr/>
          </p:nvSpPr>
          <p:spPr>
            <a:xfrm>
              <a:off x="6360593" y="3579419"/>
              <a:ext cx="239888" cy="87435"/>
            </a:xfrm>
            <a:prstGeom prst="rect">
              <a:avLst/>
            </a:prstGeom>
            <a:solidFill>
              <a:srgbClr val="1CABE2">
                <a:alpha val="100000"/>
              </a:srgbClr>
            </a:solidFill>
          </p:spPr>
          <p:txBody>
            <a:bodyPr/>
            <a:lstStyle/>
            <a:p/>
          </p:txBody>
        </p:sp>
        <p:sp>
          <p:nvSpPr>
            <p:cNvPr id="63" name="rc63"/>
            <p:cNvSpPr/>
            <p:nvPr/>
          </p:nvSpPr>
          <p:spPr>
            <a:xfrm>
              <a:off x="6627136" y="3685175"/>
              <a:ext cx="239888" cy="622845"/>
            </a:xfrm>
            <a:prstGeom prst="rect">
              <a:avLst/>
            </a:prstGeom>
            <a:solidFill>
              <a:srgbClr val="80BD41">
                <a:alpha val="100000"/>
              </a:srgbClr>
            </a:solidFill>
          </p:spPr>
          <p:txBody>
            <a:bodyPr/>
            <a:lstStyle/>
            <a:p/>
          </p:txBody>
        </p:sp>
        <p:sp>
          <p:nvSpPr>
            <p:cNvPr id="64" name="rc64"/>
            <p:cNvSpPr/>
            <p:nvPr/>
          </p:nvSpPr>
          <p:spPr>
            <a:xfrm>
              <a:off x="6627136" y="3592117"/>
              <a:ext cx="239888" cy="93058"/>
            </a:xfrm>
            <a:prstGeom prst="rect">
              <a:avLst/>
            </a:prstGeom>
            <a:solidFill>
              <a:srgbClr val="1CABE2">
                <a:alpha val="100000"/>
              </a:srgbClr>
            </a:solidFill>
          </p:spPr>
          <p:txBody>
            <a:bodyPr/>
            <a:lstStyle/>
            <a:p/>
          </p:txBody>
        </p:sp>
        <p:sp>
          <p:nvSpPr>
            <p:cNvPr id="65" name="rc65"/>
            <p:cNvSpPr/>
            <p:nvPr/>
          </p:nvSpPr>
          <p:spPr>
            <a:xfrm>
              <a:off x="6893679" y="3635127"/>
              <a:ext cx="239888" cy="672893"/>
            </a:xfrm>
            <a:prstGeom prst="rect">
              <a:avLst/>
            </a:prstGeom>
            <a:solidFill>
              <a:srgbClr val="80BD41">
                <a:alpha val="100000"/>
              </a:srgbClr>
            </a:solidFill>
          </p:spPr>
          <p:txBody>
            <a:bodyPr/>
            <a:lstStyle/>
            <a:p/>
          </p:txBody>
        </p:sp>
        <p:sp>
          <p:nvSpPr>
            <p:cNvPr id="66" name="rc66"/>
            <p:cNvSpPr/>
            <p:nvPr/>
          </p:nvSpPr>
          <p:spPr>
            <a:xfrm>
              <a:off x="6893679" y="3614311"/>
              <a:ext cx="239888" cy="20816"/>
            </a:xfrm>
            <a:prstGeom prst="rect">
              <a:avLst/>
            </a:prstGeom>
            <a:solidFill>
              <a:srgbClr val="1CABE2">
                <a:alpha val="100000"/>
              </a:srgbClr>
            </a:solidFill>
          </p:spPr>
          <p:txBody>
            <a:bodyPr/>
            <a:lstStyle/>
            <a:p/>
          </p:txBody>
        </p:sp>
        <p:sp>
          <p:nvSpPr>
            <p:cNvPr id="67" name="rc67"/>
            <p:cNvSpPr/>
            <p:nvPr/>
          </p:nvSpPr>
          <p:spPr>
            <a:xfrm>
              <a:off x="7160222" y="3701448"/>
              <a:ext cx="239888" cy="606572"/>
            </a:xfrm>
            <a:prstGeom prst="rect">
              <a:avLst/>
            </a:prstGeom>
            <a:solidFill>
              <a:srgbClr val="80BD41">
                <a:alpha val="100000"/>
              </a:srgbClr>
            </a:solidFill>
          </p:spPr>
          <p:txBody>
            <a:bodyPr/>
            <a:lstStyle/>
            <a:p/>
          </p:txBody>
        </p:sp>
        <p:sp>
          <p:nvSpPr>
            <p:cNvPr id="68" name="rc68"/>
            <p:cNvSpPr/>
            <p:nvPr/>
          </p:nvSpPr>
          <p:spPr>
            <a:xfrm>
              <a:off x="7160222" y="3626488"/>
              <a:ext cx="239888" cy="74960"/>
            </a:xfrm>
            <a:prstGeom prst="rect">
              <a:avLst/>
            </a:prstGeom>
            <a:solidFill>
              <a:srgbClr val="1CABE2">
                <a:alpha val="100000"/>
              </a:srgbClr>
            </a:solidFill>
          </p:spPr>
          <p:txBody>
            <a:bodyPr/>
            <a:lstStyle/>
            <a:p/>
          </p:txBody>
        </p:sp>
        <p:sp>
          <p:nvSpPr>
            <p:cNvPr id="69" name="rc69"/>
            <p:cNvSpPr/>
            <p:nvPr/>
          </p:nvSpPr>
          <p:spPr>
            <a:xfrm>
              <a:off x="7426765" y="3715599"/>
              <a:ext cx="239888" cy="592422"/>
            </a:xfrm>
            <a:prstGeom prst="rect">
              <a:avLst/>
            </a:prstGeom>
            <a:solidFill>
              <a:srgbClr val="80BD41">
                <a:alpha val="100000"/>
              </a:srgbClr>
            </a:solidFill>
          </p:spPr>
          <p:txBody>
            <a:bodyPr/>
            <a:lstStyle/>
            <a:p/>
          </p:txBody>
        </p:sp>
        <p:sp>
          <p:nvSpPr>
            <p:cNvPr id="70" name="rc70"/>
            <p:cNvSpPr/>
            <p:nvPr/>
          </p:nvSpPr>
          <p:spPr>
            <a:xfrm>
              <a:off x="7426765" y="3627084"/>
              <a:ext cx="239888" cy="88515"/>
            </a:xfrm>
            <a:prstGeom prst="rect">
              <a:avLst/>
            </a:prstGeom>
            <a:solidFill>
              <a:srgbClr val="1CABE2">
                <a:alpha val="100000"/>
              </a:srgbClr>
            </a:solidFill>
          </p:spPr>
          <p:txBody>
            <a:bodyPr/>
            <a:lstStyle/>
            <a:p/>
          </p:txBody>
        </p:sp>
        <p:sp>
          <p:nvSpPr>
            <p:cNvPr id="71" name="rc71"/>
            <p:cNvSpPr/>
            <p:nvPr/>
          </p:nvSpPr>
          <p:spPr>
            <a:xfrm>
              <a:off x="7693308" y="3737830"/>
              <a:ext cx="239888" cy="570190"/>
            </a:xfrm>
            <a:prstGeom prst="rect">
              <a:avLst/>
            </a:prstGeom>
            <a:solidFill>
              <a:srgbClr val="80BD41">
                <a:alpha val="100000"/>
              </a:srgbClr>
            </a:solidFill>
          </p:spPr>
          <p:txBody>
            <a:bodyPr/>
            <a:lstStyle/>
            <a:p/>
          </p:txBody>
        </p:sp>
        <p:sp>
          <p:nvSpPr>
            <p:cNvPr id="72" name="rc72"/>
            <p:cNvSpPr/>
            <p:nvPr/>
          </p:nvSpPr>
          <p:spPr>
            <a:xfrm>
              <a:off x="7693308" y="3637213"/>
              <a:ext cx="239888" cy="100617"/>
            </a:xfrm>
            <a:prstGeom prst="rect">
              <a:avLst/>
            </a:prstGeom>
            <a:solidFill>
              <a:srgbClr val="1CABE2">
                <a:alpha val="100000"/>
              </a:srgbClr>
            </a:solidFill>
          </p:spPr>
          <p:txBody>
            <a:bodyPr/>
            <a:lstStyle/>
            <a:p/>
          </p:txBody>
        </p:sp>
        <p:sp>
          <p:nvSpPr>
            <p:cNvPr id="73" name="rc73"/>
            <p:cNvSpPr/>
            <p:nvPr/>
          </p:nvSpPr>
          <p:spPr>
            <a:xfrm>
              <a:off x="7959851" y="3745538"/>
              <a:ext cx="239888" cy="562482"/>
            </a:xfrm>
            <a:prstGeom prst="rect">
              <a:avLst/>
            </a:prstGeom>
            <a:solidFill>
              <a:srgbClr val="80BD41">
                <a:alpha val="100000"/>
              </a:srgbClr>
            </a:solidFill>
          </p:spPr>
          <p:txBody>
            <a:bodyPr/>
            <a:lstStyle/>
            <a:p/>
          </p:txBody>
        </p:sp>
        <p:sp>
          <p:nvSpPr>
            <p:cNvPr id="74" name="rc74"/>
            <p:cNvSpPr/>
            <p:nvPr/>
          </p:nvSpPr>
          <p:spPr>
            <a:xfrm>
              <a:off x="7959851" y="3646262"/>
              <a:ext cx="239888" cy="99276"/>
            </a:xfrm>
            <a:prstGeom prst="rect">
              <a:avLst/>
            </a:prstGeom>
            <a:solidFill>
              <a:srgbClr val="1CABE2">
                <a:alpha val="100000"/>
              </a:srgbClr>
            </a:solidFill>
          </p:spPr>
          <p:txBody>
            <a:bodyPr/>
            <a:lstStyle/>
            <a:p/>
          </p:txBody>
        </p:sp>
        <p:sp>
          <p:nvSpPr>
            <p:cNvPr id="75" name="pl75"/>
            <p:cNvSpPr/>
            <p:nvPr/>
          </p:nvSpPr>
          <p:spPr>
            <a:xfrm>
              <a:off x="1416218" y="2095023"/>
              <a:ext cx="6663577" cy="312949"/>
            </a:xfrm>
            <a:custGeom>
              <a:avLst/>
              <a:pathLst>
                <a:path w="6663577" h="312949">
                  <a:moveTo>
                    <a:pt x="0" y="0"/>
                  </a:moveTo>
                  <a:lnTo>
                    <a:pt x="266543" y="0"/>
                  </a:lnTo>
                  <a:lnTo>
                    <a:pt x="533086" y="22353"/>
                  </a:lnTo>
                  <a:lnTo>
                    <a:pt x="799629" y="22353"/>
                  </a:lnTo>
                  <a:lnTo>
                    <a:pt x="1066172" y="44707"/>
                  </a:lnTo>
                  <a:lnTo>
                    <a:pt x="1332715" y="44707"/>
                  </a:lnTo>
                  <a:lnTo>
                    <a:pt x="1599258" y="44707"/>
                  </a:lnTo>
                  <a:lnTo>
                    <a:pt x="1865801" y="44707"/>
                  </a:lnTo>
                  <a:lnTo>
                    <a:pt x="2132344" y="67060"/>
                  </a:lnTo>
                  <a:lnTo>
                    <a:pt x="2398888" y="67060"/>
                  </a:lnTo>
                  <a:lnTo>
                    <a:pt x="2665431" y="67060"/>
                  </a:lnTo>
                  <a:lnTo>
                    <a:pt x="2931974" y="67060"/>
                  </a:lnTo>
                  <a:lnTo>
                    <a:pt x="3198517" y="89414"/>
                  </a:lnTo>
                  <a:lnTo>
                    <a:pt x="3465060" y="89414"/>
                  </a:lnTo>
                  <a:lnTo>
                    <a:pt x="3731603" y="89414"/>
                  </a:lnTo>
                  <a:lnTo>
                    <a:pt x="3998146" y="89414"/>
                  </a:lnTo>
                  <a:lnTo>
                    <a:pt x="4264689" y="111767"/>
                  </a:lnTo>
                  <a:lnTo>
                    <a:pt x="4531233" y="111767"/>
                  </a:lnTo>
                  <a:lnTo>
                    <a:pt x="4797776" y="111767"/>
                  </a:lnTo>
                  <a:lnTo>
                    <a:pt x="5064319" y="245888"/>
                  </a:lnTo>
                  <a:lnTo>
                    <a:pt x="5330862" y="268242"/>
                  </a:lnTo>
                  <a:lnTo>
                    <a:pt x="5597405" y="44707"/>
                  </a:lnTo>
                  <a:lnTo>
                    <a:pt x="5863948" y="223535"/>
                  </a:lnTo>
                  <a:lnTo>
                    <a:pt x="6130491" y="268242"/>
                  </a:lnTo>
                  <a:lnTo>
                    <a:pt x="6397034" y="312949"/>
                  </a:lnTo>
                  <a:lnTo>
                    <a:pt x="6663577" y="312949"/>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1298664" y="33366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224.3</a:t>
              </a:r>
            </a:p>
          </p:txBody>
        </p:sp>
        <p:sp>
          <p:nvSpPr>
            <p:cNvPr id="88" name="tx88"/>
            <p:cNvSpPr/>
            <p:nvPr/>
          </p:nvSpPr>
          <p:spPr>
            <a:xfrm>
              <a:off x="2631380" y="33292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226.3</a:t>
              </a:r>
            </a:p>
          </p:txBody>
        </p:sp>
        <p:sp>
          <p:nvSpPr>
            <p:cNvPr id="89" name="tx89"/>
            <p:cNvSpPr/>
            <p:nvPr/>
          </p:nvSpPr>
          <p:spPr>
            <a:xfrm>
              <a:off x="3964096" y="33400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223.4</a:t>
              </a:r>
            </a:p>
          </p:txBody>
        </p:sp>
        <p:sp>
          <p:nvSpPr>
            <p:cNvPr id="90" name="tx90"/>
            <p:cNvSpPr/>
            <p:nvPr/>
          </p:nvSpPr>
          <p:spPr>
            <a:xfrm>
              <a:off x="5296811" y="34153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203.2</a:t>
              </a:r>
            </a:p>
          </p:txBody>
        </p:sp>
        <p:sp>
          <p:nvSpPr>
            <p:cNvPr id="91" name="tx91"/>
            <p:cNvSpPr/>
            <p:nvPr/>
          </p:nvSpPr>
          <p:spPr>
            <a:xfrm>
              <a:off x="6362984" y="3443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195.7</a:t>
              </a:r>
            </a:p>
          </p:txBody>
        </p:sp>
        <p:sp>
          <p:nvSpPr>
            <p:cNvPr id="92" name="tx92"/>
            <p:cNvSpPr/>
            <p:nvPr/>
          </p:nvSpPr>
          <p:spPr>
            <a:xfrm>
              <a:off x="6629527" y="34561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192.3</a:t>
              </a:r>
            </a:p>
          </p:txBody>
        </p:sp>
        <p:sp>
          <p:nvSpPr>
            <p:cNvPr id="93" name="tx93"/>
            <p:cNvSpPr/>
            <p:nvPr/>
          </p:nvSpPr>
          <p:spPr>
            <a:xfrm>
              <a:off x="6896070" y="3478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186.3</a:t>
              </a:r>
            </a:p>
          </p:txBody>
        </p:sp>
        <p:sp>
          <p:nvSpPr>
            <p:cNvPr id="94" name="tx94"/>
            <p:cNvSpPr/>
            <p:nvPr/>
          </p:nvSpPr>
          <p:spPr>
            <a:xfrm>
              <a:off x="7201790" y="34905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183</a:t>
              </a:r>
            </a:p>
          </p:txBody>
        </p:sp>
        <p:sp>
          <p:nvSpPr>
            <p:cNvPr id="95" name="tx95"/>
            <p:cNvSpPr/>
            <p:nvPr/>
          </p:nvSpPr>
          <p:spPr>
            <a:xfrm>
              <a:off x="7429156" y="34911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182.9</a:t>
              </a:r>
            </a:p>
          </p:txBody>
        </p:sp>
        <p:sp>
          <p:nvSpPr>
            <p:cNvPr id="96" name="tx96"/>
            <p:cNvSpPr/>
            <p:nvPr/>
          </p:nvSpPr>
          <p:spPr>
            <a:xfrm>
              <a:off x="7695699" y="35012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180.1</a:t>
              </a:r>
            </a:p>
          </p:txBody>
        </p:sp>
        <p:sp>
          <p:nvSpPr>
            <p:cNvPr id="97" name="tx97"/>
            <p:cNvSpPr/>
            <p:nvPr/>
          </p:nvSpPr>
          <p:spPr>
            <a:xfrm>
              <a:off x="7962242" y="351148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177.7</a:t>
              </a:r>
            </a:p>
          </p:txBody>
        </p:sp>
        <p:sp>
          <p:nvSpPr>
            <p:cNvPr id="98" name="pl98"/>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298664" y="386059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222.1</a:t>
              </a:r>
            </a:p>
          </p:txBody>
        </p:sp>
        <p:sp>
          <p:nvSpPr>
            <p:cNvPr id="110" name="tx110"/>
            <p:cNvSpPr/>
            <p:nvPr/>
          </p:nvSpPr>
          <p:spPr>
            <a:xfrm>
              <a:off x="1350915" y="34428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1" name="tx111"/>
            <p:cNvSpPr/>
            <p:nvPr/>
          </p:nvSpPr>
          <p:spPr>
            <a:xfrm>
              <a:off x="2631380" y="38642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219.5</a:t>
              </a:r>
            </a:p>
          </p:txBody>
        </p:sp>
        <p:sp>
          <p:nvSpPr>
            <p:cNvPr id="112" name="tx112"/>
            <p:cNvSpPr/>
            <p:nvPr/>
          </p:nvSpPr>
          <p:spPr>
            <a:xfrm>
              <a:off x="2683631" y="34428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3" name="tx113"/>
            <p:cNvSpPr/>
            <p:nvPr/>
          </p:nvSpPr>
          <p:spPr>
            <a:xfrm>
              <a:off x="3964096" y="38736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214.5</a:t>
              </a:r>
            </a:p>
          </p:txBody>
        </p:sp>
        <p:sp>
          <p:nvSpPr>
            <p:cNvPr id="114" name="tx114"/>
            <p:cNvSpPr/>
            <p:nvPr/>
          </p:nvSpPr>
          <p:spPr>
            <a:xfrm>
              <a:off x="4016347" y="34576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5" name="tx115"/>
            <p:cNvSpPr/>
            <p:nvPr/>
          </p:nvSpPr>
          <p:spPr>
            <a:xfrm>
              <a:off x="5335988" y="39135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6" name="tx116"/>
            <p:cNvSpPr/>
            <p:nvPr/>
          </p:nvSpPr>
          <p:spPr>
            <a:xfrm>
              <a:off x="5322937" y="35352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7" name="tx117"/>
            <p:cNvSpPr/>
            <p:nvPr/>
          </p:nvSpPr>
          <p:spPr>
            <a:xfrm>
              <a:off x="6362984" y="395353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172.2</a:t>
              </a:r>
            </a:p>
          </p:txBody>
        </p:sp>
        <p:sp>
          <p:nvSpPr>
            <p:cNvPr id="118" name="tx118"/>
            <p:cNvSpPr/>
            <p:nvPr/>
          </p:nvSpPr>
          <p:spPr>
            <a:xfrm>
              <a:off x="6389109" y="35880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19" name="tx119"/>
            <p:cNvSpPr/>
            <p:nvPr/>
          </p:nvSpPr>
          <p:spPr>
            <a:xfrm>
              <a:off x="6629527" y="39615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167.3</a:t>
              </a:r>
            </a:p>
          </p:txBody>
        </p:sp>
        <p:sp>
          <p:nvSpPr>
            <p:cNvPr id="120" name="tx120"/>
            <p:cNvSpPr/>
            <p:nvPr/>
          </p:nvSpPr>
          <p:spPr>
            <a:xfrm>
              <a:off x="6694829" y="360359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1" name="tx121"/>
            <p:cNvSpPr/>
            <p:nvPr/>
          </p:nvSpPr>
          <p:spPr>
            <a:xfrm>
              <a:off x="6896070" y="39365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180.7</a:t>
              </a:r>
            </a:p>
          </p:txBody>
        </p:sp>
        <p:sp>
          <p:nvSpPr>
            <p:cNvPr id="122" name="tx122"/>
            <p:cNvSpPr/>
            <p:nvPr/>
          </p:nvSpPr>
          <p:spPr>
            <a:xfrm>
              <a:off x="6948321" y="35896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3" name="tx123"/>
            <p:cNvSpPr/>
            <p:nvPr/>
          </p:nvSpPr>
          <p:spPr>
            <a:xfrm>
              <a:off x="7162613" y="39696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162.9</a:t>
              </a:r>
            </a:p>
          </p:txBody>
        </p:sp>
        <p:sp>
          <p:nvSpPr>
            <p:cNvPr id="124" name="tx124"/>
            <p:cNvSpPr/>
            <p:nvPr/>
          </p:nvSpPr>
          <p:spPr>
            <a:xfrm>
              <a:off x="7188738" y="3628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5" name="tx125"/>
            <p:cNvSpPr/>
            <p:nvPr/>
          </p:nvSpPr>
          <p:spPr>
            <a:xfrm>
              <a:off x="7429156" y="3976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159.1</a:t>
              </a:r>
            </a:p>
          </p:txBody>
        </p:sp>
        <p:sp>
          <p:nvSpPr>
            <p:cNvPr id="126" name="tx126"/>
            <p:cNvSpPr/>
            <p:nvPr/>
          </p:nvSpPr>
          <p:spPr>
            <a:xfrm>
              <a:off x="7455282" y="36362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a:t>
              </a:r>
            </a:p>
          </p:txBody>
        </p:sp>
        <p:sp>
          <p:nvSpPr>
            <p:cNvPr id="127" name="tx127"/>
            <p:cNvSpPr/>
            <p:nvPr/>
          </p:nvSpPr>
          <p:spPr>
            <a:xfrm>
              <a:off x="7695699" y="39878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153.1</a:t>
              </a:r>
            </a:p>
          </p:txBody>
        </p:sp>
        <p:sp>
          <p:nvSpPr>
            <p:cNvPr id="128" name="tx128"/>
            <p:cNvSpPr/>
            <p:nvPr/>
          </p:nvSpPr>
          <p:spPr>
            <a:xfrm>
              <a:off x="7761002" y="365362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9" name="tx129"/>
            <p:cNvSpPr/>
            <p:nvPr/>
          </p:nvSpPr>
          <p:spPr>
            <a:xfrm>
              <a:off x="7962242" y="39917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151.1</a:t>
              </a:r>
            </a:p>
          </p:txBody>
        </p:sp>
        <p:sp>
          <p:nvSpPr>
            <p:cNvPr id="130" name="tx130"/>
            <p:cNvSpPr/>
            <p:nvPr/>
          </p:nvSpPr>
          <p:spPr>
            <a:xfrm>
              <a:off x="7988368" y="3660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5111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655386" y="27663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4" name="tx134"/>
            <p:cNvSpPr/>
            <p:nvPr/>
          </p:nvSpPr>
          <p:spPr>
            <a:xfrm>
              <a:off x="655386" y="20216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56806" y="5180747"/>
              <a:ext cx="201456" cy="201456"/>
            </a:xfrm>
            <a:prstGeom prst="rect">
              <a:avLst/>
            </a:prstGeom>
            <a:solidFill>
              <a:srgbClr val="1CABE2">
                <a:alpha val="100000"/>
              </a:srgbClr>
            </a:solidFill>
          </p:spPr>
          <p:txBody>
            <a:bodyPr/>
            <a:lstStyle/>
            <a:p/>
          </p:txBody>
        </p:sp>
        <p:sp>
          <p:nvSpPr>
            <p:cNvPr id="156" name="rc156"/>
            <p:cNvSpPr/>
            <p:nvPr/>
          </p:nvSpPr>
          <p:spPr>
            <a:xfrm>
              <a:off x="6014964" y="5180747"/>
              <a:ext cx="201456" cy="201456"/>
            </a:xfrm>
            <a:prstGeom prst="rect">
              <a:avLst/>
            </a:prstGeom>
            <a:solidFill>
              <a:srgbClr val="80BD41">
                <a:alpha val="100000"/>
              </a:srgbClr>
            </a:solidFill>
          </p:spPr>
          <p:txBody>
            <a:bodyPr/>
            <a:lstStyle/>
            <a:p/>
          </p:txBody>
        </p:sp>
        <p:sp>
          <p:nvSpPr>
            <p:cNvPr id="157" name="tx157"/>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51100" y="1594448"/>
              <a:ext cx="156573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Romania, 2000-2025</a:t>
              </a:r>
            </a:p>
          </p:txBody>
        </p:sp>
        <p:sp>
          <p:nvSpPr>
            <p:cNvPr id="161" name="pl161"/>
            <p:cNvSpPr/>
            <p:nvPr/>
          </p:nvSpPr>
          <p:spPr>
            <a:xfrm>
              <a:off x="21363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164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4966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767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29764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6565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3669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0168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5785735" cy="129091"/>
            </a:xfrm>
            <a:prstGeom prst="rect">
              <a:avLst/>
            </a:prstGeom>
            <a:solidFill>
              <a:srgbClr val="80BD41">
                <a:alpha val="100000"/>
              </a:srgbClr>
            </a:solidFill>
          </p:spPr>
          <p:txBody>
            <a:bodyPr/>
            <a:lstStyle/>
            <a:p/>
          </p:txBody>
        </p:sp>
        <p:sp>
          <p:nvSpPr>
            <p:cNvPr id="174" name="rc174"/>
            <p:cNvSpPr/>
            <p:nvPr/>
          </p:nvSpPr>
          <p:spPr>
            <a:xfrm>
              <a:off x="7082009" y="5954972"/>
              <a:ext cx="788994" cy="129091"/>
            </a:xfrm>
            <a:prstGeom prst="rect">
              <a:avLst/>
            </a:prstGeom>
            <a:solidFill>
              <a:srgbClr val="1CABE2">
                <a:alpha val="100000"/>
              </a:srgbClr>
            </a:solidFill>
          </p:spPr>
          <p:txBody>
            <a:bodyPr/>
            <a:lstStyle/>
            <a:p/>
          </p:txBody>
        </p:sp>
        <p:sp>
          <p:nvSpPr>
            <p:cNvPr id="175" name="rc175"/>
            <p:cNvSpPr/>
            <p:nvPr/>
          </p:nvSpPr>
          <p:spPr>
            <a:xfrm>
              <a:off x="1296273" y="5793607"/>
              <a:ext cx="5145265" cy="129091"/>
            </a:xfrm>
            <a:prstGeom prst="rect">
              <a:avLst/>
            </a:prstGeom>
            <a:solidFill>
              <a:srgbClr val="80BD41">
                <a:alpha val="100000"/>
              </a:srgbClr>
            </a:solidFill>
          </p:spPr>
          <p:txBody>
            <a:bodyPr/>
            <a:lstStyle/>
            <a:p/>
          </p:txBody>
        </p:sp>
        <p:sp>
          <p:nvSpPr>
            <p:cNvPr id="176" name="rc176"/>
            <p:cNvSpPr/>
            <p:nvPr/>
          </p:nvSpPr>
          <p:spPr>
            <a:xfrm>
              <a:off x="6441539" y="5793607"/>
              <a:ext cx="907948" cy="129091"/>
            </a:xfrm>
            <a:prstGeom prst="rect">
              <a:avLst/>
            </a:prstGeom>
            <a:solidFill>
              <a:srgbClr val="1CABE2">
                <a:alpha val="100000"/>
              </a:srgbClr>
            </a:solidFill>
          </p:spPr>
          <p:txBody>
            <a:bodyPr/>
            <a:lstStyle/>
            <a:p/>
          </p:txBody>
        </p:sp>
        <p:sp>
          <p:nvSpPr>
            <p:cNvPr id="177" name="rc177"/>
            <p:cNvSpPr/>
            <p:nvPr/>
          </p:nvSpPr>
          <p:spPr>
            <a:xfrm>
              <a:off x="1296273" y="5632243"/>
              <a:ext cx="5075707" cy="129091"/>
            </a:xfrm>
            <a:prstGeom prst="rect">
              <a:avLst/>
            </a:prstGeom>
            <a:solidFill>
              <a:srgbClr val="80BD41">
                <a:alpha val="100000"/>
              </a:srgbClr>
            </a:solidFill>
          </p:spPr>
          <p:txBody>
            <a:bodyPr/>
            <a:lstStyle/>
            <a:p/>
          </p:txBody>
        </p:sp>
        <p:sp>
          <p:nvSpPr>
            <p:cNvPr id="178" name="rc178"/>
            <p:cNvSpPr/>
            <p:nvPr/>
          </p:nvSpPr>
          <p:spPr>
            <a:xfrm>
              <a:off x="6371981" y="5632243"/>
              <a:ext cx="895851" cy="129091"/>
            </a:xfrm>
            <a:prstGeom prst="rect">
              <a:avLst/>
            </a:prstGeom>
            <a:solidFill>
              <a:srgbClr val="1CABE2">
                <a:alpha val="100000"/>
              </a:srgbClr>
            </a:solidFill>
          </p:spPr>
          <p:txBody>
            <a:bodyPr/>
            <a:lstStyle/>
            <a:p/>
          </p:txBody>
        </p:sp>
        <p:sp>
          <p:nvSpPr>
            <p:cNvPr id="179" name="tx179"/>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195.7</a:t>
              </a:r>
            </a:p>
          </p:txBody>
        </p:sp>
        <p:sp>
          <p:nvSpPr>
            <p:cNvPr id="180" name="tx180"/>
            <p:cNvSpPr/>
            <p:nvPr/>
          </p:nvSpPr>
          <p:spPr>
            <a:xfrm>
              <a:off x="750746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180.1</a:t>
              </a:r>
            </a:p>
          </p:txBody>
        </p:sp>
        <p:sp>
          <p:nvSpPr>
            <p:cNvPr id="181" name="tx181"/>
            <p:cNvSpPr/>
            <p:nvPr/>
          </p:nvSpPr>
          <p:spPr>
            <a:xfrm>
              <a:off x="7421730" y="56550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177.7</a:t>
              </a:r>
            </a:p>
          </p:txBody>
        </p:sp>
        <p:sp>
          <p:nvSpPr>
            <p:cNvPr id="182" name="tx182"/>
            <p:cNvSpPr/>
            <p:nvPr/>
          </p:nvSpPr>
          <p:spPr>
            <a:xfrm>
              <a:off x="4053503" y="5980401"/>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172.2</a:t>
              </a:r>
            </a:p>
          </p:txBody>
        </p:sp>
        <p:sp>
          <p:nvSpPr>
            <p:cNvPr id="183" name="tx183"/>
            <p:cNvSpPr/>
            <p:nvPr/>
          </p:nvSpPr>
          <p:spPr>
            <a:xfrm>
              <a:off x="7371013"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84" name="tx184"/>
            <p:cNvSpPr/>
            <p:nvPr/>
          </p:nvSpPr>
          <p:spPr>
            <a:xfrm>
              <a:off x="3733268"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153.1</a:t>
              </a:r>
            </a:p>
          </p:txBody>
        </p:sp>
        <p:sp>
          <p:nvSpPr>
            <p:cNvPr id="185" name="tx185"/>
            <p:cNvSpPr/>
            <p:nvPr/>
          </p:nvSpPr>
          <p:spPr>
            <a:xfrm>
              <a:off x="6835224" y="58190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86" name="tx186"/>
            <p:cNvSpPr/>
            <p:nvPr/>
          </p:nvSpPr>
          <p:spPr>
            <a:xfrm>
              <a:off x="369848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151.1</a:t>
              </a:r>
            </a:p>
          </p:txBody>
        </p:sp>
        <p:sp>
          <p:nvSpPr>
            <p:cNvPr id="187" name="tx187"/>
            <p:cNvSpPr/>
            <p:nvPr/>
          </p:nvSpPr>
          <p:spPr>
            <a:xfrm>
              <a:off x="671441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8987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45400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22015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5" name="tx195"/>
            <p:cNvSpPr/>
            <p:nvPr/>
          </p:nvSpPr>
          <p:spPr>
            <a:xfrm>
              <a:off x="790029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(85%) was lower than in 2019 (88%).
The number of children vaccinated with DTP1 decreased 12%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721754"/>
            </a:xfrm>
            <a:custGeom>
              <a:avLst/>
              <a:pathLst>
                <a:path w="3397293" h="721754">
                  <a:moveTo>
                    <a:pt x="0" y="0"/>
                  </a:moveTo>
                  <a:lnTo>
                    <a:pt x="135891" y="0"/>
                  </a:lnTo>
                  <a:lnTo>
                    <a:pt x="271783" y="21871"/>
                  </a:lnTo>
                  <a:lnTo>
                    <a:pt x="407675" y="43742"/>
                  </a:lnTo>
                  <a:lnTo>
                    <a:pt x="543566" y="43742"/>
                  </a:lnTo>
                  <a:lnTo>
                    <a:pt x="679458" y="43742"/>
                  </a:lnTo>
                  <a:lnTo>
                    <a:pt x="815350" y="43742"/>
                  </a:lnTo>
                  <a:lnTo>
                    <a:pt x="951242" y="65614"/>
                  </a:lnTo>
                  <a:lnTo>
                    <a:pt x="1087133" y="65614"/>
                  </a:lnTo>
                  <a:lnTo>
                    <a:pt x="1223025" y="87485"/>
                  </a:lnTo>
                  <a:lnTo>
                    <a:pt x="1358917" y="109356"/>
                  </a:lnTo>
                  <a:lnTo>
                    <a:pt x="1494809" y="218713"/>
                  </a:lnTo>
                  <a:lnTo>
                    <a:pt x="1630700" y="174970"/>
                  </a:lnTo>
                  <a:lnTo>
                    <a:pt x="1766592" y="153099"/>
                  </a:lnTo>
                  <a:lnTo>
                    <a:pt x="1902484" y="109356"/>
                  </a:lnTo>
                  <a:lnTo>
                    <a:pt x="2038375" y="218713"/>
                  </a:lnTo>
                  <a:lnTo>
                    <a:pt x="2174267" y="218713"/>
                  </a:lnTo>
                  <a:lnTo>
                    <a:pt x="2310159" y="371812"/>
                  </a:lnTo>
                  <a:lnTo>
                    <a:pt x="2446051" y="284327"/>
                  </a:lnTo>
                  <a:lnTo>
                    <a:pt x="2581942" y="240584"/>
                  </a:lnTo>
                  <a:lnTo>
                    <a:pt x="2717834" y="262456"/>
                  </a:lnTo>
                  <a:lnTo>
                    <a:pt x="2853726" y="284327"/>
                  </a:lnTo>
                  <a:lnTo>
                    <a:pt x="2989618" y="306198"/>
                  </a:lnTo>
                  <a:lnTo>
                    <a:pt x="3125509" y="437426"/>
                  </a:lnTo>
                  <a:lnTo>
                    <a:pt x="3261401" y="721754"/>
                  </a:lnTo>
                  <a:lnTo>
                    <a:pt x="3397293" y="72175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721754"/>
            </a:xfrm>
            <a:custGeom>
              <a:avLst/>
              <a:pathLst>
                <a:path w="3397293" h="721754">
                  <a:moveTo>
                    <a:pt x="0" y="0"/>
                  </a:moveTo>
                  <a:lnTo>
                    <a:pt x="135891" y="0"/>
                  </a:lnTo>
                  <a:lnTo>
                    <a:pt x="271783" y="21871"/>
                  </a:lnTo>
                  <a:lnTo>
                    <a:pt x="407675" y="43742"/>
                  </a:lnTo>
                  <a:lnTo>
                    <a:pt x="543566" y="43742"/>
                  </a:lnTo>
                  <a:lnTo>
                    <a:pt x="679458" y="43742"/>
                  </a:lnTo>
                  <a:lnTo>
                    <a:pt x="815350" y="43742"/>
                  </a:lnTo>
                  <a:lnTo>
                    <a:pt x="951242" y="65614"/>
                  </a:lnTo>
                  <a:lnTo>
                    <a:pt x="1087133" y="65614"/>
                  </a:lnTo>
                  <a:lnTo>
                    <a:pt x="1223025" y="87485"/>
                  </a:lnTo>
                  <a:lnTo>
                    <a:pt x="1358917" y="109356"/>
                  </a:lnTo>
                  <a:lnTo>
                    <a:pt x="1494809" y="218713"/>
                  </a:lnTo>
                  <a:lnTo>
                    <a:pt x="1630700" y="174970"/>
                  </a:lnTo>
                  <a:lnTo>
                    <a:pt x="1766592" y="153099"/>
                  </a:lnTo>
                  <a:lnTo>
                    <a:pt x="1902484" y="109356"/>
                  </a:lnTo>
                  <a:lnTo>
                    <a:pt x="2038375" y="218713"/>
                  </a:lnTo>
                  <a:lnTo>
                    <a:pt x="2174267" y="218713"/>
                  </a:lnTo>
                  <a:lnTo>
                    <a:pt x="2310159" y="371812"/>
                  </a:lnTo>
                  <a:lnTo>
                    <a:pt x="2446051" y="284327"/>
                  </a:lnTo>
                  <a:lnTo>
                    <a:pt x="2581942" y="240584"/>
                  </a:lnTo>
                  <a:lnTo>
                    <a:pt x="2717834" y="262456"/>
                  </a:lnTo>
                  <a:lnTo>
                    <a:pt x="2853726" y="284327"/>
                  </a:lnTo>
                  <a:lnTo>
                    <a:pt x="2989618" y="306198"/>
                  </a:lnTo>
                  <a:lnTo>
                    <a:pt x="3125509" y="437426"/>
                  </a:lnTo>
                  <a:lnTo>
                    <a:pt x="3261401" y="721754"/>
                  </a:lnTo>
                  <a:lnTo>
                    <a:pt x="3397293" y="72175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721754"/>
            </a:xfrm>
            <a:custGeom>
              <a:avLst/>
              <a:pathLst>
                <a:path w="3397293" h="721754">
                  <a:moveTo>
                    <a:pt x="0" y="0"/>
                  </a:moveTo>
                  <a:lnTo>
                    <a:pt x="135891" y="0"/>
                  </a:lnTo>
                  <a:lnTo>
                    <a:pt x="271783" y="21871"/>
                  </a:lnTo>
                  <a:lnTo>
                    <a:pt x="407675" y="43742"/>
                  </a:lnTo>
                  <a:lnTo>
                    <a:pt x="543566" y="43742"/>
                  </a:lnTo>
                  <a:lnTo>
                    <a:pt x="679458" y="43742"/>
                  </a:lnTo>
                  <a:lnTo>
                    <a:pt x="815350" y="43742"/>
                  </a:lnTo>
                  <a:lnTo>
                    <a:pt x="951242" y="65614"/>
                  </a:lnTo>
                  <a:lnTo>
                    <a:pt x="1087133" y="65614"/>
                  </a:lnTo>
                  <a:lnTo>
                    <a:pt x="1223025" y="87485"/>
                  </a:lnTo>
                  <a:lnTo>
                    <a:pt x="1358917" y="109356"/>
                  </a:lnTo>
                  <a:lnTo>
                    <a:pt x="1494809" y="218713"/>
                  </a:lnTo>
                  <a:lnTo>
                    <a:pt x="1630700" y="174970"/>
                  </a:lnTo>
                  <a:lnTo>
                    <a:pt x="1766592" y="153099"/>
                  </a:lnTo>
                  <a:lnTo>
                    <a:pt x="1902484" y="109356"/>
                  </a:lnTo>
                  <a:lnTo>
                    <a:pt x="2038375" y="218713"/>
                  </a:lnTo>
                  <a:lnTo>
                    <a:pt x="2174267" y="218713"/>
                  </a:lnTo>
                  <a:lnTo>
                    <a:pt x="2310159" y="371812"/>
                  </a:lnTo>
                  <a:lnTo>
                    <a:pt x="2446051" y="284327"/>
                  </a:lnTo>
                  <a:lnTo>
                    <a:pt x="2581942" y="240584"/>
                  </a:lnTo>
                  <a:lnTo>
                    <a:pt x="2717834" y="262456"/>
                  </a:lnTo>
                  <a:lnTo>
                    <a:pt x="2853726" y="284327"/>
                  </a:lnTo>
                  <a:lnTo>
                    <a:pt x="2989618" y="306198"/>
                  </a:lnTo>
                  <a:lnTo>
                    <a:pt x="3125509" y="437426"/>
                  </a:lnTo>
                  <a:lnTo>
                    <a:pt x="3261401" y="721754"/>
                  </a:lnTo>
                  <a:lnTo>
                    <a:pt x="3397293" y="72175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8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8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4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987" y="4990743"/>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60" name="tx60"/>
            <p:cNvSpPr/>
            <p:nvPr/>
          </p:nvSpPr>
          <p:spPr>
            <a:xfrm>
              <a:off x="284769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49"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36155" y="1405107"/>
              <a:ext cx="25669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Romania, 2000-2025</a:t>
              </a:r>
            </a:p>
          </p:txBody>
        </p:sp>
        <p:sp>
          <p:nvSpPr>
            <p:cNvPr id="63" name="pl63"/>
            <p:cNvSpPr/>
            <p:nvPr/>
          </p:nvSpPr>
          <p:spPr>
            <a:xfrm>
              <a:off x="5267799" y="36858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17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177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83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528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188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847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506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166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97271"/>
              <a:ext cx="3397293" cy="1762423"/>
            </a:xfrm>
            <a:custGeom>
              <a:avLst/>
              <a:pathLst>
                <a:path w="3397293" h="1762423">
                  <a:moveTo>
                    <a:pt x="0" y="0"/>
                  </a:moveTo>
                  <a:lnTo>
                    <a:pt x="135891" y="0"/>
                  </a:lnTo>
                  <a:lnTo>
                    <a:pt x="271783" y="53406"/>
                  </a:lnTo>
                  <a:lnTo>
                    <a:pt x="407675" y="106813"/>
                  </a:lnTo>
                  <a:lnTo>
                    <a:pt x="543566" y="106813"/>
                  </a:lnTo>
                  <a:lnTo>
                    <a:pt x="679458" y="106813"/>
                  </a:lnTo>
                  <a:lnTo>
                    <a:pt x="815350" y="106813"/>
                  </a:lnTo>
                  <a:lnTo>
                    <a:pt x="951242" y="160220"/>
                  </a:lnTo>
                  <a:lnTo>
                    <a:pt x="1087133" y="160220"/>
                  </a:lnTo>
                  <a:lnTo>
                    <a:pt x="1223025" y="213627"/>
                  </a:lnTo>
                  <a:lnTo>
                    <a:pt x="1358917" y="267033"/>
                  </a:lnTo>
                  <a:lnTo>
                    <a:pt x="1494809" y="534067"/>
                  </a:lnTo>
                  <a:lnTo>
                    <a:pt x="1630700" y="427254"/>
                  </a:lnTo>
                  <a:lnTo>
                    <a:pt x="1766592" y="373847"/>
                  </a:lnTo>
                  <a:lnTo>
                    <a:pt x="1902484" y="267033"/>
                  </a:lnTo>
                  <a:lnTo>
                    <a:pt x="2038375" y="534067"/>
                  </a:lnTo>
                  <a:lnTo>
                    <a:pt x="2174267" y="534067"/>
                  </a:lnTo>
                  <a:lnTo>
                    <a:pt x="2310159" y="907915"/>
                  </a:lnTo>
                  <a:lnTo>
                    <a:pt x="2446051" y="694288"/>
                  </a:lnTo>
                  <a:lnTo>
                    <a:pt x="2581942" y="587474"/>
                  </a:lnTo>
                  <a:lnTo>
                    <a:pt x="2717834" y="640881"/>
                  </a:lnTo>
                  <a:lnTo>
                    <a:pt x="2853726" y="694288"/>
                  </a:lnTo>
                  <a:lnTo>
                    <a:pt x="2989618" y="747694"/>
                  </a:lnTo>
                  <a:lnTo>
                    <a:pt x="3125509" y="1068135"/>
                  </a:lnTo>
                  <a:lnTo>
                    <a:pt x="3261401" y="1762423"/>
                  </a:lnTo>
                  <a:lnTo>
                    <a:pt x="3397293" y="1762423"/>
                  </a:lnTo>
                </a:path>
              </a:pathLst>
            </a:custGeom>
            <a:ln w="27101" cap="flat">
              <a:solidFill>
                <a:srgbClr val="0058AB">
                  <a:alpha val="100000"/>
                </a:srgbClr>
              </a:solidFill>
              <a:prstDash val="solid"/>
              <a:round/>
            </a:ln>
          </p:spPr>
          <p:txBody>
            <a:bodyPr/>
            <a:lstStyle/>
            <a:p/>
          </p:txBody>
        </p:sp>
        <p:sp>
          <p:nvSpPr>
            <p:cNvPr id="80" name="pl80"/>
            <p:cNvSpPr/>
            <p:nvPr/>
          </p:nvSpPr>
          <p:spPr>
            <a:xfrm>
              <a:off x="5437664" y="2884745"/>
              <a:ext cx="3397293" cy="747694"/>
            </a:xfrm>
            <a:custGeom>
              <a:avLst/>
              <a:pathLst>
                <a:path w="3397293" h="747694">
                  <a:moveTo>
                    <a:pt x="0" y="747694"/>
                  </a:moveTo>
                  <a:lnTo>
                    <a:pt x="135891" y="747694"/>
                  </a:lnTo>
                  <a:lnTo>
                    <a:pt x="271783" y="747694"/>
                  </a:lnTo>
                  <a:lnTo>
                    <a:pt x="407675" y="640881"/>
                  </a:lnTo>
                  <a:lnTo>
                    <a:pt x="543566" y="534067"/>
                  </a:lnTo>
                  <a:lnTo>
                    <a:pt x="679458" y="480661"/>
                  </a:lnTo>
                  <a:lnTo>
                    <a:pt x="815350" y="427254"/>
                  </a:lnTo>
                  <a:lnTo>
                    <a:pt x="951242" y="427254"/>
                  </a:lnTo>
                  <a:lnTo>
                    <a:pt x="1087133" y="267033"/>
                  </a:lnTo>
                  <a:lnTo>
                    <a:pt x="1223025" y="160220"/>
                  </a:lnTo>
                  <a:lnTo>
                    <a:pt x="1358917" y="160220"/>
                  </a:lnTo>
                  <a:lnTo>
                    <a:pt x="1494809" y="106813"/>
                  </a:lnTo>
                  <a:lnTo>
                    <a:pt x="1630700" y="106813"/>
                  </a:lnTo>
                  <a:lnTo>
                    <a:pt x="1766592" y="106813"/>
                  </a:lnTo>
                  <a:lnTo>
                    <a:pt x="1902484" y="106813"/>
                  </a:lnTo>
                  <a:lnTo>
                    <a:pt x="2038375" y="53406"/>
                  </a:lnTo>
                  <a:lnTo>
                    <a:pt x="2174267" y="0"/>
                  </a:lnTo>
                  <a:lnTo>
                    <a:pt x="2310159" y="0"/>
                  </a:lnTo>
                  <a:lnTo>
                    <a:pt x="2446051" y="0"/>
                  </a:lnTo>
                  <a:lnTo>
                    <a:pt x="2581942" y="0"/>
                  </a:lnTo>
                  <a:lnTo>
                    <a:pt x="2717834" y="160220"/>
                  </a:lnTo>
                  <a:lnTo>
                    <a:pt x="2853726" y="267033"/>
                  </a:lnTo>
                  <a:lnTo>
                    <a:pt x="2989618" y="53406"/>
                  </a:lnTo>
                  <a:lnTo>
                    <a:pt x="3125509" y="106813"/>
                  </a:lnTo>
                  <a:lnTo>
                    <a:pt x="3261401" y="106813"/>
                  </a:lnTo>
                  <a:lnTo>
                    <a:pt x="3397293" y="53406"/>
                  </a:lnTo>
                </a:path>
              </a:pathLst>
            </a:custGeom>
            <a:ln w="27101" cap="flat">
              <a:solidFill>
                <a:srgbClr val="80BD41">
                  <a:alpha val="100000"/>
                </a:srgbClr>
              </a:solidFill>
              <a:prstDash val="solid"/>
              <a:round/>
            </a:ln>
          </p:spPr>
          <p:txBody>
            <a:bodyPr/>
            <a:lstStyle/>
            <a:p/>
          </p:txBody>
        </p:sp>
        <p:sp>
          <p:nvSpPr>
            <p:cNvPr id="81" name="pl81"/>
            <p:cNvSpPr/>
            <p:nvPr/>
          </p:nvSpPr>
          <p:spPr>
            <a:xfrm>
              <a:off x="5437664" y="2724525"/>
              <a:ext cx="3397293" cy="587474"/>
            </a:xfrm>
            <a:custGeom>
              <a:avLst/>
              <a:pathLst>
                <a:path w="3397293" h="587474">
                  <a:moveTo>
                    <a:pt x="0" y="213627"/>
                  </a:moveTo>
                  <a:lnTo>
                    <a:pt x="135891" y="106813"/>
                  </a:lnTo>
                  <a:lnTo>
                    <a:pt x="271783" y="320440"/>
                  </a:lnTo>
                  <a:lnTo>
                    <a:pt x="407675" y="587474"/>
                  </a:lnTo>
                  <a:lnTo>
                    <a:pt x="543566" y="213627"/>
                  </a:lnTo>
                  <a:lnTo>
                    <a:pt x="679458" y="106813"/>
                  </a:lnTo>
                  <a:lnTo>
                    <a:pt x="815350" y="106813"/>
                  </a:lnTo>
                  <a:lnTo>
                    <a:pt x="951242" y="0"/>
                  </a:lnTo>
                  <a:lnTo>
                    <a:pt x="1087133" y="0"/>
                  </a:lnTo>
                  <a:lnTo>
                    <a:pt x="1223025" y="160220"/>
                  </a:lnTo>
                  <a:lnTo>
                    <a:pt x="1358917" y="213627"/>
                  </a:lnTo>
                  <a:lnTo>
                    <a:pt x="1494809" y="267033"/>
                  </a:lnTo>
                  <a:lnTo>
                    <a:pt x="1630700" y="106813"/>
                  </a:lnTo>
                  <a:lnTo>
                    <a:pt x="1766592" y="53406"/>
                  </a:lnTo>
                  <a:lnTo>
                    <a:pt x="1902484" y="427254"/>
                  </a:lnTo>
                  <a:lnTo>
                    <a:pt x="2038375" y="373847"/>
                  </a:lnTo>
                  <a:lnTo>
                    <a:pt x="2174267" y="480661"/>
                  </a:lnTo>
                  <a:lnTo>
                    <a:pt x="2310159" y="320440"/>
                  </a:lnTo>
                  <a:lnTo>
                    <a:pt x="2446051" y="213627"/>
                  </a:lnTo>
                  <a:lnTo>
                    <a:pt x="2581942" y="160220"/>
                  </a:lnTo>
                  <a:lnTo>
                    <a:pt x="2717834" y="373847"/>
                  </a:lnTo>
                  <a:lnTo>
                    <a:pt x="2853726" y="373847"/>
                  </a:lnTo>
                  <a:lnTo>
                    <a:pt x="2989618" y="320440"/>
                  </a:lnTo>
                  <a:lnTo>
                    <a:pt x="3125509" y="320440"/>
                  </a:lnTo>
                  <a:lnTo>
                    <a:pt x="3261401" y="480661"/>
                  </a:lnTo>
                  <a:lnTo>
                    <a:pt x="3397293" y="427254"/>
                  </a:lnTo>
                </a:path>
              </a:pathLst>
            </a:custGeom>
            <a:ln w="27101" cap="flat">
              <a:solidFill>
                <a:srgbClr val="961A49">
                  <a:alpha val="100000"/>
                </a:srgbClr>
              </a:solidFill>
              <a:prstDash val="solid"/>
              <a:round/>
            </a:ln>
          </p:spPr>
          <p:txBody>
            <a:bodyPr/>
            <a:lstStyle/>
            <a:p/>
          </p:txBody>
        </p:sp>
        <p:sp>
          <p:nvSpPr>
            <p:cNvPr id="82" name="pl82"/>
            <p:cNvSpPr/>
            <p:nvPr/>
          </p:nvSpPr>
          <p:spPr>
            <a:xfrm>
              <a:off x="5437664" y="288474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97271"/>
              <a:ext cx="3397293" cy="1762423"/>
            </a:xfrm>
            <a:custGeom>
              <a:avLst/>
              <a:pathLst>
                <a:path w="3397293" h="1762423">
                  <a:moveTo>
                    <a:pt x="0" y="0"/>
                  </a:moveTo>
                  <a:lnTo>
                    <a:pt x="135891" y="0"/>
                  </a:lnTo>
                  <a:lnTo>
                    <a:pt x="271783" y="53406"/>
                  </a:lnTo>
                  <a:lnTo>
                    <a:pt x="407675" y="106813"/>
                  </a:lnTo>
                  <a:lnTo>
                    <a:pt x="543566" y="106813"/>
                  </a:lnTo>
                  <a:lnTo>
                    <a:pt x="679458" y="106813"/>
                  </a:lnTo>
                  <a:lnTo>
                    <a:pt x="815350" y="106813"/>
                  </a:lnTo>
                  <a:lnTo>
                    <a:pt x="951242" y="160220"/>
                  </a:lnTo>
                  <a:lnTo>
                    <a:pt x="1087133" y="160220"/>
                  </a:lnTo>
                  <a:lnTo>
                    <a:pt x="1223025" y="213627"/>
                  </a:lnTo>
                  <a:lnTo>
                    <a:pt x="1358917" y="267033"/>
                  </a:lnTo>
                  <a:lnTo>
                    <a:pt x="1494809" y="534067"/>
                  </a:lnTo>
                  <a:lnTo>
                    <a:pt x="1630700" y="427254"/>
                  </a:lnTo>
                  <a:lnTo>
                    <a:pt x="1766592" y="373847"/>
                  </a:lnTo>
                  <a:lnTo>
                    <a:pt x="1902484" y="267033"/>
                  </a:lnTo>
                  <a:lnTo>
                    <a:pt x="2038375" y="534067"/>
                  </a:lnTo>
                  <a:lnTo>
                    <a:pt x="2174267" y="534067"/>
                  </a:lnTo>
                  <a:lnTo>
                    <a:pt x="2310159" y="907915"/>
                  </a:lnTo>
                  <a:lnTo>
                    <a:pt x="2446051" y="694288"/>
                  </a:lnTo>
                  <a:lnTo>
                    <a:pt x="2581942" y="587474"/>
                  </a:lnTo>
                  <a:lnTo>
                    <a:pt x="2717834" y="640881"/>
                  </a:lnTo>
                  <a:lnTo>
                    <a:pt x="2853726" y="694288"/>
                  </a:lnTo>
                  <a:lnTo>
                    <a:pt x="2989618" y="747694"/>
                  </a:lnTo>
                  <a:lnTo>
                    <a:pt x="3125509" y="1068135"/>
                  </a:lnTo>
                  <a:lnTo>
                    <a:pt x="3261401" y="1762423"/>
                  </a:lnTo>
                  <a:lnTo>
                    <a:pt x="3397293" y="1762423"/>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97271"/>
              <a:ext cx="0" cy="74769"/>
            </a:xfrm>
            <a:custGeom>
              <a:avLst/>
              <a:pathLst>
                <a:path w="0" h="74769">
                  <a:moveTo>
                    <a:pt x="0" y="0"/>
                  </a:moveTo>
                  <a:lnTo>
                    <a:pt x="0" y="74769"/>
                  </a:lnTo>
                </a:path>
              </a:pathLst>
            </a:custGeom>
            <a:ln w="13550" cap="flat">
              <a:solidFill>
                <a:srgbClr val="0058AB">
                  <a:alpha val="100000"/>
                </a:srgbClr>
              </a:solidFill>
              <a:prstDash val="dot"/>
              <a:round/>
            </a:ln>
          </p:spPr>
          <p:txBody>
            <a:bodyPr/>
            <a:lstStyle/>
            <a:p/>
          </p:txBody>
        </p:sp>
        <p:sp>
          <p:nvSpPr>
            <p:cNvPr id="85" name="pl85"/>
            <p:cNvSpPr/>
            <p:nvPr/>
          </p:nvSpPr>
          <p:spPr>
            <a:xfrm>
              <a:off x="6117122" y="2372040"/>
              <a:ext cx="0" cy="32044"/>
            </a:xfrm>
            <a:custGeom>
              <a:avLst/>
              <a:pathLst>
                <a:path w="0" h="32044">
                  <a:moveTo>
                    <a:pt x="0" y="3204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372040"/>
              <a:ext cx="0" cy="192264"/>
            </a:xfrm>
            <a:custGeom>
              <a:avLst/>
              <a:pathLst>
                <a:path w="0" h="192264">
                  <a:moveTo>
                    <a:pt x="0" y="1922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37204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372040"/>
              <a:ext cx="0" cy="512705"/>
            </a:xfrm>
            <a:custGeom>
              <a:avLst/>
              <a:pathLst>
                <a:path w="0" h="512705">
                  <a:moveTo>
                    <a:pt x="0" y="5127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372040"/>
              <a:ext cx="0" cy="1687654"/>
            </a:xfrm>
            <a:custGeom>
              <a:avLst/>
              <a:pathLst>
                <a:path w="0" h="1687654">
                  <a:moveTo>
                    <a:pt x="0" y="16876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372040"/>
              <a:ext cx="0" cy="1687654"/>
            </a:xfrm>
            <a:custGeom>
              <a:avLst/>
              <a:pathLst>
                <a:path w="0" h="1687654">
                  <a:moveTo>
                    <a:pt x="0" y="16876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97271"/>
              <a:ext cx="3397293" cy="1762423"/>
            </a:xfrm>
            <a:custGeom>
              <a:avLst/>
              <a:pathLst>
                <a:path w="3397293" h="1762423">
                  <a:moveTo>
                    <a:pt x="0" y="0"/>
                  </a:moveTo>
                  <a:lnTo>
                    <a:pt x="135891" y="0"/>
                  </a:lnTo>
                  <a:lnTo>
                    <a:pt x="271783" y="53406"/>
                  </a:lnTo>
                  <a:lnTo>
                    <a:pt x="407675" y="106813"/>
                  </a:lnTo>
                  <a:lnTo>
                    <a:pt x="543566" y="106813"/>
                  </a:lnTo>
                  <a:lnTo>
                    <a:pt x="679458" y="106813"/>
                  </a:lnTo>
                  <a:lnTo>
                    <a:pt x="815350" y="106813"/>
                  </a:lnTo>
                  <a:lnTo>
                    <a:pt x="951242" y="160220"/>
                  </a:lnTo>
                  <a:lnTo>
                    <a:pt x="1087133" y="160220"/>
                  </a:lnTo>
                  <a:lnTo>
                    <a:pt x="1223025" y="213627"/>
                  </a:lnTo>
                  <a:lnTo>
                    <a:pt x="1358917" y="267033"/>
                  </a:lnTo>
                  <a:lnTo>
                    <a:pt x="1494809" y="534067"/>
                  </a:lnTo>
                  <a:lnTo>
                    <a:pt x="1630700" y="427254"/>
                  </a:lnTo>
                  <a:lnTo>
                    <a:pt x="1766592" y="373847"/>
                  </a:lnTo>
                  <a:lnTo>
                    <a:pt x="1902484" y="267033"/>
                  </a:lnTo>
                  <a:lnTo>
                    <a:pt x="2038375" y="534067"/>
                  </a:lnTo>
                  <a:lnTo>
                    <a:pt x="2174267" y="534067"/>
                  </a:lnTo>
                  <a:lnTo>
                    <a:pt x="2310159" y="907915"/>
                  </a:lnTo>
                  <a:lnTo>
                    <a:pt x="2446051" y="694288"/>
                  </a:lnTo>
                  <a:lnTo>
                    <a:pt x="2581942" y="587474"/>
                  </a:lnTo>
                  <a:lnTo>
                    <a:pt x="2717834" y="640881"/>
                  </a:lnTo>
                  <a:lnTo>
                    <a:pt x="2853726" y="694288"/>
                  </a:lnTo>
                  <a:lnTo>
                    <a:pt x="2989618" y="747694"/>
                  </a:lnTo>
                  <a:lnTo>
                    <a:pt x="3125509" y="1068135"/>
                  </a:lnTo>
                  <a:lnTo>
                    <a:pt x="3261401" y="1762423"/>
                  </a:lnTo>
                  <a:lnTo>
                    <a:pt x="3397293" y="1762423"/>
                  </a:lnTo>
                </a:path>
              </a:pathLst>
            </a:custGeom>
            <a:ln w="27101" cap="flat">
              <a:solidFill>
                <a:srgbClr val="0058AB">
                  <a:alpha val="100000"/>
                </a:srgbClr>
              </a:solidFill>
              <a:prstDash val="solid"/>
              <a:round/>
            </a:ln>
          </p:spPr>
          <p:txBody>
            <a:bodyPr/>
            <a:lstStyle/>
            <a:p/>
          </p:txBody>
        </p:sp>
        <p:sp>
          <p:nvSpPr>
            <p:cNvPr id="92" name="tx92"/>
            <p:cNvSpPr/>
            <p:nvPr/>
          </p:nvSpPr>
          <p:spPr>
            <a:xfrm>
              <a:off x="5377374" y="2311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86977" y="2310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6766436" y="2310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445895" y="23115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310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231156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8" name="tx98"/>
            <p:cNvSpPr/>
            <p:nvPr/>
          </p:nvSpPr>
          <p:spPr>
            <a:xfrm>
              <a:off x="8756617" y="231156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9" name="tx99"/>
            <p:cNvSpPr/>
            <p:nvPr/>
          </p:nvSpPr>
          <p:spPr>
            <a:xfrm>
              <a:off x="8902429" y="28990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1271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1" name="tx101"/>
            <p:cNvSpPr/>
            <p:nvPr/>
          </p:nvSpPr>
          <p:spPr>
            <a:xfrm>
              <a:off x="5003259" y="39007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3666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326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985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7644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795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795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972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597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46686" y="4990743"/>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119" name="tx119"/>
            <p:cNvSpPr/>
            <p:nvPr/>
          </p:nvSpPr>
          <p:spPr>
            <a:xfrm>
              <a:off x="71643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2684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5125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9033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2940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7079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0986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894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2806745"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7222707" cy="114824"/>
            </a:xfrm>
            <a:prstGeom prst="rect">
              <a:avLst/>
            </a:prstGeom>
            <a:solidFill>
              <a:srgbClr val="1CABE2">
                <a:alpha val="80000"/>
              </a:srgbClr>
            </a:solidFill>
          </p:spPr>
          <p:txBody>
            <a:bodyPr/>
            <a:lstStyle/>
            <a:p/>
          </p:txBody>
        </p:sp>
        <p:sp>
          <p:nvSpPr>
            <p:cNvPr id="135" name="tx135"/>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61,000</a:t>
              </a:r>
            </a:p>
          </p:txBody>
        </p:sp>
        <p:sp>
          <p:nvSpPr>
            <p:cNvPr id="136" name="tx136"/>
            <p:cNvSpPr/>
            <p:nvPr/>
          </p:nvSpPr>
          <p:spPr>
            <a:xfrm>
              <a:off x="8108849"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28064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56714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806215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Romania (66%) was 19 percentage points lower than the global average (85%) and 21 percentage points lower than the average across all ECAR countries (87%).
National DTP3 coverage was 22 percentage points lower than in 2019 (88%).
This equates to 60,000 un- and undervaccinated children in 2025 compared to 23,000 un- and undervaccinated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Romania DTP3 coverage was 66% - this is 22 percentage points lower than in 2019 and more than 10 percentage points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Romania ranked number 3 out of 21 countries for lowest DTP3 coverage (based on tied ranks).
Romania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Romania was among the countries with the lowest coverage and was in the top 3 countries with the highest number of un- and undervaccinated children in the region, highlighting it as a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541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83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226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962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805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647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17170"/>
              <a:ext cx="239888" cy="794839"/>
            </a:xfrm>
            <a:prstGeom prst="rect">
              <a:avLst/>
            </a:prstGeom>
            <a:solidFill>
              <a:srgbClr val="80BD41">
                <a:alpha val="100000"/>
              </a:srgbClr>
            </a:solidFill>
          </p:spPr>
          <p:txBody>
            <a:bodyPr/>
            <a:lstStyle/>
            <a:p/>
          </p:txBody>
        </p:sp>
        <p:sp>
          <p:nvSpPr>
            <p:cNvPr id="24" name="rc24"/>
            <p:cNvSpPr/>
            <p:nvPr/>
          </p:nvSpPr>
          <p:spPr>
            <a:xfrm>
              <a:off x="1296273" y="3409154"/>
              <a:ext cx="239888" cy="8016"/>
            </a:xfrm>
            <a:prstGeom prst="rect">
              <a:avLst/>
            </a:prstGeom>
            <a:solidFill>
              <a:srgbClr val="1CABE2">
                <a:alpha val="100000"/>
              </a:srgbClr>
            </a:solidFill>
          </p:spPr>
          <p:txBody>
            <a:bodyPr/>
            <a:lstStyle/>
            <a:p/>
          </p:txBody>
        </p:sp>
        <p:sp>
          <p:nvSpPr>
            <p:cNvPr id="25" name="rc25"/>
            <p:cNvSpPr/>
            <p:nvPr/>
          </p:nvSpPr>
          <p:spPr>
            <a:xfrm>
              <a:off x="1562816" y="3444655"/>
              <a:ext cx="239888" cy="767354"/>
            </a:xfrm>
            <a:prstGeom prst="rect">
              <a:avLst/>
            </a:prstGeom>
            <a:solidFill>
              <a:srgbClr val="80BD41">
                <a:alpha val="100000"/>
              </a:srgbClr>
            </a:solidFill>
          </p:spPr>
          <p:txBody>
            <a:bodyPr/>
            <a:lstStyle/>
            <a:p/>
          </p:txBody>
        </p:sp>
        <p:sp>
          <p:nvSpPr>
            <p:cNvPr id="26" name="rc26"/>
            <p:cNvSpPr/>
            <p:nvPr/>
          </p:nvSpPr>
          <p:spPr>
            <a:xfrm>
              <a:off x="1562816" y="3436889"/>
              <a:ext cx="239888" cy="7765"/>
            </a:xfrm>
            <a:prstGeom prst="rect">
              <a:avLst/>
            </a:prstGeom>
            <a:solidFill>
              <a:srgbClr val="1CABE2">
                <a:alpha val="100000"/>
              </a:srgbClr>
            </a:solidFill>
          </p:spPr>
          <p:txBody>
            <a:bodyPr/>
            <a:lstStyle/>
            <a:p/>
          </p:txBody>
        </p:sp>
        <p:sp>
          <p:nvSpPr>
            <p:cNvPr id="27" name="rc27"/>
            <p:cNvSpPr/>
            <p:nvPr/>
          </p:nvSpPr>
          <p:spPr>
            <a:xfrm>
              <a:off x="1829360" y="3460044"/>
              <a:ext cx="239888" cy="751965"/>
            </a:xfrm>
            <a:prstGeom prst="rect">
              <a:avLst/>
            </a:prstGeom>
            <a:solidFill>
              <a:srgbClr val="80BD41">
                <a:alpha val="100000"/>
              </a:srgbClr>
            </a:solidFill>
          </p:spPr>
          <p:txBody>
            <a:bodyPr/>
            <a:lstStyle/>
            <a:p/>
          </p:txBody>
        </p:sp>
        <p:sp>
          <p:nvSpPr>
            <p:cNvPr id="28" name="rc28"/>
            <p:cNvSpPr/>
            <p:nvPr/>
          </p:nvSpPr>
          <p:spPr>
            <a:xfrm>
              <a:off x="1829360" y="3444691"/>
              <a:ext cx="239888" cy="15352"/>
            </a:xfrm>
            <a:prstGeom prst="rect">
              <a:avLst/>
            </a:prstGeom>
            <a:solidFill>
              <a:srgbClr val="1CABE2">
                <a:alpha val="100000"/>
              </a:srgbClr>
            </a:solidFill>
          </p:spPr>
          <p:txBody>
            <a:bodyPr/>
            <a:lstStyle/>
            <a:p/>
          </p:txBody>
        </p:sp>
        <p:sp>
          <p:nvSpPr>
            <p:cNvPr id="29" name="rc29"/>
            <p:cNvSpPr/>
            <p:nvPr/>
          </p:nvSpPr>
          <p:spPr>
            <a:xfrm>
              <a:off x="2095903" y="3459041"/>
              <a:ext cx="239888" cy="752967"/>
            </a:xfrm>
            <a:prstGeom prst="rect">
              <a:avLst/>
            </a:prstGeom>
            <a:solidFill>
              <a:srgbClr val="80BD41">
                <a:alpha val="100000"/>
              </a:srgbClr>
            </a:solidFill>
          </p:spPr>
          <p:txBody>
            <a:bodyPr/>
            <a:lstStyle/>
            <a:p/>
          </p:txBody>
        </p:sp>
        <p:sp>
          <p:nvSpPr>
            <p:cNvPr id="30" name="rc30"/>
            <p:cNvSpPr/>
            <p:nvPr/>
          </p:nvSpPr>
          <p:spPr>
            <a:xfrm>
              <a:off x="2095903" y="3435744"/>
              <a:ext cx="239888" cy="23297"/>
            </a:xfrm>
            <a:prstGeom prst="rect">
              <a:avLst/>
            </a:prstGeom>
            <a:solidFill>
              <a:srgbClr val="1CABE2">
                <a:alpha val="100000"/>
              </a:srgbClr>
            </a:solidFill>
          </p:spPr>
          <p:txBody>
            <a:bodyPr/>
            <a:lstStyle/>
            <a:p/>
          </p:txBody>
        </p:sp>
        <p:sp>
          <p:nvSpPr>
            <p:cNvPr id="31" name="rc31"/>
            <p:cNvSpPr/>
            <p:nvPr/>
          </p:nvSpPr>
          <p:spPr>
            <a:xfrm>
              <a:off x="2362446" y="3448377"/>
              <a:ext cx="239888" cy="763632"/>
            </a:xfrm>
            <a:prstGeom prst="rect">
              <a:avLst/>
            </a:prstGeom>
            <a:solidFill>
              <a:srgbClr val="80BD41">
                <a:alpha val="100000"/>
              </a:srgbClr>
            </a:solidFill>
          </p:spPr>
          <p:txBody>
            <a:bodyPr/>
            <a:lstStyle/>
            <a:p/>
          </p:txBody>
        </p:sp>
        <p:sp>
          <p:nvSpPr>
            <p:cNvPr id="32" name="rc32"/>
            <p:cNvSpPr/>
            <p:nvPr/>
          </p:nvSpPr>
          <p:spPr>
            <a:xfrm>
              <a:off x="2362446" y="3424757"/>
              <a:ext cx="239888" cy="23619"/>
            </a:xfrm>
            <a:prstGeom prst="rect">
              <a:avLst/>
            </a:prstGeom>
            <a:solidFill>
              <a:srgbClr val="1CABE2">
                <a:alpha val="100000"/>
              </a:srgbClr>
            </a:solidFill>
          </p:spPr>
          <p:txBody>
            <a:bodyPr/>
            <a:lstStyle/>
            <a:p/>
          </p:txBody>
        </p:sp>
        <p:sp>
          <p:nvSpPr>
            <p:cNvPr id="33" name="rc33"/>
            <p:cNvSpPr/>
            <p:nvPr/>
          </p:nvSpPr>
          <p:spPr>
            <a:xfrm>
              <a:off x="2628989" y="3426368"/>
              <a:ext cx="239888" cy="785641"/>
            </a:xfrm>
            <a:prstGeom prst="rect">
              <a:avLst/>
            </a:prstGeom>
            <a:solidFill>
              <a:srgbClr val="80BD41">
                <a:alpha val="100000"/>
              </a:srgbClr>
            </a:solidFill>
          </p:spPr>
          <p:txBody>
            <a:bodyPr/>
            <a:lstStyle/>
            <a:p/>
          </p:txBody>
        </p:sp>
        <p:sp>
          <p:nvSpPr>
            <p:cNvPr id="34" name="rc34"/>
            <p:cNvSpPr/>
            <p:nvPr/>
          </p:nvSpPr>
          <p:spPr>
            <a:xfrm>
              <a:off x="2628989" y="3402068"/>
              <a:ext cx="239888" cy="24299"/>
            </a:xfrm>
            <a:prstGeom prst="rect">
              <a:avLst/>
            </a:prstGeom>
            <a:solidFill>
              <a:srgbClr val="1CABE2">
                <a:alpha val="100000"/>
              </a:srgbClr>
            </a:solidFill>
          </p:spPr>
          <p:txBody>
            <a:bodyPr/>
            <a:lstStyle/>
            <a:p/>
          </p:txBody>
        </p:sp>
        <p:sp>
          <p:nvSpPr>
            <p:cNvPr id="35" name="rc35"/>
            <p:cNvSpPr/>
            <p:nvPr/>
          </p:nvSpPr>
          <p:spPr>
            <a:xfrm>
              <a:off x="2895532" y="3425580"/>
              <a:ext cx="239888" cy="786428"/>
            </a:xfrm>
            <a:prstGeom prst="rect">
              <a:avLst/>
            </a:prstGeom>
            <a:solidFill>
              <a:srgbClr val="80BD41">
                <a:alpha val="100000"/>
              </a:srgbClr>
            </a:solidFill>
          </p:spPr>
          <p:txBody>
            <a:bodyPr/>
            <a:lstStyle/>
            <a:p/>
          </p:txBody>
        </p:sp>
        <p:sp>
          <p:nvSpPr>
            <p:cNvPr id="36" name="rc36"/>
            <p:cNvSpPr/>
            <p:nvPr/>
          </p:nvSpPr>
          <p:spPr>
            <a:xfrm>
              <a:off x="2895532" y="3401245"/>
              <a:ext cx="239888" cy="24335"/>
            </a:xfrm>
            <a:prstGeom prst="rect">
              <a:avLst/>
            </a:prstGeom>
            <a:solidFill>
              <a:srgbClr val="1CABE2">
                <a:alpha val="100000"/>
              </a:srgbClr>
            </a:solidFill>
          </p:spPr>
          <p:txBody>
            <a:bodyPr/>
            <a:lstStyle/>
            <a:p/>
          </p:txBody>
        </p:sp>
        <p:sp>
          <p:nvSpPr>
            <p:cNvPr id="37" name="rc37"/>
            <p:cNvSpPr/>
            <p:nvPr/>
          </p:nvSpPr>
          <p:spPr>
            <a:xfrm>
              <a:off x="3162075" y="3435422"/>
              <a:ext cx="239888" cy="776587"/>
            </a:xfrm>
            <a:prstGeom prst="rect">
              <a:avLst/>
            </a:prstGeom>
            <a:solidFill>
              <a:srgbClr val="80BD41">
                <a:alpha val="100000"/>
              </a:srgbClr>
            </a:solidFill>
          </p:spPr>
          <p:txBody>
            <a:bodyPr/>
            <a:lstStyle/>
            <a:p/>
          </p:txBody>
        </p:sp>
        <p:sp>
          <p:nvSpPr>
            <p:cNvPr id="38" name="rc38"/>
            <p:cNvSpPr/>
            <p:nvPr/>
          </p:nvSpPr>
          <p:spPr>
            <a:xfrm>
              <a:off x="3162075" y="3403070"/>
              <a:ext cx="239888" cy="32351"/>
            </a:xfrm>
            <a:prstGeom prst="rect">
              <a:avLst/>
            </a:prstGeom>
            <a:solidFill>
              <a:srgbClr val="1CABE2">
                <a:alpha val="100000"/>
              </a:srgbClr>
            </a:solidFill>
          </p:spPr>
          <p:txBody>
            <a:bodyPr/>
            <a:lstStyle/>
            <a:p/>
          </p:txBody>
        </p:sp>
        <p:sp>
          <p:nvSpPr>
            <p:cNvPr id="39" name="rc39"/>
            <p:cNvSpPr/>
            <p:nvPr/>
          </p:nvSpPr>
          <p:spPr>
            <a:xfrm>
              <a:off x="3428618" y="3387968"/>
              <a:ext cx="239888" cy="824041"/>
            </a:xfrm>
            <a:prstGeom prst="rect">
              <a:avLst/>
            </a:prstGeom>
            <a:solidFill>
              <a:srgbClr val="80BD41">
                <a:alpha val="100000"/>
              </a:srgbClr>
            </a:solidFill>
          </p:spPr>
          <p:txBody>
            <a:bodyPr/>
            <a:lstStyle/>
            <a:p/>
          </p:txBody>
        </p:sp>
        <p:sp>
          <p:nvSpPr>
            <p:cNvPr id="40" name="rc40"/>
            <p:cNvSpPr/>
            <p:nvPr/>
          </p:nvSpPr>
          <p:spPr>
            <a:xfrm>
              <a:off x="3428618" y="3353647"/>
              <a:ext cx="239888" cy="34320"/>
            </a:xfrm>
            <a:prstGeom prst="rect">
              <a:avLst/>
            </a:prstGeom>
            <a:solidFill>
              <a:srgbClr val="1CABE2">
                <a:alpha val="100000"/>
              </a:srgbClr>
            </a:solidFill>
          </p:spPr>
          <p:txBody>
            <a:bodyPr/>
            <a:lstStyle/>
            <a:p/>
          </p:txBody>
        </p:sp>
        <p:sp>
          <p:nvSpPr>
            <p:cNvPr id="41" name="rc41"/>
            <p:cNvSpPr/>
            <p:nvPr/>
          </p:nvSpPr>
          <p:spPr>
            <a:xfrm>
              <a:off x="3695161" y="3395662"/>
              <a:ext cx="239888" cy="816347"/>
            </a:xfrm>
            <a:prstGeom prst="rect">
              <a:avLst/>
            </a:prstGeom>
            <a:solidFill>
              <a:srgbClr val="80BD41">
                <a:alpha val="100000"/>
              </a:srgbClr>
            </a:solidFill>
          </p:spPr>
          <p:txBody>
            <a:bodyPr/>
            <a:lstStyle/>
            <a:p/>
          </p:txBody>
        </p:sp>
        <p:sp>
          <p:nvSpPr>
            <p:cNvPr id="42" name="rc42"/>
            <p:cNvSpPr/>
            <p:nvPr/>
          </p:nvSpPr>
          <p:spPr>
            <a:xfrm>
              <a:off x="3695161" y="3352681"/>
              <a:ext cx="239888" cy="42980"/>
            </a:xfrm>
            <a:prstGeom prst="rect">
              <a:avLst/>
            </a:prstGeom>
            <a:solidFill>
              <a:srgbClr val="1CABE2">
                <a:alpha val="100000"/>
              </a:srgbClr>
            </a:solidFill>
          </p:spPr>
          <p:txBody>
            <a:bodyPr/>
            <a:lstStyle/>
            <a:p/>
          </p:txBody>
        </p:sp>
        <p:sp>
          <p:nvSpPr>
            <p:cNvPr id="43" name="rc43"/>
            <p:cNvSpPr/>
            <p:nvPr/>
          </p:nvSpPr>
          <p:spPr>
            <a:xfrm>
              <a:off x="3961705" y="3460437"/>
              <a:ext cx="239888" cy="751571"/>
            </a:xfrm>
            <a:prstGeom prst="rect">
              <a:avLst/>
            </a:prstGeom>
            <a:solidFill>
              <a:srgbClr val="80BD41">
                <a:alpha val="100000"/>
              </a:srgbClr>
            </a:solidFill>
          </p:spPr>
          <p:txBody>
            <a:bodyPr/>
            <a:lstStyle/>
            <a:p/>
          </p:txBody>
        </p:sp>
        <p:sp>
          <p:nvSpPr>
            <p:cNvPr id="44" name="rc44"/>
            <p:cNvSpPr/>
            <p:nvPr/>
          </p:nvSpPr>
          <p:spPr>
            <a:xfrm>
              <a:off x="3961705" y="3412482"/>
              <a:ext cx="239888" cy="47955"/>
            </a:xfrm>
            <a:prstGeom prst="rect">
              <a:avLst/>
            </a:prstGeom>
            <a:solidFill>
              <a:srgbClr val="1CABE2">
                <a:alpha val="100000"/>
              </a:srgbClr>
            </a:solidFill>
          </p:spPr>
          <p:txBody>
            <a:bodyPr/>
            <a:lstStyle/>
            <a:p/>
          </p:txBody>
        </p:sp>
        <p:sp>
          <p:nvSpPr>
            <p:cNvPr id="45" name="rc45"/>
            <p:cNvSpPr/>
            <p:nvPr/>
          </p:nvSpPr>
          <p:spPr>
            <a:xfrm>
              <a:off x="4228248" y="3567191"/>
              <a:ext cx="239888" cy="644818"/>
            </a:xfrm>
            <a:prstGeom prst="rect">
              <a:avLst/>
            </a:prstGeom>
            <a:solidFill>
              <a:srgbClr val="80BD41">
                <a:alpha val="100000"/>
              </a:srgbClr>
            </a:solidFill>
          </p:spPr>
          <p:txBody>
            <a:bodyPr/>
            <a:lstStyle/>
            <a:p/>
          </p:txBody>
        </p:sp>
        <p:sp>
          <p:nvSpPr>
            <p:cNvPr id="46" name="rc46"/>
            <p:cNvSpPr/>
            <p:nvPr/>
          </p:nvSpPr>
          <p:spPr>
            <a:xfrm>
              <a:off x="4228248" y="3487492"/>
              <a:ext cx="239888" cy="79698"/>
            </a:xfrm>
            <a:prstGeom prst="rect">
              <a:avLst/>
            </a:prstGeom>
            <a:solidFill>
              <a:srgbClr val="1CABE2">
                <a:alpha val="100000"/>
              </a:srgbClr>
            </a:solidFill>
          </p:spPr>
          <p:txBody>
            <a:bodyPr/>
            <a:lstStyle/>
            <a:p/>
          </p:txBody>
        </p:sp>
        <p:sp>
          <p:nvSpPr>
            <p:cNvPr id="47" name="rc47"/>
            <p:cNvSpPr/>
            <p:nvPr/>
          </p:nvSpPr>
          <p:spPr>
            <a:xfrm>
              <a:off x="4494791" y="3557278"/>
              <a:ext cx="239888" cy="654731"/>
            </a:xfrm>
            <a:prstGeom prst="rect">
              <a:avLst/>
            </a:prstGeom>
            <a:solidFill>
              <a:srgbClr val="80BD41">
                <a:alpha val="100000"/>
              </a:srgbClr>
            </a:solidFill>
          </p:spPr>
          <p:txBody>
            <a:bodyPr/>
            <a:lstStyle/>
            <a:p/>
          </p:txBody>
        </p:sp>
        <p:sp>
          <p:nvSpPr>
            <p:cNvPr id="48" name="rc48"/>
            <p:cNvSpPr/>
            <p:nvPr/>
          </p:nvSpPr>
          <p:spPr>
            <a:xfrm>
              <a:off x="4494791" y="3492539"/>
              <a:ext cx="239888" cy="64739"/>
            </a:xfrm>
            <a:prstGeom prst="rect">
              <a:avLst/>
            </a:prstGeom>
            <a:solidFill>
              <a:srgbClr val="1CABE2">
                <a:alpha val="100000"/>
              </a:srgbClr>
            </a:solidFill>
          </p:spPr>
          <p:txBody>
            <a:bodyPr/>
            <a:lstStyle/>
            <a:p/>
          </p:txBody>
        </p:sp>
        <p:sp>
          <p:nvSpPr>
            <p:cNvPr id="49" name="rc49"/>
            <p:cNvSpPr/>
            <p:nvPr/>
          </p:nvSpPr>
          <p:spPr>
            <a:xfrm>
              <a:off x="4761334" y="3581900"/>
              <a:ext cx="239888" cy="630109"/>
            </a:xfrm>
            <a:prstGeom prst="rect">
              <a:avLst/>
            </a:prstGeom>
            <a:solidFill>
              <a:srgbClr val="80BD41">
                <a:alpha val="100000"/>
              </a:srgbClr>
            </a:solidFill>
          </p:spPr>
          <p:txBody>
            <a:bodyPr/>
            <a:lstStyle/>
            <a:p/>
          </p:txBody>
        </p:sp>
        <p:sp>
          <p:nvSpPr>
            <p:cNvPr id="50" name="rc50"/>
            <p:cNvSpPr/>
            <p:nvPr/>
          </p:nvSpPr>
          <p:spPr>
            <a:xfrm>
              <a:off x="4761334" y="3527109"/>
              <a:ext cx="239888" cy="54790"/>
            </a:xfrm>
            <a:prstGeom prst="rect">
              <a:avLst/>
            </a:prstGeom>
            <a:solidFill>
              <a:srgbClr val="1CABE2">
                <a:alpha val="100000"/>
              </a:srgbClr>
            </a:solidFill>
          </p:spPr>
          <p:txBody>
            <a:bodyPr/>
            <a:lstStyle/>
            <a:p/>
          </p:txBody>
        </p:sp>
        <p:sp>
          <p:nvSpPr>
            <p:cNvPr id="51" name="rc51"/>
            <p:cNvSpPr/>
            <p:nvPr/>
          </p:nvSpPr>
          <p:spPr>
            <a:xfrm>
              <a:off x="5027877" y="3540995"/>
              <a:ext cx="239888" cy="671014"/>
            </a:xfrm>
            <a:prstGeom prst="rect">
              <a:avLst/>
            </a:prstGeom>
            <a:solidFill>
              <a:srgbClr val="80BD41">
                <a:alpha val="100000"/>
              </a:srgbClr>
            </a:solidFill>
          </p:spPr>
          <p:txBody>
            <a:bodyPr/>
            <a:lstStyle/>
            <a:p/>
          </p:txBody>
        </p:sp>
        <p:sp>
          <p:nvSpPr>
            <p:cNvPr id="52" name="rc52"/>
            <p:cNvSpPr/>
            <p:nvPr/>
          </p:nvSpPr>
          <p:spPr>
            <a:xfrm>
              <a:off x="5027877" y="3498157"/>
              <a:ext cx="239888" cy="42837"/>
            </a:xfrm>
            <a:prstGeom prst="rect">
              <a:avLst/>
            </a:prstGeom>
            <a:solidFill>
              <a:srgbClr val="1CABE2">
                <a:alpha val="100000"/>
              </a:srgbClr>
            </a:solidFill>
          </p:spPr>
          <p:txBody>
            <a:bodyPr/>
            <a:lstStyle/>
            <a:p/>
          </p:txBody>
        </p:sp>
        <p:sp>
          <p:nvSpPr>
            <p:cNvPr id="53" name="rc53"/>
            <p:cNvSpPr/>
            <p:nvPr/>
          </p:nvSpPr>
          <p:spPr>
            <a:xfrm>
              <a:off x="5294420" y="3564793"/>
              <a:ext cx="239888" cy="647215"/>
            </a:xfrm>
            <a:prstGeom prst="rect">
              <a:avLst/>
            </a:prstGeom>
            <a:solidFill>
              <a:srgbClr val="80BD41">
                <a:alpha val="100000"/>
              </a:srgbClr>
            </a:solidFill>
          </p:spPr>
          <p:txBody>
            <a:bodyPr/>
            <a:lstStyle/>
            <a:p/>
          </p:txBody>
        </p:sp>
        <p:sp>
          <p:nvSpPr>
            <p:cNvPr id="54" name="rc54"/>
            <p:cNvSpPr/>
            <p:nvPr/>
          </p:nvSpPr>
          <p:spPr>
            <a:xfrm>
              <a:off x="5294420" y="3484808"/>
              <a:ext cx="239888" cy="79984"/>
            </a:xfrm>
            <a:prstGeom prst="rect">
              <a:avLst/>
            </a:prstGeom>
            <a:solidFill>
              <a:srgbClr val="1CABE2">
                <a:alpha val="100000"/>
              </a:srgbClr>
            </a:solidFill>
          </p:spPr>
          <p:txBody>
            <a:bodyPr/>
            <a:lstStyle/>
            <a:p/>
          </p:txBody>
        </p:sp>
        <p:sp>
          <p:nvSpPr>
            <p:cNvPr id="55" name="rc55"/>
            <p:cNvSpPr/>
            <p:nvPr/>
          </p:nvSpPr>
          <p:spPr>
            <a:xfrm>
              <a:off x="5560963" y="3551230"/>
              <a:ext cx="239888" cy="660779"/>
            </a:xfrm>
            <a:prstGeom prst="rect">
              <a:avLst/>
            </a:prstGeom>
            <a:solidFill>
              <a:srgbClr val="80BD41">
                <a:alpha val="100000"/>
              </a:srgbClr>
            </a:solidFill>
          </p:spPr>
          <p:txBody>
            <a:bodyPr/>
            <a:lstStyle/>
            <a:p/>
          </p:txBody>
        </p:sp>
        <p:sp>
          <p:nvSpPr>
            <p:cNvPr id="56" name="rc56"/>
            <p:cNvSpPr/>
            <p:nvPr/>
          </p:nvSpPr>
          <p:spPr>
            <a:xfrm>
              <a:off x="5560963" y="3469563"/>
              <a:ext cx="239888" cy="81666"/>
            </a:xfrm>
            <a:prstGeom prst="rect">
              <a:avLst/>
            </a:prstGeom>
            <a:solidFill>
              <a:srgbClr val="1CABE2">
                <a:alpha val="100000"/>
              </a:srgbClr>
            </a:solidFill>
          </p:spPr>
          <p:txBody>
            <a:bodyPr/>
            <a:lstStyle/>
            <a:p/>
          </p:txBody>
        </p:sp>
        <p:sp>
          <p:nvSpPr>
            <p:cNvPr id="57" name="rc57"/>
            <p:cNvSpPr/>
            <p:nvPr/>
          </p:nvSpPr>
          <p:spPr>
            <a:xfrm>
              <a:off x="5827506" y="3588699"/>
              <a:ext cx="239888" cy="623309"/>
            </a:xfrm>
            <a:prstGeom prst="rect">
              <a:avLst/>
            </a:prstGeom>
            <a:solidFill>
              <a:srgbClr val="80BD41">
                <a:alpha val="100000"/>
              </a:srgbClr>
            </a:solidFill>
          </p:spPr>
          <p:txBody>
            <a:bodyPr/>
            <a:lstStyle/>
            <a:p/>
          </p:txBody>
        </p:sp>
        <p:sp>
          <p:nvSpPr>
            <p:cNvPr id="58" name="rc58"/>
            <p:cNvSpPr/>
            <p:nvPr/>
          </p:nvSpPr>
          <p:spPr>
            <a:xfrm>
              <a:off x="5827506" y="3451884"/>
              <a:ext cx="239888" cy="136815"/>
            </a:xfrm>
            <a:prstGeom prst="rect">
              <a:avLst/>
            </a:prstGeom>
            <a:solidFill>
              <a:srgbClr val="1CABE2">
                <a:alpha val="100000"/>
              </a:srgbClr>
            </a:solidFill>
          </p:spPr>
          <p:txBody>
            <a:bodyPr/>
            <a:lstStyle/>
            <a:p/>
          </p:txBody>
        </p:sp>
        <p:sp>
          <p:nvSpPr>
            <p:cNvPr id="59" name="rc59"/>
            <p:cNvSpPr/>
            <p:nvPr/>
          </p:nvSpPr>
          <p:spPr>
            <a:xfrm>
              <a:off x="6094049" y="3578822"/>
              <a:ext cx="239888" cy="633187"/>
            </a:xfrm>
            <a:prstGeom prst="rect">
              <a:avLst/>
            </a:prstGeom>
            <a:solidFill>
              <a:srgbClr val="80BD41">
                <a:alpha val="100000"/>
              </a:srgbClr>
            </a:solidFill>
          </p:spPr>
          <p:txBody>
            <a:bodyPr/>
            <a:lstStyle/>
            <a:p/>
          </p:txBody>
        </p:sp>
        <p:sp>
          <p:nvSpPr>
            <p:cNvPr id="60" name="rc60"/>
            <p:cNvSpPr/>
            <p:nvPr/>
          </p:nvSpPr>
          <p:spPr>
            <a:xfrm>
              <a:off x="6094049" y="3475754"/>
              <a:ext cx="239888" cy="103067"/>
            </a:xfrm>
            <a:prstGeom prst="rect">
              <a:avLst/>
            </a:prstGeom>
            <a:solidFill>
              <a:srgbClr val="1CABE2">
                <a:alpha val="100000"/>
              </a:srgbClr>
            </a:solidFill>
          </p:spPr>
          <p:txBody>
            <a:bodyPr/>
            <a:lstStyle/>
            <a:p/>
          </p:txBody>
        </p:sp>
        <p:sp>
          <p:nvSpPr>
            <p:cNvPr id="61" name="rc61"/>
            <p:cNvSpPr/>
            <p:nvPr/>
          </p:nvSpPr>
          <p:spPr>
            <a:xfrm>
              <a:off x="6360593" y="3595821"/>
              <a:ext cx="239888" cy="616188"/>
            </a:xfrm>
            <a:prstGeom prst="rect">
              <a:avLst/>
            </a:prstGeom>
            <a:solidFill>
              <a:srgbClr val="80BD41">
                <a:alpha val="100000"/>
              </a:srgbClr>
            </a:solidFill>
          </p:spPr>
          <p:txBody>
            <a:bodyPr/>
            <a:lstStyle/>
            <a:p/>
          </p:txBody>
        </p:sp>
        <p:sp>
          <p:nvSpPr>
            <p:cNvPr id="62" name="rc62"/>
            <p:cNvSpPr/>
            <p:nvPr/>
          </p:nvSpPr>
          <p:spPr>
            <a:xfrm>
              <a:off x="6360593" y="3511792"/>
              <a:ext cx="239888" cy="84028"/>
            </a:xfrm>
            <a:prstGeom prst="rect">
              <a:avLst/>
            </a:prstGeom>
            <a:solidFill>
              <a:srgbClr val="1CABE2">
                <a:alpha val="100000"/>
              </a:srgbClr>
            </a:solidFill>
          </p:spPr>
          <p:txBody>
            <a:bodyPr/>
            <a:lstStyle/>
            <a:p/>
          </p:txBody>
        </p:sp>
        <p:sp>
          <p:nvSpPr>
            <p:cNvPr id="63" name="rc63"/>
            <p:cNvSpPr/>
            <p:nvPr/>
          </p:nvSpPr>
          <p:spPr>
            <a:xfrm>
              <a:off x="6627136" y="3613428"/>
              <a:ext cx="239888" cy="598580"/>
            </a:xfrm>
            <a:prstGeom prst="rect">
              <a:avLst/>
            </a:prstGeom>
            <a:solidFill>
              <a:srgbClr val="80BD41">
                <a:alpha val="100000"/>
              </a:srgbClr>
            </a:solidFill>
          </p:spPr>
          <p:txBody>
            <a:bodyPr/>
            <a:lstStyle/>
            <a:p/>
          </p:txBody>
        </p:sp>
        <p:sp>
          <p:nvSpPr>
            <p:cNvPr id="64" name="rc64"/>
            <p:cNvSpPr/>
            <p:nvPr/>
          </p:nvSpPr>
          <p:spPr>
            <a:xfrm>
              <a:off x="6627136" y="3523996"/>
              <a:ext cx="239888" cy="89432"/>
            </a:xfrm>
            <a:prstGeom prst="rect">
              <a:avLst/>
            </a:prstGeom>
            <a:solidFill>
              <a:srgbClr val="1CABE2">
                <a:alpha val="100000"/>
              </a:srgbClr>
            </a:solidFill>
          </p:spPr>
          <p:txBody>
            <a:bodyPr/>
            <a:lstStyle/>
            <a:p/>
          </p:txBody>
        </p:sp>
        <p:sp>
          <p:nvSpPr>
            <p:cNvPr id="65" name="rc65"/>
            <p:cNvSpPr/>
            <p:nvPr/>
          </p:nvSpPr>
          <p:spPr>
            <a:xfrm>
              <a:off x="6893679" y="3638659"/>
              <a:ext cx="239888" cy="573350"/>
            </a:xfrm>
            <a:prstGeom prst="rect">
              <a:avLst/>
            </a:prstGeom>
            <a:solidFill>
              <a:srgbClr val="80BD41">
                <a:alpha val="100000"/>
              </a:srgbClr>
            </a:solidFill>
          </p:spPr>
          <p:txBody>
            <a:bodyPr/>
            <a:lstStyle/>
            <a:p/>
          </p:txBody>
        </p:sp>
        <p:sp>
          <p:nvSpPr>
            <p:cNvPr id="66" name="rc66"/>
            <p:cNvSpPr/>
            <p:nvPr/>
          </p:nvSpPr>
          <p:spPr>
            <a:xfrm>
              <a:off x="6893679" y="3545325"/>
              <a:ext cx="239888" cy="93333"/>
            </a:xfrm>
            <a:prstGeom prst="rect">
              <a:avLst/>
            </a:prstGeom>
            <a:solidFill>
              <a:srgbClr val="1CABE2">
                <a:alpha val="100000"/>
              </a:srgbClr>
            </a:solidFill>
          </p:spPr>
          <p:txBody>
            <a:bodyPr/>
            <a:lstStyle/>
            <a:p/>
          </p:txBody>
        </p:sp>
        <p:sp>
          <p:nvSpPr>
            <p:cNvPr id="67" name="rc67"/>
            <p:cNvSpPr/>
            <p:nvPr/>
          </p:nvSpPr>
          <p:spPr>
            <a:xfrm>
              <a:off x="7160222" y="3655264"/>
              <a:ext cx="239888" cy="556745"/>
            </a:xfrm>
            <a:prstGeom prst="rect">
              <a:avLst/>
            </a:prstGeom>
            <a:solidFill>
              <a:srgbClr val="80BD41">
                <a:alpha val="100000"/>
              </a:srgbClr>
            </a:solidFill>
          </p:spPr>
          <p:txBody>
            <a:bodyPr/>
            <a:lstStyle/>
            <a:p/>
          </p:txBody>
        </p:sp>
        <p:sp>
          <p:nvSpPr>
            <p:cNvPr id="68" name="rc68"/>
            <p:cNvSpPr/>
            <p:nvPr/>
          </p:nvSpPr>
          <p:spPr>
            <a:xfrm>
              <a:off x="7160222" y="3557027"/>
              <a:ext cx="239888" cy="98236"/>
            </a:xfrm>
            <a:prstGeom prst="rect">
              <a:avLst/>
            </a:prstGeom>
            <a:solidFill>
              <a:srgbClr val="1CABE2">
                <a:alpha val="100000"/>
              </a:srgbClr>
            </a:solidFill>
          </p:spPr>
          <p:txBody>
            <a:bodyPr/>
            <a:lstStyle/>
            <a:p/>
          </p:txBody>
        </p:sp>
        <p:sp>
          <p:nvSpPr>
            <p:cNvPr id="69" name="rc69"/>
            <p:cNvSpPr/>
            <p:nvPr/>
          </p:nvSpPr>
          <p:spPr>
            <a:xfrm>
              <a:off x="7426765" y="3695024"/>
              <a:ext cx="239888" cy="516985"/>
            </a:xfrm>
            <a:prstGeom prst="rect">
              <a:avLst/>
            </a:prstGeom>
            <a:solidFill>
              <a:srgbClr val="80BD41">
                <a:alpha val="100000"/>
              </a:srgbClr>
            </a:solidFill>
          </p:spPr>
          <p:txBody>
            <a:bodyPr/>
            <a:lstStyle/>
            <a:p/>
          </p:txBody>
        </p:sp>
        <p:sp>
          <p:nvSpPr>
            <p:cNvPr id="70" name="rc70"/>
            <p:cNvSpPr/>
            <p:nvPr/>
          </p:nvSpPr>
          <p:spPr>
            <a:xfrm>
              <a:off x="7426765" y="3557600"/>
              <a:ext cx="239888" cy="137423"/>
            </a:xfrm>
            <a:prstGeom prst="rect">
              <a:avLst/>
            </a:prstGeom>
            <a:solidFill>
              <a:srgbClr val="1CABE2">
                <a:alpha val="100000"/>
              </a:srgbClr>
            </a:solidFill>
          </p:spPr>
          <p:txBody>
            <a:bodyPr/>
            <a:lstStyle/>
            <a:p/>
          </p:txBody>
        </p:sp>
        <p:sp>
          <p:nvSpPr>
            <p:cNvPr id="71" name="rc71"/>
            <p:cNvSpPr/>
            <p:nvPr/>
          </p:nvSpPr>
          <p:spPr>
            <a:xfrm>
              <a:off x="7693308" y="3786532"/>
              <a:ext cx="239888" cy="425476"/>
            </a:xfrm>
            <a:prstGeom prst="rect">
              <a:avLst/>
            </a:prstGeom>
            <a:solidFill>
              <a:srgbClr val="80BD41">
                <a:alpha val="100000"/>
              </a:srgbClr>
            </a:solidFill>
          </p:spPr>
          <p:txBody>
            <a:bodyPr/>
            <a:lstStyle/>
            <a:p/>
          </p:txBody>
        </p:sp>
        <p:sp>
          <p:nvSpPr>
            <p:cNvPr id="72" name="rc72"/>
            <p:cNvSpPr/>
            <p:nvPr/>
          </p:nvSpPr>
          <p:spPr>
            <a:xfrm>
              <a:off x="7693308" y="3567334"/>
              <a:ext cx="239888" cy="219198"/>
            </a:xfrm>
            <a:prstGeom prst="rect">
              <a:avLst/>
            </a:prstGeom>
            <a:solidFill>
              <a:srgbClr val="1CABE2">
                <a:alpha val="100000"/>
              </a:srgbClr>
            </a:solidFill>
          </p:spPr>
          <p:txBody>
            <a:bodyPr/>
            <a:lstStyle/>
            <a:p/>
          </p:txBody>
        </p:sp>
        <p:sp>
          <p:nvSpPr>
            <p:cNvPr id="73" name="rc73"/>
            <p:cNvSpPr/>
            <p:nvPr/>
          </p:nvSpPr>
          <p:spPr>
            <a:xfrm>
              <a:off x="7959851" y="3792258"/>
              <a:ext cx="239888" cy="419750"/>
            </a:xfrm>
            <a:prstGeom prst="rect">
              <a:avLst/>
            </a:prstGeom>
            <a:solidFill>
              <a:srgbClr val="80BD41">
                <a:alpha val="100000"/>
              </a:srgbClr>
            </a:solidFill>
          </p:spPr>
          <p:txBody>
            <a:bodyPr/>
            <a:lstStyle/>
            <a:p/>
          </p:txBody>
        </p:sp>
        <p:sp>
          <p:nvSpPr>
            <p:cNvPr id="74" name="rc74"/>
            <p:cNvSpPr/>
            <p:nvPr/>
          </p:nvSpPr>
          <p:spPr>
            <a:xfrm>
              <a:off x="7959851" y="3576031"/>
              <a:ext cx="239888" cy="216227"/>
            </a:xfrm>
            <a:prstGeom prst="rect">
              <a:avLst/>
            </a:prstGeom>
            <a:solidFill>
              <a:srgbClr val="1CABE2">
                <a:alpha val="100000"/>
              </a:srgbClr>
            </a:solidFill>
          </p:spPr>
          <p:txBody>
            <a:bodyPr/>
            <a:lstStyle/>
            <a:p/>
          </p:txBody>
        </p:sp>
        <p:sp>
          <p:nvSpPr>
            <p:cNvPr id="75" name="pl75"/>
            <p:cNvSpPr/>
            <p:nvPr/>
          </p:nvSpPr>
          <p:spPr>
            <a:xfrm>
              <a:off x="1416218" y="2085226"/>
              <a:ext cx="6663577" cy="708927"/>
            </a:xfrm>
            <a:custGeom>
              <a:avLst/>
              <a:pathLst>
                <a:path w="6663577" h="708927">
                  <a:moveTo>
                    <a:pt x="0" y="0"/>
                  </a:moveTo>
                  <a:lnTo>
                    <a:pt x="266543" y="0"/>
                  </a:lnTo>
                  <a:lnTo>
                    <a:pt x="533086" y="21482"/>
                  </a:lnTo>
                  <a:lnTo>
                    <a:pt x="799629" y="42965"/>
                  </a:lnTo>
                  <a:lnTo>
                    <a:pt x="1066172" y="42965"/>
                  </a:lnTo>
                  <a:lnTo>
                    <a:pt x="1332715" y="42965"/>
                  </a:lnTo>
                  <a:lnTo>
                    <a:pt x="1599258" y="42965"/>
                  </a:lnTo>
                  <a:lnTo>
                    <a:pt x="1865801" y="64447"/>
                  </a:lnTo>
                  <a:lnTo>
                    <a:pt x="2132344" y="64447"/>
                  </a:lnTo>
                  <a:lnTo>
                    <a:pt x="2398888" y="85930"/>
                  </a:lnTo>
                  <a:lnTo>
                    <a:pt x="2665431" y="107413"/>
                  </a:lnTo>
                  <a:lnTo>
                    <a:pt x="2931974" y="214826"/>
                  </a:lnTo>
                  <a:lnTo>
                    <a:pt x="3198517" y="171861"/>
                  </a:lnTo>
                  <a:lnTo>
                    <a:pt x="3465060" y="150378"/>
                  </a:lnTo>
                  <a:lnTo>
                    <a:pt x="3731603" y="107413"/>
                  </a:lnTo>
                  <a:lnTo>
                    <a:pt x="3998146" y="214826"/>
                  </a:lnTo>
                  <a:lnTo>
                    <a:pt x="4264689" y="214826"/>
                  </a:lnTo>
                  <a:lnTo>
                    <a:pt x="4531233" y="365205"/>
                  </a:lnTo>
                  <a:lnTo>
                    <a:pt x="4797776" y="279274"/>
                  </a:lnTo>
                  <a:lnTo>
                    <a:pt x="5064319" y="236309"/>
                  </a:lnTo>
                  <a:lnTo>
                    <a:pt x="5330862" y="257791"/>
                  </a:lnTo>
                  <a:lnTo>
                    <a:pt x="5597405" y="279274"/>
                  </a:lnTo>
                  <a:lnTo>
                    <a:pt x="5863948" y="300757"/>
                  </a:lnTo>
                  <a:lnTo>
                    <a:pt x="6130491" y="429653"/>
                  </a:lnTo>
                  <a:lnTo>
                    <a:pt x="6397034" y="708927"/>
                  </a:lnTo>
                  <a:lnTo>
                    <a:pt x="6663577" y="708927"/>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6" name="tx86"/>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7" name="tx87"/>
            <p:cNvSpPr/>
            <p:nvPr/>
          </p:nvSpPr>
          <p:spPr>
            <a:xfrm>
              <a:off x="1298664" y="3273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224.3</a:t>
              </a:r>
            </a:p>
          </p:txBody>
        </p:sp>
        <p:sp>
          <p:nvSpPr>
            <p:cNvPr id="88" name="tx88"/>
            <p:cNvSpPr/>
            <p:nvPr/>
          </p:nvSpPr>
          <p:spPr>
            <a:xfrm>
              <a:off x="2631380" y="32660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226.3</a:t>
              </a:r>
            </a:p>
          </p:txBody>
        </p:sp>
        <p:sp>
          <p:nvSpPr>
            <p:cNvPr id="89" name="tx89"/>
            <p:cNvSpPr/>
            <p:nvPr/>
          </p:nvSpPr>
          <p:spPr>
            <a:xfrm>
              <a:off x="3964096" y="32764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223.4</a:t>
              </a:r>
            </a:p>
          </p:txBody>
        </p:sp>
        <p:sp>
          <p:nvSpPr>
            <p:cNvPr id="90" name="tx90"/>
            <p:cNvSpPr/>
            <p:nvPr/>
          </p:nvSpPr>
          <p:spPr>
            <a:xfrm>
              <a:off x="5296811" y="33488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203.2</a:t>
              </a:r>
            </a:p>
          </p:txBody>
        </p:sp>
        <p:sp>
          <p:nvSpPr>
            <p:cNvPr id="91" name="tx91"/>
            <p:cNvSpPr/>
            <p:nvPr/>
          </p:nvSpPr>
          <p:spPr>
            <a:xfrm>
              <a:off x="6362984" y="33758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195.7</a:t>
              </a:r>
            </a:p>
          </p:txBody>
        </p:sp>
        <p:sp>
          <p:nvSpPr>
            <p:cNvPr id="92" name="tx92"/>
            <p:cNvSpPr/>
            <p:nvPr/>
          </p:nvSpPr>
          <p:spPr>
            <a:xfrm>
              <a:off x="6629527" y="33879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192.3</a:t>
              </a:r>
            </a:p>
          </p:txBody>
        </p:sp>
        <p:sp>
          <p:nvSpPr>
            <p:cNvPr id="93" name="tx93"/>
            <p:cNvSpPr/>
            <p:nvPr/>
          </p:nvSpPr>
          <p:spPr>
            <a:xfrm>
              <a:off x="6896070" y="34093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186.3</a:t>
              </a:r>
            </a:p>
          </p:txBody>
        </p:sp>
        <p:sp>
          <p:nvSpPr>
            <p:cNvPr id="94" name="tx94"/>
            <p:cNvSpPr/>
            <p:nvPr/>
          </p:nvSpPr>
          <p:spPr>
            <a:xfrm>
              <a:off x="7201790" y="342105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183</a:t>
              </a:r>
            </a:p>
          </p:txBody>
        </p:sp>
        <p:sp>
          <p:nvSpPr>
            <p:cNvPr id="95" name="tx95"/>
            <p:cNvSpPr/>
            <p:nvPr/>
          </p:nvSpPr>
          <p:spPr>
            <a:xfrm>
              <a:off x="7429156" y="34216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182.9</a:t>
              </a:r>
            </a:p>
          </p:txBody>
        </p:sp>
        <p:sp>
          <p:nvSpPr>
            <p:cNvPr id="96" name="tx96"/>
            <p:cNvSpPr/>
            <p:nvPr/>
          </p:nvSpPr>
          <p:spPr>
            <a:xfrm>
              <a:off x="7695699" y="34314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180.1</a:t>
              </a:r>
            </a:p>
          </p:txBody>
        </p:sp>
        <p:sp>
          <p:nvSpPr>
            <p:cNvPr id="97" name="tx97"/>
            <p:cNvSpPr/>
            <p:nvPr/>
          </p:nvSpPr>
          <p:spPr>
            <a:xfrm>
              <a:off x="7962242" y="344125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177.7</a:t>
              </a:r>
            </a:p>
          </p:txBody>
        </p:sp>
        <p:sp>
          <p:nvSpPr>
            <p:cNvPr id="98" name="pl98"/>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298664" y="378068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222.1</a:t>
              </a:r>
            </a:p>
          </p:txBody>
        </p:sp>
        <p:sp>
          <p:nvSpPr>
            <p:cNvPr id="110" name="tx110"/>
            <p:cNvSpPr/>
            <p:nvPr/>
          </p:nvSpPr>
          <p:spPr>
            <a:xfrm>
              <a:off x="1350915" y="33792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1" name="tx111"/>
            <p:cNvSpPr/>
            <p:nvPr/>
          </p:nvSpPr>
          <p:spPr>
            <a:xfrm>
              <a:off x="2631380" y="3784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219.5</a:t>
              </a:r>
            </a:p>
          </p:txBody>
        </p:sp>
        <p:sp>
          <p:nvSpPr>
            <p:cNvPr id="112" name="tx112"/>
            <p:cNvSpPr/>
            <p:nvPr/>
          </p:nvSpPr>
          <p:spPr>
            <a:xfrm>
              <a:off x="2683631" y="33791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3" name="tx113"/>
            <p:cNvSpPr/>
            <p:nvPr/>
          </p:nvSpPr>
          <p:spPr>
            <a:xfrm>
              <a:off x="4003272" y="380117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a:t>
              </a:r>
            </a:p>
          </p:txBody>
        </p:sp>
        <p:sp>
          <p:nvSpPr>
            <p:cNvPr id="114" name="tx114"/>
            <p:cNvSpPr/>
            <p:nvPr/>
          </p:nvSpPr>
          <p:spPr>
            <a:xfrm>
              <a:off x="3990221" y="34013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15" name="tx115"/>
            <p:cNvSpPr/>
            <p:nvPr/>
          </p:nvSpPr>
          <p:spPr>
            <a:xfrm>
              <a:off x="5296811" y="3853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180.8</a:t>
              </a:r>
            </a:p>
          </p:txBody>
        </p:sp>
        <p:sp>
          <p:nvSpPr>
            <p:cNvPr id="116" name="tx116"/>
            <p:cNvSpPr/>
            <p:nvPr/>
          </p:nvSpPr>
          <p:spPr>
            <a:xfrm>
              <a:off x="5322937" y="34909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7" name="tx117"/>
            <p:cNvSpPr/>
            <p:nvPr/>
          </p:nvSpPr>
          <p:spPr>
            <a:xfrm>
              <a:off x="6362984" y="38700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172.2</a:t>
              </a:r>
            </a:p>
          </p:txBody>
        </p:sp>
        <p:sp>
          <p:nvSpPr>
            <p:cNvPr id="118" name="tx118"/>
            <p:cNvSpPr/>
            <p:nvPr/>
          </p:nvSpPr>
          <p:spPr>
            <a:xfrm>
              <a:off x="6389109" y="35187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19" name="tx119"/>
            <p:cNvSpPr/>
            <p:nvPr/>
          </p:nvSpPr>
          <p:spPr>
            <a:xfrm>
              <a:off x="6629527" y="38776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167.3</a:t>
              </a:r>
            </a:p>
          </p:txBody>
        </p:sp>
        <p:sp>
          <p:nvSpPr>
            <p:cNvPr id="120" name="tx120"/>
            <p:cNvSpPr/>
            <p:nvPr/>
          </p:nvSpPr>
          <p:spPr>
            <a:xfrm>
              <a:off x="6694829" y="353366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1" name="tx121"/>
            <p:cNvSpPr/>
            <p:nvPr/>
          </p:nvSpPr>
          <p:spPr>
            <a:xfrm>
              <a:off x="6896070" y="38902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160.2</a:t>
              </a:r>
            </a:p>
          </p:txBody>
        </p:sp>
        <p:sp>
          <p:nvSpPr>
            <p:cNvPr id="122" name="tx122"/>
            <p:cNvSpPr/>
            <p:nvPr/>
          </p:nvSpPr>
          <p:spPr>
            <a:xfrm>
              <a:off x="6922195" y="3556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a:t>
              </a:r>
            </a:p>
          </p:txBody>
        </p:sp>
        <p:sp>
          <p:nvSpPr>
            <p:cNvPr id="123" name="tx123"/>
            <p:cNvSpPr/>
            <p:nvPr/>
          </p:nvSpPr>
          <p:spPr>
            <a:xfrm>
              <a:off x="7162613" y="38985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155.6</a:t>
              </a:r>
            </a:p>
          </p:txBody>
        </p:sp>
        <p:sp>
          <p:nvSpPr>
            <p:cNvPr id="124" name="tx124"/>
            <p:cNvSpPr/>
            <p:nvPr/>
          </p:nvSpPr>
          <p:spPr>
            <a:xfrm>
              <a:off x="7188738" y="35722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5" name="tx125"/>
            <p:cNvSpPr/>
            <p:nvPr/>
          </p:nvSpPr>
          <p:spPr>
            <a:xfrm>
              <a:off x="7429156" y="39184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144.5</a:t>
              </a:r>
            </a:p>
          </p:txBody>
        </p:sp>
        <p:sp>
          <p:nvSpPr>
            <p:cNvPr id="126" name="tx126"/>
            <p:cNvSpPr/>
            <p:nvPr/>
          </p:nvSpPr>
          <p:spPr>
            <a:xfrm>
              <a:off x="7455282" y="35912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a:t>
              </a:r>
            </a:p>
          </p:txBody>
        </p:sp>
        <p:sp>
          <p:nvSpPr>
            <p:cNvPr id="127" name="tx127"/>
            <p:cNvSpPr/>
            <p:nvPr/>
          </p:nvSpPr>
          <p:spPr>
            <a:xfrm>
              <a:off x="7695699" y="39642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118.9</a:t>
              </a:r>
            </a:p>
          </p:txBody>
        </p:sp>
        <p:sp>
          <p:nvSpPr>
            <p:cNvPr id="128" name="tx128"/>
            <p:cNvSpPr/>
            <p:nvPr/>
          </p:nvSpPr>
          <p:spPr>
            <a:xfrm>
              <a:off x="7721825" y="3641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a:t>
              </a:r>
            </a:p>
          </p:txBody>
        </p:sp>
        <p:sp>
          <p:nvSpPr>
            <p:cNvPr id="129" name="tx129"/>
            <p:cNvSpPr/>
            <p:nvPr/>
          </p:nvSpPr>
          <p:spPr>
            <a:xfrm>
              <a:off x="7962242" y="39670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117.3</a:t>
              </a:r>
            </a:p>
          </p:txBody>
        </p:sp>
        <p:sp>
          <p:nvSpPr>
            <p:cNvPr id="130" name="tx130"/>
            <p:cNvSpPr/>
            <p:nvPr/>
          </p:nvSpPr>
          <p:spPr>
            <a:xfrm>
              <a:off x="7988368" y="36490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a:t>
              </a:r>
            </a:p>
          </p:txBody>
        </p:sp>
        <p:sp>
          <p:nvSpPr>
            <p:cNvPr id="131" name="tx131"/>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4441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655386" y="27283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4" name="tx134"/>
            <p:cNvSpPr/>
            <p:nvPr/>
          </p:nvSpPr>
          <p:spPr>
            <a:xfrm>
              <a:off x="655386" y="20126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33341" y="5080163"/>
              <a:ext cx="201456" cy="201456"/>
            </a:xfrm>
            <a:prstGeom prst="rect">
              <a:avLst/>
            </a:prstGeom>
            <a:solidFill>
              <a:srgbClr val="1CABE2">
                <a:alpha val="100000"/>
              </a:srgbClr>
            </a:solidFill>
          </p:spPr>
          <p:txBody>
            <a:bodyPr/>
            <a:lstStyle/>
            <a:p/>
          </p:txBody>
        </p:sp>
        <p:sp>
          <p:nvSpPr>
            <p:cNvPr id="156" name="rc156"/>
            <p:cNvSpPr/>
            <p:nvPr/>
          </p:nvSpPr>
          <p:spPr>
            <a:xfrm>
              <a:off x="5638429" y="5080163"/>
              <a:ext cx="201456" cy="201456"/>
            </a:xfrm>
            <a:prstGeom prst="rect">
              <a:avLst/>
            </a:prstGeom>
            <a:solidFill>
              <a:srgbClr val="80BD41">
                <a:alpha val="100000"/>
              </a:srgbClr>
            </a:solidFill>
          </p:spPr>
          <p:txBody>
            <a:bodyPr/>
            <a:lstStyle/>
            <a:p/>
          </p:txBody>
        </p:sp>
        <p:sp>
          <p:nvSpPr>
            <p:cNvPr id="157" name="tx157"/>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51100" y="1594448"/>
              <a:ext cx="156573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Romania, 2000-2025</a:t>
              </a:r>
            </a:p>
          </p:txBody>
        </p:sp>
        <p:sp>
          <p:nvSpPr>
            <p:cNvPr id="161" name="pl161"/>
            <p:cNvSpPr/>
            <p:nvPr/>
          </p:nvSpPr>
          <p:spPr>
            <a:xfrm>
              <a:off x="21363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164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4966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767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29764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6565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3669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0168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5785735" cy="124062"/>
            </a:xfrm>
            <a:prstGeom prst="rect">
              <a:avLst/>
            </a:prstGeom>
            <a:solidFill>
              <a:srgbClr val="80BD41">
                <a:alpha val="100000"/>
              </a:srgbClr>
            </a:solidFill>
          </p:spPr>
          <p:txBody>
            <a:bodyPr/>
            <a:lstStyle/>
            <a:p/>
          </p:txBody>
        </p:sp>
        <p:sp>
          <p:nvSpPr>
            <p:cNvPr id="174" name="rc174"/>
            <p:cNvSpPr/>
            <p:nvPr/>
          </p:nvSpPr>
          <p:spPr>
            <a:xfrm>
              <a:off x="7082009" y="5840557"/>
              <a:ext cx="788994" cy="124062"/>
            </a:xfrm>
            <a:prstGeom prst="rect">
              <a:avLst/>
            </a:prstGeom>
            <a:solidFill>
              <a:srgbClr val="1CABE2">
                <a:alpha val="100000"/>
              </a:srgbClr>
            </a:solidFill>
          </p:spPr>
          <p:txBody>
            <a:bodyPr/>
            <a:lstStyle/>
            <a:p/>
          </p:txBody>
        </p:sp>
        <p:sp>
          <p:nvSpPr>
            <p:cNvPr id="175" name="rc175"/>
            <p:cNvSpPr/>
            <p:nvPr/>
          </p:nvSpPr>
          <p:spPr>
            <a:xfrm>
              <a:off x="1296273" y="5685479"/>
              <a:ext cx="3995040" cy="124062"/>
            </a:xfrm>
            <a:prstGeom prst="rect">
              <a:avLst/>
            </a:prstGeom>
            <a:solidFill>
              <a:srgbClr val="80BD41">
                <a:alpha val="100000"/>
              </a:srgbClr>
            </a:solidFill>
          </p:spPr>
          <p:txBody>
            <a:bodyPr/>
            <a:lstStyle/>
            <a:p/>
          </p:txBody>
        </p:sp>
        <p:sp>
          <p:nvSpPr>
            <p:cNvPr id="176" name="rc176"/>
            <p:cNvSpPr/>
            <p:nvPr/>
          </p:nvSpPr>
          <p:spPr>
            <a:xfrm>
              <a:off x="5291314" y="5685479"/>
              <a:ext cx="2058173" cy="124062"/>
            </a:xfrm>
            <a:prstGeom prst="rect">
              <a:avLst/>
            </a:prstGeom>
            <a:solidFill>
              <a:srgbClr val="1CABE2">
                <a:alpha val="100000"/>
              </a:srgbClr>
            </a:solidFill>
          </p:spPr>
          <p:txBody>
            <a:bodyPr/>
            <a:lstStyle/>
            <a:p/>
          </p:txBody>
        </p:sp>
        <p:sp>
          <p:nvSpPr>
            <p:cNvPr id="177" name="rc177"/>
            <p:cNvSpPr/>
            <p:nvPr/>
          </p:nvSpPr>
          <p:spPr>
            <a:xfrm>
              <a:off x="1296273" y="5530401"/>
              <a:ext cx="3941276" cy="124062"/>
            </a:xfrm>
            <a:prstGeom prst="rect">
              <a:avLst/>
            </a:prstGeom>
            <a:solidFill>
              <a:srgbClr val="80BD41">
                <a:alpha val="100000"/>
              </a:srgbClr>
            </a:solidFill>
          </p:spPr>
          <p:txBody>
            <a:bodyPr/>
            <a:lstStyle/>
            <a:p/>
          </p:txBody>
        </p:sp>
        <p:sp>
          <p:nvSpPr>
            <p:cNvPr id="178" name="rc178"/>
            <p:cNvSpPr/>
            <p:nvPr/>
          </p:nvSpPr>
          <p:spPr>
            <a:xfrm>
              <a:off x="5237550" y="5530401"/>
              <a:ext cx="2030283" cy="124062"/>
            </a:xfrm>
            <a:prstGeom prst="rect">
              <a:avLst/>
            </a:prstGeom>
            <a:solidFill>
              <a:srgbClr val="1CABE2">
                <a:alpha val="100000"/>
              </a:srgbClr>
            </a:solidFill>
          </p:spPr>
          <p:txBody>
            <a:bodyPr/>
            <a:lstStyle/>
            <a:p/>
          </p:txBody>
        </p:sp>
        <p:sp>
          <p:nvSpPr>
            <p:cNvPr id="179" name="tx179"/>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195.7</a:t>
              </a:r>
            </a:p>
          </p:txBody>
        </p:sp>
        <p:sp>
          <p:nvSpPr>
            <p:cNvPr id="180" name="tx180"/>
            <p:cNvSpPr/>
            <p:nvPr/>
          </p:nvSpPr>
          <p:spPr>
            <a:xfrm>
              <a:off x="7507467"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180.1</a:t>
              </a:r>
            </a:p>
          </p:txBody>
        </p:sp>
        <p:sp>
          <p:nvSpPr>
            <p:cNvPr id="181" name="tx181"/>
            <p:cNvSpPr/>
            <p:nvPr/>
          </p:nvSpPr>
          <p:spPr>
            <a:xfrm>
              <a:off x="7421730" y="555070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177.7</a:t>
              </a:r>
            </a:p>
          </p:txBody>
        </p:sp>
        <p:sp>
          <p:nvSpPr>
            <p:cNvPr id="182" name="tx182"/>
            <p:cNvSpPr/>
            <p:nvPr/>
          </p:nvSpPr>
          <p:spPr>
            <a:xfrm>
              <a:off x="4053503" y="5863472"/>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172.2</a:t>
              </a:r>
            </a:p>
          </p:txBody>
        </p:sp>
        <p:sp>
          <p:nvSpPr>
            <p:cNvPr id="183" name="tx183"/>
            <p:cNvSpPr/>
            <p:nvPr/>
          </p:nvSpPr>
          <p:spPr>
            <a:xfrm>
              <a:off x="7371013"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84" name="tx184"/>
            <p:cNvSpPr/>
            <p:nvPr/>
          </p:nvSpPr>
          <p:spPr>
            <a:xfrm>
              <a:off x="3158155"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118.9</a:t>
              </a:r>
            </a:p>
          </p:txBody>
        </p:sp>
        <p:sp>
          <p:nvSpPr>
            <p:cNvPr id="185" name="tx185"/>
            <p:cNvSpPr/>
            <p:nvPr/>
          </p:nvSpPr>
          <p:spPr>
            <a:xfrm>
              <a:off x="621490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61.2</a:t>
              </a:r>
            </a:p>
          </p:txBody>
        </p:sp>
        <p:sp>
          <p:nvSpPr>
            <p:cNvPr id="186" name="tx186"/>
            <p:cNvSpPr/>
            <p:nvPr/>
          </p:nvSpPr>
          <p:spPr>
            <a:xfrm>
              <a:off x="3131273"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117.3</a:t>
              </a:r>
            </a:p>
          </p:txBody>
        </p:sp>
        <p:sp>
          <p:nvSpPr>
            <p:cNvPr id="187" name="tx187"/>
            <p:cNvSpPr/>
            <p:nvPr/>
          </p:nvSpPr>
          <p:spPr>
            <a:xfrm>
              <a:off x="614719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89872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454001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22015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5" name="tx195"/>
            <p:cNvSpPr/>
            <p:nvPr/>
          </p:nvSpPr>
          <p:spPr>
            <a:xfrm>
              <a:off x="790029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6" name="tx196"/>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(66%) was lower than in 2019 (88%).
The number of children vaccinated with DTP3 decreased 32% compared to in 2019.
The number of surviving infants decreased approximately 9%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394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9420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4900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3037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66680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12160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763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311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4163083"/>
              <a:ext cx="239399" cy="48926"/>
            </a:xfrm>
            <a:prstGeom prst="rect">
              <a:avLst/>
            </a:prstGeom>
            <a:solidFill>
              <a:srgbClr val="E2231A">
                <a:alpha val="90196"/>
              </a:srgbClr>
            </a:solidFill>
          </p:spPr>
          <p:txBody>
            <a:bodyPr/>
            <a:lstStyle/>
            <a:p/>
          </p:txBody>
        </p:sp>
        <p:sp>
          <p:nvSpPr>
            <p:cNvPr id="26" name="rc26"/>
            <p:cNvSpPr/>
            <p:nvPr/>
          </p:nvSpPr>
          <p:spPr>
            <a:xfrm>
              <a:off x="1577053" y="4164773"/>
              <a:ext cx="239399" cy="47236"/>
            </a:xfrm>
            <a:prstGeom prst="rect">
              <a:avLst/>
            </a:prstGeom>
            <a:solidFill>
              <a:srgbClr val="E2231A">
                <a:alpha val="90196"/>
              </a:srgbClr>
            </a:solidFill>
          </p:spPr>
          <p:txBody>
            <a:bodyPr/>
            <a:lstStyle/>
            <a:p/>
          </p:txBody>
        </p:sp>
        <p:sp>
          <p:nvSpPr>
            <p:cNvPr id="27" name="rc27"/>
            <p:cNvSpPr/>
            <p:nvPr/>
          </p:nvSpPr>
          <p:spPr>
            <a:xfrm>
              <a:off x="1843053" y="4165252"/>
              <a:ext cx="239399" cy="46756"/>
            </a:xfrm>
            <a:prstGeom prst="rect">
              <a:avLst/>
            </a:prstGeom>
            <a:solidFill>
              <a:srgbClr val="E2231A">
                <a:alpha val="90196"/>
              </a:srgbClr>
            </a:solidFill>
          </p:spPr>
          <p:txBody>
            <a:bodyPr/>
            <a:lstStyle/>
            <a:p/>
          </p:txBody>
        </p:sp>
        <p:sp>
          <p:nvSpPr>
            <p:cNvPr id="28" name="rc28"/>
            <p:cNvSpPr/>
            <p:nvPr/>
          </p:nvSpPr>
          <p:spPr>
            <a:xfrm>
              <a:off x="2109053" y="4141056"/>
              <a:ext cx="239399" cy="70952"/>
            </a:xfrm>
            <a:prstGeom prst="rect">
              <a:avLst/>
            </a:prstGeom>
            <a:solidFill>
              <a:srgbClr val="E2231A">
                <a:alpha val="90196"/>
              </a:srgbClr>
            </a:solidFill>
          </p:spPr>
          <p:txBody>
            <a:bodyPr/>
            <a:lstStyle/>
            <a:p/>
          </p:txBody>
        </p:sp>
        <p:sp>
          <p:nvSpPr>
            <p:cNvPr id="29" name="rc29"/>
            <p:cNvSpPr/>
            <p:nvPr/>
          </p:nvSpPr>
          <p:spPr>
            <a:xfrm>
              <a:off x="2375052" y="4140053"/>
              <a:ext cx="239399" cy="71955"/>
            </a:xfrm>
            <a:prstGeom prst="rect">
              <a:avLst/>
            </a:prstGeom>
            <a:solidFill>
              <a:srgbClr val="E2231A">
                <a:alpha val="90196"/>
              </a:srgbClr>
            </a:solidFill>
          </p:spPr>
          <p:txBody>
            <a:bodyPr/>
            <a:lstStyle/>
            <a:p/>
          </p:txBody>
        </p:sp>
        <p:sp>
          <p:nvSpPr>
            <p:cNvPr id="30" name="rc30"/>
            <p:cNvSpPr/>
            <p:nvPr/>
          </p:nvSpPr>
          <p:spPr>
            <a:xfrm>
              <a:off x="2641052" y="4137971"/>
              <a:ext cx="239399" cy="74038"/>
            </a:xfrm>
            <a:prstGeom prst="rect">
              <a:avLst/>
            </a:prstGeom>
            <a:solidFill>
              <a:srgbClr val="E2231A">
                <a:alpha val="90196"/>
              </a:srgbClr>
            </a:solidFill>
          </p:spPr>
          <p:txBody>
            <a:bodyPr/>
            <a:lstStyle/>
            <a:p/>
          </p:txBody>
        </p:sp>
        <p:sp>
          <p:nvSpPr>
            <p:cNvPr id="31" name="rc31"/>
            <p:cNvSpPr/>
            <p:nvPr/>
          </p:nvSpPr>
          <p:spPr>
            <a:xfrm>
              <a:off x="2907052" y="4088499"/>
              <a:ext cx="239399" cy="123510"/>
            </a:xfrm>
            <a:prstGeom prst="rect">
              <a:avLst/>
            </a:prstGeom>
            <a:solidFill>
              <a:srgbClr val="E2231A">
                <a:alpha val="90196"/>
              </a:srgbClr>
            </a:solidFill>
          </p:spPr>
          <p:txBody>
            <a:bodyPr/>
            <a:lstStyle/>
            <a:p/>
          </p:txBody>
        </p:sp>
        <p:sp>
          <p:nvSpPr>
            <p:cNvPr id="32" name="rc32"/>
            <p:cNvSpPr/>
            <p:nvPr/>
          </p:nvSpPr>
          <p:spPr>
            <a:xfrm>
              <a:off x="3173051" y="4138069"/>
              <a:ext cx="239399" cy="73940"/>
            </a:xfrm>
            <a:prstGeom prst="rect">
              <a:avLst/>
            </a:prstGeom>
            <a:solidFill>
              <a:srgbClr val="E2231A">
                <a:alpha val="90196"/>
              </a:srgbClr>
            </a:solidFill>
          </p:spPr>
          <p:txBody>
            <a:bodyPr/>
            <a:lstStyle/>
            <a:p/>
          </p:txBody>
        </p:sp>
        <p:sp>
          <p:nvSpPr>
            <p:cNvPr id="33" name="rc33"/>
            <p:cNvSpPr/>
            <p:nvPr/>
          </p:nvSpPr>
          <p:spPr>
            <a:xfrm>
              <a:off x="3439051" y="4107395"/>
              <a:ext cx="239399" cy="104613"/>
            </a:xfrm>
            <a:prstGeom prst="rect">
              <a:avLst/>
            </a:prstGeom>
            <a:solidFill>
              <a:srgbClr val="E2231A">
                <a:alpha val="90196"/>
              </a:srgbClr>
            </a:solidFill>
          </p:spPr>
          <p:txBody>
            <a:bodyPr/>
            <a:lstStyle/>
            <a:p/>
          </p:txBody>
        </p:sp>
        <p:sp>
          <p:nvSpPr>
            <p:cNvPr id="34" name="rc34"/>
            <p:cNvSpPr/>
            <p:nvPr/>
          </p:nvSpPr>
          <p:spPr>
            <a:xfrm>
              <a:off x="3705050" y="4107276"/>
              <a:ext cx="239399" cy="104733"/>
            </a:xfrm>
            <a:prstGeom prst="rect">
              <a:avLst/>
            </a:prstGeom>
            <a:solidFill>
              <a:srgbClr val="E2231A">
                <a:alpha val="90196"/>
              </a:srgbClr>
            </a:solidFill>
          </p:spPr>
          <p:txBody>
            <a:bodyPr/>
            <a:lstStyle/>
            <a:p/>
          </p:txBody>
        </p:sp>
        <p:sp>
          <p:nvSpPr>
            <p:cNvPr id="35" name="rc35"/>
            <p:cNvSpPr/>
            <p:nvPr/>
          </p:nvSpPr>
          <p:spPr>
            <a:xfrm>
              <a:off x="3971050" y="4090200"/>
              <a:ext cx="239399" cy="121809"/>
            </a:xfrm>
            <a:prstGeom prst="rect">
              <a:avLst/>
            </a:prstGeom>
            <a:solidFill>
              <a:srgbClr val="E2231A">
                <a:alpha val="90196"/>
              </a:srgbClr>
            </a:solidFill>
          </p:spPr>
          <p:txBody>
            <a:bodyPr/>
            <a:lstStyle/>
            <a:p/>
          </p:txBody>
        </p:sp>
        <p:sp>
          <p:nvSpPr>
            <p:cNvPr id="36" name="rc36"/>
            <p:cNvSpPr/>
            <p:nvPr/>
          </p:nvSpPr>
          <p:spPr>
            <a:xfrm>
              <a:off x="4237050" y="4057488"/>
              <a:ext cx="239399" cy="154521"/>
            </a:xfrm>
            <a:prstGeom prst="rect">
              <a:avLst/>
            </a:prstGeom>
            <a:solidFill>
              <a:srgbClr val="E2231A">
                <a:alpha val="90196"/>
              </a:srgbClr>
            </a:solidFill>
          </p:spPr>
          <p:txBody>
            <a:bodyPr/>
            <a:lstStyle/>
            <a:p/>
          </p:txBody>
        </p:sp>
        <p:sp>
          <p:nvSpPr>
            <p:cNvPr id="37" name="rc37"/>
            <p:cNvSpPr/>
            <p:nvPr/>
          </p:nvSpPr>
          <p:spPr>
            <a:xfrm>
              <a:off x="4503049" y="4080484"/>
              <a:ext cx="239399" cy="131524"/>
            </a:xfrm>
            <a:prstGeom prst="rect">
              <a:avLst/>
            </a:prstGeom>
            <a:solidFill>
              <a:srgbClr val="E2231A">
                <a:alpha val="90196"/>
              </a:srgbClr>
            </a:solidFill>
          </p:spPr>
          <p:txBody>
            <a:bodyPr/>
            <a:lstStyle/>
            <a:p/>
          </p:txBody>
        </p:sp>
        <p:sp>
          <p:nvSpPr>
            <p:cNvPr id="38" name="rc38"/>
            <p:cNvSpPr/>
            <p:nvPr/>
          </p:nvSpPr>
          <p:spPr>
            <a:xfrm>
              <a:off x="4769049" y="4045057"/>
              <a:ext cx="239399" cy="166952"/>
            </a:xfrm>
            <a:prstGeom prst="rect">
              <a:avLst/>
            </a:prstGeom>
            <a:solidFill>
              <a:srgbClr val="E2231A">
                <a:alpha val="90196"/>
              </a:srgbClr>
            </a:solidFill>
          </p:spPr>
          <p:txBody>
            <a:bodyPr/>
            <a:lstStyle/>
            <a:p/>
          </p:txBody>
        </p:sp>
        <p:sp>
          <p:nvSpPr>
            <p:cNvPr id="39" name="rc39"/>
            <p:cNvSpPr/>
            <p:nvPr/>
          </p:nvSpPr>
          <p:spPr>
            <a:xfrm>
              <a:off x="5035049" y="3972752"/>
              <a:ext cx="239399" cy="239257"/>
            </a:xfrm>
            <a:prstGeom prst="rect">
              <a:avLst/>
            </a:prstGeom>
            <a:solidFill>
              <a:srgbClr val="E2231A">
                <a:alpha val="90196"/>
              </a:srgbClr>
            </a:solidFill>
          </p:spPr>
          <p:txBody>
            <a:bodyPr/>
            <a:lstStyle/>
            <a:p/>
          </p:txBody>
        </p:sp>
        <p:sp>
          <p:nvSpPr>
            <p:cNvPr id="40" name="rc40"/>
            <p:cNvSpPr/>
            <p:nvPr/>
          </p:nvSpPr>
          <p:spPr>
            <a:xfrm>
              <a:off x="5301048" y="3901810"/>
              <a:ext cx="239399" cy="310199"/>
            </a:xfrm>
            <a:prstGeom prst="rect">
              <a:avLst/>
            </a:prstGeom>
            <a:solidFill>
              <a:srgbClr val="E2231A">
                <a:alpha val="90196"/>
              </a:srgbClr>
            </a:solidFill>
          </p:spPr>
          <p:txBody>
            <a:bodyPr/>
            <a:lstStyle/>
            <a:p/>
          </p:txBody>
        </p:sp>
        <p:sp>
          <p:nvSpPr>
            <p:cNvPr id="41" name="rc41"/>
            <p:cNvSpPr/>
            <p:nvPr/>
          </p:nvSpPr>
          <p:spPr>
            <a:xfrm>
              <a:off x="5567048" y="3895300"/>
              <a:ext cx="239399" cy="316708"/>
            </a:xfrm>
            <a:prstGeom prst="rect">
              <a:avLst/>
            </a:prstGeom>
            <a:solidFill>
              <a:srgbClr val="E2231A">
                <a:alpha val="90196"/>
              </a:srgbClr>
            </a:solidFill>
          </p:spPr>
          <p:txBody>
            <a:bodyPr/>
            <a:lstStyle/>
            <a:p/>
          </p:txBody>
        </p:sp>
        <p:sp>
          <p:nvSpPr>
            <p:cNvPr id="42" name="rc42"/>
            <p:cNvSpPr/>
            <p:nvPr/>
          </p:nvSpPr>
          <p:spPr>
            <a:xfrm>
              <a:off x="5833047" y="3910915"/>
              <a:ext cx="239399" cy="301094"/>
            </a:xfrm>
            <a:prstGeom prst="rect">
              <a:avLst/>
            </a:prstGeom>
            <a:solidFill>
              <a:srgbClr val="E2231A">
                <a:alpha val="90196"/>
              </a:srgbClr>
            </a:solidFill>
          </p:spPr>
          <p:txBody>
            <a:bodyPr/>
            <a:lstStyle/>
            <a:p/>
          </p:txBody>
        </p:sp>
        <p:sp>
          <p:nvSpPr>
            <p:cNvPr id="43" name="rc43"/>
            <p:cNvSpPr/>
            <p:nvPr/>
          </p:nvSpPr>
          <p:spPr>
            <a:xfrm>
              <a:off x="6099047" y="3987680"/>
              <a:ext cx="239399" cy="224329"/>
            </a:xfrm>
            <a:prstGeom prst="rect">
              <a:avLst/>
            </a:prstGeom>
            <a:solidFill>
              <a:srgbClr val="E2231A">
                <a:alpha val="90196"/>
              </a:srgbClr>
            </a:solidFill>
          </p:spPr>
          <p:txBody>
            <a:bodyPr/>
            <a:lstStyle/>
            <a:p/>
          </p:txBody>
        </p:sp>
        <p:sp>
          <p:nvSpPr>
            <p:cNvPr id="44" name="rc44"/>
            <p:cNvSpPr/>
            <p:nvPr/>
          </p:nvSpPr>
          <p:spPr>
            <a:xfrm>
              <a:off x="6365047" y="3998660"/>
              <a:ext cx="239399" cy="213349"/>
            </a:xfrm>
            <a:prstGeom prst="rect">
              <a:avLst/>
            </a:prstGeom>
            <a:solidFill>
              <a:srgbClr val="E2231A">
                <a:alpha val="90196"/>
              </a:srgbClr>
            </a:solidFill>
          </p:spPr>
          <p:txBody>
            <a:bodyPr/>
            <a:lstStyle/>
            <a:p/>
          </p:txBody>
        </p:sp>
        <p:sp>
          <p:nvSpPr>
            <p:cNvPr id="45" name="rc45"/>
            <p:cNvSpPr/>
            <p:nvPr/>
          </p:nvSpPr>
          <p:spPr>
            <a:xfrm>
              <a:off x="6631046" y="3939484"/>
              <a:ext cx="239399" cy="272525"/>
            </a:xfrm>
            <a:prstGeom prst="rect">
              <a:avLst/>
            </a:prstGeom>
            <a:solidFill>
              <a:srgbClr val="E2231A">
                <a:alpha val="90196"/>
              </a:srgbClr>
            </a:solidFill>
          </p:spPr>
          <p:txBody>
            <a:bodyPr/>
            <a:lstStyle/>
            <a:p/>
          </p:txBody>
        </p:sp>
        <p:sp>
          <p:nvSpPr>
            <p:cNvPr id="46" name="rc46"/>
            <p:cNvSpPr/>
            <p:nvPr/>
          </p:nvSpPr>
          <p:spPr>
            <a:xfrm>
              <a:off x="6897046" y="3927631"/>
              <a:ext cx="239399" cy="284378"/>
            </a:xfrm>
            <a:prstGeom prst="rect">
              <a:avLst/>
            </a:prstGeom>
            <a:solidFill>
              <a:srgbClr val="E2231A">
                <a:alpha val="90196"/>
              </a:srgbClr>
            </a:solidFill>
          </p:spPr>
          <p:txBody>
            <a:bodyPr/>
            <a:lstStyle/>
            <a:p/>
          </p:txBody>
        </p:sp>
        <p:sp>
          <p:nvSpPr>
            <p:cNvPr id="47" name="rc47"/>
            <p:cNvSpPr/>
            <p:nvPr/>
          </p:nvSpPr>
          <p:spPr>
            <a:xfrm>
              <a:off x="7163045" y="3872740"/>
              <a:ext cx="239399" cy="339269"/>
            </a:xfrm>
            <a:prstGeom prst="rect">
              <a:avLst/>
            </a:prstGeom>
            <a:solidFill>
              <a:srgbClr val="E2231A">
                <a:alpha val="90196"/>
              </a:srgbClr>
            </a:solidFill>
          </p:spPr>
          <p:txBody>
            <a:bodyPr/>
            <a:lstStyle/>
            <a:p/>
          </p:txBody>
        </p:sp>
        <p:sp>
          <p:nvSpPr>
            <p:cNvPr id="48" name="rc48"/>
            <p:cNvSpPr/>
            <p:nvPr/>
          </p:nvSpPr>
          <p:spPr>
            <a:xfrm>
              <a:off x="7429045" y="3773349"/>
              <a:ext cx="239399" cy="438660"/>
            </a:xfrm>
            <a:prstGeom prst="rect">
              <a:avLst/>
            </a:prstGeom>
            <a:solidFill>
              <a:srgbClr val="E2231A">
                <a:alpha val="90196"/>
              </a:srgbClr>
            </a:solidFill>
          </p:spPr>
          <p:txBody>
            <a:bodyPr/>
            <a:lstStyle/>
            <a:p/>
          </p:txBody>
        </p:sp>
        <p:sp>
          <p:nvSpPr>
            <p:cNvPr id="49" name="rc49"/>
            <p:cNvSpPr/>
            <p:nvPr/>
          </p:nvSpPr>
          <p:spPr>
            <a:xfrm>
              <a:off x="7695045" y="3544146"/>
              <a:ext cx="239399" cy="667863"/>
            </a:xfrm>
            <a:prstGeom prst="rect">
              <a:avLst/>
            </a:prstGeom>
            <a:solidFill>
              <a:srgbClr val="E2231A">
                <a:alpha val="90196"/>
              </a:srgbClr>
            </a:solidFill>
          </p:spPr>
          <p:txBody>
            <a:bodyPr/>
            <a:lstStyle/>
            <a:p/>
          </p:txBody>
        </p:sp>
        <p:sp>
          <p:nvSpPr>
            <p:cNvPr id="50" name="rc50"/>
            <p:cNvSpPr/>
            <p:nvPr/>
          </p:nvSpPr>
          <p:spPr>
            <a:xfrm>
              <a:off x="7961044" y="3553163"/>
              <a:ext cx="239399" cy="658845"/>
            </a:xfrm>
            <a:prstGeom prst="rect">
              <a:avLst/>
            </a:prstGeom>
            <a:solidFill>
              <a:srgbClr val="E2231A">
                <a:alpha val="90196"/>
              </a:srgbClr>
            </a:solidFill>
          </p:spPr>
          <p:txBody>
            <a:bodyPr/>
            <a:lstStyle/>
            <a:p/>
          </p:txBody>
        </p:sp>
        <p:sp>
          <p:nvSpPr>
            <p:cNvPr id="51" name="rc51"/>
            <p:cNvSpPr/>
            <p:nvPr/>
          </p:nvSpPr>
          <p:spPr>
            <a:xfrm>
              <a:off x="1311054" y="4104702"/>
              <a:ext cx="239399" cy="58380"/>
            </a:xfrm>
            <a:prstGeom prst="rect">
              <a:avLst/>
            </a:prstGeom>
            <a:solidFill>
              <a:srgbClr val="B3B3B3">
                <a:alpha val="90196"/>
              </a:srgbClr>
            </a:solidFill>
          </p:spPr>
          <p:txBody>
            <a:bodyPr/>
            <a:lstStyle/>
            <a:p/>
          </p:txBody>
        </p:sp>
        <p:sp>
          <p:nvSpPr>
            <p:cNvPr id="52" name="rc52"/>
            <p:cNvSpPr/>
            <p:nvPr/>
          </p:nvSpPr>
          <p:spPr>
            <a:xfrm>
              <a:off x="1577053" y="4134525"/>
              <a:ext cx="239399" cy="30247"/>
            </a:xfrm>
            <a:prstGeom prst="rect">
              <a:avLst/>
            </a:prstGeom>
            <a:solidFill>
              <a:srgbClr val="B3B3B3">
                <a:alpha val="90196"/>
              </a:srgbClr>
            </a:solidFill>
          </p:spPr>
          <p:txBody>
            <a:bodyPr/>
            <a:lstStyle/>
            <a:p/>
          </p:txBody>
        </p:sp>
        <p:sp>
          <p:nvSpPr>
            <p:cNvPr id="53" name="rc53"/>
            <p:cNvSpPr/>
            <p:nvPr/>
          </p:nvSpPr>
          <p:spPr>
            <a:xfrm>
              <a:off x="1843053" y="4137055"/>
              <a:ext cx="239399" cy="28197"/>
            </a:xfrm>
            <a:prstGeom prst="rect">
              <a:avLst/>
            </a:prstGeom>
            <a:solidFill>
              <a:srgbClr val="B3B3B3">
                <a:alpha val="90196"/>
              </a:srgbClr>
            </a:solidFill>
          </p:spPr>
          <p:txBody>
            <a:bodyPr/>
            <a:lstStyle/>
            <a:p/>
          </p:txBody>
        </p:sp>
        <p:sp>
          <p:nvSpPr>
            <p:cNvPr id="54" name="rc54"/>
            <p:cNvSpPr/>
            <p:nvPr/>
          </p:nvSpPr>
          <p:spPr>
            <a:xfrm>
              <a:off x="2109053" y="4139170"/>
              <a:ext cx="239399" cy="1886"/>
            </a:xfrm>
            <a:prstGeom prst="rect">
              <a:avLst/>
            </a:prstGeom>
            <a:solidFill>
              <a:srgbClr val="B3B3B3">
                <a:alpha val="90196"/>
              </a:srgbClr>
            </a:solidFill>
          </p:spPr>
          <p:txBody>
            <a:bodyPr/>
            <a:lstStyle/>
            <a:p/>
          </p:txBody>
        </p:sp>
        <p:sp>
          <p:nvSpPr>
            <p:cNvPr id="55" name="rc55"/>
            <p:cNvSpPr/>
            <p:nvPr/>
          </p:nvSpPr>
          <p:spPr>
            <a:xfrm>
              <a:off x="2375052" y="4115584"/>
              <a:ext cx="239399" cy="24468"/>
            </a:xfrm>
            <a:prstGeom prst="rect">
              <a:avLst/>
            </a:prstGeom>
            <a:solidFill>
              <a:srgbClr val="B3B3B3">
                <a:alpha val="90196"/>
              </a:srgbClr>
            </a:solidFill>
          </p:spPr>
          <p:txBody>
            <a:bodyPr/>
            <a:lstStyle/>
            <a:p/>
          </p:txBody>
        </p:sp>
        <p:sp>
          <p:nvSpPr>
            <p:cNvPr id="56" name="rc56"/>
            <p:cNvSpPr/>
            <p:nvPr/>
          </p:nvSpPr>
          <p:spPr>
            <a:xfrm>
              <a:off x="2641052" y="4114472"/>
              <a:ext cx="239399" cy="23498"/>
            </a:xfrm>
            <a:prstGeom prst="rect">
              <a:avLst/>
            </a:prstGeom>
            <a:solidFill>
              <a:srgbClr val="B3B3B3">
                <a:alpha val="90196"/>
              </a:srgbClr>
            </a:solidFill>
          </p:spPr>
          <p:txBody>
            <a:bodyPr/>
            <a:lstStyle/>
            <a:p/>
          </p:txBody>
        </p:sp>
        <p:sp>
          <p:nvSpPr>
            <p:cNvPr id="57" name="rc57"/>
            <p:cNvSpPr/>
            <p:nvPr/>
          </p:nvSpPr>
          <p:spPr>
            <a:xfrm>
              <a:off x="3173051" y="4115050"/>
              <a:ext cx="239399" cy="23018"/>
            </a:xfrm>
            <a:prstGeom prst="rect">
              <a:avLst/>
            </a:prstGeom>
            <a:solidFill>
              <a:srgbClr val="B3B3B3">
                <a:alpha val="90196"/>
              </a:srgbClr>
            </a:solidFill>
          </p:spPr>
          <p:txBody>
            <a:bodyPr/>
            <a:lstStyle/>
            <a:p/>
          </p:txBody>
        </p:sp>
        <p:sp>
          <p:nvSpPr>
            <p:cNvPr id="58" name="rc58"/>
            <p:cNvSpPr/>
            <p:nvPr/>
          </p:nvSpPr>
          <p:spPr>
            <a:xfrm>
              <a:off x="3439051" y="4094278"/>
              <a:ext cx="239399" cy="13117"/>
            </a:xfrm>
            <a:prstGeom prst="rect">
              <a:avLst/>
            </a:prstGeom>
            <a:solidFill>
              <a:srgbClr val="B3B3B3">
                <a:alpha val="90196"/>
              </a:srgbClr>
            </a:solidFill>
          </p:spPr>
          <p:txBody>
            <a:bodyPr/>
            <a:lstStyle/>
            <a:p/>
          </p:txBody>
        </p:sp>
        <p:sp>
          <p:nvSpPr>
            <p:cNvPr id="59" name="rc59"/>
            <p:cNvSpPr/>
            <p:nvPr/>
          </p:nvSpPr>
          <p:spPr>
            <a:xfrm>
              <a:off x="3705050" y="4074651"/>
              <a:ext cx="239399" cy="32624"/>
            </a:xfrm>
            <a:prstGeom prst="rect">
              <a:avLst/>
            </a:prstGeom>
            <a:solidFill>
              <a:srgbClr val="B3B3B3">
                <a:alpha val="90196"/>
              </a:srgbClr>
            </a:solidFill>
          </p:spPr>
          <p:txBody>
            <a:bodyPr/>
            <a:lstStyle/>
            <a:p/>
          </p:txBody>
        </p:sp>
        <p:sp>
          <p:nvSpPr>
            <p:cNvPr id="60" name="rc60"/>
            <p:cNvSpPr/>
            <p:nvPr/>
          </p:nvSpPr>
          <p:spPr>
            <a:xfrm>
              <a:off x="3971050" y="4052821"/>
              <a:ext cx="239399" cy="37379"/>
            </a:xfrm>
            <a:prstGeom prst="rect">
              <a:avLst/>
            </a:prstGeom>
            <a:solidFill>
              <a:srgbClr val="B3B3B3">
                <a:alpha val="90196"/>
              </a:srgbClr>
            </a:solidFill>
          </p:spPr>
          <p:txBody>
            <a:bodyPr/>
            <a:lstStyle/>
            <a:p/>
          </p:txBody>
        </p:sp>
        <p:sp>
          <p:nvSpPr>
            <p:cNvPr id="61" name="rc61"/>
            <p:cNvSpPr/>
            <p:nvPr/>
          </p:nvSpPr>
          <p:spPr>
            <a:xfrm>
              <a:off x="4237050" y="4007220"/>
              <a:ext cx="239399" cy="50267"/>
            </a:xfrm>
            <a:prstGeom prst="rect">
              <a:avLst/>
            </a:prstGeom>
            <a:solidFill>
              <a:srgbClr val="B3B3B3">
                <a:alpha val="90196"/>
              </a:srgbClr>
            </a:solidFill>
          </p:spPr>
          <p:txBody>
            <a:bodyPr/>
            <a:lstStyle/>
            <a:p/>
          </p:txBody>
        </p:sp>
        <p:sp>
          <p:nvSpPr>
            <p:cNvPr id="62" name="rc62"/>
            <p:cNvSpPr/>
            <p:nvPr/>
          </p:nvSpPr>
          <p:spPr>
            <a:xfrm>
              <a:off x="4503049" y="3981257"/>
              <a:ext cx="239399" cy="99227"/>
            </a:xfrm>
            <a:prstGeom prst="rect">
              <a:avLst/>
            </a:prstGeom>
            <a:solidFill>
              <a:srgbClr val="B3B3B3">
                <a:alpha val="90196"/>
              </a:srgbClr>
            </a:solidFill>
          </p:spPr>
          <p:txBody>
            <a:bodyPr/>
            <a:lstStyle/>
            <a:p/>
          </p:txBody>
        </p:sp>
        <p:sp>
          <p:nvSpPr>
            <p:cNvPr id="63" name="rc63"/>
            <p:cNvSpPr/>
            <p:nvPr/>
          </p:nvSpPr>
          <p:spPr>
            <a:xfrm>
              <a:off x="4769049" y="3931360"/>
              <a:ext cx="239399" cy="113696"/>
            </a:xfrm>
            <a:prstGeom prst="rect">
              <a:avLst/>
            </a:prstGeom>
            <a:solidFill>
              <a:srgbClr val="B3B3B3">
                <a:alpha val="90196"/>
              </a:srgbClr>
            </a:solidFill>
          </p:spPr>
          <p:txBody>
            <a:bodyPr/>
            <a:lstStyle/>
            <a:p/>
          </p:txBody>
        </p:sp>
        <p:sp>
          <p:nvSpPr>
            <p:cNvPr id="64" name="rc64"/>
            <p:cNvSpPr/>
            <p:nvPr/>
          </p:nvSpPr>
          <p:spPr>
            <a:xfrm>
              <a:off x="5035049" y="3838610"/>
              <a:ext cx="239399" cy="134141"/>
            </a:xfrm>
            <a:prstGeom prst="rect">
              <a:avLst/>
            </a:prstGeom>
            <a:solidFill>
              <a:srgbClr val="B3B3B3">
                <a:alpha val="90196"/>
              </a:srgbClr>
            </a:solidFill>
          </p:spPr>
          <p:txBody>
            <a:bodyPr/>
            <a:lstStyle/>
            <a:p/>
          </p:txBody>
        </p:sp>
        <p:sp>
          <p:nvSpPr>
            <p:cNvPr id="65" name="rc65"/>
            <p:cNvSpPr/>
            <p:nvPr/>
          </p:nvSpPr>
          <p:spPr>
            <a:xfrm>
              <a:off x="5301048" y="3739274"/>
              <a:ext cx="239399" cy="162536"/>
            </a:xfrm>
            <a:prstGeom prst="rect">
              <a:avLst/>
            </a:prstGeom>
            <a:solidFill>
              <a:srgbClr val="B3B3B3">
                <a:alpha val="90196"/>
              </a:srgbClr>
            </a:solidFill>
          </p:spPr>
          <p:txBody>
            <a:bodyPr/>
            <a:lstStyle/>
            <a:p/>
          </p:txBody>
        </p:sp>
        <p:sp>
          <p:nvSpPr>
            <p:cNvPr id="66" name="rc66"/>
            <p:cNvSpPr/>
            <p:nvPr/>
          </p:nvSpPr>
          <p:spPr>
            <a:xfrm>
              <a:off x="5567048" y="3676488"/>
              <a:ext cx="239399" cy="218812"/>
            </a:xfrm>
            <a:prstGeom prst="rect">
              <a:avLst/>
            </a:prstGeom>
            <a:solidFill>
              <a:srgbClr val="B3B3B3">
                <a:alpha val="90196"/>
              </a:srgbClr>
            </a:solidFill>
          </p:spPr>
          <p:txBody>
            <a:bodyPr/>
            <a:lstStyle/>
            <a:p/>
          </p:txBody>
        </p:sp>
        <p:sp>
          <p:nvSpPr>
            <p:cNvPr id="67" name="rc67"/>
            <p:cNvSpPr/>
            <p:nvPr/>
          </p:nvSpPr>
          <p:spPr>
            <a:xfrm>
              <a:off x="5833047" y="3666925"/>
              <a:ext cx="239399" cy="243989"/>
            </a:xfrm>
            <a:prstGeom prst="rect">
              <a:avLst/>
            </a:prstGeom>
            <a:solidFill>
              <a:srgbClr val="B3B3B3">
                <a:alpha val="90196"/>
              </a:srgbClr>
            </a:solidFill>
          </p:spPr>
          <p:txBody>
            <a:bodyPr/>
            <a:lstStyle/>
            <a:p/>
          </p:txBody>
        </p:sp>
        <p:sp>
          <p:nvSpPr>
            <p:cNvPr id="68" name="rc68"/>
            <p:cNvSpPr/>
            <p:nvPr/>
          </p:nvSpPr>
          <p:spPr>
            <a:xfrm>
              <a:off x="6099047" y="3798167"/>
              <a:ext cx="239399" cy="189512"/>
            </a:xfrm>
            <a:prstGeom prst="rect">
              <a:avLst/>
            </a:prstGeom>
            <a:solidFill>
              <a:srgbClr val="B3B3B3">
                <a:alpha val="90196"/>
              </a:srgbClr>
            </a:solidFill>
          </p:spPr>
          <p:txBody>
            <a:bodyPr/>
            <a:lstStyle/>
            <a:p/>
          </p:txBody>
        </p:sp>
        <p:sp>
          <p:nvSpPr>
            <p:cNvPr id="69" name="rc69"/>
            <p:cNvSpPr/>
            <p:nvPr/>
          </p:nvSpPr>
          <p:spPr>
            <a:xfrm>
              <a:off x="6365047" y="3690489"/>
              <a:ext cx="239399" cy="308170"/>
            </a:xfrm>
            <a:prstGeom prst="rect">
              <a:avLst/>
            </a:prstGeom>
            <a:solidFill>
              <a:srgbClr val="B3B3B3">
                <a:alpha val="90196"/>
              </a:srgbClr>
            </a:solidFill>
          </p:spPr>
          <p:txBody>
            <a:bodyPr/>
            <a:lstStyle/>
            <a:p/>
          </p:txBody>
        </p:sp>
        <p:sp>
          <p:nvSpPr>
            <p:cNvPr id="70" name="rc70"/>
            <p:cNvSpPr/>
            <p:nvPr/>
          </p:nvSpPr>
          <p:spPr>
            <a:xfrm>
              <a:off x="6631046" y="3662258"/>
              <a:ext cx="239399" cy="277225"/>
            </a:xfrm>
            <a:prstGeom prst="rect">
              <a:avLst/>
            </a:prstGeom>
            <a:solidFill>
              <a:srgbClr val="B3B3B3">
                <a:alpha val="90196"/>
              </a:srgbClr>
            </a:solidFill>
          </p:spPr>
          <p:txBody>
            <a:bodyPr/>
            <a:lstStyle/>
            <a:p/>
          </p:txBody>
        </p:sp>
        <p:sp>
          <p:nvSpPr>
            <p:cNvPr id="71" name="rc71"/>
            <p:cNvSpPr/>
            <p:nvPr/>
          </p:nvSpPr>
          <p:spPr>
            <a:xfrm>
              <a:off x="6897046" y="3651692"/>
              <a:ext cx="239399" cy="275938"/>
            </a:xfrm>
            <a:prstGeom prst="rect">
              <a:avLst/>
            </a:prstGeom>
            <a:solidFill>
              <a:srgbClr val="B3B3B3">
                <a:alpha val="90196"/>
              </a:srgbClr>
            </a:solidFill>
          </p:spPr>
          <p:txBody>
            <a:bodyPr/>
            <a:lstStyle/>
            <a:p/>
          </p:txBody>
        </p:sp>
        <p:sp>
          <p:nvSpPr>
            <p:cNvPr id="72" name="rc72"/>
            <p:cNvSpPr/>
            <p:nvPr/>
          </p:nvSpPr>
          <p:spPr>
            <a:xfrm>
              <a:off x="7163045" y="3551168"/>
              <a:ext cx="239399" cy="321572"/>
            </a:xfrm>
            <a:prstGeom prst="rect">
              <a:avLst/>
            </a:prstGeom>
            <a:solidFill>
              <a:srgbClr val="B3B3B3">
                <a:alpha val="90196"/>
              </a:srgbClr>
            </a:solidFill>
          </p:spPr>
          <p:txBody>
            <a:bodyPr/>
            <a:lstStyle/>
            <a:p/>
          </p:txBody>
        </p:sp>
        <p:sp>
          <p:nvSpPr>
            <p:cNvPr id="73" name="rc73"/>
            <p:cNvSpPr/>
            <p:nvPr/>
          </p:nvSpPr>
          <p:spPr>
            <a:xfrm>
              <a:off x="7429045" y="3352703"/>
              <a:ext cx="239399" cy="420646"/>
            </a:xfrm>
            <a:prstGeom prst="rect">
              <a:avLst/>
            </a:prstGeom>
            <a:solidFill>
              <a:srgbClr val="B3B3B3">
                <a:alpha val="90196"/>
              </a:srgbClr>
            </a:solidFill>
          </p:spPr>
          <p:txBody>
            <a:bodyPr/>
            <a:lstStyle/>
            <a:p/>
          </p:txBody>
        </p:sp>
        <p:sp>
          <p:nvSpPr>
            <p:cNvPr id="74" name="rc74"/>
            <p:cNvSpPr/>
            <p:nvPr/>
          </p:nvSpPr>
          <p:spPr>
            <a:xfrm>
              <a:off x="7695045" y="3508893"/>
              <a:ext cx="239399" cy="35252"/>
            </a:xfrm>
            <a:prstGeom prst="rect">
              <a:avLst/>
            </a:prstGeom>
            <a:solidFill>
              <a:srgbClr val="B3B3B3">
                <a:alpha val="90196"/>
              </a:srgbClr>
            </a:solidFill>
          </p:spPr>
          <p:txBody>
            <a:bodyPr/>
            <a:lstStyle/>
            <a:p/>
          </p:txBody>
        </p:sp>
        <p:sp>
          <p:nvSpPr>
            <p:cNvPr id="75" name="rc75"/>
            <p:cNvSpPr/>
            <p:nvPr/>
          </p:nvSpPr>
          <p:spPr>
            <a:xfrm>
              <a:off x="7961044" y="3537396"/>
              <a:ext cx="239399" cy="15767"/>
            </a:xfrm>
            <a:prstGeom prst="rect">
              <a:avLst/>
            </a:prstGeom>
            <a:solidFill>
              <a:srgbClr val="B3B3B3">
                <a:alpha val="90196"/>
              </a:srgbClr>
            </a:solidFill>
          </p:spPr>
          <p:txBody>
            <a:bodyPr/>
            <a:lstStyle/>
            <a:p/>
          </p:txBody>
        </p:sp>
        <p:sp>
          <p:nvSpPr>
            <p:cNvPr id="76" name="pl76"/>
            <p:cNvSpPr/>
            <p:nvPr/>
          </p:nvSpPr>
          <p:spPr>
            <a:xfrm>
              <a:off x="1430754" y="2106708"/>
              <a:ext cx="6649990" cy="687445"/>
            </a:xfrm>
            <a:custGeom>
              <a:avLst/>
              <a:pathLst>
                <a:path w="6649990" h="687445">
                  <a:moveTo>
                    <a:pt x="0" y="0"/>
                  </a:moveTo>
                  <a:lnTo>
                    <a:pt x="265999" y="0"/>
                  </a:lnTo>
                  <a:lnTo>
                    <a:pt x="531999" y="0"/>
                  </a:lnTo>
                  <a:lnTo>
                    <a:pt x="797998" y="21482"/>
                  </a:lnTo>
                  <a:lnTo>
                    <a:pt x="1063998" y="21482"/>
                  </a:lnTo>
                  <a:lnTo>
                    <a:pt x="1329998" y="21482"/>
                  </a:lnTo>
                  <a:lnTo>
                    <a:pt x="1595997" y="64447"/>
                  </a:lnTo>
                  <a:lnTo>
                    <a:pt x="1861997" y="21482"/>
                  </a:lnTo>
                  <a:lnTo>
                    <a:pt x="2127996" y="42965"/>
                  </a:lnTo>
                  <a:lnTo>
                    <a:pt x="2393996" y="42965"/>
                  </a:lnTo>
                  <a:lnTo>
                    <a:pt x="2659996" y="64447"/>
                  </a:lnTo>
                  <a:lnTo>
                    <a:pt x="2925995" y="107413"/>
                  </a:lnTo>
                  <a:lnTo>
                    <a:pt x="3191995" y="85930"/>
                  </a:lnTo>
                  <a:lnTo>
                    <a:pt x="3457995" y="128895"/>
                  </a:lnTo>
                  <a:lnTo>
                    <a:pt x="3723994" y="193343"/>
                  </a:lnTo>
                  <a:lnTo>
                    <a:pt x="3989994" y="257791"/>
                  </a:lnTo>
                  <a:lnTo>
                    <a:pt x="4255993" y="257791"/>
                  </a:lnTo>
                  <a:lnTo>
                    <a:pt x="4521993" y="236309"/>
                  </a:lnTo>
                  <a:lnTo>
                    <a:pt x="4787993" y="171861"/>
                  </a:lnTo>
                  <a:lnTo>
                    <a:pt x="5053992" y="171861"/>
                  </a:lnTo>
                  <a:lnTo>
                    <a:pt x="5319992" y="236309"/>
                  </a:lnTo>
                  <a:lnTo>
                    <a:pt x="5585991" y="257791"/>
                  </a:lnTo>
                  <a:lnTo>
                    <a:pt x="5851991" y="322239"/>
                  </a:lnTo>
                  <a:lnTo>
                    <a:pt x="6117991" y="429653"/>
                  </a:lnTo>
                  <a:lnTo>
                    <a:pt x="6383990" y="687445"/>
                  </a:lnTo>
                  <a:lnTo>
                    <a:pt x="6649990" y="687445"/>
                  </a:lnTo>
                </a:path>
              </a:pathLst>
            </a:custGeom>
            <a:ln w="27101" cap="flat">
              <a:solidFill>
                <a:srgbClr val="3283FE">
                  <a:alpha val="100000"/>
                </a:srgbClr>
              </a:solidFill>
              <a:prstDash val="solid"/>
              <a:round/>
            </a:ln>
          </p:spPr>
          <p:txBody>
            <a:bodyPr/>
            <a:lstStyle/>
            <a:p/>
          </p:txBody>
        </p:sp>
        <p:sp>
          <p:nvSpPr>
            <p:cNvPr id="77" name="pl77"/>
            <p:cNvSpPr/>
            <p:nvPr/>
          </p:nvSpPr>
          <p:spPr>
            <a:xfrm>
              <a:off x="1430754" y="2128191"/>
              <a:ext cx="6649990" cy="751893"/>
            </a:xfrm>
            <a:custGeom>
              <a:avLst/>
              <a:pathLst>
                <a:path w="6649990" h="751893">
                  <a:moveTo>
                    <a:pt x="0" y="21482"/>
                  </a:moveTo>
                  <a:lnTo>
                    <a:pt x="265999" y="0"/>
                  </a:lnTo>
                  <a:lnTo>
                    <a:pt x="531999" y="0"/>
                  </a:lnTo>
                  <a:lnTo>
                    <a:pt x="797998" y="0"/>
                  </a:lnTo>
                  <a:lnTo>
                    <a:pt x="1063998" y="21482"/>
                  </a:lnTo>
                  <a:lnTo>
                    <a:pt x="1329998" y="21482"/>
                  </a:lnTo>
                  <a:lnTo>
                    <a:pt x="1595997" y="21482"/>
                  </a:lnTo>
                  <a:lnTo>
                    <a:pt x="1861997" y="21482"/>
                  </a:lnTo>
                  <a:lnTo>
                    <a:pt x="2127996" y="42965"/>
                  </a:lnTo>
                  <a:lnTo>
                    <a:pt x="2393996" y="64447"/>
                  </a:lnTo>
                  <a:lnTo>
                    <a:pt x="2659996" y="85930"/>
                  </a:lnTo>
                  <a:lnTo>
                    <a:pt x="2925995" y="128895"/>
                  </a:lnTo>
                  <a:lnTo>
                    <a:pt x="3191995" y="150378"/>
                  </a:lnTo>
                  <a:lnTo>
                    <a:pt x="3457995" y="193343"/>
                  </a:lnTo>
                  <a:lnTo>
                    <a:pt x="3723994" y="279274"/>
                  </a:lnTo>
                  <a:lnTo>
                    <a:pt x="3989994" y="365205"/>
                  </a:lnTo>
                  <a:lnTo>
                    <a:pt x="4255993" y="451135"/>
                  </a:lnTo>
                  <a:lnTo>
                    <a:pt x="4521993" y="472618"/>
                  </a:lnTo>
                  <a:lnTo>
                    <a:pt x="4787993" y="343722"/>
                  </a:lnTo>
                  <a:lnTo>
                    <a:pt x="5053992" y="451135"/>
                  </a:lnTo>
                  <a:lnTo>
                    <a:pt x="5319992" y="472618"/>
                  </a:lnTo>
                  <a:lnTo>
                    <a:pt x="5585991" y="472618"/>
                  </a:lnTo>
                  <a:lnTo>
                    <a:pt x="5851991" y="558549"/>
                  </a:lnTo>
                  <a:lnTo>
                    <a:pt x="6117991" y="751893"/>
                  </a:lnTo>
                  <a:lnTo>
                    <a:pt x="6383990" y="622997"/>
                  </a:lnTo>
                  <a:lnTo>
                    <a:pt x="6649990" y="622997"/>
                  </a:lnTo>
                </a:path>
              </a:pathLst>
            </a:custGeom>
            <a:ln w="27101" cap="flat">
              <a:solidFill>
                <a:srgbClr val="FFA500">
                  <a:alpha val="100000"/>
                </a:srgbClr>
              </a:solidFill>
              <a:prstDash val="solid"/>
              <a:round/>
            </a:ln>
          </p:spPr>
          <p:txBody>
            <a:bodyPr/>
            <a:lstStyle/>
            <a:p/>
          </p:txBody>
        </p:sp>
        <p:sp>
          <p:nvSpPr>
            <p:cNvPr id="78" name="tx78"/>
            <p:cNvSpPr/>
            <p:nvPr/>
          </p:nvSpPr>
          <p:spPr>
            <a:xfrm>
              <a:off x="1360416"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9" name="tx79"/>
            <p:cNvSpPr/>
            <p:nvPr/>
          </p:nvSpPr>
          <p:spPr>
            <a:xfrm>
              <a:off x="1360416"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0" name="tx80"/>
            <p:cNvSpPr/>
            <p:nvPr/>
          </p:nvSpPr>
          <p:spPr>
            <a:xfrm>
              <a:off x="2690414"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1" name="tx81"/>
            <p:cNvSpPr/>
            <p:nvPr/>
          </p:nvSpPr>
          <p:spPr>
            <a:xfrm>
              <a:off x="2690414"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2" name="tx82"/>
            <p:cNvSpPr/>
            <p:nvPr/>
          </p:nvSpPr>
          <p:spPr>
            <a:xfrm>
              <a:off x="402041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3" name="tx83"/>
            <p:cNvSpPr/>
            <p:nvPr/>
          </p:nvSpPr>
          <p:spPr>
            <a:xfrm>
              <a:off x="4020412"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4" name="tx84"/>
            <p:cNvSpPr/>
            <p:nvPr/>
          </p:nvSpPr>
          <p:spPr>
            <a:xfrm>
              <a:off x="5350410"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5" name="tx85"/>
            <p:cNvSpPr/>
            <p:nvPr/>
          </p:nvSpPr>
          <p:spPr>
            <a:xfrm>
              <a:off x="5350410"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6" name="tx86"/>
            <p:cNvSpPr/>
            <p:nvPr/>
          </p:nvSpPr>
          <p:spPr>
            <a:xfrm>
              <a:off x="6414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7" name="tx87"/>
            <p:cNvSpPr/>
            <p:nvPr/>
          </p:nvSpPr>
          <p:spPr>
            <a:xfrm>
              <a:off x="6414408"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88" name="tx88"/>
            <p:cNvSpPr/>
            <p:nvPr/>
          </p:nvSpPr>
          <p:spPr>
            <a:xfrm>
              <a:off x="6680408"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9" name="tx89"/>
            <p:cNvSpPr/>
            <p:nvPr/>
          </p:nvSpPr>
          <p:spPr>
            <a:xfrm>
              <a:off x="6680408"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90" name="tx90"/>
            <p:cNvSpPr/>
            <p:nvPr/>
          </p:nvSpPr>
          <p:spPr>
            <a:xfrm>
              <a:off x="6946408"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91" name="tx91"/>
            <p:cNvSpPr/>
            <p:nvPr/>
          </p:nvSpPr>
          <p:spPr>
            <a:xfrm>
              <a:off x="6946408"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92" name="tx92"/>
            <p:cNvSpPr/>
            <p:nvPr/>
          </p:nvSpPr>
          <p:spPr>
            <a:xfrm>
              <a:off x="7212407"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93" name="tx93"/>
            <p:cNvSpPr/>
            <p:nvPr/>
          </p:nvSpPr>
          <p:spPr>
            <a:xfrm>
              <a:off x="7212407"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94" name="tx94"/>
            <p:cNvSpPr/>
            <p:nvPr/>
          </p:nvSpPr>
          <p:spPr>
            <a:xfrm>
              <a:off x="7478407"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95" name="tx95"/>
            <p:cNvSpPr/>
            <p:nvPr/>
          </p:nvSpPr>
          <p:spPr>
            <a:xfrm>
              <a:off x="7478407" y="29415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62</a:t>
              </a:r>
            </a:p>
          </p:txBody>
        </p:sp>
        <p:sp>
          <p:nvSpPr>
            <p:cNvPr id="96" name="tx96"/>
            <p:cNvSpPr/>
            <p:nvPr/>
          </p:nvSpPr>
          <p:spPr>
            <a:xfrm>
              <a:off x="7744407"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97" name="tx97"/>
            <p:cNvSpPr/>
            <p:nvPr/>
          </p:nvSpPr>
          <p:spPr>
            <a:xfrm>
              <a:off x="7744407"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98" name="tx98"/>
            <p:cNvSpPr/>
            <p:nvPr/>
          </p:nvSpPr>
          <p:spPr>
            <a:xfrm>
              <a:off x="8010406"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66</a:t>
              </a:r>
            </a:p>
          </p:txBody>
        </p:sp>
        <p:sp>
          <p:nvSpPr>
            <p:cNvPr id="99" name="tx99"/>
            <p:cNvSpPr/>
            <p:nvPr/>
          </p:nvSpPr>
          <p:spPr>
            <a:xfrm>
              <a:off x="8010406"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100" name="tx100"/>
            <p:cNvSpPr/>
            <p:nvPr/>
          </p:nvSpPr>
          <p:spPr>
            <a:xfrm>
              <a:off x="1355405" y="414742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1" name="tx101"/>
            <p:cNvSpPr/>
            <p:nvPr/>
          </p:nvSpPr>
          <p:spPr>
            <a:xfrm>
              <a:off x="2685403" y="41345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2" name="tx102"/>
            <p:cNvSpPr/>
            <p:nvPr/>
          </p:nvSpPr>
          <p:spPr>
            <a:xfrm>
              <a:off x="3985256" y="411198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3" name="tx103"/>
            <p:cNvSpPr/>
            <p:nvPr/>
          </p:nvSpPr>
          <p:spPr>
            <a:xfrm>
              <a:off x="5315254" y="401646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04" name="tx104"/>
            <p:cNvSpPr/>
            <p:nvPr/>
          </p:nvSpPr>
          <p:spPr>
            <a:xfrm>
              <a:off x="6379253" y="40648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05" name="tx105"/>
            <p:cNvSpPr/>
            <p:nvPr/>
          </p:nvSpPr>
          <p:spPr>
            <a:xfrm>
              <a:off x="6690456" y="40353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6" name="tx106"/>
            <p:cNvSpPr/>
            <p:nvPr/>
          </p:nvSpPr>
          <p:spPr>
            <a:xfrm>
              <a:off x="6911252" y="40293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26.1</a:t>
              </a:r>
            </a:p>
          </p:txBody>
        </p:sp>
        <p:sp>
          <p:nvSpPr>
            <p:cNvPr id="107" name="tx107"/>
            <p:cNvSpPr/>
            <p:nvPr/>
          </p:nvSpPr>
          <p:spPr>
            <a:xfrm>
              <a:off x="7177252" y="400188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31.1</a:t>
              </a:r>
            </a:p>
          </p:txBody>
        </p:sp>
        <p:sp>
          <p:nvSpPr>
            <p:cNvPr id="108" name="tx108"/>
            <p:cNvSpPr/>
            <p:nvPr/>
          </p:nvSpPr>
          <p:spPr>
            <a:xfrm>
              <a:off x="7443251" y="39522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109" name="tx109"/>
            <p:cNvSpPr/>
            <p:nvPr/>
          </p:nvSpPr>
          <p:spPr>
            <a:xfrm>
              <a:off x="7709251" y="383763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61.2</a:t>
              </a:r>
            </a:p>
          </p:txBody>
        </p:sp>
        <p:sp>
          <p:nvSpPr>
            <p:cNvPr id="110" name="tx110"/>
            <p:cNvSpPr/>
            <p:nvPr/>
          </p:nvSpPr>
          <p:spPr>
            <a:xfrm>
              <a:off x="7975250" y="38421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a:t>
              </a:r>
            </a:p>
          </p:txBody>
        </p:sp>
        <p:sp>
          <p:nvSpPr>
            <p:cNvPr id="111" name="tx111"/>
            <p:cNvSpPr/>
            <p:nvPr/>
          </p:nvSpPr>
          <p:spPr>
            <a:xfrm>
              <a:off x="1355405" y="409377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2" name="tx112"/>
            <p:cNvSpPr/>
            <p:nvPr/>
          </p:nvSpPr>
          <p:spPr>
            <a:xfrm>
              <a:off x="2685403" y="40871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3" name="tx113"/>
            <p:cNvSpPr/>
            <p:nvPr/>
          </p:nvSpPr>
          <p:spPr>
            <a:xfrm>
              <a:off x="4015401" y="40310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4" name="tx114"/>
            <p:cNvSpPr/>
            <p:nvPr/>
          </p:nvSpPr>
          <p:spPr>
            <a:xfrm>
              <a:off x="5315254" y="37801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15" name="tx115"/>
            <p:cNvSpPr/>
            <p:nvPr/>
          </p:nvSpPr>
          <p:spPr>
            <a:xfrm>
              <a:off x="6379253" y="380408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116" name="tx116"/>
            <p:cNvSpPr/>
            <p:nvPr/>
          </p:nvSpPr>
          <p:spPr>
            <a:xfrm>
              <a:off x="6645252" y="37604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17" name="tx117"/>
            <p:cNvSpPr/>
            <p:nvPr/>
          </p:nvSpPr>
          <p:spPr>
            <a:xfrm>
              <a:off x="6911252" y="374916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18" name="tx118"/>
            <p:cNvSpPr/>
            <p:nvPr/>
          </p:nvSpPr>
          <p:spPr>
            <a:xfrm>
              <a:off x="7177252" y="36715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119" name="tx119"/>
            <p:cNvSpPr/>
            <p:nvPr/>
          </p:nvSpPr>
          <p:spPr>
            <a:xfrm>
              <a:off x="7443251" y="35225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38.6</a:t>
              </a:r>
            </a:p>
          </p:txBody>
        </p:sp>
        <p:sp>
          <p:nvSpPr>
            <p:cNvPr id="120" name="tx120"/>
            <p:cNvSpPr/>
            <p:nvPr/>
          </p:nvSpPr>
          <p:spPr>
            <a:xfrm>
              <a:off x="7739396" y="34860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21" name="tx121"/>
            <p:cNvSpPr/>
            <p:nvPr/>
          </p:nvSpPr>
          <p:spPr>
            <a:xfrm>
              <a:off x="8005395" y="35061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22" name="tx122"/>
            <p:cNvSpPr/>
            <p:nvPr/>
          </p:nvSpPr>
          <p:spPr>
            <a:xfrm>
              <a:off x="1362940" y="399846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3" name="tx123"/>
            <p:cNvSpPr/>
            <p:nvPr/>
          </p:nvSpPr>
          <p:spPr>
            <a:xfrm>
              <a:off x="2692938" y="400823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4" name="tx124"/>
            <p:cNvSpPr/>
            <p:nvPr/>
          </p:nvSpPr>
          <p:spPr>
            <a:xfrm>
              <a:off x="3995806" y="394658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14.6</a:t>
              </a:r>
            </a:p>
          </p:txBody>
        </p:sp>
        <p:sp>
          <p:nvSpPr>
            <p:cNvPr id="125" name="tx125"/>
            <p:cNvSpPr/>
            <p:nvPr/>
          </p:nvSpPr>
          <p:spPr>
            <a:xfrm>
              <a:off x="5325804" y="3632992"/>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43.4</a:t>
              </a:r>
            </a:p>
          </p:txBody>
        </p:sp>
        <p:sp>
          <p:nvSpPr>
            <p:cNvPr id="126" name="tx126"/>
            <p:cNvSpPr/>
            <p:nvPr/>
          </p:nvSpPr>
          <p:spPr>
            <a:xfrm>
              <a:off x="6389802" y="358425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47.8</a:t>
              </a:r>
            </a:p>
          </p:txBody>
        </p:sp>
        <p:sp>
          <p:nvSpPr>
            <p:cNvPr id="127" name="tx127"/>
            <p:cNvSpPr/>
            <p:nvPr/>
          </p:nvSpPr>
          <p:spPr>
            <a:xfrm>
              <a:off x="6655802" y="355602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50.4</a:t>
              </a:r>
            </a:p>
          </p:txBody>
        </p:sp>
        <p:sp>
          <p:nvSpPr>
            <p:cNvPr id="128" name="tx128"/>
            <p:cNvSpPr/>
            <p:nvPr/>
          </p:nvSpPr>
          <p:spPr>
            <a:xfrm>
              <a:off x="6921801" y="354545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51.4</a:t>
              </a:r>
            </a:p>
          </p:txBody>
        </p:sp>
        <p:sp>
          <p:nvSpPr>
            <p:cNvPr id="129" name="tx129"/>
            <p:cNvSpPr/>
            <p:nvPr/>
          </p:nvSpPr>
          <p:spPr>
            <a:xfrm>
              <a:off x="7187801" y="344493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60.6</a:t>
              </a:r>
            </a:p>
          </p:txBody>
        </p:sp>
        <p:sp>
          <p:nvSpPr>
            <p:cNvPr id="130" name="tx130"/>
            <p:cNvSpPr/>
            <p:nvPr/>
          </p:nvSpPr>
          <p:spPr>
            <a:xfrm>
              <a:off x="7453801" y="324646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78.8</a:t>
              </a:r>
            </a:p>
          </p:txBody>
        </p:sp>
        <p:sp>
          <p:nvSpPr>
            <p:cNvPr id="131" name="tx131"/>
            <p:cNvSpPr/>
            <p:nvPr/>
          </p:nvSpPr>
          <p:spPr>
            <a:xfrm>
              <a:off x="7719800" y="340265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64.5</a:t>
              </a:r>
            </a:p>
          </p:txBody>
        </p:sp>
        <p:sp>
          <p:nvSpPr>
            <p:cNvPr id="132" name="tx132"/>
            <p:cNvSpPr/>
            <p:nvPr/>
          </p:nvSpPr>
          <p:spPr>
            <a:xfrm>
              <a:off x="7985800" y="343116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61.9</a:t>
              </a:r>
            </a:p>
          </p:txBody>
        </p:sp>
        <p:sp>
          <p:nvSpPr>
            <p:cNvPr id="133" name="tx133"/>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655386" y="361469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5" name="tx135"/>
            <p:cNvSpPr/>
            <p:nvPr/>
          </p:nvSpPr>
          <p:spPr>
            <a:xfrm>
              <a:off x="577692" y="306948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6" name="tx136"/>
            <p:cNvSpPr/>
            <p:nvPr/>
          </p:nvSpPr>
          <p:spPr>
            <a:xfrm>
              <a:off x="577692" y="25242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7" name="tx137"/>
            <p:cNvSpPr/>
            <p:nvPr/>
          </p:nvSpPr>
          <p:spPr>
            <a:xfrm>
              <a:off x="577692" y="197908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5" name="tx15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6" name="pl156"/>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7" name="pl157"/>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8" name="tx158"/>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9" name="tx159"/>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60" name="rc160"/>
            <p:cNvSpPr/>
            <p:nvPr/>
          </p:nvSpPr>
          <p:spPr>
            <a:xfrm>
              <a:off x="4686533" y="5080163"/>
              <a:ext cx="201456" cy="201456"/>
            </a:xfrm>
            <a:prstGeom prst="rect">
              <a:avLst/>
            </a:prstGeom>
            <a:solidFill>
              <a:srgbClr val="E2231A">
                <a:alpha val="90196"/>
              </a:srgbClr>
            </a:solidFill>
          </p:spPr>
          <p:txBody>
            <a:bodyPr/>
            <a:lstStyle/>
            <a:p/>
          </p:txBody>
        </p:sp>
        <p:sp>
          <p:nvSpPr>
            <p:cNvPr id="161" name="rc161"/>
            <p:cNvSpPr/>
            <p:nvPr/>
          </p:nvSpPr>
          <p:spPr>
            <a:xfrm>
              <a:off x="5650692" y="5080163"/>
              <a:ext cx="201456" cy="201456"/>
            </a:xfrm>
            <a:prstGeom prst="rect">
              <a:avLst/>
            </a:prstGeom>
            <a:solidFill>
              <a:srgbClr val="B3B3B3">
                <a:alpha val="90196"/>
              </a:srgbClr>
            </a:solidFill>
          </p:spPr>
          <p:txBody>
            <a:bodyPr/>
            <a:lstStyle/>
            <a:p/>
          </p:txBody>
        </p:sp>
        <p:sp>
          <p:nvSpPr>
            <p:cNvPr id="162" name="tx162"/>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3" name="tx163"/>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4" name="tx164"/>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5" name="tx165"/>
            <p:cNvSpPr/>
            <p:nvPr/>
          </p:nvSpPr>
          <p:spPr>
            <a:xfrm>
              <a:off x="966584" y="1594448"/>
              <a:ext cx="156573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Romania, 2000-2025</a:t>
              </a:r>
            </a:p>
          </p:txBody>
        </p:sp>
        <p:sp>
          <p:nvSpPr>
            <p:cNvPr id="166" name="pl166"/>
            <p:cNvSpPr/>
            <p:nvPr/>
          </p:nvSpPr>
          <p:spPr>
            <a:xfrm>
              <a:off x="237947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45163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65315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4478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558473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7215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11054" y="5840557"/>
              <a:ext cx="2090471" cy="124062"/>
            </a:xfrm>
            <a:prstGeom prst="rect">
              <a:avLst/>
            </a:prstGeom>
            <a:solidFill>
              <a:srgbClr val="E2231A">
                <a:alpha val="90196"/>
              </a:srgbClr>
            </a:solidFill>
          </p:spPr>
          <p:txBody>
            <a:bodyPr/>
            <a:lstStyle/>
            <a:p/>
          </p:txBody>
        </p:sp>
        <p:sp>
          <p:nvSpPr>
            <p:cNvPr id="177" name="rc177"/>
            <p:cNvSpPr/>
            <p:nvPr/>
          </p:nvSpPr>
          <p:spPr>
            <a:xfrm>
              <a:off x="1311054" y="5685479"/>
              <a:ext cx="6543969" cy="124062"/>
            </a:xfrm>
            <a:prstGeom prst="rect">
              <a:avLst/>
            </a:prstGeom>
            <a:solidFill>
              <a:srgbClr val="E2231A">
                <a:alpha val="90196"/>
              </a:srgbClr>
            </a:solidFill>
          </p:spPr>
          <p:txBody>
            <a:bodyPr/>
            <a:lstStyle/>
            <a:p/>
          </p:txBody>
        </p:sp>
        <p:sp>
          <p:nvSpPr>
            <p:cNvPr id="178" name="rc178"/>
            <p:cNvSpPr/>
            <p:nvPr/>
          </p:nvSpPr>
          <p:spPr>
            <a:xfrm>
              <a:off x="1311054" y="5530401"/>
              <a:ext cx="6455611" cy="124062"/>
            </a:xfrm>
            <a:prstGeom prst="rect">
              <a:avLst/>
            </a:prstGeom>
            <a:solidFill>
              <a:srgbClr val="E2231A">
                <a:alpha val="90196"/>
              </a:srgbClr>
            </a:solidFill>
          </p:spPr>
          <p:txBody>
            <a:bodyPr/>
            <a:lstStyle/>
            <a:p/>
          </p:txBody>
        </p:sp>
        <p:sp>
          <p:nvSpPr>
            <p:cNvPr id="179" name="rc179"/>
            <p:cNvSpPr/>
            <p:nvPr/>
          </p:nvSpPr>
          <p:spPr>
            <a:xfrm>
              <a:off x="3401526" y="5840557"/>
              <a:ext cx="3019570" cy="124062"/>
            </a:xfrm>
            <a:prstGeom prst="rect">
              <a:avLst/>
            </a:prstGeom>
            <a:solidFill>
              <a:srgbClr val="B3B3B3">
                <a:alpha val="90196"/>
              </a:srgbClr>
            </a:solidFill>
          </p:spPr>
          <p:txBody>
            <a:bodyPr/>
            <a:lstStyle/>
            <a:p/>
          </p:txBody>
        </p:sp>
        <p:sp>
          <p:nvSpPr>
            <p:cNvPr id="180" name="rc180"/>
            <p:cNvSpPr/>
            <p:nvPr/>
          </p:nvSpPr>
          <p:spPr>
            <a:xfrm>
              <a:off x="7855024" y="5685479"/>
              <a:ext cx="345420" cy="124062"/>
            </a:xfrm>
            <a:prstGeom prst="rect">
              <a:avLst/>
            </a:prstGeom>
            <a:solidFill>
              <a:srgbClr val="B3B3B3">
                <a:alpha val="90196"/>
              </a:srgbClr>
            </a:solidFill>
          </p:spPr>
          <p:txBody>
            <a:bodyPr/>
            <a:lstStyle/>
            <a:p/>
          </p:txBody>
        </p:sp>
        <p:sp>
          <p:nvSpPr>
            <p:cNvPr id="181" name="rc181"/>
            <p:cNvSpPr/>
            <p:nvPr/>
          </p:nvSpPr>
          <p:spPr>
            <a:xfrm>
              <a:off x="7766665" y="5530401"/>
              <a:ext cx="154493" cy="124062"/>
            </a:xfrm>
            <a:prstGeom prst="rect">
              <a:avLst/>
            </a:prstGeom>
            <a:solidFill>
              <a:srgbClr val="B3B3B3">
                <a:alpha val="90196"/>
              </a:srgbClr>
            </a:solidFill>
          </p:spPr>
          <p:txBody>
            <a:bodyPr/>
            <a:lstStyle/>
            <a:p/>
          </p:txBody>
        </p:sp>
        <p:sp>
          <p:nvSpPr>
            <p:cNvPr id="182" name="tx182"/>
            <p:cNvSpPr/>
            <p:nvPr/>
          </p:nvSpPr>
          <p:spPr>
            <a:xfrm>
              <a:off x="653362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47.8</a:t>
              </a:r>
            </a:p>
          </p:txBody>
        </p:sp>
        <p:sp>
          <p:nvSpPr>
            <p:cNvPr id="183" name="tx183"/>
            <p:cNvSpPr/>
            <p:nvPr/>
          </p:nvSpPr>
          <p:spPr>
            <a:xfrm>
              <a:off x="831297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64.5</a:t>
              </a:r>
            </a:p>
          </p:txBody>
        </p:sp>
        <p:sp>
          <p:nvSpPr>
            <p:cNvPr id="184" name="tx184"/>
            <p:cNvSpPr/>
            <p:nvPr/>
          </p:nvSpPr>
          <p:spPr>
            <a:xfrm>
              <a:off x="803368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a:t>
              </a:r>
            </a:p>
          </p:txBody>
        </p:sp>
        <p:sp>
          <p:nvSpPr>
            <p:cNvPr id="185" name="tx185"/>
            <p:cNvSpPr/>
            <p:nvPr/>
          </p:nvSpPr>
          <p:spPr>
            <a:xfrm>
              <a:off x="2243763"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19.6</a:t>
              </a:r>
            </a:p>
          </p:txBody>
        </p:sp>
        <p:sp>
          <p:nvSpPr>
            <p:cNvPr id="186" name="tx186"/>
            <p:cNvSpPr/>
            <p:nvPr/>
          </p:nvSpPr>
          <p:spPr>
            <a:xfrm>
              <a:off x="4470512"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61.2</a:t>
              </a:r>
            </a:p>
          </p:txBody>
        </p:sp>
        <p:sp>
          <p:nvSpPr>
            <p:cNvPr id="187" name="tx187"/>
            <p:cNvSpPr/>
            <p:nvPr/>
          </p:nvSpPr>
          <p:spPr>
            <a:xfrm>
              <a:off x="442633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60.4</a:t>
              </a:r>
            </a:p>
          </p:txBody>
        </p:sp>
        <p:sp>
          <p:nvSpPr>
            <p:cNvPr id="188" name="tx188"/>
            <p:cNvSpPr/>
            <p:nvPr/>
          </p:nvSpPr>
          <p:spPr>
            <a:xfrm>
              <a:off x="4798784"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28.3</a:t>
              </a:r>
            </a:p>
          </p:txBody>
        </p:sp>
        <p:sp>
          <p:nvSpPr>
            <p:cNvPr id="189" name="tx189"/>
            <p:cNvSpPr/>
            <p:nvPr/>
          </p:nvSpPr>
          <p:spPr>
            <a:xfrm>
              <a:off x="7947362"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90" name="tx190"/>
            <p:cNvSpPr/>
            <p:nvPr/>
          </p:nvSpPr>
          <p:spPr>
            <a:xfrm>
              <a:off x="7763540"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91" name="tx191"/>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332361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6" name="tx196"/>
            <p:cNvSpPr/>
            <p:nvPr/>
          </p:nvSpPr>
          <p:spPr>
            <a:xfrm>
              <a:off x="546045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7" name="tx197"/>
            <p:cNvSpPr/>
            <p:nvPr/>
          </p:nvSpPr>
          <p:spPr>
            <a:xfrm>
              <a:off x="759729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8" name="tx198"/>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66%. This is lower than in 2019, where coverage was 90%.
60,000 children missed their routine first dose of measles vaccine.
MCV2 is typically administered to children between 18 months and five years old. MCV2 coverage remained constant at 68% in 2025.</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66% in 2025 - below the 95% level needed to prevent outbreaks and, leaving 60,000 children without any protection against measles. MCV2 coverage also remained constant at 68% - below the IA2030 target of 90%.</a:t>
            </a:r>
          </a:p>
        </p:txBody>
      </p:sp>
      <p:grpSp xmlns:pic="http://schemas.openxmlformats.org/drawingml/2006/picture">
        <p:nvGrpSpPr>
          <p:cNvPr id="203" name=""/>
          <p:cNvGrpSpPr/>
          <p:nvPr/>
        </p:nvGrpSpPr>
        <p:grpSpPr>
          <a:xfrm>
            <a:off x="292608" y="1097280"/>
            <a:ext cx="8595360" cy="28575"/>
            <a:chOff x="292608" y="1097280"/>
            <a:chExt cx="8595360" cy="28575"/>
          </a:xfrm>
        </p:grpSpPr>
        <p:sp>
          <p:nvSpPr>
            <p:cNvPr id="20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699883"/>
            </a:xfrm>
            <a:custGeom>
              <a:avLst/>
              <a:pathLst>
                <a:path w="3397293" h="699883">
                  <a:moveTo>
                    <a:pt x="0" y="0"/>
                  </a:moveTo>
                  <a:lnTo>
                    <a:pt x="135891" y="0"/>
                  </a:lnTo>
                  <a:lnTo>
                    <a:pt x="271783" y="0"/>
                  </a:lnTo>
                  <a:lnTo>
                    <a:pt x="407675" y="21871"/>
                  </a:lnTo>
                  <a:lnTo>
                    <a:pt x="543566" y="21871"/>
                  </a:lnTo>
                  <a:lnTo>
                    <a:pt x="679458" y="21871"/>
                  </a:lnTo>
                  <a:lnTo>
                    <a:pt x="815350" y="65614"/>
                  </a:lnTo>
                  <a:lnTo>
                    <a:pt x="951242" y="21871"/>
                  </a:lnTo>
                  <a:lnTo>
                    <a:pt x="1087133" y="43742"/>
                  </a:lnTo>
                  <a:lnTo>
                    <a:pt x="1223025" y="43742"/>
                  </a:lnTo>
                  <a:lnTo>
                    <a:pt x="1358917" y="65614"/>
                  </a:lnTo>
                  <a:lnTo>
                    <a:pt x="1494809" y="109356"/>
                  </a:lnTo>
                  <a:lnTo>
                    <a:pt x="1630700" y="87485"/>
                  </a:lnTo>
                  <a:lnTo>
                    <a:pt x="1766592" y="131228"/>
                  </a:lnTo>
                  <a:lnTo>
                    <a:pt x="1902484" y="196842"/>
                  </a:lnTo>
                  <a:lnTo>
                    <a:pt x="2038375" y="262456"/>
                  </a:lnTo>
                  <a:lnTo>
                    <a:pt x="2174267" y="262456"/>
                  </a:lnTo>
                  <a:lnTo>
                    <a:pt x="2310159" y="240584"/>
                  </a:lnTo>
                  <a:lnTo>
                    <a:pt x="2446051" y="174970"/>
                  </a:lnTo>
                  <a:lnTo>
                    <a:pt x="2581942" y="174970"/>
                  </a:lnTo>
                  <a:lnTo>
                    <a:pt x="2717834" y="240584"/>
                  </a:lnTo>
                  <a:lnTo>
                    <a:pt x="2853726" y="262456"/>
                  </a:lnTo>
                  <a:lnTo>
                    <a:pt x="2989618" y="328070"/>
                  </a:lnTo>
                  <a:lnTo>
                    <a:pt x="3125509" y="437426"/>
                  </a:lnTo>
                  <a:lnTo>
                    <a:pt x="3261401" y="699883"/>
                  </a:lnTo>
                  <a:lnTo>
                    <a:pt x="3397293" y="6998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699883"/>
            </a:xfrm>
            <a:custGeom>
              <a:avLst/>
              <a:pathLst>
                <a:path w="3397293" h="699883">
                  <a:moveTo>
                    <a:pt x="0" y="0"/>
                  </a:moveTo>
                  <a:lnTo>
                    <a:pt x="135891" y="0"/>
                  </a:lnTo>
                  <a:lnTo>
                    <a:pt x="271783" y="0"/>
                  </a:lnTo>
                  <a:lnTo>
                    <a:pt x="407675" y="21871"/>
                  </a:lnTo>
                  <a:lnTo>
                    <a:pt x="543566" y="21871"/>
                  </a:lnTo>
                  <a:lnTo>
                    <a:pt x="679458" y="21871"/>
                  </a:lnTo>
                  <a:lnTo>
                    <a:pt x="815350" y="65614"/>
                  </a:lnTo>
                  <a:lnTo>
                    <a:pt x="951242" y="21871"/>
                  </a:lnTo>
                  <a:lnTo>
                    <a:pt x="1087133" y="43742"/>
                  </a:lnTo>
                  <a:lnTo>
                    <a:pt x="1223025" y="43742"/>
                  </a:lnTo>
                  <a:lnTo>
                    <a:pt x="1358917" y="65614"/>
                  </a:lnTo>
                  <a:lnTo>
                    <a:pt x="1494809" y="109356"/>
                  </a:lnTo>
                  <a:lnTo>
                    <a:pt x="1630700" y="87485"/>
                  </a:lnTo>
                  <a:lnTo>
                    <a:pt x="1766592" y="131228"/>
                  </a:lnTo>
                  <a:lnTo>
                    <a:pt x="1902484" y="196842"/>
                  </a:lnTo>
                  <a:lnTo>
                    <a:pt x="2038375" y="262456"/>
                  </a:lnTo>
                  <a:lnTo>
                    <a:pt x="2174267" y="262456"/>
                  </a:lnTo>
                  <a:lnTo>
                    <a:pt x="2310159" y="240584"/>
                  </a:lnTo>
                  <a:lnTo>
                    <a:pt x="2446051" y="174970"/>
                  </a:lnTo>
                  <a:lnTo>
                    <a:pt x="2581942" y="174970"/>
                  </a:lnTo>
                  <a:lnTo>
                    <a:pt x="2717834" y="240584"/>
                  </a:lnTo>
                  <a:lnTo>
                    <a:pt x="2853726" y="262456"/>
                  </a:lnTo>
                  <a:lnTo>
                    <a:pt x="2989618" y="328070"/>
                  </a:lnTo>
                  <a:lnTo>
                    <a:pt x="3125509" y="437426"/>
                  </a:lnTo>
                  <a:lnTo>
                    <a:pt x="3261401" y="699883"/>
                  </a:lnTo>
                  <a:lnTo>
                    <a:pt x="3397293" y="6998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87368"/>
            </a:xfrm>
            <a:custGeom>
              <a:avLst/>
              <a:pathLst>
                <a:path w="0" h="787368">
                  <a:moveTo>
                    <a:pt x="0" y="0"/>
                  </a:moveTo>
                  <a:lnTo>
                    <a:pt x="0" y="787368"/>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699883"/>
            </a:xfrm>
            <a:custGeom>
              <a:avLst/>
              <a:pathLst>
                <a:path w="3397293" h="699883">
                  <a:moveTo>
                    <a:pt x="0" y="0"/>
                  </a:moveTo>
                  <a:lnTo>
                    <a:pt x="135891" y="0"/>
                  </a:lnTo>
                  <a:lnTo>
                    <a:pt x="271783" y="0"/>
                  </a:lnTo>
                  <a:lnTo>
                    <a:pt x="407675" y="21871"/>
                  </a:lnTo>
                  <a:lnTo>
                    <a:pt x="543566" y="21871"/>
                  </a:lnTo>
                  <a:lnTo>
                    <a:pt x="679458" y="21871"/>
                  </a:lnTo>
                  <a:lnTo>
                    <a:pt x="815350" y="65614"/>
                  </a:lnTo>
                  <a:lnTo>
                    <a:pt x="951242" y="21871"/>
                  </a:lnTo>
                  <a:lnTo>
                    <a:pt x="1087133" y="43742"/>
                  </a:lnTo>
                  <a:lnTo>
                    <a:pt x="1223025" y="43742"/>
                  </a:lnTo>
                  <a:lnTo>
                    <a:pt x="1358917" y="65614"/>
                  </a:lnTo>
                  <a:lnTo>
                    <a:pt x="1494809" y="109356"/>
                  </a:lnTo>
                  <a:lnTo>
                    <a:pt x="1630700" y="87485"/>
                  </a:lnTo>
                  <a:lnTo>
                    <a:pt x="1766592" y="131228"/>
                  </a:lnTo>
                  <a:lnTo>
                    <a:pt x="1902484" y="196842"/>
                  </a:lnTo>
                  <a:lnTo>
                    <a:pt x="2038375" y="262456"/>
                  </a:lnTo>
                  <a:lnTo>
                    <a:pt x="2174267" y="262456"/>
                  </a:lnTo>
                  <a:lnTo>
                    <a:pt x="2310159" y="240584"/>
                  </a:lnTo>
                  <a:lnTo>
                    <a:pt x="2446051" y="174970"/>
                  </a:lnTo>
                  <a:lnTo>
                    <a:pt x="2581942" y="174970"/>
                  </a:lnTo>
                  <a:lnTo>
                    <a:pt x="2717834" y="240584"/>
                  </a:lnTo>
                  <a:lnTo>
                    <a:pt x="2853726" y="262456"/>
                  </a:lnTo>
                  <a:lnTo>
                    <a:pt x="2989618" y="328070"/>
                  </a:lnTo>
                  <a:lnTo>
                    <a:pt x="3125509" y="437426"/>
                  </a:lnTo>
                  <a:lnTo>
                    <a:pt x="3261401" y="699883"/>
                  </a:lnTo>
                  <a:lnTo>
                    <a:pt x="3397293" y="6998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8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88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9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4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987" y="4990743"/>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60" name="tx60"/>
            <p:cNvSpPr/>
            <p:nvPr/>
          </p:nvSpPr>
          <p:spPr>
            <a:xfrm>
              <a:off x="284769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49"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19226" y="1403693"/>
              <a:ext cx="26007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Romania, 2000-2025</a:t>
              </a:r>
            </a:p>
          </p:txBody>
        </p:sp>
        <p:sp>
          <p:nvSpPr>
            <p:cNvPr id="63" name="pl63"/>
            <p:cNvSpPr/>
            <p:nvPr/>
          </p:nvSpPr>
          <p:spPr>
            <a:xfrm>
              <a:off x="5267799" y="41143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67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208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74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27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409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474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00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538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309986"/>
              <a:ext cx="3397293" cy="1749707"/>
            </a:xfrm>
            <a:custGeom>
              <a:avLst/>
              <a:pathLst>
                <a:path w="3397293" h="1749707">
                  <a:moveTo>
                    <a:pt x="0" y="0"/>
                  </a:moveTo>
                  <a:lnTo>
                    <a:pt x="135891" y="0"/>
                  </a:lnTo>
                  <a:lnTo>
                    <a:pt x="271783" y="0"/>
                  </a:lnTo>
                  <a:lnTo>
                    <a:pt x="407675" y="54678"/>
                  </a:lnTo>
                  <a:lnTo>
                    <a:pt x="543566" y="54678"/>
                  </a:lnTo>
                  <a:lnTo>
                    <a:pt x="679458" y="54678"/>
                  </a:lnTo>
                  <a:lnTo>
                    <a:pt x="815350" y="164035"/>
                  </a:lnTo>
                  <a:lnTo>
                    <a:pt x="951242" y="54678"/>
                  </a:lnTo>
                  <a:lnTo>
                    <a:pt x="1087133" y="109356"/>
                  </a:lnTo>
                  <a:lnTo>
                    <a:pt x="1223025" y="109356"/>
                  </a:lnTo>
                  <a:lnTo>
                    <a:pt x="1358917" y="164035"/>
                  </a:lnTo>
                  <a:lnTo>
                    <a:pt x="1494809" y="273391"/>
                  </a:lnTo>
                  <a:lnTo>
                    <a:pt x="1630700" y="218713"/>
                  </a:lnTo>
                  <a:lnTo>
                    <a:pt x="1766592" y="328070"/>
                  </a:lnTo>
                  <a:lnTo>
                    <a:pt x="1902484" y="492105"/>
                  </a:lnTo>
                  <a:lnTo>
                    <a:pt x="2038375" y="656140"/>
                  </a:lnTo>
                  <a:lnTo>
                    <a:pt x="2174267" y="656140"/>
                  </a:lnTo>
                  <a:lnTo>
                    <a:pt x="2310159" y="601462"/>
                  </a:lnTo>
                  <a:lnTo>
                    <a:pt x="2446051" y="437426"/>
                  </a:lnTo>
                  <a:lnTo>
                    <a:pt x="2581942" y="437426"/>
                  </a:lnTo>
                  <a:lnTo>
                    <a:pt x="2717834" y="601462"/>
                  </a:lnTo>
                  <a:lnTo>
                    <a:pt x="2853726" y="656140"/>
                  </a:lnTo>
                  <a:lnTo>
                    <a:pt x="2989618" y="820175"/>
                  </a:lnTo>
                  <a:lnTo>
                    <a:pt x="3125509" y="1093567"/>
                  </a:lnTo>
                  <a:lnTo>
                    <a:pt x="3261401" y="1749707"/>
                  </a:lnTo>
                  <a:lnTo>
                    <a:pt x="3397293" y="1749707"/>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47413"/>
              <a:ext cx="3397293" cy="820175"/>
            </a:xfrm>
            <a:custGeom>
              <a:avLst/>
              <a:pathLst>
                <a:path w="3397293" h="820175">
                  <a:moveTo>
                    <a:pt x="0" y="820175"/>
                  </a:moveTo>
                  <a:lnTo>
                    <a:pt x="135891" y="765497"/>
                  </a:lnTo>
                  <a:lnTo>
                    <a:pt x="271783" y="765497"/>
                  </a:lnTo>
                  <a:lnTo>
                    <a:pt x="407675" y="710818"/>
                  </a:lnTo>
                  <a:lnTo>
                    <a:pt x="543566" y="601462"/>
                  </a:lnTo>
                  <a:lnTo>
                    <a:pt x="679458" y="492105"/>
                  </a:lnTo>
                  <a:lnTo>
                    <a:pt x="815350" y="382748"/>
                  </a:lnTo>
                  <a:lnTo>
                    <a:pt x="951242" y="382748"/>
                  </a:lnTo>
                  <a:lnTo>
                    <a:pt x="1087133" y="273391"/>
                  </a:lnTo>
                  <a:lnTo>
                    <a:pt x="1223025" y="164035"/>
                  </a:lnTo>
                  <a:lnTo>
                    <a:pt x="1358917" y="109356"/>
                  </a:lnTo>
                  <a:lnTo>
                    <a:pt x="1494809" y="109356"/>
                  </a:lnTo>
                  <a:lnTo>
                    <a:pt x="1630700" y="109356"/>
                  </a:lnTo>
                  <a:lnTo>
                    <a:pt x="1766592" y="109356"/>
                  </a:lnTo>
                  <a:lnTo>
                    <a:pt x="1902484" y="109356"/>
                  </a:lnTo>
                  <a:lnTo>
                    <a:pt x="2038375" y="109356"/>
                  </a:lnTo>
                  <a:lnTo>
                    <a:pt x="2174267" y="54678"/>
                  </a:lnTo>
                  <a:lnTo>
                    <a:pt x="2310159" y="54678"/>
                  </a:lnTo>
                  <a:lnTo>
                    <a:pt x="2446051" y="0"/>
                  </a:lnTo>
                  <a:lnTo>
                    <a:pt x="2581942" y="0"/>
                  </a:lnTo>
                  <a:lnTo>
                    <a:pt x="2717834" y="164035"/>
                  </a:lnTo>
                  <a:lnTo>
                    <a:pt x="2853726" y="273391"/>
                  </a:lnTo>
                  <a:lnTo>
                    <a:pt x="2989618" y="164035"/>
                  </a:lnTo>
                  <a:lnTo>
                    <a:pt x="3125509" y="164035"/>
                  </a:lnTo>
                  <a:lnTo>
                    <a:pt x="3261401" y="109356"/>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83378"/>
              <a:ext cx="3397293" cy="437426"/>
            </a:xfrm>
            <a:custGeom>
              <a:avLst/>
              <a:pathLst>
                <a:path w="3397293" h="437426">
                  <a:moveTo>
                    <a:pt x="0" y="218713"/>
                  </a:moveTo>
                  <a:lnTo>
                    <a:pt x="135891" y="164035"/>
                  </a:lnTo>
                  <a:lnTo>
                    <a:pt x="271783" y="328070"/>
                  </a:lnTo>
                  <a:lnTo>
                    <a:pt x="407675" y="437426"/>
                  </a:lnTo>
                  <a:lnTo>
                    <a:pt x="543566" y="328070"/>
                  </a:lnTo>
                  <a:lnTo>
                    <a:pt x="679458" y="109356"/>
                  </a:lnTo>
                  <a:lnTo>
                    <a:pt x="815350" y="54678"/>
                  </a:lnTo>
                  <a:lnTo>
                    <a:pt x="951242" y="0"/>
                  </a:lnTo>
                  <a:lnTo>
                    <a:pt x="1087133" y="0"/>
                  </a:lnTo>
                  <a:lnTo>
                    <a:pt x="1223025" y="164035"/>
                  </a:lnTo>
                  <a:lnTo>
                    <a:pt x="1358917" y="218713"/>
                  </a:lnTo>
                  <a:lnTo>
                    <a:pt x="1494809" y="164035"/>
                  </a:lnTo>
                  <a:lnTo>
                    <a:pt x="1630700" y="109356"/>
                  </a:lnTo>
                  <a:lnTo>
                    <a:pt x="1766592" y="109356"/>
                  </a:lnTo>
                  <a:lnTo>
                    <a:pt x="1902484" y="273391"/>
                  </a:lnTo>
                  <a:lnTo>
                    <a:pt x="2038375" y="273391"/>
                  </a:lnTo>
                  <a:lnTo>
                    <a:pt x="2174267" y="382748"/>
                  </a:lnTo>
                  <a:lnTo>
                    <a:pt x="2310159" y="164035"/>
                  </a:lnTo>
                  <a:lnTo>
                    <a:pt x="2446051" y="218713"/>
                  </a:lnTo>
                  <a:lnTo>
                    <a:pt x="2581942" y="164035"/>
                  </a:lnTo>
                  <a:lnTo>
                    <a:pt x="2717834" y="382748"/>
                  </a:lnTo>
                  <a:lnTo>
                    <a:pt x="2853726" y="328070"/>
                  </a:lnTo>
                  <a:lnTo>
                    <a:pt x="2989618" y="382748"/>
                  </a:lnTo>
                  <a:lnTo>
                    <a:pt x="3125509" y="328070"/>
                  </a:lnTo>
                  <a:lnTo>
                    <a:pt x="3261401" y="437426"/>
                  </a:lnTo>
                  <a:lnTo>
                    <a:pt x="3397293" y="437426"/>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4741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309986"/>
              <a:ext cx="3397293" cy="1749707"/>
            </a:xfrm>
            <a:custGeom>
              <a:avLst/>
              <a:pathLst>
                <a:path w="3397293" h="1749707">
                  <a:moveTo>
                    <a:pt x="0" y="0"/>
                  </a:moveTo>
                  <a:lnTo>
                    <a:pt x="135891" y="0"/>
                  </a:lnTo>
                  <a:lnTo>
                    <a:pt x="271783" y="0"/>
                  </a:lnTo>
                  <a:lnTo>
                    <a:pt x="407675" y="54678"/>
                  </a:lnTo>
                  <a:lnTo>
                    <a:pt x="543566" y="54678"/>
                  </a:lnTo>
                  <a:lnTo>
                    <a:pt x="679458" y="54678"/>
                  </a:lnTo>
                  <a:lnTo>
                    <a:pt x="815350" y="164035"/>
                  </a:lnTo>
                  <a:lnTo>
                    <a:pt x="951242" y="54678"/>
                  </a:lnTo>
                  <a:lnTo>
                    <a:pt x="1087133" y="109356"/>
                  </a:lnTo>
                  <a:lnTo>
                    <a:pt x="1223025" y="109356"/>
                  </a:lnTo>
                  <a:lnTo>
                    <a:pt x="1358917" y="164035"/>
                  </a:lnTo>
                  <a:lnTo>
                    <a:pt x="1494809" y="273391"/>
                  </a:lnTo>
                  <a:lnTo>
                    <a:pt x="1630700" y="218713"/>
                  </a:lnTo>
                  <a:lnTo>
                    <a:pt x="1766592" y="328070"/>
                  </a:lnTo>
                  <a:lnTo>
                    <a:pt x="1902484" y="492105"/>
                  </a:lnTo>
                  <a:lnTo>
                    <a:pt x="2038375" y="656140"/>
                  </a:lnTo>
                  <a:lnTo>
                    <a:pt x="2174267" y="656140"/>
                  </a:lnTo>
                  <a:lnTo>
                    <a:pt x="2310159" y="601462"/>
                  </a:lnTo>
                  <a:lnTo>
                    <a:pt x="2446051" y="437426"/>
                  </a:lnTo>
                  <a:lnTo>
                    <a:pt x="2581942" y="437426"/>
                  </a:lnTo>
                  <a:lnTo>
                    <a:pt x="2717834" y="601462"/>
                  </a:lnTo>
                  <a:lnTo>
                    <a:pt x="2853726" y="656140"/>
                  </a:lnTo>
                  <a:lnTo>
                    <a:pt x="2989618" y="820175"/>
                  </a:lnTo>
                  <a:lnTo>
                    <a:pt x="3125509" y="1093567"/>
                  </a:lnTo>
                  <a:lnTo>
                    <a:pt x="3261401" y="1749707"/>
                  </a:lnTo>
                  <a:lnTo>
                    <a:pt x="3397293" y="1749707"/>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22501"/>
              <a:ext cx="0" cy="87485"/>
            </a:xfrm>
            <a:custGeom>
              <a:avLst/>
              <a:pathLst>
                <a:path w="0" h="87485">
                  <a:moveTo>
                    <a:pt x="0" y="874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22501"/>
              <a:ext cx="0" cy="142163"/>
            </a:xfrm>
            <a:custGeom>
              <a:avLst/>
              <a:pathLst>
                <a:path w="0" h="142163">
                  <a:moveTo>
                    <a:pt x="0" y="14216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22501"/>
              <a:ext cx="0" cy="251520"/>
            </a:xfrm>
            <a:custGeom>
              <a:avLst/>
              <a:pathLst>
                <a:path w="0" h="251520">
                  <a:moveTo>
                    <a:pt x="0" y="2515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22501"/>
              <a:ext cx="0" cy="743625"/>
            </a:xfrm>
            <a:custGeom>
              <a:avLst/>
              <a:pathLst>
                <a:path w="0" h="743625">
                  <a:moveTo>
                    <a:pt x="0" y="7436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22501"/>
              <a:ext cx="0" cy="524912"/>
            </a:xfrm>
            <a:custGeom>
              <a:avLst/>
              <a:pathLst>
                <a:path w="0" h="524912">
                  <a:moveTo>
                    <a:pt x="0" y="52491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22501"/>
              <a:ext cx="0" cy="1837193"/>
            </a:xfrm>
            <a:custGeom>
              <a:avLst/>
              <a:pathLst>
                <a:path w="0" h="1837193">
                  <a:moveTo>
                    <a:pt x="0" y="183719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22501"/>
              <a:ext cx="0" cy="1837193"/>
            </a:xfrm>
            <a:custGeom>
              <a:avLst/>
              <a:pathLst>
                <a:path w="0" h="1837193">
                  <a:moveTo>
                    <a:pt x="0" y="183719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309986"/>
              <a:ext cx="3397293" cy="1749707"/>
            </a:xfrm>
            <a:custGeom>
              <a:avLst/>
              <a:pathLst>
                <a:path w="3397293" h="1749707">
                  <a:moveTo>
                    <a:pt x="0" y="0"/>
                  </a:moveTo>
                  <a:lnTo>
                    <a:pt x="135891" y="0"/>
                  </a:lnTo>
                  <a:lnTo>
                    <a:pt x="271783" y="0"/>
                  </a:lnTo>
                  <a:lnTo>
                    <a:pt x="407675" y="54678"/>
                  </a:lnTo>
                  <a:lnTo>
                    <a:pt x="543566" y="54678"/>
                  </a:lnTo>
                  <a:lnTo>
                    <a:pt x="679458" y="54678"/>
                  </a:lnTo>
                  <a:lnTo>
                    <a:pt x="815350" y="164035"/>
                  </a:lnTo>
                  <a:lnTo>
                    <a:pt x="951242" y="54678"/>
                  </a:lnTo>
                  <a:lnTo>
                    <a:pt x="1087133" y="109356"/>
                  </a:lnTo>
                  <a:lnTo>
                    <a:pt x="1223025" y="109356"/>
                  </a:lnTo>
                  <a:lnTo>
                    <a:pt x="1358917" y="164035"/>
                  </a:lnTo>
                  <a:lnTo>
                    <a:pt x="1494809" y="273391"/>
                  </a:lnTo>
                  <a:lnTo>
                    <a:pt x="1630700" y="218713"/>
                  </a:lnTo>
                  <a:lnTo>
                    <a:pt x="1766592" y="328070"/>
                  </a:lnTo>
                  <a:lnTo>
                    <a:pt x="1902484" y="492105"/>
                  </a:lnTo>
                  <a:lnTo>
                    <a:pt x="2038375" y="656140"/>
                  </a:lnTo>
                  <a:lnTo>
                    <a:pt x="2174267" y="656140"/>
                  </a:lnTo>
                  <a:lnTo>
                    <a:pt x="2310159" y="601462"/>
                  </a:lnTo>
                  <a:lnTo>
                    <a:pt x="2446051" y="437426"/>
                  </a:lnTo>
                  <a:lnTo>
                    <a:pt x="2581942" y="437426"/>
                  </a:lnTo>
                  <a:lnTo>
                    <a:pt x="2717834" y="601462"/>
                  </a:lnTo>
                  <a:lnTo>
                    <a:pt x="2853726" y="656140"/>
                  </a:lnTo>
                  <a:lnTo>
                    <a:pt x="2989618" y="820175"/>
                  </a:lnTo>
                  <a:lnTo>
                    <a:pt x="3125509" y="1093567"/>
                  </a:lnTo>
                  <a:lnTo>
                    <a:pt x="3261401" y="1749707"/>
                  </a:lnTo>
                  <a:lnTo>
                    <a:pt x="3397293" y="1749707"/>
                  </a:lnTo>
                </a:path>
              </a:pathLst>
            </a:custGeom>
            <a:ln w="27101" cap="flat">
              <a:solidFill>
                <a:srgbClr val="0058AB">
                  <a:alpha val="100000"/>
                </a:srgbClr>
              </a:solidFill>
              <a:prstDash val="solid"/>
              <a:round/>
            </a:ln>
          </p:spPr>
          <p:txBody>
            <a:bodyPr/>
            <a:lstStyle/>
            <a:p/>
          </p:txBody>
        </p:sp>
        <p:sp>
          <p:nvSpPr>
            <p:cNvPr id="93" name="tx93"/>
            <p:cNvSpPr/>
            <p:nvPr/>
          </p:nvSpPr>
          <p:spPr>
            <a:xfrm>
              <a:off x="5407519" y="2160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086977" y="216283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766436" y="21615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427845" y="216183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989462" y="2160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16151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9" name="tx99"/>
            <p:cNvSpPr/>
            <p:nvPr/>
          </p:nvSpPr>
          <p:spPr>
            <a:xfrm>
              <a:off x="8756617" y="216151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100" name="tx100"/>
            <p:cNvSpPr/>
            <p:nvPr/>
          </p:nvSpPr>
          <p:spPr>
            <a:xfrm>
              <a:off x="8902429" y="281765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98174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2" name="tx102"/>
            <p:cNvSpPr/>
            <p:nvPr/>
          </p:nvSpPr>
          <p:spPr>
            <a:xfrm>
              <a:off x="5003259" y="37888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420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69529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1485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6017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795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7958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972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597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46686" y="4990743"/>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120" name="tx120"/>
            <p:cNvSpPr/>
            <p:nvPr/>
          </p:nvSpPr>
          <p:spPr>
            <a:xfrm>
              <a:off x="71643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2684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125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9033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2940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079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0986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894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2338874" cy="114824"/>
            </a:xfrm>
            <a:prstGeom prst="rect">
              <a:avLst/>
            </a:prstGeom>
            <a:solidFill>
              <a:srgbClr val="E2231A">
                <a:alpha val="80000"/>
              </a:srgbClr>
            </a:solidFill>
          </p:spPr>
          <p:txBody>
            <a:bodyPr/>
            <a:lstStyle/>
            <a:p/>
          </p:txBody>
        </p:sp>
        <p:sp>
          <p:nvSpPr>
            <p:cNvPr id="134" name="rc134"/>
            <p:cNvSpPr/>
            <p:nvPr/>
          </p:nvSpPr>
          <p:spPr>
            <a:xfrm>
              <a:off x="1317178" y="5743865"/>
              <a:ext cx="7321564" cy="114824"/>
            </a:xfrm>
            <a:prstGeom prst="rect">
              <a:avLst/>
            </a:prstGeom>
            <a:solidFill>
              <a:srgbClr val="E2231A">
                <a:alpha val="80000"/>
              </a:srgbClr>
            </a:solidFill>
          </p:spPr>
          <p:txBody>
            <a:bodyPr/>
            <a:lstStyle/>
            <a:p/>
          </p:txBody>
        </p:sp>
        <p:sp>
          <p:nvSpPr>
            <p:cNvPr id="135" name="rc135"/>
            <p:cNvSpPr/>
            <p:nvPr/>
          </p:nvSpPr>
          <p:spPr>
            <a:xfrm>
              <a:off x="1317178" y="5600334"/>
              <a:ext cx="7222707" cy="114824"/>
            </a:xfrm>
            <a:prstGeom prst="rect">
              <a:avLst/>
            </a:prstGeom>
            <a:solidFill>
              <a:srgbClr val="E2231A">
                <a:alpha val="80000"/>
              </a:srgbClr>
            </a:solidFill>
          </p:spPr>
          <p:txBody>
            <a:bodyPr/>
            <a:lstStyle/>
            <a:p/>
          </p:txBody>
        </p:sp>
        <p:sp>
          <p:nvSpPr>
            <p:cNvPr id="136" name="tx136"/>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61,000</a:t>
              </a:r>
            </a:p>
          </p:txBody>
        </p:sp>
        <p:sp>
          <p:nvSpPr>
            <p:cNvPr id="137" name="tx137"/>
            <p:cNvSpPr/>
            <p:nvPr/>
          </p:nvSpPr>
          <p:spPr>
            <a:xfrm>
              <a:off x="8108849"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8064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6714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806215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Romania (66%) was 18 percentage points lower than the global average (84%) and 22 percentage points lower than the average across all ECAR countries (88%).
National MCV1 coverage was 24 percentage points lower than in 2019 (90%).
This equates to 60,000 unvaccinated children in 2025 compared to 20,000 unvaccinated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Romania MCV1 coverage was 66% - this is 24 percentage points lower than in 2019 and more than 10 percentage points lower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Romania ranked number 5 out of 21 countries for lowest MCV1 coverage (based on tied ranks).
Romania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Romania was among the countries with the highest coverage, but was in the top 3 countries with the highest number of unvaccinated children in the region, contributing substantially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56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0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46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632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184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737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489340"/>
              <a:ext cx="239888" cy="818681"/>
            </a:xfrm>
            <a:prstGeom prst="rect">
              <a:avLst/>
            </a:prstGeom>
            <a:solidFill>
              <a:srgbClr val="80BD41">
                <a:alpha val="100000"/>
              </a:srgbClr>
            </a:solidFill>
          </p:spPr>
          <p:txBody>
            <a:bodyPr/>
            <a:lstStyle/>
            <a:p/>
          </p:txBody>
        </p:sp>
        <p:sp>
          <p:nvSpPr>
            <p:cNvPr id="24" name="rc24"/>
            <p:cNvSpPr/>
            <p:nvPr/>
          </p:nvSpPr>
          <p:spPr>
            <a:xfrm>
              <a:off x="1296273" y="3472620"/>
              <a:ext cx="239888" cy="16719"/>
            </a:xfrm>
            <a:prstGeom prst="rect">
              <a:avLst/>
            </a:prstGeom>
            <a:solidFill>
              <a:srgbClr val="E2231A">
                <a:alpha val="100000"/>
              </a:srgbClr>
            </a:solidFill>
          </p:spPr>
          <p:txBody>
            <a:bodyPr/>
            <a:lstStyle/>
            <a:p/>
          </p:txBody>
        </p:sp>
        <p:sp>
          <p:nvSpPr>
            <p:cNvPr id="25" name="rc25"/>
            <p:cNvSpPr/>
            <p:nvPr/>
          </p:nvSpPr>
          <p:spPr>
            <a:xfrm>
              <a:off x="1562816" y="3517604"/>
              <a:ext cx="239888" cy="790417"/>
            </a:xfrm>
            <a:prstGeom prst="rect">
              <a:avLst/>
            </a:prstGeom>
            <a:solidFill>
              <a:srgbClr val="80BD41">
                <a:alpha val="100000"/>
              </a:srgbClr>
            </a:solidFill>
          </p:spPr>
          <p:txBody>
            <a:bodyPr/>
            <a:lstStyle/>
            <a:p/>
          </p:txBody>
        </p:sp>
        <p:sp>
          <p:nvSpPr>
            <p:cNvPr id="26" name="rc26"/>
            <p:cNvSpPr/>
            <p:nvPr/>
          </p:nvSpPr>
          <p:spPr>
            <a:xfrm>
              <a:off x="1562816" y="3501479"/>
              <a:ext cx="239888" cy="16124"/>
            </a:xfrm>
            <a:prstGeom prst="rect">
              <a:avLst/>
            </a:prstGeom>
            <a:solidFill>
              <a:srgbClr val="E2231A">
                <a:alpha val="100000"/>
              </a:srgbClr>
            </a:solidFill>
          </p:spPr>
          <p:txBody>
            <a:bodyPr/>
            <a:lstStyle/>
            <a:p/>
          </p:txBody>
        </p:sp>
        <p:sp>
          <p:nvSpPr>
            <p:cNvPr id="27" name="rc27"/>
            <p:cNvSpPr/>
            <p:nvPr/>
          </p:nvSpPr>
          <p:spPr>
            <a:xfrm>
              <a:off x="1829360" y="3525573"/>
              <a:ext cx="239888" cy="782448"/>
            </a:xfrm>
            <a:prstGeom prst="rect">
              <a:avLst/>
            </a:prstGeom>
            <a:solidFill>
              <a:srgbClr val="80BD41">
                <a:alpha val="100000"/>
              </a:srgbClr>
            </a:solidFill>
          </p:spPr>
          <p:txBody>
            <a:bodyPr/>
            <a:lstStyle/>
            <a:p/>
          </p:txBody>
        </p:sp>
        <p:sp>
          <p:nvSpPr>
            <p:cNvPr id="28" name="rc28"/>
            <p:cNvSpPr/>
            <p:nvPr/>
          </p:nvSpPr>
          <p:spPr>
            <a:xfrm>
              <a:off x="1829360" y="3509597"/>
              <a:ext cx="239888" cy="15975"/>
            </a:xfrm>
            <a:prstGeom prst="rect">
              <a:avLst/>
            </a:prstGeom>
            <a:solidFill>
              <a:srgbClr val="E2231A">
                <a:alpha val="100000"/>
              </a:srgbClr>
            </a:solidFill>
          </p:spPr>
          <p:txBody>
            <a:bodyPr/>
            <a:lstStyle/>
            <a:p/>
          </p:txBody>
        </p:sp>
        <p:sp>
          <p:nvSpPr>
            <p:cNvPr id="29" name="rc29"/>
            <p:cNvSpPr/>
            <p:nvPr/>
          </p:nvSpPr>
          <p:spPr>
            <a:xfrm>
              <a:off x="2095903" y="3524530"/>
              <a:ext cx="239888" cy="783491"/>
            </a:xfrm>
            <a:prstGeom prst="rect">
              <a:avLst/>
            </a:prstGeom>
            <a:solidFill>
              <a:srgbClr val="80BD41">
                <a:alpha val="100000"/>
              </a:srgbClr>
            </a:solidFill>
          </p:spPr>
          <p:txBody>
            <a:bodyPr/>
            <a:lstStyle/>
            <a:p/>
          </p:txBody>
        </p:sp>
        <p:sp>
          <p:nvSpPr>
            <p:cNvPr id="30" name="rc30"/>
            <p:cNvSpPr/>
            <p:nvPr/>
          </p:nvSpPr>
          <p:spPr>
            <a:xfrm>
              <a:off x="2095903" y="3500288"/>
              <a:ext cx="239888" cy="24242"/>
            </a:xfrm>
            <a:prstGeom prst="rect">
              <a:avLst/>
            </a:prstGeom>
            <a:solidFill>
              <a:srgbClr val="E2231A">
                <a:alpha val="100000"/>
              </a:srgbClr>
            </a:solidFill>
          </p:spPr>
          <p:txBody>
            <a:bodyPr/>
            <a:lstStyle/>
            <a:p/>
          </p:txBody>
        </p:sp>
        <p:sp>
          <p:nvSpPr>
            <p:cNvPr id="31" name="rc31"/>
            <p:cNvSpPr/>
            <p:nvPr/>
          </p:nvSpPr>
          <p:spPr>
            <a:xfrm>
              <a:off x="2362446" y="3513433"/>
              <a:ext cx="239888" cy="794588"/>
            </a:xfrm>
            <a:prstGeom prst="rect">
              <a:avLst/>
            </a:prstGeom>
            <a:solidFill>
              <a:srgbClr val="80BD41">
                <a:alpha val="100000"/>
              </a:srgbClr>
            </a:solidFill>
          </p:spPr>
          <p:txBody>
            <a:bodyPr/>
            <a:lstStyle/>
            <a:p/>
          </p:txBody>
        </p:sp>
        <p:sp>
          <p:nvSpPr>
            <p:cNvPr id="32" name="rc32"/>
            <p:cNvSpPr/>
            <p:nvPr/>
          </p:nvSpPr>
          <p:spPr>
            <a:xfrm>
              <a:off x="2362446" y="3488856"/>
              <a:ext cx="239888" cy="24577"/>
            </a:xfrm>
            <a:prstGeom prst="rect">
              <a:avLst/>
            </a:prstGeom>
            <a:solidFill>
              <a:srgbClr val="E2231A">
                <a:alpha val="100000"/>
              </a:srgbClr>
            </a:solidFill>
          </p:spPr>
          <p:txBody>
            <a:bodyPr/>
            <a:lstStyle/>
            <a:p/>
          </p:txBody>
        </p:sp>
        <p:sp>
          <p:nvSpPr>
            <p:cNvPr id="33" name="rc33"/>
            <p:cNvSpPr/>
            <p:nvPr/>
          </p:nvSpPr>
          <p:spPr>
            <a:xfrm>
              <a:off x="2628989" y="3490531"/>
              <a:ext cx="239888" cy="817489"/>
            </a:xfrm>
            <a:prstGeom prst="rect">
              <a:avLst/>
            </a:prstGeom>
            <a:solidFill>
              <a:srgbClr val="80BD41">
                <a:alpha val="100000"/>
              </a:srgbClr>
            </a:solidFill>
          </p:spPr>
          <p:txBody>
            <a:bodyPr/>
            <a:lstStyle/>
            <a:p/>
          </p:txBody>
        </p:sp>
        <p:sp>
          <p:nvSpPr>
            <p:cNvPr id="34" name="rc34"/>
            <p:cNvSpPr/>
            <p:nvPr/>
          </p:nvSpPr>
          <p:spPr>
            <a:xfrm>
              <a:off x="2628989" y="3465247"/>
              <a:ext cx="239888" cy="25284"/>
            </a:xfrm>
            <a:prstGeom prst="rect">
              <a:avLst/>
            </a:prstGeom>
            <a:solidFill>
              <a:srgbClr val="E2231A">
                <a:alpha val="100000"/>
              </a:srgbClr>
            </a:solidFill>
          </p:spPr>
          <p:txBody>
            <a:bodyPr/>
            <a:lstStyle/>
            <a:p/>
          </p:txBody>
        </p:sp>
        <p:sp>
          <p:nvSpPr>
            <p:cNvPr id="35" name="rc35"/>
            <p:cNvSpPr/>
            <p:nvPr/>
          </p:nvSpPr>
          <p:spPr>
            <a:xfrm>
              <a:off x="2895532" y="3506581"/>
              <a:ext cx="239888" cy="801440"/>
            </a:xfrm>
            <a:prstGeom prst="rect">
              <a:avLst/>
            </a:prstGeom>
            <a:solidFill>
              <a:srgbClr val="80BD41">
                <a:alpha val="100000"/>
              </a:srgbClr>
            </a:solidFill>
          </p:spPr>
          <p:txBody>
            <a:bodyPr/>
            <a:lstStyle/>
            <a:p/>
          </p:txBody>
        </p:sp>
        <p:sp>
          <p:nvSpPr>
            <p:cNvPr id="36" name="rc36"/>
            <p:cNvSpPr/>
            <p:nvPr/>
          </p:nvSpPr>
          <p:spPr>
            <a:xfrm>
              <a:off x="2895532" y="3464390"/>
              <a:ext cx="239888" cy="42190"/>
            </a:xfrm>
            <a:prstGeom prst="rect">
              <a:avLst/>
            </a:prstGeom>
            <a:solidFill>
              <a:srgbClr val="E2231A">
                <a:alpha val="100000"/>
              </a:srgbClr>
            </a:solidFill>
          </p:spPr>
          <p:txBody>
            <a:bodyPr/>
            <a:lstStyle/>
            <a:p/>
          </p:txBody>
        </p:sp>
        <p:sp>
          <p:nvSpPr>
            <p:cNvPr id="37" name="rc37"/>
            <p:cNvSpPr/>
            <p:nvPr/>
          </p:nvSpPr>
          <p:spPr>
            <a:xfrm>
              <a:off x="3162075" y="3491537"/>
              <a:ext cx="239888" cy="816484"/>
            </a:xfrm>
            <a:prstGeom prst="rect">
              <a:avLst/>
            </a:prstGeom>
            <a:solidFill>
              <a:srgbClr val="80BD41">
                <a:alpha val="100000"/>
              </a:srgbClr>
            </a:solidFill>
          </p:spPr>
          <p:txBody>
            <a:bodyPr/>
            <a:lstStyle/>
            <a:p/>
          </p:txBody>
        </p:sp>
        <p:sp>
          <p:nvSpPr>
            <p:cNvPr id="38" name="rc38"/>
            <p:cNvSpPr/>
            <p:nvPr/>
          </p:nvSpPr>
          <p:spPr>
            <a:xfrm>
              <a:off x="3162075" y="3466289"/>
              <a:ext cx="239888" cy="25247"/>
            </a:xfrm>
            <a:prstGeom prst="rect">
              <a:avLst/>
            </a:prstGeom>
            <a:solidFill>
              <a:srgbClr val="E2231A">
                <a:alpha val="100000"/>
              </a:srgbClr>
            </a:solidFill>
          </p:spPr>
          <p:txBody>
            <a:bodyPr/>
            <a:lstStyle/>
            <a:p/>
          </p:txBody>
        </p:sp>
        <p:sp>
          <p:nvSpPr>
            <p:cNvPr id="39" name="rc39"/>
            <p:cNvSpPr/>
            <p:nvPr/>
          </p:nvSpPr>
          <p:spPr>
            <a:xfrm>
              <a:off x="3428618" y="3450575"/>
              <a:ext cx="239888" cy="857446"/>
            </a:xfrm>
            <a:prstGeom prst="rect">
              <a:avLst/>
            </a:prstGeom>
            <a:solidFill>
              <a:srgbClr val="80BD41">
                <a:alpha val="100000"/>
              </a:srgbClr>
            </a:solidFill>
          </p:spPr>
          <p:txBody>
            <a:bodyPr/>
            <a:lstStyle/>
            <a:p/>
          </p:txBody>
        </p:sp>
        <p:sp>
          <p:nvSpPr>
            <p:cNvPr id="40" name="rc40"/>
            <p:cNvSpPr/>
            <p:nvPr/>
          </p:nvSpPr>
          <p:spPr>
            <a:xfrm>
              <a:off x="3428618" y="3414863"/>
              <a:ext cx="239888" cy="35711"/>
            </a:xfrm>
            <a:prstGeom prst="rect">
              <a:avLst/>
            </a:prstGeom>
            <a:solidFill>
              <a:srgbClr val="E2231A">
                <a:alpha val="100000"/>
              </a:srgbClr>
            </a:solidFill>
          </p:spPr>
          <p:txBody>
            <a:bodyPr/>
            <a:lstStyle/>
            <a:p/>
          </p:txBody>
        </p:sp>
        <p:sp>
          <p:nvSpPr>
            <p:cNvPr id="41" name="rc41"/>
            <p:cNvSpPr/>
            <p:nvPr/>
          </p:nvSpPr>
          <p:spPr>
            <a:xfrm>
              <a:off x="3695161" y="3449644"/>
              <a:ext cx="239888" cy="858377"/>
            </a:xfrm>
            <a:prstGeom prst="rect">
              <a:avLst/>
            </a:prstGeom>
            <a:solidFill>
              <a:srgbClr val="80BD41">
                <a:alpha val="100000"/>
              </a:srgbClr>
            </a:solidFill>
          </p:spPr>
          <p:txBody>
            <a:bodyPr/>
            <a:lstStyle/>
            <a:p/>
          </p:txBody>
        </p:sp>
        <p:sp>
          <p:nvSpPr>
            <p:cNvPr id="42" name="rc42"/>
            <p:cNvSpPr/>
            <p:nvPr/>
          </p:nvSpPr>
          <p:spPr>
            <a:xfrm>
              <a:off x="3695161" y="3413858"/>
              <a:ext cx="239888" cy="35785"/>
            </a:xfrm>
            <a:prstGeom prst="rect">
              <a:avLst/>
            </a:prstGeom>
            <a:solidFill>
              <a:srgbClr val="E2231A">
                <a:alpha val="100000"/>
              </a:srgbClr>
            </a:solidFill>
          </p:spPr>
          <p:txBody>
            <a:bodyPr/>
            <a:lstStyle/>
            <a:p/>
          </p:txBody>
        </p:sp>
        <p:sp>
          <p:nvSpPr>
            <p:cNvPr id="43" name="rc43"/>
            <p:cNvSpPr/>
            <p:nvPr/>
          </p:nvSpPr>
          <p:spPr>
            <a:xfrm>
              <a:off x="3961705" y="3517641"/>
              <a:ext cx="239888" cy="790380"/>
            </a:xfrm>
            <a:prstGeom prst="rect">
              <a:avLst/>
            </a:prstGeom>
            <a:solidFill>
              <a:srgbClr val="80BD41">
                <a:alpha val="100000"/>
              </a:srgbClr>
            </a:solidFill>
          </p:spPr>
          <p:txBody>
            <a:bodyPr/>
            <a:lstStyle/>
            <a:p/>
          </p:txBody>
        </p:sp>
        <p:sp>
          <p:nvSpPr>
            <p:cNvPr id="44" name="rc44"/>
            <p:cNvSpPr/>
            <p:nvPr/>
          </p:nvSpPr>
          <p:spPr>
            <a:xfrm>
              <a:off x="3961705" y="3476046"/>
              <a:ext cx="239888" cy="41595"/>
            </a:xfrm>
            <a:prstGeom prst="rect">
              <a:avLst/>
            </a:prstGeom>
            <a:solidFill>
              <a:srgbClr val="E2231A">
                <a:alpha val="100000"/>
              </a:srgbClr>
            </a:solidFill>
          </p:spPr>
          <p:txBody>
            <a:bodyPr/>
            <a:lstStyle/>
            <a:p/>
          </p:txBody>
        </p:sp>
        <p:sp>
          <p:nvSpPr>
            <p:cNvPr id="45" name="rc45"/>
            <p:cNvSpPr/>
            <p:nvPr/>
          </p:nvSpPr>
          <p:spPr>
            <a:xfrm>
              <a:off x="4228248" y="3606938"/>
              <a:ext cx="239888" cy="701083"/>
            </a:xfrm>
            <a:prstGeom prst="rect">
              <a:avLst/>
            </a:prstGeom>
            <a:solidFill>
              <a:srgbClr val="80BD41">
                <a:alpha val="100000"/>
              </a:srgbClr>
            </a:solidFill>
          </p:spPr>
          <p:txBody>
            <a:bodyPr/>
            <a:lstStyle/>
            <a:p/>
          </p:txBody>
        </p:sp>
        <p:sp>
          <p:nvSpPr>
            <p:cNvPr id="46" name="rc46"/>
            <p:cNvSpPr/>
            <p:nvPr/>
          </p:nvSpPr>
          <p:spPr>
            <a:xfrm>
              <a:off x="4228248" y="3554171"/>
              <a:ext cx="239888" cy="52766"/>
            </a:xfrm>
            <a:prstGeom prst="rect">
              <a:avLst/>
            </a:prstGeom>
            <a:solidFill>
              <a:srgbClr val="E2231A">
                <a:alpha val="100000"/>
              </a:srgbClr>
            </a:solidFill>
          </p:spPr>
          <p:txBody>
            <a:bodyPr/>
            <a:lstStyle/>
            <a:p/>
          </p:txBody>
        </p:sp>
        <p:sp>
          <p:nvSpPr>
            <p:cNvPr id="47" name="rc47"/>
            <p:cNvSpPr/>
            <p:nvPr/>
          </p:nvSpPr>
          <p:spPr>
            <a:xfrm>
              <a:off x="4494791" y="3604294"/>
              <a:ext cx="239888" cy="703727"/>
            </a:xfrm>
            <a:prstGeom prst="rect">
              <a:avLst/>
            </a:prstGeom>
            <a:solidFill>
              <a:srgbClr val="80BD41">
                <a:alpha val="100000"/>
              </a:srgbClr>
            </a:solidFill>
          </p:spPr>
          <p:txBody>
            <a:bodyPr/>
            <a:lstStyle/>
            <a:p/>
          </p:txBody>
        </p:sp>
        <p:sp>
          <p:nvSpPr>
            <p:cNvPr id="48" name="rc48"/>
            <p:cNvSpPr/>
            <p:nvPr/>
          </p:nvSpPr>
          <p:spPr>
            <a:xfrm>
              <a:off x="4494791" y="3559385"/>
              <a:ext cx="239888" cy="44909"/>
            </a:xfrm>
            <a:prstGeom prst="rect">
              <a:avLst/>
            </a:prstGeom>
            <a:solidFill>
              <a:srgbClr val="E2231A">
                <a:alpha val="100000"/>
              </a:srgbClr>
            </a:solidFill>
          </p:spPr>
          <p:txBody>
            <a:bodyPr/>
            <a:lstStyle/>
            <a:p/>
          </p:txBody>
        </p:sp>
        <p:sp>
          <p:nvSpPr>
            <p:cNvPr id="49" name="rc49"/>
            <p:cNvSpPr/>
            <p:nvPr/>
          </p:nvSpPr>
          <p:spPr>
            <a:xfrm>
              <a:off x="4761334" y="3652369"/>
              <a:ext cx="239888" cy="655652"/>
            </a:xfrm>
            <a:prstGeom prst="rect">
              <a:avLst/>
            </a:prstGeom>
            <a:solidFill>
              <a:srgbClr val="80BD41">
                <a:alpha val="100000"/>
              </a:srgbClr>
            </a:solidFill>
          </p:spPr>
          <p:txBody>
            <a:bodyPr/>
            <a:lstStyle/>
            <a:p/>
          </p:txBody>
        </p:sp>
        <p:sp>
          <p:nvSpPr>
            <p:cNvPr id="50" name="rc50"/>
            <p:cNvSpPr/>
            <p:nvPr/>
          </p:nvSpPr>
          <p:spPr>
            <a:xfrm>
              <a:off x="4761334" y="3595357"/>
              <a:ext cx="239888" cy="57011"/>
            </a:xfrm>
            <a:prstGeom prst="rect">
              <a:avLst/>
            </a:prstGeom>
            <a:solidFill>
              <a:srgbClr val="E2231A">
                <a:alpha val="100000"/>
              </a:srgbClr>
            </a:solidFill>
          </p:spPr>
          <p:txBody>
            <a:bodyPr/>
            <a:lstStyle/>
            <a:p/>
          </p:txBody>
        </p:sp>
        <p:sp>
          <p:nvSpPr>
            <p:cNvPr id="51" name="rc51"/>
            <p:cNvSpPr/>
            <p:nvPr/>
          </p:nvSpPr>
          <p:spPr>
            <a:xfrm>
              <a:off x="5027877" y="3646932"/>
              <a:ext cx="239888" cy="661089"/>
            </a:xfrm>
            <a:prstGeom prst="rect">
              <a:avLst/>
            </a:prstGeom>
            <a:solidFill>
              <a:srgbClr val="80BD41">
                <a:alpha val="100000"/>
              </a:srgbClr>
            </a:solidFill>
          </p:spPr>
          <p:txBody>
            <a:bodyPr/>
            <a:lstStyle/>
            <a:p/>
          </p:txBody>
        </p:sp>
        <p:sp>
          <p:nvSpPr>
            <p:cNvPr id="52" name="rc52"/>
            <p:cNvSpPr/>
            <p:nvPr/>
          </p:nvSpPr>
          <p:spPr>
            <a:xfrm>
              <a:off x="5027877" y="3565231"/>
              <a:ext cx="239888" cy="81700"/>
            </a:xfrm>
            <a:prstGeom prst="rect">
              <a:avLst/>
            </a:prstGeom>
            <a:solidFill>
              <a:srgbClr val="E2231A">
                <a:alpha val="100000"/>
              </a:srgbClr>
            </a:solidFill>
          </p:spPr>
          <p:txBody>
            <a:bodyPr/>
            <a:lstStyle/>
            <a:p/>
          </p:txBody>
        </p:sp>
        <p:sp>
          <p:nvSpPr>
            <p:cNvPr id="53" name="rc53"/>
            <p:cNvSpPr/>
            <p:nvPr/>
          </p:nvSpPr>
          <p:spPr>
            <a:xfrm>
              <a:off x="5294420" y="3657247"/>
              <a:ext cx="239888" cy="650774"/>
            </a:xfrm>
            <a:prstGeom prst="rect">
              <a:avLst/>
            </a:prstGeom>
            <a:solidFill>
              <a:srgbClr val="80BD41">
                <a:alpha val="100000"/>
              </a:srgbClr>
            </a:solidFill>
          </p:spPr>
          <p:txBody>
            <a:bodyPr/>
            <a:lstStyle/>
            <a:p/>
          </p:txBody>
        </p:sp>
        <p:sp>
          <p:nvSpPr>
            <p:cNvPr id="54" name="rc54"/>
            <p:cNvSpPr/>
            <p:nvPr/>
          </p:nvSpPr>
          <p:spPr>
            <a:xfrm>
              <a:off x="5294420" y="3551304"/>
              <a:ext cx="239888" cy="105942"/>
            </a:xfrm>
            <a:prstGeom prst="rect">
              <a:avLst/>
            </a:prstGeom>
            <a:solidFill>
              <a:srgbClr val="E2231A">
                <a:alpha val="100000"/>
              </a:srgbClr>
            </a:solidFill>
          </p:spPr>
          <p:txBody>
            <a:bodyPr/>
            <a:lstStyle/>
            <a:p/>
          </p:txBody>
        </p:sp>
        <p:sp>
          <p:nvSpPr>
            <p:cNvPr id="55" name="rc55"/>
            <p:cNvSpPr/>
            <p:nvPr/>
          </p:nvSpPr>
          <p:spPr>
            <a:xfrm>
              <a:off x="5560963" y="3643618"/>
              <a:ext cx="239888" cy="664403"/>
            </a:xfrm>
            <a:prstGeom prst="rect">
              <a:avLst/>
            </a:prstGeom>
            <a:solidFill>
              <a:srgbClr val="80BD41">
                <a:alpha val="100000"/>
              </a:srgbClr>
            </a:solidFill>
          </p:spPr>
          <p:txBody>
            <a:bodyPr/>
            <a:lstStyle/>
            <a:p/>
          </p:txBody>
        </p:sp>
        <p:sp>
          <p:nvSpPr>
            <p:cNvPr id="56" name="rc56"/>
            <p:cNvSpPr/>
            <p:nvPr/>
          </p:nvSpPr>
          <p:spPr>
            <a:xfrm>
              <a:off x="5560963" y="3535441"/>
              <a:ext cx="239888" cy="108176"/>
            </a:xfrm>
            <a:prstGeom prst="rect">
              <a:avLst/>
            </a:prstGeom>
            <a:solidFill>
              <a:srgbClr val="E2231A">
                <a:alpha val="100000"/>
              </a:srgbClr>
            </a:solidFill>
          </p:spPr>
          <p:txBody>
            <a:bodyPr/>
            <a:lstStyle/>
            <a:p/>
          </p:txBody>
        </p:sp>
        <p:sp>
          <p:nvSpPr>
            <p:cNvPr id="57" name="rc57"/>
            <p:cNvSpPr/>
            <p:nvPr/>
          </p:nvSpPr>
          <p:spPr>
            <a:xfrm>
              <a:off x="5827506" y="3619897"/>
              <a:ext cx="239888" cy="688124"/>
            </a:xfrm>
            <a:prstGeom prst="rect">
              <a:avLst/>
            </a:prstGeom>
            <a:solidFill>
              <a:srgbClr val="80BD41">
                <a:alpha val="100000"/>
              </a:srgbClr>
            </a:solidFill>
          </p:spPr>
          <p:txBody>
            <a:bodyPr/>
            <a:lstStyle/>
            <a:p/>
          </p:txBody>
        </p:sp>
        <p:sp>
          <p:nvSpPr>
            <p:cNvPr id="58" name="rc58"/>
            <p:cNvSpPr/>
            <p:nvPr/>
          </p:nvSpPr>
          <p:spPr>
            <a:xfrm>
              <a:off x="5827506" y="3517082"/>
              <a:ext cx="239888" cy="102814"/>
            </a:xfrm>
            <a:prstGeom prst="rect">
              <a:avLst/>
            </a:prstGeom>
            <a:solidFill>
              <a:srgbClr val="E2231A">
                <a:alpha val="100000"/>
              </a:srgbClr>
            </a:solidFill>
          </p:spPr>
          <p:txBody>
            <a:bodyPr/>
            <a:lstStyle/>
            <a:p/>
          </p:txBody>
        </p:sp>
        <p:sp>
          <p:nvSpPr>
            <p:cNvPr id="59" name="rc59"/>
            <p:cNvSpPr/>
            <p:nvPr/>
          </p:nvSpPr>
          <p:spPr>
            <a:xfrm>
              <a:off x="6094049" y="3618519"/>
              <a:ext cx="239888" cy="689502"/>
            </a:xfrm>
            <a:prstGeom prst="rect">
              <a:avLst/>
            </a:prstGeom>
            <a:solidFill>
              <a:srgbClr val="80BD41">
                <a:alpha val="100000"/>
              </a:srgbClr>
            </a:solidFill>
          </p:spPr>
          <p:txBody>
            <a:bodyPr/>
            <a:lstStyle/>
            <a:p/>
          </p:txBody>
        </p:sp>
        <p:sp>
          <p:nvSpPr>
            <p:cNvPr id="60" name="rc60"/>
            <p:cNvSpPr/>
            <p:nvPr/>
          </p:nvSpPr>
          <p:spPr>
            <a:xfrm>
              <a:off x="6094049" y="3541920"/>
              <a:ext cx="239888" cy="76598"/>
            </a:xfrm>
            <a:prstGeom prst="rect">
              <a:avLst/>
            </a:prstGeom>
            <a:solidFill>
              <a:srgbClr val="E2231A">
                <a:alpha val="100000"/>
              </a:srgbClr>
            </a:solidFill>
          </p:spPr>
          <p:txBody>
            <a:bodyPr/>
            <a:lstStyle/>
            <a:p/>
          </p:txBody>
        </p:sp>
        <p:sp>
          <p:nvSpPr>
            <p:cNvPr id="61" name="rc61"/>
            <p:cNvSpPr/>
            <p:nvPr/>
          </p:nvSpPr>
          <p:spPr>
            <a:xfrm>
              <a:off x="6360593" y="3652257"/>
              <a:ext cx="239888" cy="655764"/>
            </a:xfrm>
            <a:prstGeom prst="rect">
              <a:avLst/>
            </a:prstGeom>
            <a:solidFill>
              <a:srgbClr val="80BD41">
                <a:alpha val="100000"/>
              </a:srgbClr>
            </a:solidFill>
          </p:spPr>
          <p:txBody>
            <a:bodyPr/>
            <a:lstStyle/>
            <a:p/>
          </p:txBody>
        </p:sp>
        <p:sp>
          <p:nvSpPr>
            <p:cNvPr id="62" name="rc62"/>
            <p:cNvSpPr/>
            <p:nvPr/>
          </p:nvSpPr>
          <p:spPr>
            <a:xfrm>
              <a:off x="6360593" y="3579382"/>
              <a:ext cx="239888" cy="72875"/>
            </a:xfrm>
            <a:prstGeom prst="rect">
              <a:avLst/>
            </a:prstGeom>
            <a:solidFill>
              <a:srgbClr val="E2231A">
                <a:alpha val="100000"/>
              </a:srgbClr>
            </a:solidFill>
          </p:spPr>
          <p:txBody>
            <a:bodyPr/>
            <a:lstStyle/>
            <a:p/>
          </p:txBody>
        </p:sp>
        <p:sp>
          <p:nvSpPr>
            <p:cNvPr id="63" name="rc63"/>
            <p:cNvSpPr/>
            <p:nvPr/>
          </p:nvSpPr>
          <p:spPr>
            <a:xfrm>
              <a:off x="6627136" y="3685175"/>
              <a:ext cx="239888" cy="622845"/>
            </a:xfrm>
            <a:prstGeom prst="rect">
              <a:avLst/>
            </a:prstGeom>
            <a:solidFill>
              <a:srgbClr val="80BD41">
                <a:alpha val="100000"/>
              </a:srgbClr>
            </a:solidFill>
          </p:spPr>
          <p:txBody>
            <a:bodyPr/>
            <a:lstStyle/>
            <a:p/>
          </p:txBody>
        </p:sp>
        <p:sp>
          <p:nvSpPr>
            <p:cNvPr id="64" name="rc64"/>
            <p:cNvSpPr/>
            <p:nvPr/>
          </p:nvSpPr>
          <p:spPr>
            <a:xfrm>
              <a:off x="6627136" y="3592117"/>
              <a:ext cx="239888" cy="93058"/>
            </a:xfrm>
            <a:prstGeom prst="rect">
              <a:avLst/>
            </a:prstGeom>
            <a:solidFill>
              <a:srgbClr val="E2231A">
                <a:alpha val="100000"/>
              </a:srgbClr>
            </a:solidFill>
          </p:spPr>
          <p:txBody>
            <a:bodyPr/>
            <a:lstStyle/>
            <a:p/>
          </p:txBody>
        </p:sp>
        <p:sp>
          <p:nvSpPr>
            <p:cNvPr id="65" name="rc65"/>
            <p:cNvSpPr/>
            <p:nvPr/>
          </p:nvSpPr>
          <p:spPr>
            <a:xfrm>
              <a:off x="6893679" y="3711428"/>
              <a:ext cx="239888" cy="596592"/>
            </a:xfrm>
            <a:prstGeom prst="rect">
              <a:avLst/>
            </a:prstGeom>
            <a:solidFill>
              <a:srgbClr val="80BD41">
                <a:alpha val="100000"/>
              </a:srgbClr>
            </a:solidFill>
          </p:spPr>
          <p:txBody>
            <a:bodyPr/>
            <a:lstStyle/>
            <a:p/>
          </p:txBody>
        </p:sp>
        <p:sp>
          <p:nvSpPr>
            <p:cNvPr id="66" name="rc66"/>
            <p:cNvSpPr/>
            <p:nvPr/>
          </p:nvSpPr>
          <p:spPr>
            <a:xfrm>
              <a:off x="6893679" y="3614311"/>
              <a:ext cx="239888" cy="97117"/>
            </a:xfrm>
            <a:prstGeom prst="rect">
              <a:avLst/>
            </a:prstGeom>
            <a:solidFill>
              <a:srgbClr val="E2231A">
                <a:alpha val="100000"/>
              </a:srgbClr>
            </a:solidFill>
          </p:spPr>
          <p:txBody>
            <a:bodyPr/>
            <a:lstStyle/>
            <a:p/>
          </p:txBody>
        </p:sp>
        <p:sp>
          <p:nvSpPr>
            <p:cNvPr id="67" name="rc67"/>
            <p:cNvSpPr/>
            <p:nvPr/>
          </p:nvSpPr>
          <p:spPr>
            <a:xfrm>
              <a:off x="7160222" y="3742336"/>
              <a:ext cx="239888" cy="565685"/>
            </a:xfrm>
            <a:prstGeom prst="rect">
              <a:avLst/>
            </a:prstGeom>
            <a:solidFill>
              <a:srgbClr val="80BD41">
                <a:alpha val="100000"/>
              </a:srgbClr>
            </a:solidFill>
          </p:spPr>
          <p:txBody>
            <a:bodyPr/>
            <a:lstStyle/>
            <a:p/>
          </p:txBody>
        </p:sp>
        <p:sp>
          <p:nvSpPr>
            <p:cNvPr id="68" name="rc68"/>
            <p:cNvSpPr/>
            <p:nvPr/>
          </p:nvSpPr>
          <p:spPr>
            <a:xfrm>
              <a:off x="7160222" y="3626488"/>
              <a:ext cx="239888" cy="115847"/>
            </a:xfrm>
            <a:prstGeom prst="rect">
              <a:avLst/>
            </a:prstGeom>
            <a:solidFill>
              <a:srgbClr val="E2231A">
                <a:alpha val="100000"/>
              </a:srgbClr>
            </a:solidFill>
          </p:spPr>
          <p:txBody>
            <a:bodyPr/>
            <a:lstStyle/>
            <a:p/>
          </p:txBody>
        </p:sp>
        <p:sp>
          <p:nvSpPr>
            <p:cNvPr id="69" name="rc69"/>
            <p:cNvSpPr/>
            <p:nvPr/>
          </p:nvSpPr>
          <p:spPr>
            <a:xfrm>
              <a:off x="7426765" y="3776893"/>
              <a:ext cx="239888" cy="531128"/>
            </a:xfrm>
            <a:prstGeom prst="rect">
              <a:avLst/>
            </a:prstGeom>
            <a:solidFill>
              <a:srgbClr val="80BD41">
                <a:alpha val="100000"/>
              </a:srgbClr>
            </a:solidFill>
          </p:spPr>
          <p:txBody>
            <a:bodyPr/>
            <a:lstStyle/>
            <a:p/>
          </p:txBody>
        </p:sp>
        <p:sp>
          <p:nvSpPr>
            <p:cNvPr id="70" name="rc70"/>
            <p:cNvSpPr/>
            <p:nvPr/>
          </p:nvSpPr>
          <p:spPr>
            <a:xfrm>
              <a:off x="7426765" y="3627084"/>
              <a:ext cx="239888" cy="149809"/>
            </a:xfrm>
            <a:prstGeom prst="rect">
              <a:avLst/>
            </a:prstGeom>
            <a:solidFill>
              <a:srgbClr val="E2231A">
                <a:alpha val="100000"/>
              </a:srgbClr>
            </a:solidFill>
          </p:spPr>
          <p:txBody>
            <a:bodyPr/>
            <a:lstStyle/>
            <a:p/>
          </p:txBody>
        </p:sp>
        <p:sp>
          <p:nvSpPr>
            <p:cNvPr id="71" name="rc71"/>
            <p:cNvSpPr/>
            <p:nvPr/>
          </p:nvSpPr>
          <p:spPr>
            <a:xfrm>
              <a:off x="7693308" y="3865296"/>
              <a:ext cx="239888" cy="442724"/>
            </a:xfrm>
            <a:prstGeom prst="rect">
              <a:avLst/>
            </a:prstGeom>
            <a:solidFill>
              <a:srgbClr val="80BD41">
                <a:alpha val="100000"/>
              </a:srgbClr>
            </a:solidFill>
          </p:spPr>
          <p:txBody>
            <a:bodyPr/>
            <a:lstStyle/>
            <a:p/>
          </p:txBody>
        </p:sp>
        <p:sp>
          <p:nvSpPr>
            <p:cNvPr id="72" name="rc72"/>
            <p:cNvSpPr/>
            <p:nvPr/>
          </p:nvSpPr>
          <p:spPr>
            <a:xfrm>
              <a:off x="7693308" y="3637213"/>
              <a:ext cx="239888" cy="228083"/>
            </a:xfrm>
            <a:prstGeom prst="rect">
              <a:avLst/>
            </a:prstGeom>
            <a:solidFill>
              <a:srgbClr val="E2231A">
                <a:alpha val="100000"/>
              </a:srgbClr>
            </a:solidFill>
          </p:spPr>
          <p:txBody>
            <a:bodyPr/>
            <a:lstStyle/>
            <a:p/>
          </p:txBody>
        </p:sp>
        <p:sp>
          <p:nvSpPr>
            <p:cNvPr id="73" name="rc73"/>
            <p:cNvSpPr/>
            <p:nvPr/>
          </p:nvSpPr>
          <p:spPr>
            <a:xfrm>
              <a:off x="7959851" y="3871255"/>
              <a:ext cx="239888" cy="436766"/>
            </a:xfrm>
            <a:prstGeom prst="rect">
              <a:avLst/>
            </a:prstGeom>
            <a:solidFill>
              <a:srgbClr val="80BD41">
                <a:alpha val="100000"/>
              </a:srgbClr>
            </a:solidFill>
          </p:spPr>
          <p:txBody>
            <a:bodyPr/>
            <a:lstStyle/>
            <a:p/>
          </p:txBody>
        </p:sp>
        <p:sp>
          <p:nvSpPr>
            <p:cNvPr id="74" name="rc74"/>
            <p:cNvSpPr/>
            <p:nvPr/>
          </p:nvSpPr>
          <p:spPr>
            <a:xfrm>
              <a:off x="7959851" y="3646262"/>
              <a:ext cx="239888" cy="224993"/>
            </a:xfrm>
            <a:prstGeom prst="rect">
              <a:avLst/>
            </a:prstGeom>
            <a:solidFill>
              <a:srgbClr val="E2231A">
                <a:alpha val="100000"/>
              </a:srgbClr>
            </a:solidFill>
          </p:spPr>
          <p:txBody>
            <a:bodyPr/>
            <a:lstStyle/>
            <a:p/>
          </p:txBody>
        </p:sp>
        <p:sp>
          <p:nvSpPr>
            <p:cNvPr id="75" name="pl75"/>
            <p:cNvSpPr/>
            <p:nvPr/>
          </p:nvSpPr>
          <p:spPr>
            <a:xfrm>
              <a:off x="1416218" y="2117376"/>
              <a:ext cx="6663577" cy="715312"/>
            </a:xfrm>
            <a:custGeom>
              <a:avLst/>
              <a:pathLst>
                <a:path w="6663577" h="715312">
                  <a:moveTo>
                    <a:pt x="0" y="0"/>
                  </a:moveTo>
                  <a:lnTo>
                    <a:pt x="266543" y="0"/>
                  </a:lnTo>
                  <a:lnTo>
                    <a:pt x="533086" y="0"/>
                  </a:lnTo>
                  <a:lnTo>
                    <a:pt x="799629" y="22353"/>
                  </a:lnTo>
                  <a:lnTo>
                    <a:pt x="1066172" y="22353"/>
                  </a:lnTo>
                  <a:lnTo>
                    <a:pt x="1332715" y="22353"/>
                  </a:lnTo>
                  <a:lnTo>
                    <a:pt x="1599258" y="67060"/>
                  </a:lnTo>
                  <a:lnTo>
                    <a:pt x="1865801" y="22353"/>
                  </a:lnTo>
                  <a:lnTo>
                    <a:pt x="2132344" y="44707"/>
                  </a:lnTo>
                  <a:lnTo>
                    <a:pt x="2398888" y="44707"/>
                  </a:lnTo>
                  <a:lnTo>
                    <a:pt x="2665431" y="67060"/>
                  </a:lnTo>
                  <a:lnTo>
                    <a:pt x="2931974" y="111767"/>
                  </a:lnTo>
                  <a:lnTo>
                    <a:pt x="3198517" y="89414"/>
                  </a:lnTo>
                  <a:lnTo>
                    <a:pt x="3465060" y="134121"/>
                  </a:lnTo>
                  <a:lnTo>
                    <a:pt x="3731603" y="201181"/>
                  </a:lnTo>
                  <a:lnTo>
                    <a:pt x="3998146" y="268242"/>
                  </a:lnTo>
                  <a:lnTo>
                    <a:pt x="4264689" y="268242"/>
                  </a:lnTo>
                  <a:lnTo>
                    <a:pt x="4531233" y="245888"/>
                  </a:lnTo>
                  <a:lnTo>
                    <a:pt x="4797776" y="178828"/>
                  </a:lnTo>
                  <a:lnTo>
                    <a:pt x="5064319" y="178828"/>
                  </a:lnTo>
                  <a:lnTo>
                    <a:pt x="5330862" y="245888"/>
                  </a:lnTo>
                  <a:lnTo>
                    <a:pt x="5597405" y="268242"/>
                  </a:lnTo>
                  <a:lnTo>
                    <a:pt x="5863948" y="335302"/>
                  </a:lnTo>
                  <a:lnTo>
                    <a:pt x="6130491" y="447070"/>
                  </a:lnTo>
                  <a:lnTo>
                    <a:pt x="6397034" y="715312"/>
                  </a:lnTo>
                  <a:lnTo>
                    <a:pt x="6663577" y="715312"/>
                  </a:lnTo>
                </a:path>
              </a:pathLst>
            </a:custGeom>
            <a:ln w="27101" cap="flat">
              <a:solidFill>
                <a:srgbClr val="0058AB">
                  <a:alpha val="100000"/>
                </a:srgbClr>
              </a:solidFill>
              <a:prstDash val="solid"/>
              <a:round/>
            </a:ln>
          </p:spPr>
          <p:txBody>
            <a:bodyPr/>
            <a:lstStyle/>
            <a:p/>
          </p:txBody>
        </p:sp>
        <p:sp>
          <p:nvSpPr>
            <p:cNvPr id="76" name="tx76"/>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6" name="tx86"/>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7" name="tx87"/>
            <p:cNvSpPr/>
            <p:nvPr/>
          </p:nvSpPr>
          <p:spPr>
            <a:xfrm>
              <a:off x="1298664" y="33366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224.3</a:t>
              </a:r>
            </a:p>
          </p:txBody>
        </p:sp>
        <p:sp>
          <p:nvSpPr>
            <p:cNvPr id="88" name="tx88"/>
            <p:cNvSpPr/>
            <p:nvPr/>
          </p:nvSpPr>
          <p:spPr>
            <a:xfrm>
              <a:off x="2631380" y="33292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226.3</a:t>
              </a:r>
            </a:p>
          </p:txBody>
        </p:sp>
        <p:sp>
          <p:nvSpPr>
            <p:cNvPr id="89" name="tx89"/>
            <p:cNvSpPr/>
            <p:nvPr/>
          </p:nvSpPr>
          <p:spPr>
            <a:xfrm>
              <a:off x="3964096" y="33400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223.4</a:t>
              </a:r>
            </a:p>
          </p:txBody>
        </p:sp>
        <p:sp>
          <p:nvSpPr>
            <p:cNvPr id="90" name="tx90"/>
            <p:cNvSpPr/>
            <p:nvPr/>
          </p:nvSpPr>
          <p:spPr>
            <a:xfrm>
              <a:off x="5296811" y="34153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203.2</a:t>
              </a:r>
            </a:p>
          </p:txBody>
        </p:sp>
        <p:sp>
          <p:nvSpPr>
            <p:cNvPr id="91" name="tx91"/>
            <p:cNvSpPr/>
            <p:nvPr/>
          </p:nvSpPr>
          <p:spPr>
            <a:xfrm>
              <a:off x="6362984" y="3443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195.7</a:t>
              </a:r>
            </a:p>
          </p:txBody>
        </p:sp>
        <p:sp>
          <p:nvSpPr>
            <p:cNvPr id="92" name="tx92"/>
            <p:cNvSpPr/>
            <p:nvPr/>
          </p:nvSpPr>
          <p:spPr>
            <a:xfrm>
              <a:off x="6629527" y="34561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192.3</a:t>
              </a:r>
            </a:p>
          </p:txBody>
        </p:sp>
        <p:sp>
          <p:nvSpPr>
            <p:cNvPr id="93" name="tx93"/>
            <p:cNvSpPr/>
            <p:nvPr/>
          </p:nvSpPr>
          <p:spPr>
            <a:xfrm>
              <a:off x="6896070" y="3478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186.3</a:t>
              </a:r>
            </a:p>
          </p:txBody>
        </p:sp>
        <p:sp>
          <p:nvSpPr>
            <p:cNvPr id="94" name="tx94"/>
            <p:cNvSpPr/>
            <p:nvPr/>
          </p:nvSpPr>
          <p:spPr>
            <a:xfrm>
              <a:off x="7201790" y="34905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183</a:t>
              </a:r>
            </a:p>
          </p:txBody>
        </p:sp>
        <p:sp>
          <p:nvSpPr>
            <p:cNvPr id="95" name="tx95"/>
            <p:cNvSpPr/>
            <p:nvPr/>
          </p:nvSpPr>
          <p:spPr>
            <a:xfrm>
              <a:off x="7429156" y="34911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182.9</a:t>
              </a:r>
            </a:p>
          </p:txBody>
        </p:sp>
        <p:sp>
          <p:nvSpPr>
            <p:cNvPr id="96" name="tx96"/>
            <p:cNvSpPr/>
            <p:nvPr/>
          </p:nvSpPr>
          <p:spPr>
            <a:xfrm>
              <a:off x="7695699" y="35012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180.1</a:t>
              </a:r>
            </a:p>
          </p:txBody>
        </p:sp>
        <p:sp>
          <p:nvSpPr>
            <p:cNvPr id="97" name="tx97"/>
            <p:cNvSpPr/>
            <p:nvPr/>
          </p:nvSpPr>
          <p:spPr>
            <a:xfrm>
              <a:off x="7962242" y="351148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177.7</a:t>
              </a:r>
            </a:p>
          </p:txBody>
        </p:sp>
        <p:sp>
          <p:nvSpPr>
            <p:cNvPr id="98" name="pl98"/>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14365"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80537"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1362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0166"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46709"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3253"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79796" y="2072669"/>
              <a:ext cx="0" cy="760019"/>
            </a:xfrm>
            <a:custGeom>
              <a:avLst/>
              <a:pathLst>
                <a:path w="0" h="760019">
                  <a:moveTo>
                    <a:pt x="0" y="760019"/>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298664" y="38636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219.8</a:t>
              </a:r>
            </a:p>
          </p:txBody>
        </p:sp>
        <p:sp>
          <p:nvSpPr>
            <p:cNvPr id="110" name="tx110"/>
            <p:cNvSpPr/>
            <p:nvPr/>
          </p:nvSpPr>
          <p:spPr>
            <a:xfrm>
              <a:off x="1350915" y="344620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1" name="tx111"/>
            <p:cNvSpPr/>
            <p:nvPr/>
          </p:nvSpPr>
          <p:spPr>
            <a:xfrm>
              <a:off x="2631380" y="38642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219.5</a:t>
              </a:r>
            </a:p>
          </p:txBody>
        </p:sp>
        <p:sp>
          <p:nvSpPr>
            <p:cNvPr id="112" name="tx112"/>
            <p:cNvSpPr/>
            <p:nvPr/>
          </p:nvSpPr>
          <p:spPr>
            <a:xfrm>
              <a:off x="2683631" y="34428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3" name="tx113"/>
            <p:cNvSpPr/>
            <p:nvPr/>
          </p:nvSpPr>
          <p:spPr>
            <a:xfrm>
              <a:off x="3964096" y="387893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212.2</a:t>
              </a:r>
            </a:p>
          </p:txBody>
        </p:sp>
        <p:sp>
          <p:nvSpPr>
            <p:cNvPr id="114" name="tx114"/>
            <p:cNvSpPr/>
            <p:nvPr/>
          </p:nvSpPr>
          <p:spPr>
            <a:xfrm>
              <a:off x="3990221" y="34629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5" name="tx115"/>
            <p:cNvSpPr/>
            <p:nvPr/>
          </p:nvSpPr>
          <p:spPr>
            <a:xfrm>
              <a:off x="5296811" y="39475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174.8</a:t>
              </a:r>
            </a:p>
          </p:txBody>
        </p:sp>
        <p:sp>
          <p:nvSpPr>
            <p:cNvPr id="116" name="tx116"/>
            <p:cNvSpPr/>
            <p:nvPr/>
          </p:nvSpPr>
          <p:spPr>
            <a:xfrm>
              <a:off x="5322937" y="35692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17" name="tx117"/>
            <p:cNvSpPr/>
            <p:nvPr/>
          </p:nvSpPr>
          <p:spPr>
            <a:xfrm>
              <a:off x="6362984" y="39450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176.1</a:t>
              </a:r>
            </a:p>
          </p:txBody>
        </p:sp>
        <p:sp>
          <p:nvSpPr>
            <p:cNvPr id="118" name="tx118"/>
            <p:cNvSpPr/>
            <p:nvPr/>
          </p:nvSpPr>
          <p:spPr>
            <a:xfrm>
              <a:off x="6389109" y="3580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9" name="tx119"/>
            <p:cNvSpPr/>
            <p:nvPr/>
          </p:nvSpPr>
          <p:spPr>
            <a:xfrm>
              <a:off x="6629527" y="39615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167.3</a:t>
              </a:r>
            </a:p>
          </p:txBody>
        </p:sp>
        <p:sp>
          <p:nvSpPr>
            <p:cNvPr id="120" name="tx120"/>
            <p:cNvSpPr/>
            <p:nvPr/>
          </p:nvSpPr>
          <p:spPr>
            <a:xfrm>
              <a:off x="6694829" y="360359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1" name="tx121"/>
            <p:cNvSpPr/>
            <p:nvPr/>
          </p:nvSpPr>
          <p:spPr>
            <a:xfrm>
              <a:off x="6896070" y="39746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160.2</a:t>
              </a:r>
            </a:p>
          </p:txBody>
        </p:sp>
        <p:sp>
          <p:nvSpPr>
            <p:cNvPr id="122" name="tx122"/>
            <p:cNvSpPr/>
            <p:nvPr/>
          </p:nvSpPr>
          <p:spPr>
            <a:xfrm>
              <a:off x="6922195" y="3627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a:t>
              </a:r>
            </a:p>
          </p:txBody>
        </p:sp>
        <p:sp>
          <p:nvSpPr>
            <p:cNvPr id="123" name="tx123"/>
            <p:cNvSpPr/>
            <p:nvPr/>
          </p:nvSpPr>
          <p:spPr>
            <a:xfrm>
              <a:off x="7162613" y="39901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151.9</a:t>
              </a:r>
            </a:p>
          </p:txBody>
        </p:sp>
        <p:sp>
          <p:nvSpPr>
            <p:cNvPr id="124" name="tx124"/>
            <p:cNvSpPr/>
            <p:nvPr/>
          </p:nvSpPr>
          <p:spPr>
            <a:xfrm>
              <a:off x="7188738" y="36493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a:t>
              </a:r>
            </a:p>
          </p:txBody>
        </p:sp>
        <p:sp>
          <p:nvSpPr>
            <p:cNvPr id="125" name="tx125"/>
            <p:cNvSpPr/>
            <p:nvPr/>
          </p:nvSpPr>
          <p:spPr>
            <a:xfrm>
              <a:off x="7429156" y="40074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142.6</a:t>
              </a:r>
            </a:p>
          </p:txBody>
        </p:sp>
        <p:sp>
          <p:nvSpPr>
            <p:cNvPr id="126" name="tx126"/>
            <p:cNvSpPr/>
            <p:nvPr/>
          </p:nvSpPr>
          <p:spPr>
            <a:xfrm>
              <a:off x="7455282" y="36669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27" name="tx127"/>
            <p:cNvSpPr/>
            <p:nvPr/>
          </p:nvSpPr>
          <p:spPr>
            <a:xfrm>
              <a:off x="7695699" y="40516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118.9</a:t>
              </a:r>
            </a:p>
          </p:txBody>
        </p:sp>
        <p:sp>
          <p:nvSpPr>
            <p:cNvPr id="128" name="tx128"/>
            <p:cNvSpPr/>
            <p:nvPr/>
          </p:nvSpPr>
          <p:spPr>
            <a:xfrm>
              <a:off x="7721825" y="37162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a:t>
              </a:r>
            </a:p>
          </p:txBody>
        </p:sp>
        <p:sp>
          <p:nvSpPr>
            <p:cNvPr id="129" name="tx129"/>
            <p:cNvSpPr/>
            <p:nvPr/>
          </p:nvSpPr>
          <p:spPr>
            <a:xfrm>
              <a:off x="7962242" y="40545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117.3</a:t>
              </a:r>
            </a:p>
          </p:txBody>
        </p:sp>
        <p:sp>
          <p:nvSpPr>
            <p:cNvPr id="130" name="tx130"/>
            <p:cNvSpPr/>
            <p:nvPr/>
          </p:nvSpPr>
          <p:spPr>
            <a:xfrm>
              <a:off x="7988368" y="37237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60.4</a:t>
              </a:r>
            </a:p>
          </p:txBody>
        </p:sp>
        <p:sp>
          <p:nvSpPr>
            <p:cNvPr id="131" name="tx131"/>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55386" y="35111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655386" y="276637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4" name="tx134"/>
            <p:cNvSpPr/>
            <p:nvPr/>
          </p:nvSpPr>
          <p:spPr>
            <a:xfrm>
              <a:off x="655386" y="20216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48859" y="5180747"/>
              <a:ext cx="201456" cy="201456"/>
            </a:xfrm>
            <a:prstGeom prst="rect">
              <a:avLst/>
            </a:prstGeom>
            <a:solidFill>
              <a:srgbClr val="E2231A">
                <a:alpha val="100000"/>
              </a:srgbClr>
            </a:solidFill>
          </p:spPr>
          <p:txBody>
            <a:bodyPr/>
            <a:lstStyle/>
            <a:p/>
          </p:txBody>
        </p:sp>
        <p:sp>
          <p:nvSpPr>
            <p:cNvPr id="156" name="rc156"/>
            <p:cNvSpPr/>
            <p:nvPr/>
          </p:nvSpPr>
          <p:spPr>
            <a:xfrm>
              <a:off x="5653947" y="5180747"/>
              <a:ext cx="201456" cy="201456"/>
            </a:xfrm>
            <a:prstGeom prst="rect">
              <a:avLst/>
            </a:prstGeom>
            <a:solidFill>
              <a:srgbClr val="80BD41">
                <a:alpha val="100000"/>
              </a:srgbClr>
            </a:solidFill>
          </p:spPr>
          <p:txBody>
            <a:bodyPr/>
            <a:lstStyle/>
            <a:p/>
          </p:txBody>
        </p:sp>
        <p:sp>
          <p:nvSpPr>
            <p:cNvPr id="157" name="tx157"/>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51100" y="1594448"/>
              <a:ext cx="156573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Romania, 2000-2025</a:t>
              </a:r>
            </a:p>
          </p:txBody>
        </p:sp>
        <p:sp>
          <p:nvSpPr>
            <p:cNvPr id="161" name="pl161"/>
            <p:cNvSpPr/>
            <p:nvPr/>
          </p:nvSpPr>
          <p:spPr>
            <a:xfrm>
              <a:off x="21363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8164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4966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1767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29764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6565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33669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80168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5917458" cy="129091"/>
            </a:xfrm>
            <a:prstGeom prst="rect">
              <a:avLst/>
            </a:prstGeom>
            <a:solidFill>
              <a:srgbClr val="80BD41">
                <a:alpha val="100000"/>
              </a:srgbClr>
            </a:solidFill>
          </p:spPr>
          <p:txBody>
            <a:bodyPr/>
            <a:lstStyle/>
            <a:p/>
          </p:txBody>
        </p:sp>
        <p:sp>
          <p:nvSpPr>
            <p:cNvPr id="174" name="rc174"/>
            <p:cNvSpPr/>
            <p:nvPr/>
          </p:nvSpPr>
          <p:spPr>
            <a:xfrm>
              <a:off x="7213732" y="5954972"/>
              <a:ext cx="657607" cy="129091"/>
            </a:xfrm>
            <a:prstGeom prst="rect">
              <a:avLst/>
            </a:prstGeom>
            <a:solidFill>
              <a:srgbClr val="E2231A">
                <a:alpha val="100000"/>
              </a:srgbClr>
            </a:solidFill>
          </p:spPr>
          <p:txBody>
            <a:bodyPr/>
            <a:lstStyle/>
            <a:p/>
          </p:txBody>
        </p:sp>
        <p:sp>
          <p:nvSpPr>
            <p:cNvPr id="175" name="rc175"/>
            <p:cNvSpPr/>
            <p:nvPr/>
          </p:nvSpPr>
          <p:spPr>
            <a:xfrm>
              <a:off x="1296273" y="5793607"/>
              <a:ext cx="3995040" cy="129091"/>
            </a:xfrm>
            <a:prstGeom prst="rect">
              <a:avLst/>
            </a:prstGeom>
            <a:solidFill>
              <a:srgbClr val="80BD41">
                <a:alpha val="100000"/>
              </a:srgbClr>
            </a:solidFill>
          </p:spPr>
          <p:txBody>
            <a:bodyPr/>
            <a:lstStyle/>
            <a:p/>
          </p:txBody>
        </p:sp>
        <p:sp>
          <p:nvSpPr>
            <p:cNvPr id="176" name="rc176"/>
            <p:cNvSpPr/>
            <p:nvPr/>
          </p:nvSpPr>
          <p:spPr>
            <a:xfrm>
              <a:off x="5291314" y="5793607"/>
              <a:ext cx="2058173" cy="129091"/>
            </a:xfrm>
            <a:prstGeom prst="rect">
              <a:avLst/>
            </a:prstGeom>
            <a:solidFill>
              <a:srgbClr val="E2231A">
                <a:alpha val="100000"/>
              </a:srgbClr>
            </a:solidFill>
          </p:spPr>
          <p:txBody>
            <a:bodyPr/>
            <a:lstStyle/>
            <a:p/>
          </p:txBody>
        </p:sp>
        <p:sp>
          <p:nvSpPr>
            <p:cNvPr id="177" name="rc177"/>
            <p:cNvSpPr/>
            <p:nvPr/>
          </p:nvSpPr>
          <p:spPr>
            <a:xfrm>
              <a:off x="1296273" y="5632243"/>
              <a:ext cx="3941276" cy="129091"/>
            </a:xfrm>
            <a:prstGeom prst="rect">
              <a:avLst/>
            </a:prstGeom>
            <a:solidFill>
              <a:srgbClr val="80BD41">
                <a:alpha val="100000"/>
              </a:srgbClr>
            </a:solidFill>
          </p:spPr>
          <p:txBody>
            <a:bodyPr/>
            <a:lstStyle/>
            <a:p/>
          </p:txBody>
        </p:sp>
        <p:sp>
          <p:nvSpPr>
            <p:cNvPr id="178" name="rc178"/>
            <p:cNvSpPr/>
            <p:nvPr/>
          </p:nvSpPr>
          <p:spPr>
            <a:xfrm>
              <a:off x="5237550" y="5632243"/>
              <a:ext cx="2030283" cy="129091"/>
            </a:xfrm>
            <a:prstGeom prst="rect">
              <a:avLst/>
            </a:prstGeom>
            <a:solidFill>
              <a:srgbClr val="E2231A">
                <a:alpha val="100000"/>
              </a:srgbClr>
            </a:solidFill>
          </p:spPr>
          <p:txBody>
            <a:bodyPr/>
            <a:lstStyle/>
            <a:p/>
          </p:txBody>
        </p:sp>
        <p:sp>
          <p:nvSpPr>
            <p:cNvPr id="179" name="tx179"/>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195.7</a:t>
              </a:r>
            </a:p>
          </p:txBody>
        </p:sp>
        <p:sp>
          <p:nvSpPr>
            <p:cNvPr id="180" name="tx180"/>
            <p:cNvSpPr/>
            <p:nvPr/>
          </p:nvSpPr>
          <p:spPr>
            <a:xfrm>
              <a:off x="750746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180.1</a:t>
              </a:r>
            </a:p>
          </p:txBody>
        </p:sp>
        <p:sp>
          <p:nvSpPr>
            <p:cNvPr id="181" name="tx181"/>
            <p:cNvSpPr/>
            <p:nvPr/>
          </p:nvSpPr>
          <p:spPr>
            <a:xfrm>
              <a:off x="7421730" y="565506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177.7</a:t>
              </a:r>
            </a:p>
          </p:txBody>
        </p:sp>
        <p:sp>
          <p:nvSpPr>
            <p:cNvPr id="182" name="tx182"/>
            <p:cNvSpPr/>
            <p:nvPr/>
          </p:nvSpPr>
          <p:spPr>
            <a:xfrm>
              <a:off x="4119364"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176.1</a:t>
              </a:r>
            </a:p>
          </p:txBody>
        </p:sp>
        <p:sp>
          <p:nvSpPr>
            <p:cNvPr id="183" name="tx183"/>
            <p:cNvSpPr/>
            <p:nvPr/>
          </p:nvSpPr>
          <p:spPr>
            <a:xfrm>
              <a:off x="743704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84" name="tx184"/>
            <p:cNvSpPr/>
            <p:nvPr/>
          </p:nvSpPr>
          <p:spPr>
            <a:xfrm>
              <a:off x="315815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118.9</a:t>
              </a:r>
            </a:p>
          </p:txBody>
        </p:sp>
        <p:sp>
          <p:nvSpPr>
            <p:cNvPr id="185" name="tx185"/>
            <p:cNvSpPr/>
            <p:nvPr/>
          </p:nvSpPr>
          <p:spPr>
            <a:xfrm>
              <a:off x="621490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61.2</a:t>
              </a:r>
            </a:p>
          </p:txBody>
        </p:sp>
        <p:sp>
          <p:nvSpPr>
            <p:cNvPr id="186" name="tx186"/>
            <p:cNvSpPr/>
            <p:nvPr/>
          </p:nvSpPr>
          <p:spPr>
            <a:xfrm>
              <a:off x="3131273"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117.3</a:t>
              </a:r>
            </a:p>
          </p:txBody>
        </p:sp>
        <p:sp>
          <p:nvSpPr>
            <p:cNvPr id="187" name="tx187"/>
            <p:cNvSpPr/>
            <p:nvPr/>
          </p:nvSpPr>
          <p:spPr>
            <a:xfrm>
              <a:off x="614719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60.4</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289872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3" name="tx193"/>
            <p:cNvSpPr/>
            <p:nvPr/>
          </p:nvSpPr>
          <p:spPr>
            <a:xfrm>
              <a:off x="454001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622015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5" name="tx195"/>
            <p:cNvSpPr/>
            <p:nvPr/>
          </p:nvSpPr>
          <p:spPr>
            <a:xfrm>
              <a:off x="790029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6" name="tx196"/>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(66%) was lower than in 2019 (90%).
The number of children vaccinated with MCV1 decreased 33% compared to in 2019.
The number of surviving infants decreased approximately 9%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57145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809086"/>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3046721"/>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2284356"/>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495263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19026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42790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665538"/>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029806" y="1903174"/>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3" name="pl13"/>
            <p:cNvSpPr/>
            <p:nvPr/>
          </p:nvSpPr>
          <p:spPr>
            <a:xfrm>
              <a:off x="13047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6290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108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7927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374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956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5383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201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702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42839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8657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4476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02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6113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098534" y="4764633"/>
              <a:ext cx="412367" cy="187999"/>
            </a:xfrm>
            <a:prstGeom prst="rect">
              <a:avLst/>
            </a:prstGeom>
            <a:solidFill>
              <a:srgbClr val="1CABE2">
                <a:alpha val="100000"/>
              </a:srgbClr>
            </a:solidFill>
          </p:spPr>
          <p:txBody>
            <a:bodyPr/>
            <a:lstStyle/>
            <a:p/>
          </p:txBody>
        </p:sp>
        <p:sp>
          <p:nvSpPr>
            <p:cNvPr id="28" name="rc28"/>
            <p:cNvSpPr/>
            <p:nvPr/>
          </p:nvSpPr>
          <p:spPr>
            <a:xfrm>
              <a:off x="1556720" y="4917320"/>
              <a:ext cx="412367" cy="35312"/>
            </a:xfrm>
            <a:prstGeom prst="rect">
              <a:avLst/>
            </a:prstGeom>
            <a:solidFill>
              <a:srgbClr val="1CABE2">
                <a:alpha val="100000"/>
              </a:srgbClr>
            </a:solidFill>
          </p:spPr>
          <p:txBody>
            <a:bodyPr/>
            <a:lstStyle/>
            <a:p/>
          </p:txBody>
        </p:sp>
        <p:sp>
          <p:nvSpPr>
            <p:cNvPr id="29" name="rc29"/>
            <p:cNvSpPr/>
            <p:nvPr/>
          </p:nvSpPr>
          <p:spPr>
            <a:xfrm>
              <a:off x="2014906" y="4950833"/>
              <a:ext cx="412367" cy="1799"/>
            </a:xfrm>
            <a:prstGeom prst="rect">
              <a:avLst/>
            </a:prstGeom>
            <a:solidFill>
              <a:srgbClr val="1CABE2">
                <a:alpha val="100000"/>
              </a:srgbClr>
            </a:solidFill>
          </p:spPr>
          <p:txBody>
            <a:bodyPr/>
            <a:lstStyle/>
            <a:p/>
          </p:txBody>
        </p:sp>
        <p:sp>
          <p:nvSpPr>
            <p:cNvPr id="30" name="rc30"/>
            <p:cNvSpPr/>
            <p:nvPr/>
          </p:nvSpPr>
          <p:spPr>
            <a:xfrm>
              <a:off x="2473091" y="4952389"/>
              <a:ext cx="412367" cy="243"/>
            </a:xfrm>
            <a:prstGeom prst="rect">
              <a:avLst/>
            </a:prstGeom>
            <a:solidFill>
              <a:srgbClr val="1CABE2">
                <a:alpha val="100000"/>
              </a:srgbClr>
            </a:solidFill>
          </p:spPr>
          <p:txBody>
            <a:bodyPr/>
            <a:lstStyle/>
            <a:p/>
          </p:txBody>
        </p:sp>
        <p:sp>
          <p:nvSpPr>
            <p:cNvPr id="31" name="rc31"/>
            <p:cNvSpPr/>
            <p:nvPr/>
          </p:nvSpPr>
          <p:spPr>
            <a:xfrm>
              <a:off x="2931277" y="4878470"/>
              <a:ext cx="412367" cy="74162"/>
            </a:xfrm>
            <a:prstGeom prst="rect">
              <a:avLst/>
            </a:prstGeom>
            <a:solidFill>
              <a:srgbClr val="1CABE2">
                <a:alpha val="100000"/>
              </a:srgbClr>
            </a:solidFill>
          </p:spPr>
          <p:txBody>
            <a:bodyPr/>
            <a:lstStyle/>
            <a:p/>
          </p:txBody>
        </p:sp>
        <p:sp>
          <p:nvSpPr>
            <p:cNvPr id="32" name="rc32"/>
            <p:cNvSpPr/>
            <p:nvPr/>
          </p:nvSpPr>
          <p:spPr>
            <a:xfrm>
              <a:off x="3389463" y="4675864"/>
              <a:ext cx="412367" cy="276768"/>
            </a:xfrm>
            <a:prstGeom prst="rect">
              <a:avLst/>
            </a:prstGeom>
            <a:solidFill>
              <a:srgbClr val="1CABE2">
                <a:alpha val="100000"/>
              </a:srgbClr>
            </a:solidFill>
          </p:spPr>
          <p:txBody>
            <a:bodyPr/>
            <a:lstStyle/>
            <a:p/>
          </p:txBody>
        </p:sp>
        <p:sp>
          <p:nvSpPr>
            <p:cNvPr id="33" name="rc33"/>
            <p:cNvSpPr/>
            <p:nvPr/>
          </p:nvSpPr>
          <p:spPr>
            <a:xfrm>
              <a:off x="3847649" y="4757559"/>
              <a:ext cx="412367" cy="195073"/>
            </a:xfrm>
            <a:prstGeom prst="rect">
              <a:avLst/>
            </a:prstGeom>
            <a:solidFill>
              <a:srgbClr val="1CABE2">
                <a:alpha val="100000"/>
              </a:srgbClr>
            </a:solidFill>
          </p:spPr>
          <p:txBody>
            <a:bodyPr/>
            <a:lstStyle/>
            <a:p/>
          </p:txBody>
        </p:sp>
        <p:sp>
          <p:nvSpPr>
            <p:cNvPr id="34" name="rc34"/>
            <p:cNvSpPr/>
            <p:nvPr/>
          </p:nvSpPr>
          <p:spPr>
            <a:xfrm>
              <a:off x="4305835" y="4899755"/>
              <a:ext cx="412367" cy="52877"/>
            </a:xfrm>
            <a:prstGeom prst="rect">
              <a:avLst/>
            </a:prstGeom>
            <a:solidFill>
              <a:srgbClr val="1CABE2">
                <a:alpha val="100000"/>
              </a:srgbClr>
            </a:solidFill>
          </p:spPr>
          <p:txBody>
            <a:bodyPr/>
            <a:lstStyle/>
            <a:p/>
          </p:txBody>
        </p:sp>
        <p:sp>
          <p:nvSpPr>
            <p:cNvPr id="35" name="rc35"/>
            <p:cNvSpPr/>
            <p:nvPr/>
          </p:nvSpPr>
          <p:spPr>
            <a:xfrm>
              <a:off x="4764021" y="4922870"/>
              <a:ext cx="412367" cy="29762"/>
            </a:xfrm>
            <a:prstGeom prst="rect">
              <a:avLst/>
            </a:prstGeom>
            <a:solidFill>
              <a:srgbClr val="1CABE2">
                <a:alpha val="100000"/>
              </a:srgbClr>
            </a:solidFill>
          </p:spPr>
          <p:txBody>
            <a:bodyPr/>
            <a:lstStyle/>
            <a:p/>
          </p:txBody>
        </p:sp>
        <p:sp>
          <p:nvSpPr>
            <p:cNvPr id="36" name="rc36"/>
            <p:cNvSpPr/>
            <p:nvPr/>
          </p:nvSpPr>
          <p:spPr>
            <a:xfrm>
              <a:off x="5222207" y="4952602"/>
              <a:ext cx="412367" cy="30"/>
            </a:xfrm>
            <a:prstGeom prst="rect">
              <a:avLst/>
            </a:prstGeom>
            <a:solidFill>
              <a:srgbClr val="1CABE2">
                <a:alpha val="100000"/>
              </a:srgbClr>
            </a:solidFill>
          </p:spPr>
          <p:txBody>
            <a:bodyPr/>
            <a:lstStyle/>
            <a:p/>
          </p:txBody>
        </p:sp>
        <p:sp>
          <p:nvSpPr>
            <p:cNvPr id="37" name="rc37"/>
            <p:cNvSpPr/>
            <p:nvPr/>
          </p:nvSpPr>
          <p:spPr>
            <a:xfrm>
              <a:off x="5680393" y="4952358"/>
              <a:ext cx="412367" cy="274"/>
            </a:xfrm>
            <a:prstGeom prst="rect">
              <a:avLst/>
            </a:prstGeom>
            <a:solidFill>
              <a:srgbClr val="1CABE2">
                <a:alpha val="100000"/>
              </a:srgbClr>
            </a:solidFill>
          </p:spPr>
          <p:txBody>
            <a:bodyPr/>
            <a:lstStyle/>
            <a:p/>
          </p:txBody>
        </p:sp>
        <p:sp>
          <p:nvSpPr>
            <p:cNvPr id="38" name="rc38"/>
            <p:cNvSpPr/>
            <p:nvPr/>
          </p:nvSpPr>
          <p:spPr>
            <a:xfrm>
              <a:off x="6138579" y="4849835"/>
              <a:ext cx="412367" cy="102797"/>
            </a:xfrm>
            <a:prstGeom prst="rect">
              <a:avLst/>
            </a:prstGeom>
            <a:solidFill>
              <a:srgbClr val="1CABE2">
                <a:alpha val="100000"/>
              </a:srgbClr>
            </a:solidFill>
          </p:spPr>
          <p:txBody>
            <a:bodyPr/>
            <a:lstStyle/>
            <a:p/>
          </p:txBody>
        </p:sp>
        <p:sp>
          <p:nvSpPr>
            <p:cNvPr id="39" name="rc39"/>
            <p:cNvSpPr/>
            <p:nvPr/>
          </p:nvSpPr>
          <p:spPr>
            <a:xfrm>
              <a:off x="6596765" y="4016754"/>
              <a:ext cx="412367" cy="935878"/>
            </a:xfrm>
            <a:prstGeom prst="rect">
              <a:avLst/>
            </a:prstGeom>
            <a:solidFill>
              <a:srgbClr val="1CABE2">
                <a:alpha val="100000"/>
              </a:srgbClr>
            </a:solidFill>
          </p:spPr>
          <p:txBody>
            <a:bodyPr/>
            <a:lstStyle/>
            <a:p/>
          </p:txBody>
        </p:sp>
        <p:sp>
          <p:nvSpPr>
            <p:cNvPr id="40" name="rc40"/>
            <p:cNvSpPr/>
            <p:nvPr/>
          </p:nvSpPr>
          <p:spPr>
            <a:xfrm>
              <a:off x="7054951" y="4744233"/>
              <a:ext cx="412367" cy="208400"/>
            </a:xfrm>
            <a:prstGeom prst="rect">
              <a:avLst/>
            </a:prstGeom>
            <a:solidFill>
              <a:srgbClr val="1CABE2">
                <a:alpha val="100000"/>
              </a:srgbClr>
            </a:solidFill>
          </p:spPr>
          <p:txBody>
            <a:bodyPr/>
            <a:lstStyle/>
            <a:p/>
          </p:txBody>
        </p:sp>
        <p:sp>
          <p:nvSpPr>
            <p:cNvPr id="41" name="pl41"/>
            <p:cNvSpPr/>
            <p:nvPr/>
          </p:nvSpPr>
          <p:spPr>
            <a:xfrm>
              <a:off x="1304717" y="2020212"/>
              <a:ext cx="5956416" cy="873486"/>
            </a:xfrm>
            <a:custGeom>
              <a:avLst/>
              <a:pathLst>
                <a:path w="5956416" h="873486">
                  <a:moveTo>
                    <a:pt x="0" y="0"/>
                  </a:moveTo>
                  <a:lnTo>
                    <a:pt x="458185" y="62391"/>
                  </a:lnTo>
                  <a:lnTo>
                    <a:pt x="916371" y="155979"/>
                  </a:lnTo>
                  <a:lnTo>
                    <a:pt x="1374557" y="249567"/>
                  </a:lnTo>
                  <a:lnTo>
                    <a:pt x="1832743" y="249567"/>
                  </a:lnTo>
                  <a:lnTo>
                    <a:pt x="2290929" y="218371"/>
                  </a:lnTo>
                  <a:lnTo>
                    <a:pt x="2749115" y="124783"/>
                  </a:lnTo>
                  <a:lnTo>
                    <a:pt x="3207301" y="124783"/>
                  </a:lnTo>
                  <a:lnTo>
                    <a:pt x="3665487" y="218371"/>
                  </a:lnTo>
                  <a:lnTo>
                    <a:pt x="4123673" y="249567"/>
                  </a:lnTo>
                  <a:lnTo>
                    <a:pt x="4581859" y="343155"/>
                  </a:lnTo>
                  <a:lnTo>
                    <a:pt x="5040045" y="499135"/>
                  </a:lnTo>
                  <a:lnTo>
                    <a:pt x="5498230" y="873486"/>
                  </a:lnTo>
                  <a:lnTo>
                    <a:pt x="5956416" y="873486"/>
                  </a:lnTo>
                </a:path>
              </a:pathLst>
            </a:custGeom>
            <a:ln w="27101" cap="flat">
              <a:solidFill>
                <a:srgbClr val="00833D">
                  <a:alpha val="100000"/>
                </a:srgbClr>
              </a:solidFill>
              <a:prstDash val="solid"/>
              <a:round/>
            </a:ln>
          </p:spPr>
          <p:txBody>
            <a:bodyPr/>
            <a:lstStyle/>
            <a:p/>
          </p:txBody>
        </p:sp>
        <p:sp>
          <p:nvSpPr>
            <p:cNvPr id="42" name="pl42"/>
            <p:cNvSpPr/>
            <p:nvPr/>
          </p:nvSpPr>
          <p:spPr>
            <a:xfrm>
              <a:off x="1304717" y="2144996"/>
              <a:ext cx="5956416" cy="873486"/>
            </a:xfrm>
            <a:custGeom>
              <a:avLst/>
              <a:pathLst>
                <a:path w="5956416" h="873486">
                  <a:moveTo>
                    <a:pt x="0" y="0"/>
                  </a:moveTo>
                  <a:lnTo>
                    <a:pt x="458185" y="62391"/>
                  </a:lnTo>
                  <a:lnTo>
                    <a:pt x="916371" y="187175"/>
                  </a:lnTo>
                  <a:lnTo>
                    <a:pt x="1374557" y="311959"/>
                  </a:lnTo>
                  <a:lnTo>
                    <a:pt x="1832743" y="436743"/>
                  </a:lnTo>
                  <a:lnTo>
                    <a:pt x="2290929" y="467939"/>
                  </a:lnTo>
                  <a:lnTo>
                    <a:pt x="2749115" y="280763"/>
                  </a:lnTo>
                  <a:lnTo>
                    <a:pt x="3207301" y="436743"/>
                  </a:lnTo>
                  <a:lnTo>
                    <a:pt x="3665487" y="467939"/>
                  </a:lnTo>
                  <a:lnTo>
                    <a:pt x="4123673" y="467939"/>
                  </a:lnTo>
                  <a:lnTo>
                    <a:pt x="4581859" y="592723"/>
                  </a:lnTo>
                  <a:lnTo>
                    <a:pt x="5040045" y="873486"/>
                  </a:lnTo>
                  <a:lnTo>
                    <a:pt x="5498230" y="686311"/>
                  </a:lnTo>
                  <a:lnTo>
                    <a:pt x="5956416" y="686311"/>
                  </a:lnTo>
                </a:path>
              </a:pathLst>
            </a:custGeom>
            <a:ln w="27101" cap="flat">
              <a:solidFill>
                <a:srgbClr val="002759">
                  <a:alpha val="100000"/>
                </a:srgbClr>
              </a:solidFill>
              <a:prstDash val="solid"/>
              <a:round/>
            </a:ln>
          </p:spPr>
          <p:txBody>
            <a:bodyPr/>
            <a:lstStyle/>
            <a:p/>
          </p:txBody>
        </p:sp>
        <p:sp>
          <p:nvSpPr>
            <p:cNvPr id="43" name="pt43"/>
            <p:cNvSpPr/>
            <p:nvPr/>
          </p:nvSpPr>
          <p:spPr>
            <a:xfrm>
              <a:off x="1273116"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731302"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189488"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647674"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105860"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564046"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022232"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8041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938603" y="22069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96789"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54975"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313161"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71347" y="28620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29533" y="28620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273116"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731302"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189488"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647674" y="242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105860"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564046"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022232" y="23941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80417" y="25501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938603"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96789" y="258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54975" y="27061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313161" y="2986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71347" y="2799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29533" y="2799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55515" y="461936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6,165</a:t>
              </a:r>
            </a:p>
          </p:txBody>
        </p:sp>
        <p:sp>
          <p:nvSpPr>
            <p:cNvPr id="72" name="tx72"/>
            <p:cNvSpPr/>
            <p:nvPr/>
          </p:nvSpPr>
          <p:spPr>
            <a:xfrm>
              <a:off x="1613701" y="477204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1,158</a:t>
              </a:r>
            </a:p>
          </p:txBody>
        </p:sp>
        <p:sp>
          <p:nvSpPr>
            <p:cNvPr id="73" name="tx73"/>
            <p:cNvSpPr/>
            <p:nvPr/>
          </p:nvSpPr>
          <p:spPr>
            <a:xfrm>
              <a:off x="2154771" y="482099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a:t>
              </a:r>
            </a:p>
          </p:txBody>
        </p:sp>
        <p:sp>
          <p:nvSpPr>
            <p:cNvPr id="74" name="tx74"/>
            <p:cNvSpPr/>
            <p:nvPr/>
          </p:nvSpPr>
          <p:spPr>
            <a:xfrm>
              <a:off x="2646116" y="48225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5" name="tx75"/>
            <p:cNvSpPr/>
            <p:nvPr/>
          </p:nvSpPr>
          <p:spPr>
            <a:xfrm>
              <a:off x="2988259" y="473319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2,432</a:t>
              </a:r>
            </a:p>
          </p:txBody>
        </p:sp>
        <p:sp>
          <p:nvSpPr>
            <p:cNvPr id="76" name="tx76"/>
            <p:cNvSpPr/>
            <p:nvPr/>
          </p:nvSpPr>
          <p:spPr>
            <a:xfrm>
              <a:off x="3446444" y="45305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9,076</a:t>
              </a:r>
            </a:p>
          </p:txBody>
        </p:sp>
        <p:sp>
          <p:nvSpPr>
            <p:cNvPr id="77" name="tx77"/>
            <p:cNvSpPr/>
            <p:nvPr/>
          </p:nvSpPr>
          <p:spPr>
            <a:xfrm>
              <a:off x="3904630" y="461228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6,397</a:t>
              </a:r>
            </a:p>
          </p:txBody>
        </p:sp>
        <p:sp>
          <p:nvSpPr>
            <p:cNvPr id="78" name="tx78"/>
            <p:cNvSpPr/>
            <p:nvPr/>
          </p:nvSpPr>
          <p:spPr>
            <a:xfrm>
              <a:off x="4362816" y="47544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1,734</a:t>
              </a:r>
            </a:p>
          </p:txBody>
        </p:sp>
        <p:sp>
          <p:nvSpPr>
            <p:cNvPr id="79" name="tx79"/>
            <p:cNvSpPr/>
            <p:nvPr/>
          </p:nvSpPr>
          <p:spPr>
            <a:xfrm>
              <a:off x="4870727" y="479302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976</a:t>
              </a:r>
            </a:p>
          </p:txBody>
        </p:sp>
        <p:sp>
          <p:nvSpPr>
            <p:cNvPr id="80" name="tx80"/>
            <p:cNvSpPr/>
            <p:nvPr/>
          </p:nvSpPr>
          <p:spPr>
            <a:xfrm>
              <a:off x="5395231" y="482421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1" name="tx81"/>
            <p:cNvSpPr/>
            <p:nvPr/>
          </p:nvSpPr>
          <p:spPr>
            <a:xfrm>
              <a:off x="5853417" y="482251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82" name="tx82"/>
            <p:cNvSpPr/>
            <p:nvPr/>
          </p:nvSpPr>
          <p:spPr>
            <a:xfrm>
              <a:off x="6195560" y="470456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3,371</a:t>
              </a:r>
            </a:p>
          </p:txBody>
        </p:sp>
        <p:sp>
          <p:nvSpPr>
            <p:cNvPr id="83" name="tx83"/>
            <p:cNvSpPr/>
            <p:nvPr/>
          </p:nvSpPr>
          <p:spPr>
            <a:xfrm>
              <a:off x="6620586" y="38714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30,690</a:t>
              </a:r>
            </a:p>
          </p:txBody>
        </p:sp>
        <p:sp>
          <p:nvSpPr>
            <p:cNvPr id="84" name="tx84"/>
            <p:cNvSpPr/>
            <p:nvPr/>
          </p:nvSpPr>
          <p:spPr>
            <a:xfrm>
              <a:off x="7111932" y="459896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6,834</a:t>
              </a:r>
            </a:p>
          </p:txBody>
        </p:sp>
        <p:sp>
          <p:nvSpPr>
            <p:cNvPr id="85" name="pl85"/>
            <p:cNvSpPr/>
            <p:nvPr/>
          </p:nvSpPr>
          <p:spPr>
            <a:xfrm>
              <a:off x="7279147" y="2896753"/>
              <a:ext cx="583156" cy="98864"/>
            </a:xfrm>
            <a:custGeom>
              <a:avLst/>
              <a:pathLst>
                <a:path w="583156" h="98864">
                  <a:moveTo>
                    <a:pt x="583156" y="98864"/>
                  </a:moveTo>
                  <a:lnTo>
                    <a:pt x="0" y="0"/>
                  </a:lnTo>
                </a:path>
              </a:pathLst>
            </a:custGeom>
          </p:spPr>
          <p:txBody>
            <a:bodyPr/>
            <a:lstStyle/>
            <a:p/>
          </p:txBody>
        </p:sp>
        <p:sp>
          <p:nvSpPr>
            <p:cNvPr id="86" name="pl86"/>
            <p:cNvSpPr/>
            <p:nvPr/>
          </p:nvSpPr>
          <p:spPr>
            <a:xfrm>
              <a:off x="7279338" y="2738910"/>
              <a:ext cx="582965" cy="89598"/>
            </a:xfrm>
            <a:custGeom>
              <a:avLst/>
              <a:pathLst>
                <a:path w="582965" h="89598">
                  <a:moveTo>
                    <a:pt x="582965" y="0"/>
                  </a:moveTo>
                  <a:lnTo>
                    <a:pt x="0" y="89598"/>
                  </a:lnTo>
                </a:path>
              </a:pathLst>
            </a:custGeom>
          </p:spPr>
          <p:txBody>
            <a:bodyPr/>
            <a:lstStyle/>
            <a:p/>
          </p:txBody>
        </p:sp>
        <p:sp>
          <p:nvSpPr>
            <p:cNvPr id="87" name="pg87"/>
            <p:cNvSpPr/>
            <p:nvPr/>
          </p:nvSpPr>
          <p:spPr>
            <a:xfrm>
              <a:off x="7793724" y="291293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95405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66%</a:t>
              </a:r>
            </a:p>
          </p:txBody>
        </p:sp>
        <p:sp>
          <p:nvSpPr>
            <p:cNvPr id="89" name="pg89"/>
            <p:cNvSpPr/>
            <p:nvPr/>
          </p:nvSpPr>
          <p:spPr>
            <a:xfrm>
              <a:off x="7793724" y="264563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68675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68%</a:t>
              </a:r>
            </a:p>
          </p:txBody>
        </p:sp>
        <p:sp>
          <p:nvSpPr>
            <p:cNvPr id="91" name="rc91"/>
            <p:cNvSpPr/>
            <p:nvPr/>
          </p:nvSpPr>
          <p:spPr>
            <a:xfrm>
              <a:off x="1029806" y="1578789"/>
              <a:ext cx="7605886"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896544"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12645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94" name="tx94"/>
            <p:cNvSpPr/>
            <p:nvPr/>
          </p:nvSpPr>
          <p:spPr>
            <a:xfrm>
              <a:off x="578734" y="336409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95" name="tx95"/>
            <p:cNvSpPr/>
            <p:nvPr/>
          </p:nvSpPr>
          <p:spPr>
            <a:xfrm>
              <a:off x="578734" y="260172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a:t>
              </a:r>
            </a:p>
          </p:txBody>
        </p:sp>
        <p:sp>
          <p:nvSpPr>
            <p:cNvPr id="96" name="tx96"/>
            <p:cNvSpPr/>
            <p:nvPr/>
          </p:nvSpPr>
          <p:spPr>
            <a:xfrm>
              <a:off x="508103" y="1839364"/>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16249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62064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207886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53705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9952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428122"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91160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36979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8279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8616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74435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72122"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3033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11891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8354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83972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14381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9999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305064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410916"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99910" y="5900002"/>
              <a:ext cx="201456" cy="201456"/>
            </a:xfrm>
            <a:prstGeom prst="rect">
              <a:avLst/>
            </a:prstGeom>
            <a:solidFill>
              <a:srgbClr val="1CABE2">
                <a:alpha val="100000"/>
              </a:srgbClr>
            </a:solidFill>
          </p:spPr>
          <p:txBody>
            <a:bodyPr/>
            <a:lstStyle/>
            <a:p/>
          </p:txBody>
        </p:sp>
        <p:sp>
          <p:nvSpPr>
            <p:cNvPr id="131" name="tx131"/>
            <p:cNvSpPr/>
            <p:nvPr/>
          </p:nvSpPr>
          <p:spPr>
            <a:xfrm>
              <a:off x="597995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2071131" y="1334104"/>
              <a:ext cx="55232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Romania,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6,834 confirmed measles cases in Romania. In the same year, MCV1 coverage was 66% and MCV2 coverage was 68%.
The number of cases in 2025 was 78% lower than in 2024 (n=30,690).
The highest number of measles cases was reported in 2024 (n=30,690). In this year, MCV1 coverage was 66%.
Romania reported measles vaccine stockouts in 2005 and 2017.
There were measles-containing vaccine supplementary immunization activities/campaigns in 2023 and 2024.</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Romania saw a decrease in measles cases compared with 2024, while MCV1 coverage was 66% and MCV2 coverage was 68%.</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43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250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2456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440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864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7853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569442"/>
              <a:ext cx="3520101" cy="2374619"/>
            </a:xfrm>
            <a:custGeom>
              <a:avLst/>
              <a:pathLst>
                <a:path w="3520101" h="2374619">
                  <a:moveTo>
                    <a:pt x="0" y="2374619"/>
                  </a:moveTo>
                  <a:lnTo>
                    <a:pt x="140804" y="2374619"/>
                  </a:lnTo>
                  <a:lnTo>
                    <a:pt x="281608" y="2374619"/>
                  </a:lnTo>
                  <a:lnTo>
                    <a:pt x="422412" y="2266682"/>
                  </a:lnTo>
                  <a:lnTo>
                    <a:pt x="563216" y="2374619"/>
                  </a:lnTo>
                  <a:lnTo>
                    <a:pt x="704020" y="2374619"/>
                  </a:lnTo>
                  <a:lnTo>
                    <a:pt x="844824" y="2374619"/>
                  </a:lnTo>
                  <a:lnTo>
                    <a:pt x="985628" y="2266682"/>
                  </a:lnTo>
                  <a:lnTo>
                    <a:pt x="1126432" y="2374619"/>
                  </a:lnTo>
                  <a:lnTo>
                    <a:pt x="1267236" y="2266682"/>
                  </a:lnTo>
                  <a:lnTo>
                    <a:pt x="1408040" y="2158744"/>
                  </a:lnTo>
                  <a:lnTo>
                    <a:pt x="1548844" y="1619058"/>
                  </a:lnTo>
                  <a:lnTo>
                    <a:pt x="1689648" y="1942870"/>
                  </a:lnTo>
                  <a:lnTo>
                    <a:pt x="1830452" y="2050807"/>
                  </a:lnTo>
                  <a:lnTo>
                    <a:pt x="1971256" y="2266682"/>
                  </a:lnTo>
                  <a:lnTo>
                    <a:pt x="2112061" y="1726995"/>
                  </a:lnTo>
                  <a:lnTo>
                    <a:pt x="2252865" y="1834933"/>
                  </a:lnTo>
                  <a:lnTo>
                    <a:pt x="2393669" y="971435"/>
                  </a:lnTo>
                  <a:lnTo>
                    <a:pt x="2534473" y="1403184"/>
                  </a:lnTo>
                  <a:lnTo>
                    <a:pt x="2675277" y="2374619"/>
                  </a:lnTo>
                  <a:lnTo>
                    <a:pt x="2816081" y="2374619"/>
                  </a:lnTo>
                  <a:lnTo>
                    <a:pt x="2956885" y="1187309"/>
                  </a:lnTo>
                  <a:lnTo>
                    <a:pt x="3097689" y="1942870"/>
                  </a:lnTo>
                  <a:lnTo>
                    <a:pt x="3238493" y="1403184"/>
                  </a:lnTo>
                  <a:lnTo>
                    <a:pt x="3379297" y="0"/>
                  </a:lnTo>
                  <a:lnTo>
                    <a:pt x="3520101" y="0"/>
                  </a:lnTo>
                </a:path>
              </a:pathLst>
            </a:custGeom>
            <a:ln w="27101" cap="flat">
              <a:solidFill>
                <a:srgbClr val="0058AB">
                  <a:alpha val="80000"/>
                </a:srgbClr>
              </a:solidFill>
              <a:prstDash val="solid"/>
              <a:round/>
            </a:ln>
          </p:spPr>
          <p:txBody>
            <a:bodyPr/>
            <a:lstStyle/>
            <a:p/>
          </p:txBody>
        </p:sp>
        <p:sp>
          <p:nvSpPr>
            <p:cNvPr id="19" name="pl19"/>
            <p:cNvSpPr/>
            <p:nvPr/>
          </p:nvSpPr>
          <p:spPr>
            <a:xfrm>
              <a:off x="943464" y="3540877"/>
              <a:ext cx="3520101" cy="971435"/>
            </a:xfrm>
            <a:custGeom>
              <a:avLst/>
              <a:pathLst>
                <a:path w="3520101" h="971435">
                  <a:moveTo>
                    <a:pt x="0" y="0"/>
                  </a:moveTo>
                  <a:lnTo>
                    <a:pt x="140804" y="107937"/>
                  </a:lnTo>
                  <a:lnTo>
                    <a:pt x="281608" y="0"/>
                  </a:lnTo>
                  <a:lnTo>
                    <a:pt x="422412" y="215874"/>
                  </a:lnTo>
                  <a:lnTo>
                    <a:pt x="563216" y="323811"/>
                  </a:lnTo>
                  <a:lnTo>
                    <a:pt x="704020" y="215874"/>
                  </a:lnTo>
                  <a:lnTo>
                    <a:pt x="844824" y="323811"/>
                  </a:lnTo>
                  <a:lnTo>
                    <a:pt x="985628" y="323811"/>
                  </a:lnTo>
                  <a:lnTo>
                    <a:pt x="1126432" y="539686"/>
                  </a:lnTo>
                  <a:lnTo>
                    <a:pt x="1267236" y="647623"/>
                  </a:lnTo>
                  <a:lnTo>
                    <a:pt x="1408040" y="755560"/>
                  </a:lnTo>
                  <a:lnTo>
                    <a:pt x="1548844" y="755560"/>
                  </a:lnTo>
                  <a:lnTo>
                    <a:pt x="1689648" y="755560"/>
                  </a:lnTo>
                  <a:lnTo>
                    <a:pt x="1830452" y="755560"/>
                  </a:lnTo>
                  <a:lnTo>
                    <a:pt x="1971256" y="863497"/>
                  </a:lnTo>
                  <a:lnTo>
                    <a:pt x="2112061" y="863497"/>
                  </a:lnTo>
                  <a:lnTo>
                    <a:pt x="2252865" y="863497"/>
                  </a:lnTo>
                  <a:lnTo>
                    <a:pt x="2393669" y="863497"/>
                  </a:lnTo>
                  <a:lnTo>
                    <a:pt x="2534473" y="971435"/>
                  </a:lnTo>
                  <a:lnTo>
                    <a:pt x="2675277" y="971435"/>
                  </a:lnTo>
                  <a:lnTo>
                    <a:pt x="2816081" y="863497"/>
                  </a:lnTo>
                  <a:lnTo>
                    <a:pt x="2956885" y="755560"/>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20" name="pl20"/>
            <p:cNvSpPr/>
            <p:nvPr/>
          </p:nvSpPr>
          <p:spPr>
            <a:xfrm>
              <a:off x="943464" y="4296438"/>
              <a:ext cx="3520101" cy="539686"/>
            </a:xfrm>
            <a:custGeom>
              <a:avLst/>
              <a:pathLst>
                <a:path w="3520101" h="539686">
                  <a:moveTo>
                    <a:pt x="0" y="215874"/>
                  </a:moveTo>
                  <a:lnTo>
                    <a:pt x="140804" y="323811"/>
                  </a:lnTo>
                  <a:lnTo>
                    <a:pt x="281608" y="323811"/>
                  </a:lnTo>
                  <a:lnTo>
                    <a:pt x="422412" y="0"/>
                  </a:lnTo>
                  <a:lnTo>
                    <a:pt x="563216" y="431748"/>
                  </a:lnTo>
                  <a:lnTo>
                    <a:pt x="704020" y="431748"/>
                  </a:lnTo>
                  <a:lnTo>
                    <a:pt x="844824" y="431748"/>
                  </a:lnTo>
                  <a:lnTo>
                    <a:pt x="985628" y="431748"/>
                  </a:lnTo>
                  <a:lnTo>
                    <a:pt x="1126432" y="431748"/>
                  </a:lnTo>
                  <a:lnTo>
                    <a:pt x="1267236" y="431748"/>
                  </a:lnTo>
                  <a:lnTo>
                    <a:pt x="1408040" y="431748"/>
                  </a:lnTo>
                  <a:lnTo>
                    <a:pt x="1548844" y="431748"/>
                  </a:lnTo>
                  <a:lnTo>
                    <a:pt x="1689648" y="539686"/>
                  </a:lnTo>
                  <a:lnTo>
                    <a:pt x="1830452" y="431748"/>
                  </a:lnTo>
                  <a:lnTo>
                    <a:pt x="1971256" y="0"/>
                  </a:lnTo>
                  <a:lnTo>
                    <a:pt x="2112061" y="107937"/>
                  </a:lnTo>
                  <a:lnTo>
                    <a:pt x="2252865" y="107937"/>
                  </a:lnTo>
                  <a:lnTo>
                    <a:pt x="2393669" y="215874"/>
                  </a:lnTo>
                  <a:lnTo>
                    <a:pt x="2534473" y="215874"/>
                  </a:lnTo>
                  <a:lnTo>
                    <a:pt x="2675277" y="431748"/>
                  </a:lnTo>
                  <a:lnTo>
                    <a:pt x="2816081" y="215874"/>
                  </a:lnTo>
                  <a:lnTo>
                    <a:pt x="2956885" y="215874"/>
                  </a:lnTo>
                  <a:lnTo>
                    <a:pt x="3097689" y="323811"/>
                  </a:lnTo>
                  <a:lnTo>
                    <a:pt x="3238493" y="215874"/>
                  </a:lnTo>
                  <a:lnTo>
                    <a:pt x="3379297" y="215874"/>
                  </a:lnTo>
                  <a:lnTo>
                    <a:pt x="3520101" y="215874"/>
                  </a:lnTo>
                </a:path>
              </a:pathLst>
            </a:custGeom>
            <a:ln w="27101" cap="flat">
              <a:solidFill>
                <a:srgbClr val="00833D">
                  <a:alpha val="80000"/>
                </a:srgbClr>
              </a:solidFill>
              <a:prstDash val="solid"/>
              <a:round/>
            </a:ln>
          </p:spPr>
          <p:txBody>
            <a:bodyPr/>
            <a:lstStyle/>
            <a:p/>
          </p:txBody>
        </p:sp>
        <p:sp>
          <p:nvSpPr>
            <p:cNvPr id="21" name="pl21"/>
            <p:cNvSpPr/>
            <p:nvPr/>
          </p:nvSpPr>
          <p:spPr>
            <a:xfrm>
              <a:off x="943464" y="2569442"/>
              <a:ext cx="3520101" cy="2374619"/>
            </a:xfrm>
            <a:custGeom>
              <a:avLst/>
              <a:pathLst>
                <a:path w="3520101" h="2374619">
                  <a:moveTo>
                    <a:pt x="0" y="2374619"/>
                  </a:moveTo>
                  <a:lnTo>
                    <a:pt x="140804" y="2374619"/>
                  </a:lnTo>
                  <a:lnTo>
                    <a:pt x="281608" y="2374619"/>
                  </a:lnTo>
                  <a:lnTo>
                    <a:pt x="422412" y="2266682"/>
                  </a:lnTo>
                  <a:lnTo>
                    <a:pt x="563216" y="2374619"/>
                  </a:lnTo>
                  <a:lnTo>
                    <a:pt x="704020" y="2374619"/>
                  </a:lnTo>
                  <a:lnTo>
                    <a:pt x="844824" y="2374619"/>
                  </a:lnTo>
                  <a:lnTo>
                    <a:pt x="985628" y="2266682"/>
                  </a:lnTo>
                  <a:lnTo>
                    <a:pt x="1126432" y="2374619"/>
                  </a:lnTo>
                  <a:lnTo>
                    <a:pt x="1267236" y="2266682"/>
                  </a:lnTo>
                  <a:lnTo>
                    <a:pt x="1408040" y="2158744"/>
                  </a:lnTo>
                  <a:lnTo>
                    <a:pt x="1548844" y="1619058"/>
                  </a:lnTo>
                  <a:lnTo>
                    <a:pt x="1689648" y="1942870"/>
                  </a:lnTo>
                  <a:lnTo>
                    <a:pt x="1830452" y="2050807"/>
                  </a:lnTo>
                  <a:lnTo>
                    <a:pt x="1971256" y="2266682"/>
                  </a:lnTo>
                  <a:lnTo>
                    <a:pt x="2112061" y="1726995"/>
                  </a:lnTo>
                  <a:lnTo>
                    <a:pt x="2252865" y="1834933"/>
                  </a:lnTo>
                  <a:lnTo>
                    <a:pt x="2393669" y="971435"/>
                  </a:lnTo>
                  <a:lnTo>
                    <a:pt x="2534473" y="1403184"/>
                  </a:lnTo>
                  <a:lnTo>
                    <a:pt x="2675277" y="2374619"/>
                  </a:lnTo>
                  <a:lnTo>
                    <a:pt x="2816081" y="2374619"/>
                  </a:lnTo>
                  <a:lnTo>
                    <a:pt x="2956885" y="1187309"/>
                  </a:lnTo>
                  <a:lnTo>
                    <a:pt x="3097689" y="1942870"/>
                  </a:lnTo>
                  <a:lnTo>
                    <a:pt x="3238493" y="1403184"/>
                  </a:lnTo>
                  <a:lnTo>
                    <a:pt x="3379297" y="0"/>
                  </a:lnTo>
                  <a:lnTo>
                    <a:pt x="3520101" y="0"/>
                  </a:lnTo>
                </a:path>
              </a:pathLst>
            </a:custGeom>
            <a:ln w="43362" cap="flat">
              <a:solidFill>
                <a:srgbClr val="000000">
                  <a:alpha val="100000"/>
                </a:srgbClr>
              </a:solidFill>
              <a:prstDash val="solid"/>
              <a:round/>
            </a:ln>
          </p:spPr>
          <p:txBody>
            <a:bodyPr/>
            <a:lstStyle/>
            <a:p/>
          </p:txBody>
        </p:sp>
        <p:sp>
          <p:nvSpPr>
            <p:cNvPr id="22" name="pl22"/>
            <p:cNvSpPr/>
            <p:nvPr/>
          </p:nvSpPr>
          <p:spPr>
            <a:xfrm>
              <a:off x="943464" y="2569442"/>
              <a:ext cx="3520101" cy="2374619"/>
            </a:xfrm>
            <a:custGeom>
              <a:avLst/>
              <a:pathLst>
                <a:path w="3520101" h="2374619">
                  <a:moveTo>
                    <a:pt x="0" y="2374619"/>
                  </a:moveTo>
                  <a:lnTo>
                    <a:pt x="140804" y="2374619"/>
                  </a:lnTo>
                  <a:lnTo>
                    <a:pt x="281608" y="2374619"/>
                  </a:lnTo>
                  <a:lnTo>
                    <a:pt x="422412" y="2266682"/>
                  </a:lnTo>
                  <a:lnTo>
                    <a:pt x="563216" y="2374619"/>
                  </a:lnTo>
                  <a:lnTo>
                    <a:pt x="704020" y="2374619"/>
                  </a:lnTo>
                  <a:lnTo>
                    <a:pt x="844824" y="2374619"/>
                  </a:lnTo>
                  <a:lnTo>
                    <a:pt x="985628" y="2266682"/>
                  </a:lnTo>
                  <a:lnTo>
                    <a:pt x="1126432" y="2374619"/>
                  </a:lnTo>
                  <a:lnTo>
                    <a:pt x="1267236" y="2266682"/>
                  </a:lnTo>
                  <a:lnTo>
                    <a:pt x="1408040" y="2158744"/>
                  </a:lnTo>
                  <a:lnTo>
                    <a:pt x="1548844" y="1619058"/>
                  </a:lnTo>
                  <a:lnTo>
                    <a:pt x="1689648" y="1942870"/>
                  </a:lnTo>
                  <a:lnTo>
                    <a:pt x="1830452" y="2050807"/>
                  </a:lnTo>
                  <a:lnTo>
                    <a:pt x="1971256" y="2266682"/>
                  </a:lnTo>
                  <a:lnTo>
                    <a:pt x="2112061" y="1726995"/>
                  </a:lnTo>
                  <a:lnTo>
                    <a:pt x="2252865" y="1834933"/>
                  </a:lnTo>
                  <a:lnTo>
                    <a:pt x="2393669" y="971435"/>
                  </a:lnTo>
                  <a:lnTo>
                    <a:pt x="2534473" y="1403184"/>
                  </a:lnTo>
                  <a:lnTo>
                    <a:pt x="2675277" y="2374619"/>
                  </a:lnTo>
                  <a:lnTo>
                    <a:pt x="2816081" y="2374619"/>
                  </a:lnTo>
                  <a:lnTo>
                    <a:pt x="2956885" y="1187309"/>
                  </a:lnTo>
                  <a:lnTo>
                    <a:pt x="3097689" y="1942870"/>
                  </a:lnTo>
                  <a:lnTo>
                    <a:pt x="3238493" y="1403184"/>
                  </a:lnTo>
                  <a:lnTo>
                    <a:pt x="3379297" y="0"/>
                  </a:lnTo>
                  <a:lnTo>
                    <a:pt x="3520101" y="0"/>
                  </a:lnTo>
                </a:path>
              </a:pathLst>
            </a:custGeom>
            <a:ln w="27101" cap="flat">
              <a:solidFill>
                <a:srgbClr val="0058AB">
                  <a:alpha val="100000"/>
                </a:srgbClr>
              </a:solidFill>
              <a:prstDash val="solid"/>
              <a:round/>
            </a:ln>
          </p:spPr>
          <p:txBody>
            <a:bodyPr/>
            <a:lstStyle/>
            <a:p/>
          </p:txBody>
        </p:sp>
        <p:sp>
          <p:nvSpPr>
            <p:cNvPr id="23" name="pl23"/>
            <p:cNvSpPr/>
            <p:nvPr/>
          </p:nvSpPr>
          <p:spPr>
            <a:xfrm>
              <a:off x="767459" y="494406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462025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462025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40437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97262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62025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224563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224563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45536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4582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3" name="pg33"/>
            <p:cNvSpPr/>
            <p:nvPr/>
          </p:nvSpPr>
          <p:spPr>
            <a:xfrm>
              <a:off x="1588995" y="45536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4582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2293016" y="43378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436786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997036" y="39060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9348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3560252" y="45536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582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36138" y="2179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6491" y="22091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3" name="pg43"/>
            <p:cNvSpPr/>
            <p:nvPr/>
          </p:nvSpPr>
          <p:spPr>
            <a:xfrm>
              <a:off x="4376942" y="2179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07295" y="22091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5" name="tx45"/>
            <p:cNvSpPr/>
            <p:nvPr/>
          </p:nvSpPr>
          <p:spPr>
            <a:xfrm>
              <a:off x="4523855" y="43653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47351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490142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8220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7426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4679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4679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6449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2695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13891" y="6120905"/>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63" name="tx63"/>
            <p:cNvSpPr/>
            <p:nvPr/>
          </p:nvSpPr>
          <p:spPr>
            <a:xfrm>
              <a:off x="273159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94052"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4043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32500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2456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9440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864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7853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569442"/>
              <a:ext cx="3520101" cy="2590493"/>
            </a:xfrm>
            <a:custGeom>
              <a:avLst/>
              <a:pathLst>
                <a:path w="3520101" h="2590493">
                  <a:moveTo>
                    <a:pt x="0" y="2266682"/>
                  </a:moveTo>
                  <a:lnTo>
                    <a:pt x="140804" y="2266682"/>
                  </a:lnTo>
                  <a:lnTo>
                    <a:pt x="281608" y="2374619"/>
                  </a:lnTo>
                  <a:lnTo>
                    <a:pt x="422412" y="2266682"/>
                  </a:lnTo>
                  <a:lnTo>
                    <a:pt x="563216" y="2374619"/>
                  </a:lnTo>
                  <a:lnTo>
                    <a:pt x="704020" y="2374619"/>
                  </a:lnTo>
                  <a:lnTo>
                    <a:pt x="844824" y="2158744"/>
                  </a:lnTo>
                  <a:lnTo>
                    <a:pt x="985628" y="2374619"/>
                  </a:lnTo>
                  <a:lnTo>
                    <a:pt x="1126432" y="2374619"/>
                  </a:lnTo>
                  <a:lnTo>
                    <a:pt x="1267236" y="2374619"/>
                  </a:lnTo>
                  <a:lnTo>
                    <a:pt x="1408040" y="2266682"/>
                  </a:lnTo>
                  <a:lnTo>
                    <a:pt x="1548844" y="2050807"/>
                  </a:lnTo>
                  <a:lnTo>
                    <a:pt x="1689648" y="2266682"/>
                  </a:lnTo>
                  <a:lnTo>
                    <a:pt x="1830452" y="2050807"/>
                  </a:lnTo>
                  <a:lnTo>
                    <a:pt x="1971256" y="1726995"/>
                  </a:lnTo>
                  <a:lnTo>
                    <a:pt x="2112061" y="1403184"/>
                  </a:lnTo>
                  <a:lnTo>
                    <a:pt x="2252865" y="1403184"/>
                  </a:lnTo>
                  <a:lnTo>
                    <a:pt x="2393669" y="1619058"/>
                  </a:lnTo>
                  <a:lnTo>
                    <a:pt x="2534473" y="1942870"/>
                  </a:lnTo>
                  <a:lnTo>
                    <a:pt x="2675277" y="2590493"/>
                  </a:lnTo>
                  <a:lnTo>
                    <a:pt x="2816081" y="2374619"/>
                  </a:lnTo>
                  <a:lnTo>
                    <a:pt x="2956885" y="1187309"/>
                  </a:lnTo>
                  <a:lnTo>
                    <a:pt x="3097689" y="1619058"/>
                  </a:lnTo>
                  <a:lnTo>
                    <a:pt x="3238493" y="1295246"/>
                  </a:lnTo>
                  <a:lnTo>
                    <a:pt x="3379297" y="0"/>
                  </a:lnTo>
                  <a:lnTo>
                    <a:pt x="3520101" y="0"/>
                  </a:lnTo>
                </a:path>
              </a:pathLst>
            </a:custGeom>
            <a:ln w="27101" cap="flat">
              <a:solidFill>
                <a:srgbClr val="0058AB">
                  <a:alpha val="80000"/>
                </a:srgbClr>
              </a:solidFill>
              <a:prstDash val="solid"/>
              <a:round/>
            </a:ln>
          </p:spPr>
          <p:txBody>
            <a:bodyPr/>
            <a:lstStyle/>
            <a:p/>
          </p:txBody>
        </p:sp>
        <p:sp>
          <p:nvSpPr>
            <p:cNvPr id="80" name="pl80"/>
            <p:cNvSpPr/>
            <p:nvPr/>
          </p:nvSpPr>
          <p:spPr>
            <a:xfrm>
              <a:off x="5308715" y="3432940"/>
              <a:ext cx="3520101" cy="971435"/>
            </a:xfrm>
            <a:custGeom>
              <a:avLst/>
              <a:pathLst>
                <a:path w="3520101" h="971435">
                  <a:moveTo>
                    <a:pt x="0" y="0"/>
                  </a:moveTo>
                  <a:lnTo>
                    <a:pt x="140804" y="107937"/>
                  </a:lnTo>
                  <a:lnTo>
                    <a:pt x="281608" y="107937"/>
                  </a:lnTo>
                  <a:lnTo>
                    <a:pt x="422412" y="215874"/>
                  </a:lnTo>
                  <a:lnTo>
                    <a:pt x="563216" y="323811"/>
                  </a:lnTo>
                  <a:lnTo>
                    <a:pt x="704020" y="323811"/>
                  </a:lnTo>
                  <a:lnTo>
                    <a:pt x="844824" y="431748"/>
                  </a:lnTo>
                  <a:lnTo>
                    <a:pt x="985628" y="539686"/>
                  </a:lnTo>
                  <a:lnTo>
                    <a:pt x="1126432" y="647623"/>
                  </a:lnTo>
                  <a:lnTo>
                    <a:pt x="1267236" y="755560"/>
                  </a:lnTo>
                  <a:lnTo>
                    <a:pt x="1408040" y="863497"/>
                  </a:lnTo>
                  <a:lnTo>
                    <a:pt x="1548844" y="863497"/>
                  </a:lnTo>
                  <a:lnTo>
                    <a:pt x="1689648" y="863497"/>
                  </a:lnTo>
                  <a:lnTo>
                    <a:pt x="1830452" y="863497"/>
                  </a:lnTo>
                  <a:lnTo>
                    <a:pt x="1971256" y="863497"/>
                  </a:lnTo>
                  <a:lnTo>
                    <a:pt x="2112061" y="971435"/>
                  </a:lnTo>
                  <a:lnTo>
                    <a:pt x="2252865" y="863497"/>
                  </a:lnTo>
                  <a:lnTo>
                    <a:pt x="2393669" y="863497"/>
                  </a:lnTo>
                  <a:lnTo>
                    <a:pt x="2534473" y="971435"/>
                  </a:lnTo>
                  <a:lnTo>
                    <a:pt x="2675277" y="971435"/>
                  </a:lnTo>
                  <a:lnTo>
                    <a:pt x="2816081" y="971435"/>
                  </a:lnTo>
                  <a:lnTo>
                    <a:pt x="2956885" y="863497"/>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81" name="pl81"/>
            <p:cNvSpPr/>
            <p:nvPr/>
          </p:nvSpPr>
          <p:spPr>
            <a:xfrm>
              <a:off x="5308715" y="4512313"/>
              <a:ext cx="3520101" cy="539686"/>
            </a:xfrm>
            <a:custGeom>
              <a:avLst/>
              <a:pathLst>
                <a:path w="3520101" h="539686">
                  <a:moveTo>
                    <a:pt x="0" y="0"/>
                  </a:moveTo>
                  <a:lnTo>
                    <a:pt x="140804" y="107937"/>
                  </a:lnTo>
                  <a:lnTo>
                    <a:pt x="281608" y="215874"/>
                  </a:lnTo>
                  <a:lnTo>
                    <a:pt x="422412" y="323811"/>
                  </a:lnTo>
                  <a:lnTo>
                    <a:pt x="563216" y="215874"/>
                  </a:lnTo>
                  <a:lnTo>
                    <a:pt x="704020" y="215874"/>
                  </a:lnTo>
                  <a:lnTo>
                    <a:pt x="844824" y="431748"/>
                  </a:lnTo>
                  <a:lnTo>
                    <a:pt x="985628" y="323811"/>
                  </a:lnTo>
                  <a:lnTo>
                    <a:pt x="1126432" y="323811"/>
                  </a:lnTo>
                  <a:lnTo>
                    <a:pt x="1267236" y="323811"/>
                  </a:lnTo>
                  <a:lnTo>
                    <a:pt x="1408040" y="323811"/>
                  </a:lnTo>
                  <a:lnTo>
                    <a:pt x="1548844" y="539686"/>
                  </a:lnTo>
                  <a:lnTo>
                    <a:pt x="1689648" y="323811"/>
                  </a:lnTo>
                  <a:lnTo>
                    <a:pt x="1830452" y="323811"/>
                  </a:lnTo>
                  <a:lnTo>
                    <a:pt x="1971256" y="215874"/>
                  </a:lnTo>
                  <a:lnTo>
                    <a:pt x="2112061" y="215874"/>
                  </a:lnTo>
                  <a:lnTo>
                    <a:pt x="2252865" y="215874"/>
                  </a:lnTo>
                  <a:lnTo>
                    <a:pt x="2393669" y="431748"/>
                  </a:lnTo>
                  <a:lnTo>
                    <a:pt x="2534473" y="215874"/>
                  </a:lnTo>
                  <a:lnTo>
                    <a:pt x="2675277" y="323811"/>
                  </a:lnTo>
                  <a:lnTo>
                    <a:pt x="2816081" y="107937"/>
                  </a:lnTo>
                  <a:lnTo>
                    <a:pt x="2956885" y="215874"/>
                  </a:lnTo>
                  <a:lnTo>
                    <a:pt x="3097689" y="107937"/>
                  </a:lnTo>
                  <a:lnTo>
                    <a:pt x="3238493" y="107937"/>
                  </a:lnTo>
                  <a:lnTo>
                    <a:pt x="3379297" y="323811"/>
                  </a:lnTo>
                  <a:lnTo>
                    <a:pt x="3520101" y="107937"/>
                  </a:lnTo>
                </a:path>
              </a:pathLst>
            </a:custGeom>
            <a:ln w="27101" cap="flat">
              <a:solidFill>
                <a:srgbClr val="00833D">
                  <a:alpha val="80000"/>
                </a:srgbClr>
              </a:solidFill>
              <a:prstDash val="solid"/>
              <a:round/>
            </a:ln>
          </p:spPr>
          <p:txBody>
            <a:bodyPr/>
            <a:lstStyle/>
            <a:p/>
          </p:txBody>
        </p:sp>
        <p:sp>
          <p:nvSpPr>
            <p:cNvPr id="82" name="pl82"/>
            <p:cNvSpPr/>
            <p:nvPr/>
          </p:nvSpPr>
          <p:spPr>
            <a:xfrm>
              <a:off x="5308715" y="2569442"/>
              <a:ext cx="3520101" cy="2590493"/>
            </a:xfrm>
            <a:custGeom>
              <a:avLst/>
              <a:pathLst>
                <a:path w="3520101" h="2590493">
                  <a:moveTo>
                    <a:pt x="0" y="2266682"/>
                  </a:moveTo>
                  <a:lnTo>
                    <a:pt x="140804" y="2266682"/>
                  </a:lnTo>
                  <a:lnTo>
                    <a:pt x="281608" y="2374619"/>
                  </a:lnTo>
                  <a:lnTo>
                    <a:pt x="422412" y="2266682"/>
                  </a:lnTo>
                  <a:lnTo>
                    <a:pt x="563216" y="2374619"/>
                  </a:lnTo>
                  <a:lnTo>
                    <a:pt x="704020" y="2374619"/>
                  </a:lnTo>
                  <a:lnTo>
                    <a:pt x="844824" y="2158744"/>
                  </a:lnTo>
                  <a:lnTo>
                    <a:pt x="985628" y="2374619"/>
                  </a:lnTo>
                  <a:lnTo>
                    <a:pt x="1126432" y="2374619"/>
                  </a:lnTo>
                  <a:lnTo>
                    <a:pt x="1267236" y="2374619"/>
                  </a:lnTo>
                  <a:lnTo>
                    <a:pt x="1408040" y="2266682"/>
                  </a:lnTo>
                  <a:lnTo>
                    <a:pt x="1548844" y="2050807"/>
                  </a:lnTo>
                  <a:lnTo>
                    <a:pt x="1689648" y="2266682"/>
                  </a:lnTo>
                  <a:lnTo>
                    <a:pt x="1830452" y="2050807"/>
                  </a:lnTo>
                  <a:lnTo>
                    <a:pt x="1971256" y="1726995"/>
                  </a:lnTo>
                  <a:lnTo>
                    <a:pt x="2112061" y="1403184"/>
                  </a:lnTo>
                  <a:lnTo>
                    <a:pt x="2252865" y="1403184"/>
                  </a:lnTo>
                  <a:lnTo>
                    <a:pt x="2393669" y="1619058"/>
                  </a:lnTo>
                  <a:lnTo>
                    <a:pt x="2534473" y="1942870"/>
                  </a:lnTo>
                  <a:lnTo>
                    <a:pt x="2675277" y="2590493"/>
                  </a:lnTo>
                  <a:lnTo>
                    <a:pt x="2816081" y="2374619"/>
                  </a:lnTo>
                  <a:lnTo>
                    <a:pt x="2956885" y="1187309"/>
                  </a:lnTo>
                  <a:lnTo>
                    <a:pt x="3097689" y="1619058"/>
                  </a:lnTo>
                  <a:lnTo>
                    <a:pt x="3238493" y="1295246"/>
                  </a:lnTo>
                  <a:lnTo>
                    <a:pt x="3379297" y="0"/>
                  </a:lnTo>
                  <a:lnTo>
                    <a:pt x="3520101" y="0"/>
                  </a:lnTo>
                </a:path>
              </a:pathLst>
            </a:custGeom>
            <a:ln w="43362" cap="flat">
              <a:solidFill>
                <a:srgbClr val="000000">
                  <a:alpha val="100000"/>
                </a:srgbClr>
              </a:solidFill>
              <a:prstDash val="solid"/>
              <a:round/>
            </a:ln>
          </p:spPr>
          <p:txBody>
            <a:bodyPr/>
            <a:lstStyle/>
            <a:p/>
          </p:txBody>
        </p:sp>
        <p:sp>
          <p:nvSpPr>
            <p:cNvPr id="83" name="pl83"/>
            <p:cNvSpPr/>
            <p:nvPr/>
          </p:nvSpPr>
          <p:spPr>
            <a:xfrm>
              <a:off x="5308715" y="2569442"/>
              <a:ext cx="3520101" cy="2590493"/>
            </a:xfrm>
            <a:custGeom>
              <a:avLst/>
              <a:pathLst>
                <a:path w="3520101" h="2590493">
                  <a:moveTo>
                    <a:pt x="0" y="2266682"/>
                  </a:moveTo>
                  <a:lnTo>
                    <a:pt x="140804" y="2266682"/>
                  </a:lnTo>
                  <a:lnTo>
                    <a:pt x="281608" y="2374619"/>
                  </a:lnTo>
                  <a:lnTo>
                    <a:pt x="422412" y="2266682"/>
                  </a:lnTo>
                  <a:lnTo>
                    <a:pt x="563216" y="2374619"/>
                  </a:lnTo>
                  <a:lnTo>
                    <a:pt x="704020" y="2374619"/>
                  </a:lnTo>
                  <a:lnTo>
                    <a:pt x="844824" y="2158744"/>
                  </a:lnTo>
                  <a:lnTo>
                    <a:pt x="985628" y="2374619"/>
                  </a:lnTo>
                  <a:lnTo>
                    <a:pt x="1126432" y="2374619"/>
                  </a:lnTo>
                  <a:lnTo>
                    <a:pt x="1267236" y="2374619"/>
                  </a:lnTo>
                  <a:lnTo>
                    <a:pt x="1408040" y="2266682"/>
                  </a:lnTo>
                  <a:lnTo>
                    <a:pt x="1548844" y="2050807"/>
                  </a:lnTo>
                  <a:lnTo>
                    <a:pt x="1689648" y="2266682"/>
                  </a:lnTo>
                  <a:lnTo>
                    <a:pt x="1830452" y="2050807"/>
                  </a:lnTo>
                  <a:lnTo>
                    <a:pt x="1971256" y="1726995"/>
                  </a:lnTo>
                  <a:lnTo>
                    <a:pt x="2112061" y="1403184"/>
                  </a:lnTo>
                  <a:lnTo>
                    <a:pt x="2252865" y="1403184"/>
                  </a:lnTo>
                  <a:lnTo>
                    <a:pt x="2393669" y="1619058"/>
                  </a:lnTo>
                  <a:lnTo>
                    <a:pt x="2534473" y="1942870"/>
                  </a:lnTo>
                  <a:lnTo>
                    <a:pt x="2675277" y="2590493"/>
                  </a:lnTo>
                  <a:lnTo>
                    <a:pt x="2816081" y="2374619"/>
                  </a:lnTo>
                  <a:lnTo>
                    <a:pt x="2956885" y="1187309"/>
                  </a:lnTo>
                  <a:lnTo>
                    <a:pt x="3097689" y="1619058"/>
                  </a:lnTo>
                  <a:lnTo>
                    <a:pt x="3238493" y="1295246"/>
                  </a:lnTo>
                  <a:lnTo>
                    <a:pt x="3379297" y="0"/>
                  </a:lnTo>
                  <a:lnTo>
                    <a:pt x="3520101" y="0"/>
                  </a:lnTo>
                </a:path>
              </a:pathLst>
            </a:custGeom>
            <a:ln w="27101" cap="flat">
              <a:solidFill>
                <a:srgbClr val="0058AB">
                  <a:alpha val="100000"/>
                </a:srgbClr>
              </a:solidFill>
              <a:prstDash val="solid"/>
              <a:round/>
            </a:ln>
          </p:spPr>
          <p:txBody>
            <a:bodyPr/>
            <a:lstStyle/>
            <a:p/>
          </p:txBody>
        </p:sp>
        <p:sp>
          <p:nvSpPr>
            <p:cNvPr id="84" name="pl84"/>
            <p:cNvSpPr/>
            <p:nvPr/>
          </p:nvSpPr>
          <p:spPr>
            <a:xfrm>
              <a:off x="5132709" y="494406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4512313"/>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62025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512313"/>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64881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836124"/>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224563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2245630"/>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44457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447580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4" name="pg94"/>
            <p:cNvSpPr/>
            <p:nvPr/>
          </p:nvSpPr>
          <p:spPr>
            <a:xfrm>
              <a:off x="5954246" y="45536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4582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6" name="pg96"/>
            <p:cNvSpPr/>
            <p:nvPr/>
          </p:nvSpPr>
          <p:spPr>
            <a:xfrm>
              <a:off x="6658267" y="44457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447580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7362287" y="358224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61107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0" name="pg100"/>
            <p:cNvSpPr/>
            <p:nvPr/>
          </p:nvSpPr>
          <p:spPr>
            <a:xfrm>
              <a:off x="7908657" y="476955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39010" y="479961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01388" y="2179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22091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4" name="pg104"/>
            <p:cNvSpPr/>
            <p:nvPr/>
          </p:nvSpPr>
          <p:spPr>
            <a:xfrm>
              <a:off x="8742193" y="217906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220912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6" name="tx106"/>
            <p:cNvSpPr/>
            <p:nvPr/>
          </p:nvSpPr>
          <p:spPr>
            <a:xfrm>
              <a:off x="8889106" y="42559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57975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490142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8220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7426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1204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1204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2974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9220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79142" y="6120905"/>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124" name="tx124"/>
            <p:cNvSpPr/>
            <p:nvPr/>
          </p:nvSpPr>
          <p:spPr>
            <a:xfrm>
              <a:off x="709684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59303"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22% of children who received DTP1 did not receive DTP3 (left), and 22%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Romania DTP drop-out was higher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Romania, indicating poor retention of children in immunization programmes, and the need for stronger follow-up of those initially reached.</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08540"/>
            </a:xfrm>
            <a:custGeom>
              <a:avLst/>
              <a:pathLst>
                <a:path w="2135265" h="208540">
                  <a:moveTo>
                    <a:pt x="0" y="0"/>
                  </a:moveTo>
                  <a:lnTo>
                    <a:pt x="85410" y="0"/>
                  </a:lnTo>
                  <a:lnTo>
                    <a:pt x="170821" y="0"/>
                  </a:lnTo>
                  <a:lnTo>
                    <a:pt x="256231" y="0"/>
                  </a:lnTo>
                  <a:lnTo>
                    <a:pt x="341642" y="0"/>
                  </a:lnTo>
                  <a:lnTo>
                    <a:pt x="427053" y="13902"/>
                  </a:lnTo>
                  <a:lnTo>
                    <a:pt x="512463" y="0"/>
                  </a:lnTo>
                  <a:lnTo>
                    <a:pt x="597874" y="0"/>
                  </a:lnTo>
                  <a:lnTo>
                    <a:pt x="683284" y="0"/>
                  </a:lnTo>
                  <a:lnTo>
                    <a:pt x="768695" y="0"/>
                  </a:lnTo>
                  <a:lnTo>
                    <a:pt x="854106" y="0"/>
                  </a:lnTo>
                  <a:lnTo>
                    <a:pt x="939516" y="0"/>
                  </a:lnTo>
                  <a:lnTo>
                    <a:pt x="1024927" y="0"/>
                  </a:lnTo>
                  <a:lnTo>
                    <a:pt x="1110337" y="0"/>
                  </a:lnTo>
                  <a:lnTo>
                    <a:pt x="1195748" y="13902"/>
                  </a:lnTo>
                  <a:lnTo>
                    <a:pt x="1281159" y="13902"/>
                  </a:lnTo>
                  <a:lnTo>
                    <a:pt x="1366569" y="208540"/>
                  </a:lnTo>
                  <a:lnTo>
                    <a:pt x="1451980" y="27805"/>
                  </a:lnTo>
                  <a:lnTo>
                    <a:pt x="1537390" y="41708"/>
                  </a:lnTo>
                  <a:lnTo>
                    <a:pt x="1622801" y="41708"/>
                  </a:lnTo>
                  <a:lnTo>
                    <a:pt x="1708212" y="27805"/>
                  </a:lnTo>
                  <a:lnTo>
                    <a:pt x="1793622" y="27805"/>
                  </a:lnTo>
                  <a:lnTo>
                    <a:pt x="1879033" y="27805"/>
                  </a:lnTo>
                  <a:lnTo>
                    <a:pt x="1964443" y="69513"/>
                  </a:lnTo>
                  <a:lnTo>
                    <a:pt x="2049854" y="125124"/>
                  </a:lnTo>
                  <a:lnTo>
                    <a:pt x="2135265" y="194637"/>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227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21395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2" name="tx52"/>
            <p:cNvSpPr/>
            <p:nvPr/>
          </p:nvSpPr>
          <p:spPr>
            <a:xfrm>
              <a:off x="2624645" y="1937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3" name="tx53"/>
            <p:cNvSpPr/>
            <p:nvPr/>
          </p:nvSpPr>
          <p:spPr>
            <a:xfrm>
              <a:off x="3051698" y="2021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31642"/>
              <a:ext cx="854106" cy="166832"/>
            </a:xfrm>
            <a:custGeom>
              <a:avLst/>
              <a:pathLst>
                <a:path w="854106" h="166832">
                  <a:moveTo>
                    <a:pt x="0" y="27805"/>
                  </a:moveTo>
                  <a:lnTo>
                    <a:pt x="85410" y="41708"/>
                  </a:lnTo>
                  <a:lnTo>
                    <a:pt x="170821" y="41708"/>
                  </a:lnTo>
                  <a:lnTo>
                    <a:pt x="256231" y="41708"/>
                  </a:lnTo>
                  <a:lnTo>
                    <a:pt x="341642" y="125124"/>
                  </a:lnTo>
                  <a:lnTo>
                    <a:pt x="427053" y="139026"/>
                  </a:lnTo>
                  <a:lnTo>
                    <a:pt x="512463" y="0"/>
                  </a:lnTo>
                  <a:lnTo>
                    <a:pt x="597874" y="111221"/>
                  </a:lnTo>
                  <a:lnTo>
                    <a:pt x="683284" y="139026"/>
                  </a:lnTo>
                  <a:lnTo>
                    <a:pt x="768695" y="166832"/>
                  </a:lnTo>
                  <a:lnTo>
                    <a:pt x="854106" y="166832"/>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1248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6" name="tx86"/>
            <p:cNvSpPr/>
            <p:nvPr/>
          </p:nvSpPr>
          <p:spPr>
            <a:xfrm>
              <a:off x="3223926" y="4106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7" name="tx87"/>
            <p:cNvSpPr/>
            <p:nvPr/>
          </p:nvSpPr>
          <p:spPr>
            <a:xfrm>
              <a:off x="2624645"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8" name="tx88"/>
            <p:cNvSpPr/>
            <p:nvPr/>
          </p:nvSpPr>
          <p:spPr>
            <a:xfrm>
              <a:off x="3051698" y="40573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194637"/>
            </a:xfrm>
            <a:custGeom>
              <a:avLst/>
              <a:pathLst>
                <a:path w="2135265" h="194637">
                  <a:moveTo>
                    <a:pt x="0" y="0"/>
                  </a:moveTo>
                  <a:lnTo>
                    <a:pt x="85410" y="0"/>
                  </a:lnTo>
                  <a:lnTo>
                    <a:pt x="170821" y="13902"/>
                  </a:lnTo>
                  <a:lnTo>
                    <a:pt x="256231" y="13902"/>
                  </a:lnTo>
                  <a:lnTo>
                    <a:pt x="341642" y="27805"/>
                  </a:lnTo>
                  <a:lnTo>
                    <a:pt x="427053" y="27805"/>
                  </a:lnTo>
                  <a:lnTo>
                    <a:pt x="512463" y="27805"/>
                  </a:lnTo>
                  <a:lnTo>
                    <a:pt x="597874" y="27805"/>
                  </a:lnTo>
                  <a:lnTo>
                    <a:pt x="683284" y="41708"/>
                  </a:lnTo>
                  <a:lnTo>
                    <a:pt x="768695" y="41708"/>
                  </a:lnTo>
                  <a:lnTo>
                    <a:pt x="854106" y="41708"/>
                  </a:lnTo>
                  <a:lnTo>
                    <a:pt x="939516" y="41708"/>
                  </a:lnTo>
                  <a:lnTo>
                    <a:pt x="1024927" y="55610"/>
                  </a:lnTo>
                  <a:lnTo>
                    <a:pt x="1110337" y="55610"/>
                  </a:lnTo>
                  <a:lnTo>
                    <a:pt x="1195748" y="55610"/>
                  </a:lnTo>
                  <a:lnTo>
                    <a:pt x="1281159" y="55610"/>
                  </a:lnTo>
                  <a:lnTo>
                    <a:pt x="1366569" y="69513"/>
                  </a:lnTo>
                  <a:lnTo>
                    <a:pt x="1451980" y="69513"/>
                  </a:lnTo>
                  <a:lnTo>
                    <a:pt x="1537390" y="69513"/>
                  </a:lnTo>
                  <a:lnTo>
                    <a:pt x="1622801" y="152929"/>
                  </a:lnTo>
                  <a:lnTo>
                    <a:pt x="1708212" y="166832"/>
                  </a:lnTo>
                  <a:lnTo>
                    <a:pt x="1793622" y="27805"/>
                  </a:lnTo>
                  <a:lnTo>
                    <a:pt x="1879033" y="139026"/>
                  </a:lnTo>
                  <a:lnTo>
                    <a:pt x="1964443" y="166832"/>
                  </a:lnTo>
                  <a:lnTo>
                    <a:pt x="2049854" y="194637"/>
                  </a:lnTo>
                  <a:lnTo>
                    <a:pt x="2135265" y="194637"/>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494257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5113400"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198811"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5284221"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5369632"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5455042"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796685"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6018113" y="21395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37" name="tx137"/>
            <p:cNvSpPr/>
            <p:nvPr/>
          </p:nvSpPr>
          <p:spPr>
            <a:xfrm>
              <a:off x="5418832" y="20489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38" name="tx138"/>
            <p:cNvSpPr/>
            <p:nvPr/>
          </p:nvSpPr>
          <p:spPr>
            <a:xfrm>
              <a:off x="5845885" y="20906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17739"/>
              <a:ext cx="2135265" cy="444885"/>
            </a:xfrm>
            <a:custGeom>
              <a:avLst/>
              <a:pathLst>
                <a:path w="2135265" h="444885">
                  <a:moveTo>
                    <a:pt x="0" y="0"/>
                  </a:moveTo>
                  <a:lnTo>
                    <a:pt x="85410" y="0"/>
                  </a:lnTo>
                  <a:lnTo>
                    <a:pt x="170821" y="0"/>
                  </a:lnTo>
                  <a:lnTo>
                    <a:pt x="256231" y="13902"/>
                  </a:lnTo>
                  <a:lnTo>
                    <a:pt x="341642" y="13902"/>
                  </a:lnTo>
                  <a:lnTo>
                    <a:pt x="427053" y="13902"/>
                  </a:lnTo>
                  <a:lnTo>
                    <a:pt x="512463" y="41708"/>
                  </a:lnTo>
                  <a:lnTo>
                    <a:pt x="597874" y="13902"/>
                  </a:lnTo>
                  <a:lnTo>
                    <a:pt x="683284" y="27805"/>
                  </a:lnTo>
                  <a:lnTo>
                    <a:pt x="768695" y="27805"/>
                  </a:lnTo>
                  <a:lnTo>
                    <a:pt x="854106" y="41708"/>
                  </a:lnTo>
                  <a:lnTo>
                    <a:pt x="939516" y="69513"/>
                  </a:lnTo>
                  <a:lnTo>
                    <a:pt x="1024927" y="55610"/>
                  </a:lnTo>
                  <a:lnTo>
                    <a:pt x="1110337" y="83416"/>
                  </a:lnTo>
                  <a:lnTo>
                    <a:pt x="1195748" y="125124"/>
                  </a:lnTo>
                  <a:lnTo>
                    <a:pt x="1281159" y="166832"/>
                  </a:lnTo>
                  <a:lnTo>
                    <a:pt x="1366569" y="166832"/>
                  </a:lnTo>
                  <a:lnTo>
                    <a:pt x="1451980" y="152929"/>
                  </a:lnTo>
                  <a:lnTo>
                    <a:pt x="1537390" y="111221"/>
                  </a:lnTo>
                  <a:lnTo>
                    <a:pt x="1622801" y="111221"/>
                  </a:lnTo>
                  <a:lnTo>
                    <a:pt x="1708212" y="152929"/>
                  </a:lnTo>
                  <a:lnTo>
                    <a:pt x="1793622" y="166832"/>
                  </a:lnTo>
                  <a:lnTo>
                    <a:pt x="1879033" y="208540"/>
                  </a:lnTo>
                  <a:lnTo>
                    <a:pt x="1964443" y="278053"/>
                  </a:lnTo>
                  <a:lnTo>
                    <a:pt x="2049854" y="444885"/>
                  </a:lnTo>
                  <a:lnTo>
                    <a:pt x="2135265" y="444885"/>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135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434470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1526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pt177"/>
            <p:cNvSpPr/>
            <p:nvPr/>
          </p:nvSpPr>
          <p:spPr>
            <a:xfrm>
              <a:off x="536963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6" name="tx186"/>
            <p:cNvSpPr/>
            <p:nvPr/>
          </p:nvSpPr>
          <p:spPr>
            <a:xfrm>
              <a:off x="6018113" y="43703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87" name="tx187"/>
            <p:cNvSpPr/>
            <p:nvPr/>
          </p:nvSpPr>
          <p:spPr>
            <a:xfrm>
              <a:off x="5418832"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88" name="tx188"/>
            <p:cNvSpPr/>
            <p:nvPr/>
          </p:nvSpPr>
          <p:spPr>
            <a:xfrm>
              <a:off x="5845885" y="4321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458788"/>
            </a:xfrm>
            <a:custGeom>
              <a:avLst/>
              <a:pathLst>
                <a:path w="2135265" h="458788">
                  <a:moveTo>
                    <a:pt x="0" y="0"/>
                  </a:moveTo>
                  <a:lnTo>
                    <a:pt x="85410" y="0"/>
                  </a:lnTo>
                  <a:lnTo>
                    <a:pt x="170821" y="13902"/>
                  </a:lnTo>
                  <a:lnTo>
                    <a:pt x="256231" y="27805"/>
                  </a:lnTo>
                  <a:lnTo>
                    <a:pt x="341642" y="27805"/>
                  </a:lnTo>
                  <a:lnTo>
                    <a:pt x="427053" y="27805"/>
                  </a:lnTo>
                  <a:lnTo>
                    <a:pt x="512463" y="27805"/>
                  </a:lnTo>
                  <a:lnTo>
                    <a:pt x="597874" y="41708"/>
                  </a:lnTo>
                  <a:lnTo>
                    <a:pt x="683284" y="41708"/>
                  </a:lnTo>
                  <a:lnTo>
                    <a:pt x="768695" y="55610"/>
                  </a:lnTo>
                  <a:lnTo>
                    <a:pt x="854106" y="69513"/>
                  </a:lnTo>
                  <a:lnTo>
                    <a:pt x="939516" y="139026"/>
                  </a:lnTo>
                  <a:lnTo>
                    <a:pt x="1024927" y="111221"/>
                  </a:lnTo>
                  <a:lnTo>
                    <a:pt x="1110337" y="97318"/>
                  </a:lnTo>
                  <a:lnTo>
                    <a:pt x="1195748" y="69513"/>
                  </a:lnTo>
                  <a:lnTo>
                    <a:pt x="1281159" y="139026"/>
                  </a:lnTo>
                  <a:lnTo>
                    <a:pt x="1366569" y="139026"/>
                  </a:lnTo>
                  <a:lnTo>
                    <a:pt x="1451980" y="236345"/>
                  </a:lnTo>
                  <a:lnTo>
                    <a:pt x="1537390" y="180734"/>
                  </a:lnTo>
                  <a:lnTo>
                    <a:pt x="1622801" y="152929"/>
                  </a:lnTo>
                  <a:lnTo>
                    <a:pt x="1708212" y="166832"/>
                  </a:lnTo>
                  <a:lnTo>
                    <a:pt x="1793622" y="180734"/>
                  </a:lnTo>
                  <a:lnTo>
                    <a:pt x="1879033" y="194637"/>
                  </a:lnTo>
                  <a:lnTo>
                    <a:pt x="1964443" y="278053"/>
                  </a:lnTo>
                  <a:lnTo>
                    <a:pt x="2049854" y="458788"/>
                  </a:lnTo>
                  <a:lnTo>
                    <a:pt x="2135265" y="458788"/>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2" name="pt222"/>
            <p:cNvSpPr/>
            <p:nvPr/>
          </p:nvSpPr>
          <p:spPr>
            <a:xfrm>
              <a:off x="773676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4" name="pt224"/>
            <p:cNvSpPr/>
            <p:nvPr/>
          </p:nvSpPr>
          <p:spPr>
            <a:xfrm>
              <a:off x="7907587"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7992998"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8078408" y="22554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8163819" y="21998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8" name="pt228"/>
            <p:cNvSpPr/>
            <p:nvPr/>
          </p:nvSpPr>
          <p:spPr>
            <a:xfrm>
              <a:off x="8249230"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2137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2" name="pt232"/>
            <p:cNvSpPr/>
            <p:nvPr/>
          </p:nvSpPr>
          <p:spPr>
            <a:xfrm>
              <a:off x="8590872"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4778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812300" y="24036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37" name="tx237"/>
            <p:cNvSpPr/>
            <p:nvPr/>
          </p:nvSpPr>
          <p:spPr>
            <a:xfrm>
              <a:off x="8213020" y="20489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38" name="tx238"/>
            <p:cNvSpPr/>
            <p:nvPr/>
          </p:nvSpPr>
          <p:spPr>
            <a:xfrm>
              <a:off x="8640073" y="23547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31642"/>
              <a:ext cx="2135265" cy="486593"/>
            </a:xfrm>
            <a:custGeom>
              <a:avLst/>
              <a:pathLst>
                <a:path w="2135265" h="486593">
                  <a:moveTo>
                    <a:pt x="0" y="13902"/>
                  </a:moveTo>
                  <a:lnTo>
                    <a:pt x="85410" y="0"/>
                  </a:lnTo>
                  <a:lnTo>
                    <a:pt x="170821" y="0"/>
                  </a:lnTo>
                  <a:lnTo>
                    <a:pt x="256231" y="0"/>
                  </a:lnTo>
                  <a:lnTo>
                    <a:pt x="341642" y="13902"/>
                  </a:lnTo>
                  <a:lnTo>
                    <a:pt x="427053" y="13902"/>
                  </a:lnTo>
                  <a:lnTo>
                    <a:pt x="512463" y="13902"/>
                  </a:lnTo>
                  <a:lnTo>
                    <a:pt x="597874" y="13902"/>
                  </a:lnTo>
                  <a:lnTo>
                    <a:pt x="683284" y="27805"/>
                  </a:lnTo>
                  <a:lnTo>
                    <a:pt x="768695" y="41708"/>
                  </a:lnTo>
                  <a:lnTo>
                    <a:pt x="854106" y="55610"/>
                  </a:lnTo>
                  <a:lnTo>
                    <a:pt x="939516" y="83416"/>
                  </a:lnTo>
                  <a:lnTo>
                    <a:pt x="1024927" y="97318"/>
                  </a:lnTo>
                  <a:lnTo>
                    <a:pt x="1110337" y="125124"/>
                  </a:lnTo>
                  <a:lnTo>
                    <a:pt x="1195748" y="180734"/>
                  </a:lnTo>
                  <a:lnTo>
                    <a:pt x="1281159" y="236345"/>
                  </a:lnTo>
                  <a:lnTo>
                    <a:pt x="1366569" y="291956"/>
                  </a:lnTo>
                  <a:lnTo>
                    <a:pt x="1451980" y="305858"/>
                  </a:lnTo>
                  <a:lnTo>
                    <a:pt x="1537390" y="222442"/>
                  </a:lnTo>
                  <a:lnTo>
                    <a:pt x="1622801" y="291956"/>
                  </a:lnTo>
                  <a:lnTo>
                    <a:pt x="1708212" y="305858"/>
                  </a:lnTo>
                  <a:lnTo>
                    <a:pt x="1793622" y="305858"/>
                  </a:lnTo>
                  <a:lnTo>
                    <a:pt x="1879033" y="361469"/>
                  </a:lnTo>
                  <a:lnTo>
                    <a:pt x="1964443" y="486593"/>
                  </a:lnTo>
                  <a:lnTo>
                    <a:pt x="2049854" y="403177"/>
                  </a:lnTo>
                  <a:lnTo>
                    <a:pt x="2135265" y="403177"/>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713889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3194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pt277"/>
            <p:cNvSpPr/>
            <p:nvPr/>
          </p:nvSpPr>
          <p:spPr>
            <a:xfrm>
              <a:off x="8163819"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3055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43194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6" name="tx286"/>
            <p:cNvSpPr/>
            <p:nvPr/>
          </p:nvSpPr>
          <p:spPr>
            <a:xfrm>
              <a:off x="8812300" y="43425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87" name="tx287"/>
            <p:cNvSpPr/>
            <p:nvPr/>
          </p:nvSpPr>
          <p:spPr>
            <a:xfrm>
              <a:off x="8213020" y="41824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88" name="tx288"/>
            <p:cNvSpPr/>
            <p:nvPr/>
          </p:nvSpPr>
          <p:spPr>
            <a:xfrm>
              <a:off x="8640073" y="42936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341237" y="1330710"/>
              <a:ext cx="51533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Romania,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DTP3 and MCV1 had the lowest coverage (66%), followed by MCV2 (68%).
Compared to 2019, coverage of 6 vaccines decreased (BCG, DTP1, DTP3, IPV1, MCV1 and MCV2).
Compared to 2024, coverage of one vaccine decreased (BCG) and 5 vaccines remained constant (DTP1, DTP3, IPV1, MCV1 and MCV2).</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Romania had its lowest coverage in DTP3 and MCV1 (66%), while most other routine vaccines clustered around 68-85%; 6 antigens decreased since 2019, and 5 antigens remained constant since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565837"/>
            </a:xfrm>
            <a:custGeom>
              <a:avLst/>
              <a:pathLst>
                <a:path w="6518190" h="1565837">
                  <a:moveTo>
                    <a:pt x="0" y="0"/>
                  </a:moveTo>
                  <a:lnTo>
                    <a:pt x="260727" y="0"/>
                  </a:lnTo>
                  <a:lnTo>
                    <a:pt x="521455" y="47449"/>
                  </a:lnTo>
                  <a:lnTo>
                    <a:pt x="782182" y="94899"/>
                  </a:lnTo>
                  <a:lnTo>
                    <a:pt x="1042910" y="94899"/>
                  </a:lnTo>
                  <a:lnTo>
                    <a:pt x="1303638" y="94899"/>
                  </a:lnTo>
                  <a:lnTo>
                    <a:pt x="1564365" y="94899"/>
                  </a:lnTo>
                  <a:lnTo>
                    <a:pt x="1825093" y="142348"/>
                  </a:lnTo>
                  <a:lnTo>
                    <a:pt x="2085820" y="142348"/>
                  </a:lnTo>
                  <a:lnTo>
                    <a:pt x="2346548" y="189798"/>
                  </a:lnTo>
                  <a:lnTo>
                    <a:pt x="2607276" y="237248"/>
                  </a:lnTo>
                  <a:lnTo>
                    <a:pt x="2868003" y="474496"/>
                  </a:lnTo>
                  <a:lnTo>
                    <a:pt x="3128731" y="379596"/>
                  </a:lnTo>
                  <a:lnTo>
                    <a:pt x="3389458" y="332147"/>
                  </a:lnTo>
                  <a:lnTo>
                    <a:pt x="3650186" y="237248"/>
                  </a:lnTo>
                  <a:lnTo>
                    <a:pt x="3910914" y="474496"/>
                  </a:lnTo>
                  <a:lnTo>
                    <a:pt x="4171641" y="474496"/>
                  </a:lnTo>
                  <a:lnTo>
                    <a:pt x="4432369" y="806643"/>
                  </a:lnTo>
                  <a:lnTo>
                    <a:pt x="4693096" y="616844"/>
                  </a:lnTo>
                  <a:lnTo>
                    <a:pt x="4953824" y="521945"/>
                  </a:lnTo>
                  <a:lnTo>
                    <a:pt x="5214552" y="569395"/>
                  </a:lnTo>
                  <a:lnTo>
                    <a:pt x="5475279" y="616844"/>
                  </a:lnTo>
                  <a:lnTo>
                    <a:pt x="5736007" y="664294"/>
                  </a:lnTo>
                  <a:lnTo>
                    <a:pt x="5996734" y="948992"/>
                  </a:lnTo>
                  <a:lnTo>
                    <a:pt x="6257462" y="1565837"/>
                  </a:lnTo>
                  <a:lnTo>
                    <a:pt x="6518190" y="1565837"/>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565837"/>
            </a:xfrm>
            <a:custGeom>
              <a:avLst/>
              <a:pathLst>
                <a:path w="6518190" h="1565837">
                  <a:moveTo>
                    <a:pt x="0" y="47449"/>
                  </a:moveTo>
                  <a:lnTo>
                    <a:pt x="260727" y="47449"/>
                  </a:lnTo>
                  <a:lnTo>
                    <a:pt x="521455" y="0"/>
                  </a:lnTo>
                  <a:lnTo>
                    <a:pt x="782182" y="47449"/>
                  </a:lnTo>
                  <a:lnTo>
                    <a:pt x="1042910" y="0"/>
                  </a:lnTo>
                  <a:lnTo>
                    <a:pt x="1303638" y="47449"/>
                  </a:lnTo>
                  <a:lnTo>
                    <a:pt x="1564365" y="0"/>
                  </a:lnTo>
                  <a:lnTo>
                    <a:pt x="1825093" y="0"/>
                  </a:lnTo>
                  <a:lnTo>
                    <a:pt x="2085820" y="94899"/>
                  </a:lnTo>
                  <a:lnTo>
                    <a:pt x="2346548" y="189798"/>
                  </a:lnTo>
                  <a:lnTo>
                    <a:pt x="2607276" y="47449"/>
                  </a:lnTo>
                  <a:lnTo>
                    <a:pt x="2868003" y="142348"/>
                  </a:lnTo>
                  <a:lnTo>
                    <a:pt x="3128731" y="142348"/>
                  </a:lnTo>
                  <a:lnTo>
                    <a:pt x="3389458" y="142348"/>
                  </a:lnTo>
                  <a:lnTo>
                    <a:pt x="3650186" y="237248"/>
                  </a:lnTo>
                  <a:lnTo>
                    <a:pt x="3910914" y="427046"/>
                  </a:lnTo>
                  <a:lnTo>
                    <a:pt x="4171641" y="427046"/>
                  </a:lnTo>
                  <a:lnTo>
                    <a:pt x="4432369" y="332147"/>
                  </a:lnTo>
                  <a:lnTo>
                    <a:pt x="4693096" y="284697"/>
                  </a:lnTo>
                  <a:lnTo>
                    <a:pt x="4953824" y="427046"/>
                  </a:lnTo>
                  <a:lnTo>
                    <a:pt x="5214552" y="569395"/>
                  </a:lnTo>
                  <a:lnTo>
                    <a:pt x="5475279" y="616844"/>
                  </a:lnTo>
                  <a:lnTo>
                    <a:pt x="5736007" y="664294"/>
                  </a:lnTo>
                  <a:lnTo>
                    <a:pt x="5996734" y="948992"/>
                  </a:lnTo>
                  <a:lnTo>
                    <a:pt x="6257462" y="1565837"/>
                  </a:lnTo>
                  <a:lnTo>
                    <a:pt x="6518190" y="1565837"/>
                  </a:lnTo>
                </a:path>
              </a:pathLst>
            </a:custGeom>
            <a:ln w="27101" cap="flat">
              <a:solidFill>
                <a:srgbClr val="80BD41">
                  <a:alpha val="100000"/>
                </a:srgbClr>
              </a:solidFill>
              <a:prstDash val="solid"/>
              <a:round/>
            </a:ln>
          </p:spPr>
          <p:txBody>
            <a:bodyPr/>
            <a:lstStyle/>
            <a:p/>
          </p:txBody>
        </p:sp>
        <p:sp>
          <p:nvSpPr>
            <p:cNvPr id="40" name="pl40"/>
            <p:cNvSpPr/>
            <p:nvPr/>
          </p:nvSpPr>
          <p:spPr>
            <a:xfrm>
              <a:off x="4003259" y="1262946"/>
              <a:ext cx="3650186" cy="1233689"/>
            </a:xfrm>
            <a:custGeom>
              <a:avLst/>
              <a:pathLst>
                <a:path w="3650186" h="1233689">
                  <a:moveTo>
                    <a:pt x="0" y="142348"/>
                  </a:moveTo>
                  <a:lnTo>
                    <a:pt x="260727" y="0"/>
                  </a:lnTo>
                  <a:lnTo>
                    <a:pt x="521455" y="47449"/>
                  </a:lnTo>
                  <a:lnTo>
                    <a:pt x="782182" y="94899"/>
                  </a:lnTo>
                  <a:lnTo>
                    <a:pt x="1042910" y="142348"/>
                  </a:lnTo>
                  <a:lnTo>
                    <a:pt x="1303638" y="142348"/>
                  </a:lnTo>
                  <a:lnTo>
                    <a:pt x="1564365" y="474496"/>
                  </a:lnTo>
                  <a:lnTo>
                    <a:pt x="1825093" y="284697"/>
                  </a:lnTo>
                  <a:lnTo>
                    <a:pt x="2085820" y="189798"/>
                  </a:lnTo>
                  <a:lnTo>
                    <a:pt x="2346548" y="237248"/>
                  </a:lnTo>
                  <a:lnTo>
                    <a:pt x="2607276" y="284697"/>
                  </a:lnTo>
                  <a:lnTo>
                    <a:pt x="2868003" y="332147"/>
                  </a:lnTo>
                  <a:lnTo>
                    <a:pt x="3128731" y="616844"/>
                  </a:lnTo>
                  <a:lnTo>
                    <a:pt x="3389458" y="1233689"/>
                  </a:lnTo>
                  <a:lnTo>
                    <a:pt x="3650186" y="1233689"/>
                  </a:lnTo>
                </a:path>
              </a:pathLst>
            </a:custGeom>
            <a:ln w="27101" cap="flat">
              <a:solidFill>
                <a:srgbClr val="EE00EE">
                  <a:alpha val="100000"/>
                </a:srgbClr>
              </a:solidFill>
              <a:prstDash val="solid"/>
              <a:round/>
            </a:ln>
          </p:spPr>
          <p:txBody>
            <a:bodyPr/>
            <a:lstStyle/>
            <a:p/>
          </p:txBody>
        </p:sp>
        <p:sp>
          <p:nvSpPr>
            <p:cNvPr id="41" name="pl41"/>
            <p:cNvSpPr/>
            <p:nvPr/>
          </p:nvSpPr>
          <p:spPr>
            <a:xfrm>
              <a:off x="7131990" y="4536969"/>
              <a:ext cx="521455" cy="474496"/>
            </a:xfrm>
            <a:custGeom>
              <a:avLst/>
              <a:pathLst>
                <a:path w="521455" h="474496">
                  <a:moveTo>
                    <a:pt x="0" y="0"/>
                  </a:moveTo>
                  <a:lnTo>
                    <a:pt x="260727" y="284697"/>
                  </a:lnTo>
                  <a:lnTo>
                    <a:pt x="521455" y="474496"/>
                  </a:lnTo>
                </a:path>
              </a:pathLst>
            </a:custGeom>
            <a:ln w="27101" cap="flat">
              <a:solidFill>
                <a:srgbClr val="6A3D9A">
                  <a:alpha val="100000"/>
                </a:srgbClr>
              </a:solidFill>
              <a:prstDash val="solid"/>
              <a:round/>
            </a:ln>
          </p:spPr>
          <p:txBody>
            <a:bodyPr/>
            <a:lstStyle/>
            <a:p/>
          </p:txBody>
        </p:sp>
        <p:sp>
          <p:nvSpPr>
            <p:cNvPr id="42" name="pl42"/>
            <p:cNvSpPr/>
            <p:nvPr/>
          </p:nvSpPr>
          <p:spPr>
            <a:xfrm>
              <a:off x="5046169" y="1025698"/>
              <a:ext cx="2607276" cy="569395"/>
            </a:xfrm>
            <a:custGeom>
              <a:avLst/>
              <a:pathLst>
                <a:path w="2607276" h="569395">
                  <a:moveTo>
                    <a:pt x="0" y="94899"/>
                  </a:moveTo>
                  <a:lnTo>
                    <a:pt x="260727" y="142348"/>
                  </a:lnTo>
                  <a:lnTo>
                    <a:pt x="521455" y="142348"/>
                  </a:lnTo>
                  <a:lnTo>
                    <a:pt x="782182" y="142348"/>
                  </a:lnTo>
                  <a:lnTo>
                    <a:pt x="1042910" y="427046"/>
                  </a:lnTo>
                  <a:lnTo>
                    <a:pt x="1303638" y="474496"/>
                  </a:lnTo>
                  <a:lnTo>
                    <a:pt x="1564365" y="0"/>
                  </a:lnTo>
                  <a:lnTo>
                    <a:pt x="1825093" y="379596"/>
                  </a:lnTo>
                  <a:lnTo>
                    <a:pt x="2085820" y="474496"/>
                  </a:lnTo>
                  <a:lnTo>
                    <a:pt x="2346548" y="569395"/>
                  </a:lnTo>
                  <a:lnTo>
                    <a:pt x="2607276" y="569395"/>
                  </a:lnTo>
                </a:path>
              </a:pathLst>
            </a:custGeom>
            <a:ln w="27101" cap="flat">
              <a:solidFill>
                <a:srgbClr val="E31A1C">
                  <a:alpha val="100000"/>
                </a:srgbClr>
              </a:solidFill>
              <a:prstDash val="solid"/>
              <a:round/>
            </a:ln>
          </p:spPr>
          <p:txBody>
            <a:bodyPr/>
            <a:lstStyle/>
            <a:p/>
          </p:txBody>
        </p:sp>
        <p:sp>
          <p:nvSpPr>
            <p:cNvPr id="43" name="pl43"/>
            <p:cNvSpPr/>
            <p:nvPr/>
          </p:nvSpPr>
          <p:spPr>
            <a:xfrm>
              <a:off x="6610535" y="1547644"/>
              <a:ext cx="1042910" cy="948992"/>
            </a:xfrm>
            <a:custGeom>
              <a:avLst/>
              <a:pathLst>
                <a:path w="1042910" h="948992">
                  <a:moveTo>
                    <a:pt x="0" y="0"/>
                  </a:moveTo>
                  <a:lnTo>
                    <a:pt x="260727" y="47449"/>
                  </a:lnTo>
                  <a:lnTo>
                    <a:pt x="521455" y="332147"/>
                  </a:lnTo>
                  <a:lnTo>
                    <a:pt x="782182" y="948992"/>
                  </a:lnTo>
                  <a:lnTo>
                    <a:pt x="1042910" y="948992"/>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1518387"/>
            </a:xfrm>
            <a:custGeom>
              <a:avLst/>
              <a:pathLst>
                <a:path w="6518190" h="1518387">
                  <a:moveTo>
                    <a:pt x="0" y="0"/>
                  </a:moveTo>
                  <a:lnTo>
                    <a:pt x="260727" y="0"/>
                  </a:lnTo>
                  <a:lnTo>
                    <a:pt x="521455" y="0"/>
                  </a:lnTo>
                  <a:lnTo>
                    <a:pt x="782182" y="47449"/>
                  </a:lnTo>
                  <a:lnTo>
                    <a:pt x="1042910" y="47449"/>
                  </a:lnTo>
                  <a:lnTo>
                    <a:pt x="1303638" y="47449"/>
                  </a:lnTo>
                  <a:lnTo>
                    <a:pt x="1564365" y="142348"/>
                  </a:lnTo>
                  <a:lnTo>
                    <a:pt x="1825093" y="47449"/>
                  </a:lnTo>
                  <a:lnTo>
                    <a:pt x="2085820" y="94899"/>
                  </a:lnTo>
                  <a:lnTo>
                    <a:pt x="2346548" y="94899"/>
                  </a:lnTo>
                  <a:lnTo>
                    <a:pt x="2607276" y="142348"/>
                  </a:lnTo>
                  <a:lnTo>
                    <a:pt x="2868003" y="237248"/>
                  </a:lnTo>
                  <a:lnTo>
                    <a:pt x="3128731" y="189798"/>
                  </a:lnTo>
                  <a:lnTo>
                    <a:pt x="3389458" y="284697"/>
                  </a:lnTo>
                  <a:lnTo>
                    <a:pt x="3650186" y="427046"/>
                  </a:lnTo>
                  <a:lnTo>
                    <a:pt x="3910914" y="569395"/>
                  </a:lnTo>
                  <a:lnTo>
                    <a:pt x="4171641" y="569395"/>
                  </a:lnTo>
                  <a:lnTo>
                    <a:pt x="4432369" y="521945"/>
                  </a:lnTo>
                  <a:lnTo>
                    <a:pt x="4693096" y="379596"/>
                  </a:lnTo>
                  <a:lnTo>
                    <a:pt x="4953824" y="379596"/>
                  </a:lnTo>
                  <a:lnTo>
                    <a:pt x="5214552" y="521945"/>
                  </a:lnTo>
                  <a:lnTo>
                    <a:pt x="5475279" y="569395"/>
                  </a:lnTo>
                  <a:lnTo>
                    <a:pt x="5736007" y="711744"/>
                  </a:lnTo>
                  <a:lnTo>
                    <a:pt x="5996734" y="948992"/>
                  </a:lnTo>
                  <a:lnTo>
                    <a:pt x="6257462" y="1518387"/>
                  </a:lnTo>
                  <a:lnTo>
                    <a:pt x="6518190" y="1518387"/>
                  </a:lnTo>
                </a:path>
              </a:pathLst>
            </a:custGeom>
            <a:ln w="27101" cap="flat">
              <a:solidFill>
                <a:srgbClr val="FFC20E">
                  <a:alpha val="100000"/>
                </a:srgbClr>
              </a:solidFill>
              <a:prstDash val="solid"/>
              <a:round/>
            </a:ln>
          </p:spPr>
          <p:txBody>
            <a:bodyPr/>
            <a:lstStyle/>
            <a:p/>
          </p:txBody>
        </p:sp>
        <p:sp>
          <p:nvSpPr>
            <p:cNvPr id="45" name="pl45"/>
            <p:cNvSpPr/>
            <p:nvPr/>
          </p:nvSpPr>
          <p:spPr>
            <a:xfrm>
              <a:off x="1135255" y="1025698"/>
              <a:ext cx="6518190" cy="1660736"/>
            </a:xfrm>
            <a:custGeom>
              <a:avLst/>
              <a:pathLst>
                <a:path w="6518190" h="1660736">
                  <a:moveTo>
                    <a:pt x="0" y="47449"/>
                  </a:moveTo>
                  <a:lnTo>
                    <a:pt x="260727" y="0"/>
                  </a:lnTo>
                  <a:lnTo>
                    <a:pt x="521455" y="0"/>
                  </a:lnTo>
                  <a:lnTo>
                    <a:pt x="782182" y="0"/>
                  </a:lnTo>
                  <a:lnTo>
                    <a:pt x="1042910" y="47449"/>
                  </a:lnTo>
                  <a:lnTo>
                    <a:pt x="1303638" y="47449"/>
                  </a:lnTo>
                  <a:lnTo>
                    <a:pt x="1564365" y="47449"/>
                  </a:lnTo>
                  <a:lnTo>
                    <a:pt x="1825093" y="47449"/>
                  </a:lnTo>
                  <a:lnTo>
                    <a:pt x="2085820" y="94899"/>
                  </a:lnTo>
                  <a:lnTo>
                    <a:pt x="2346548" y="142348"/>
                  </a:lnTo>
                  <a:lnTo>
                    <a:pt x="2607276" y="189798"/>
                  </a:lnTo>
                  <a:lnTo>
                    <a:pt x="2868003" y="284697"/>
                  </a:lnTo>
                  <a:lnTo>
                    <a:pt x="3128731" y="332147"/>
                  </a:lnTo>
                  <a:lnTo>
                    <a:pt x="3389458" y="427046"/>
                  </a:lnTo>
                  <a:lnTo>
                    <a:pt x="3650186" y="616844"/>
                  </a:lnTo>
                  <a:lnTo>
                    <a:pt x="3910914" y="806643"/>
                  </a:lnTo>
                  <a:lnTo>
                    <a:pt x="4171641" y="996441"/>
                  </a:lnTo>
                  <a:lnTo>
                    <a:pt x="4432369" y="1043891"/>
                  </a:lnTo>
                  <a:lnTo>
                    <a:pt x="4693096" y="759193"/>
                  </a:lnTo>
                  <a:lnTo>
                    <a:pt x="4953824" y="996441"/>
                  </a:lnTo>
                  <a:lnTo>
                    <a:pt x="5214552" y="1043891"/>
                  </a:lnTo>
                  <a:lnTo>
                    <a:pt x="5475279" y="1043891"/>
                  </a:lnTo>
                  <a:lnTo>
                    <a:pt x="5736007" y="1233689"/>
                  </a:lnTo>
                  <a:lnTo>
                    <a:pt x="5996734" y="1660736"/>
                  </a:lnTo>
                  <a:lnTo>
                    <a:pt x="6257462" y="1376038"/>
                  </a:lnTo>
                  <a:lnTo>
                    <a:pt x="6518190" y="1376038"/>
                  </a:lnTo>
                </a:path>
              </a:pathLst>
            </a:custGeom>
            <a:ln w="27101" cap="flat">
              <a:solidFill>
                <a:srgbClr val="008B00">
                  <a:alpha val="100000"/>
                </a:srgbClr>
              </a:solidFill>
              <a:prstDash val="solid"/>
              <a:round/>
            </a:ln>
          </p:spPr>
          <p:txBody>
            <a:bodyPr/>
            <a:lstStyle/>
            <a:p/>
          </p:txBody>
        </p:sp>
        <p:sp>
          <p:nvSpPr>
            <p:cNvPr id="46" name="pl46"/>
            <p:cNvSpPr/>
            <p:nvPr/>
          </p:nvSpPr>
          <p:spPr>
            <a:xfrm>
              <a:off x="6089079" y="1452744"/>
              <a:ext cx="1564365" cy="1043891"/>
            </a:xfrm>
            <a:custGeom>
              <a:avLst/>
              <a:pathLst>
                <a:path w="1564365" h="1043891">
                  <a:moveTo>
                    <a:pt x="0" y="0"/>
                  </a:moveTo>
                  <a:lnTo>
                    <a:pt x="260727" y="142348"/>
                  </a:lnTo>
                  <a:lnTo>
                    <a:pt x="521455" y="142348"/>
                  </a:lnTo>
                  <a:lnTo>
                    <a:pt x="782182" y="142348"/>
                  </a:lnTo>
                  <a:lnTo>
                    <a:pt x="1042910" y="474496"/>
                  </a:lnTo>
                  <a:lnTo>
                    <a:pt x="1303638" y="1043891"/>
                  </a:lnTo>
                  <a:lnTo>
                    <a:pt x="1564365" y="1043891"/>
                  </a:lnTo>
                </a:path>
              </a:pathLst>
            </a:custGeom>
            <a:ln w="27101" cap="flat">
              <a:solidFill>
                <a:srgbClr val="9A32CD">
                  <a:alpha val="100000"/>
                </a:srgbClr>
              </a:solidFill>
              <a:prstDash val="solid"/>
              <a:round/>
            </a:ln>
          </p:spPr>
          <p:txBody>
            <a:bodyPr/>
            <a:lstStyle/>
            <a:p/>
          </p:txBody>
        </p:sp>
        <p:sp>
          <p:nvSpPr>
            <p:cNvPr id="47" name="pl47"/>
            <p:cNvSpPr/>
            <p:nvPr/>
          </p:nvSpPr>
          <p:spPr>
            <a:xfrm>
              <a:off x="1656710" y="978248"/>
              <a:ext cx="5996734" cy="1518387"/>
            </a:xfrm>
            <a:custGeom>
              <a:avLst/>
              <a:pathLst>
                <a:path w="5996734" h="1518387">
                  <a:moveTo>
                    <a:pt x="0" y="0"/>
                  </a:moveTo>
                  <a:lnTo>
                    <a:pt x="260727" y="47449"/>
                  </a:lnTo>
                  <a:lnTo>
                    <a:pt x="521455" y="47449"/>
                  </a:lnTo>
                  <a:lnTo>
                    <a:pt x="782182" y="47449"/>
                  </a:lnTo>
                  <a:lnTo>
                    <a:pt x="1042910" y="142348"/>
                  </a:lnTo>
                  <a:lnTo>
                    <a:pt x="1303638" y="47449"/>
                  </a:lnTo>
                  <a:lnTo>
                    <a:pt x="1564365" y="94899"/>
                  </a:lnTo>
                  <a:lnTo>
                    <a:pt x="1825093" y="94899"/>
                  </a:lnTo>
                  <a:lnTo>
                    <a:pt x="2085820" y="142348"/>
                  </a:lnTo>
                  <a:lnTo>
                    <a:pt x="2346548" y="237248"/>
                  </a:lnTo>
                  <a:lnTo>
                    <a:pt x="2607276" y="189798"/>
                  </a:lnTo>
                  <a:lnTo>
                    <a:pt x="2868003" y="284697"/>
                  </a:lnTo>
                  <a:lnTo>
                    <a:pt x="3128731" y="427046"/>
                  </a:lnTo>
                  <a:lnTo>
                    <a:pt x="3389458" y="569395"/>
                  </a:lnTo>
                  <a:lnTo>
                    <a:pt x="3650186" y="569395"/>
                  </a:lnTo>
                  <a:lnTo>
                    <a:pt x="3910914" y="521945"/>
                  </a:lnTo>
                  <a:lnTo>
                    <a:pt x="4171641" y="379596"/>
                  </a:lnTo>
                  <a:lnTo>
                    <a:pt x="4432369" y="379596"/>
                  </a:lnTo>
                  <a:lnTo>
                    <a:pt x="4693096" y="521945"/>
                  </a:lnTo>
                  <a:lnTo>
                    <a:pt x="4953824" y="569395"/>
                  </a:lnTo>
                  <a:lnTo>
                    <a:pt x="5214552" y="711744"/>
                  </a:lnTo>
                  <a:lnTo>
                    <a:pt x="5475279" y="948992"/>
                  </a:lnTo>
                  <a:lnTo>
                    <a:pt x="5736007" y="1518387"/>
                  </a:lnTo>
                  <a:lnTo>
                    <a:pt x="5996734" y="1518387"/>
                  </a:lnTo>
                </a:path>
              </a:pathLst>
            </a:custGeom>
            <a:ln w="27101" cap="flat">
              <a:solidFill>
                <a:srgbClr val="836FFF">
                  <a:alpha val="100000"/>
                </a:srgbClr>
              </a:solidFill>
              <a:prstDash val="solid"/>
              <a:round/>
            </a:ln>
          </p:spPr>
          <p:txBody>
            <a:bodyPr/>
            <a:lstStyle/>
            <a:p/>
          </p:txBody>
        </p:sp>
        <p:sp>
          <p:nvSpPr>
            <p:cNvPr id="48" name="pl48"/>
            <p:cNvSpPr/>
            <p:nvPr/>
          </p:nvSpPr>
          <p:spPr>
            <a:xfrm>
              <a:off x="7669269" y="1323704"/>
              <a:ext cx="755756" cy="265823"/>
            </a:xfrm>
            <a:custGeom>
              <a:avLst/>
              <a:pathLst>
                <a:path w="755756" h="265823">
                  <a:moveTo>
                    <a:pt x="755756" y="0"/>
                  </a:moveTo>
                  <a:lnTo>
                    <a:pt x="0" y="265823"/>
                  </a:lnTo>
                </a:path>
              </a:pathLst>
            </a:custGeom>
          </p:spPr>
          <p:txBody>
            <a:bodyPr/>
            <a:lstStyle/>
            <a:p/>
          </p:txBody>
        </p:sp>
        <p:sp>
          <p:nvSpPr>
            <p:cNvPr id="49" name="pl49"/>
            <p:cNvSpPr/>
            <p:nvPr/>
          </p:nvSpPr>
          <p:spPr>
            <a:xfrm>
              <a:off x="7662143" y="1591561"/>
              <a:ext cx="696717" cy="800185"/>
            </a:xfrm>
            <a:custGeom>
              <a:avLst/>
              <a:pathLst>
                <a:path w="696717" h="800185">
                  <a:moveTo>
                    <a:pt x="696717" y="0"/>
                  </a:moveTo>
                  <a:lnTo>
                    <a:pt x="0" y="800185"/>
                  </a:lnTo>
                </a:path>
              </a:pathLst>
            </a:custGeom>
          </p:spPr>
          <p:txBody>
            <a:bodyPr/>
            <a:lstStyle/>
            <a:p/>
          </p:txBody>
        </p:sp>
        <p:sp>
          <p:nvSpPr>
            <p:cNvPr id="50" name="pl50"/>
            <p:cNvSpPr/>
            <p:nvPr/>
          </p:nvSpPr>
          <p:spPr>
            <a:xfrm>
              <a:off x="7661595" y="2506806"/>
              <a:ext cx="721350" cy="900194"/>
            </a:xfrm>
            <a:custGeom>
              <a:avLst/>
              <a:pathLst>
                <a:path w="721350" h="900194">
                  <a:moveTo>
                    <a:pt x="721350" y="900194"/>
                  </a:moveTo>
                  <a:lnTo>
                    <a:pt x="0" y="0"/>
                  </a:lnTo>
                </a:path>
              </a:pathLst>
            </a:custGeom>
          </p:spPr>
          <p:txBody>
            <a:bodyPr/>
            <a:lstStyle/>
            <a:p/>
          </p:txBody>
        </p:sp>
        <p:sp>
          <p:nvSpPr>
            <p:cNvPr id="51" name="pl51"/>
            <p:cNvSpPr/>
            <p:nvPr/>
          </p:nvSpPr>
          <p:spPr>
            <a:xfrm>
              <a:off x="7666914" y="2504261"/>
              <a:ext cx="661669" cy="374591"/>
            </a:xfrm>
            <a:custGeom>
              <a:avLst/>
              <a:pathLst>
                <a:path w="661669" h="374591">
                  <a:moveTo>
                    <a:pt x="661669" y="374591"/>
                  </a:moveTo>
                  <a:lnTo>
                    <a:pt x="0" y="0"/>
                  </a:lnTo>
                </a:path>
              </a:pathLst>
            </a:custGeom>
          </p:spPr>
          <p:txBody>
            <a:bodyPr/>
            <a:lstStyle/>
            <a:p/>
          </p:txBody>
        </p:sp>
        <p:sp>
          <p:nvSpPr>
            <p:cNvPr id="52" name="pl52"/>
            <p:cNvSpPr/>
            <p:nvPr/>
          </p:nvSpPr>
          <p:spPr>
            <a:xfrm>
              <a:off x="7664442" y="1851455"/>
              <a:ext cx="772652" cy="636126"/>
            </a:xfrm>
            <a:custGeom>
              <a:avLst/>
              <a:pathLst>
                <a:path w="772652" h="636126">
                  <a:moveTo>
                    <a:pt x="772652" y="0"/>
                  </a:moveTo>
                  <a:lnTo>
                    <a:pt x="0" y="636126"/>
                  </a:lnTo>
                </a:path>
              </a:pathLst>
            </a:custGeom>
          </p:spPr>
          <p:txBody>
            <a:bodyPr/>
            <a:lstStyle/>
            <a:p/>
          </p:txBody>
        </p:sp>
        <p:sp>
          <p:nvSpPr>
            <p:cNvPr id="53" name="pl53"/>
            <p:cNvSpPr/>
            <p:nvPr/>
          </p:nvSpPr>
          <p:spPr>
            <a:xfrm>
              <a:off x="7670939" y="2499648"/>
              <a:ext cx="736090" cy="126762"/>
            </a:xfrm>
            <a:custGeom>
              <a:avLst/>
              <a:pathLst>
                <a:path w="736090" h="126762">
                  <a:moveTo>
                    <a:pt x="736090" y="126762"/>
                  </a:moveTo>
                  <a:lnTo>
                    <a:pt x="0" y="0"/>
                  </a:lnTo>
                </a:path>
              </a:pathLst>
            </a:custGeom>
          </p:spPr>
          <p:txBody>
            <a:bodyPr/>
            <a:lstStyle/>
            <a:p/>
          </p:txBody>
        </p:sp>
        <p:sp>
          <p:nvSpPr>
            <p:cNvPr id="54" name="pl54"/>
            <p:cNvSpPr/>
            <p:nvPr/>
          </p:nvSpPr>
          <p:spPr>
            <a:xfrm>
              <a:off x="7663721" y="2506017"/>
              <a:ext cx="695139" cy="634606"/>
            </a:xfrm>
            <a:custGeom>
              <a:avLst/>
              <a:pathLst>
                <a:path w="695139" h="634606">
                  <a:moveTo>
                    <a:pt x="695139" y="634606"/>
                  </a:moveTo>
                  <a:lnTo>
                    <a:pt x="0" y="0"/>
                  </a:lnTo>
                </a:path>
              </a:pathLst>
            </a:custGeom>
          </p:spPr>
          <p:txBody>
            <a:bodyPr/>
            <a:lstStyle/>
            <a:p/>
          </p:txBody>
        </p:sp>
        <p:sp>
          <p:nvSpPr>
            <p:cNvPr id="55" name="pl55"/>
            <p:cNvSpPr/>
            <p:nvPr/>
          </p:nvSpPr>
          <p:spPr>
            <a:xfrm>
              <a:off x="7667308" y="2110289"/>
              <a:ext cx="715636" cy="379004"/>
            </a:xfrm>
            <a:custGeom>
              <a:avLst/>
              <a:pathLst>
                <a:path w="715636" h="379004">
                  <a:moveTo>
                    <a:pt x="715636" y="0"/>
                  </a:moveTo>
                  <a:lnTo>
                    <a:pt x="0" y="379004"/>
                  </a:lnTo>
                </a:path>
              </a:pathLst>
            </a:custGeom>
          </p:spPr>
          <p:txBody>
            <a:bodyPr/>
            <a:lstStyle/>
            <a:p/>
          </p:txBody>
        </p:sp>
        <p:sp>
          <p:nvSpPr>
            <p:cNvPr id="56" name="pl56"/>
            <p:cNvSpPr/>
            <p:nvPr/>
          </p:nvSpPr>
          <p:spPr>
            <a:xfrm>
              <a:off x="7670741" y="2369775"/>
              <a:ext cx="621690" cy="123427"/>
            </a:xfrm>
            <a:custGeom>
              <a:avLst/>
              <a:pathLst>
                <a:path w="621690" h="123427">
                  <a:moveTo>
                    <a:pt x="621690" y="0"/>
                  </a:moveTo>
                  <a:lnTo>
                    <a:pt x="0" y="123427"/>
                  </a:lnTo>
                </a:path>
              </a:pathLst>
            </a:custGeom>
          </p:spPr>
          <p:txBody>
            <a:bodyPr/>
            <a:lstStyle/>
            <a:p/>
          </p:txBody>
        </p:sp>
        <p:sp>
          <p:nvSpPr>
            <p:cNvPr id="57" name="pl57"/>
            <p:cNvSpPr/>
            <p:nvPr/>
          </p:nvSpPr>
          <p:spPr>
            <a:xfrm>
              <a:off x="7671585" y="5011463"/>
              <a:ext cx="711359" cy="1"/>
            </a:xfrm>
            <a:custGeom>
              <a:avLst/>
              <a:pathLst>
                <a:path w="711359" h="1">
                  <a:moveTo>
                    <a:pt x="711359" y="0"/>
                  </a:moveTo>
                  <a:lnTo>
                    <a:pt x="0" y="1"/>
                  </a:lnTo>
                </a:path>
              </a:pathLst>
            </a:custGeom>
          </p:spPr>
          <p:txBody>
            <a:bodyPr/>
            <a:lstStyle/>
            <a:p/>
          </p:txBody>
        </p:sp>
        <p:sp>
          <p:nvSpPr>
            <p:cNvPr id="58" name="pg58"/>
            <p:cNvSpPr/>
            <p:nvPr/>
          </p:nvSpPr>
          <p:spPr>
            <a:xfrm>
              <a:off x="8356446" y="123361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127515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85%</a:t>
              </a:r>
            </a:p>
          </p:txBody>
        </p:sp>
        <p:sp>
          <p:nvSpPr>
            <p:cNvPr id="60" name="pg60"/>
            <p:cNvSpPr/>
            <p:nvPr/>
          </p:nvSpPr>
          <p:spPr>
            <a:xfrm>
              <a:off x="8290281" y="150036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1" name="tx61"/>
            <p:cNvSpPr/>
            <p:nvPr/>
          </p:nvSpPr>
          <p:spPr>
            <a:xfrm>
              <a:off x="8313141" y="154190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68%</a:t>
              </a:r>
            </a:p>
          </p:txBody>
        </p:sp>
        <p:sp>
          <p:nvSpPr>
            <p:cNvPr id="62" name="pg62"/>
            <p:cNvSpPr/>
            <p:nvPr/>
          </p:nvSpPr>
          <p:spPr>
            <a:xfrm>
              <a:off x="8314365" y="33286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337019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66%</a:t>
              </a:r>
            </a:p>
          </p:txBody>
        </p:sp>
        <p:sp>
          <p:nvSpPr>
            <p:cNvPr id="64" name="pg64"/>
            <p:cNvSpPr/>
            <p:nvPr/>
          </p:nvSpPr>
          <p:spPr>
            <a:xfrm>
              <a:off x="8260004" y="280219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282504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66%</a:t>
              </a:r>
            </a:p>
          </p:txBody>
        </p:sp>
        <p:sp>
          <p:nvSpPr>
            <p:cNvPr id="66" name="pg66"/>
            <p:cNvSpPr/>
            <p:nvPr/>
          </p:nvSpPr>
          <p:spPr>
            <a:xfrm>
              <a:off x="8368515" y="176013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80167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66%</a:t>
              </a:r>
            </a:p>
          </p:txBody>
        </p:sp>
        <p:sp>
          <p:nvSpPr>
            <p:cNvPr id="68" name="pg68"/>
            <p:cNvSpPr/>
            <p:nvPr/>
          </p:nvSpPr>
          <p:spPr>
            <a:xfrm>
              <a:off x="8338449" y="254460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258614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66%</a:t>
              </a:r>
            </a:p>
          </p:txBody>
        </p:sp>
        <p:sp>
          <p:nvSpPr>
            <p:cNvPr id="70" name="pg70"/>
            <p:cNvSpPr/>
            <p:nvPr/>
          </p:nvSpPr>
          <p:spPr>
            <a:xfrm>
              <a:off x="8290281" y="306343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31049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66%</a:t>
              </a:r>
            </a:p>
          </p:txBody>
        </p:sp>
        <p:sp>
          <p:nvSpPr>
            <p:cNvPr id="72" name="pg72"/>
            <p:cNvSpPr/>
            <p:nvPr/>
          </p:nvSpPr>
          <p:spPr>
            <a:xfrm>
              <a:off x="8314365" y="201857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06011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66%</a:t>
              </a:r>
            </a:p>
          </p:txBody>
        </p:sp>
        <p:sp>
          <p:nvSpPr>
            <p:cNvPr id="74" name="pg74"/>
            <p:cNvSpPr/>
            <p:nvPr/>
          </p:nvSpPr>
          <p:spPr>
            <a:xfrm>
              <a:off x="8223851" y="228163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246711" y="232317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66%</a:t>
              </a:r>
            </a:p>
          </p:txBody>
        </p:sp>
        <p:sp>
          <p:nvSpPr>
            <p:cNvPr id="76" name="pg76"/>
            <p:cNvSpPr/>
            <p:nvPr/>
          </p:nvSpPr>
          <p:spPr>
            <a:xfrm>
              <a:off x="8314365" y="49269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496848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13%</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16362" y="401416"/>
              <a:ext cx="29988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Romania,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(13%), followed by DTP3, HepB3, Hib3, IPVC, MCV1, and Rubella (66%).
Coverage of 7 vaccines decreased (DTP3, HEPB3, HIB3, IPV1, MCV1, MCV2 and RUBELLA) compared to respective coverage in 2019.
Coverage of 8 vaccines were the same (DTP3, HEPB3, HIB3, IPV1, IPVC, MCV1, MCV2 and RUBELLA) and 1 vaccine decreased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630082" y="907931"/>
              <a:ext cx="866596" cy="0"/>
            </a:xfrm>
            <a:custGeom>
              <a:avLst/>
              <a:pathLst>
                <a:path w="866596" h="0">
                  <a:moveTo>
                    <a:pt x="0" y="0"/>
                  </a:moveTo>
                  <a:lnTo>
                    <a:pt x="361082" y="0"/>
                  </a:lnTo>
                  <a:lnTo>
                    <a:pt x="649947" y="0"/>
                  </a:lnTo>
                  <a:lnTo>
                    <a:pt x="794380" y="0"/>
                  </a:lnTo>
                  <a:lnTo>
                    <a:pt x="866596" y="0"/>
                  </a:lnTo>
                  <a:lnTo>
                    <a:pt x="866596" y="0"/>
                  </a:lnTo>
                  <a:lnTo>
                    <a:pt x="866596" y="0"/>
                  </a:lnTo>
                </a:path>
              </a:pathLst>
            </a:custGeom>
            <a:ln w="116535" cap="flat">
              <a:solidFill>
                <a:srgbClr val="E8E8E8">
                  <a:alpha val="100000"/>
                </a:srgbClr>
              </a:solidFill>
              <a:prstDash val="solid"/>
              <a:round/>
            </a:ln>
          </p:spPr>
          <p:txBody>
            <a:bodyPr/>
            <a:lstStyle/>
            <a:p/>
          </p:txBody>
        </p:sp>
        <p:sp>
          <p:nvSpPr>
            <p:cNvPr id="21" name="pl21"/>
            <p:cNvSpPr/>
            <p:nvPr/>
          </p:nvSpPr>
          <p:spPr>
            <a:xfrm>
              <a:off x="7630082" y="1320786"/>
              <a:ext cx="866596" cy="0"/>
            </a:xfrm>
            <a:custGeom>
              <a:avLst/>
              <a:pathLst>
                <a:path w="866596" h="0">
                  <a:moveTo>
                    <a:pt x="0" y="0"/>
                  </a:moveTo>
                  <a:lnTo>
                    <a:pt x="0" y="0"/>
                  </a:lnTo>
                  <a:lnTo>
                    <a:pt x="144432" y="0"/>
                  </a:lnTo>
                  <a:lnTo>
                    <a:pt x="144432" y="0"/>
                  </a:lnTo>
                  <a:lnTo>
                    <a:pt x="216649" y="0"/>
                  </a:lnTo>
                  <a:lnTo>
                    <a:pt x="288865" y="0"/>
                  </a:lnTo>
                  <a:lnTo>
                    <a:pt x="866596" y="0"/>
                  </a:lnTo>
                </a:path>
              </a:pathLst>
            </a:custGeom>
            <a:ln w="116535" cap="flat">
              <a:solidFill>
                <a:srgbClr val="E8E8E8">
                  <a:alpha val="100000"/>
                </a:srgbClr>
              </a:solidFill>
              <a:prstDash val="solid"/>
              <a:round/>
            </a:ln>
          </p:spPr>
          <p:txBody>
            <a:bodyPr/>
            <a:lstStyle/>
            <a:p/>
          </p:txBody>
        </p:sp>
        <p:sp>
          <p:nvSpPr>
            <p:cNvPr id="22" name="pl22"/>
            <p:cNvSpPr/>
            <p:nvPr/>
          </p:nvSpPr>
          <p:spPr>
            <a:xfrm>
              <a:off x="6257971" y="1733641"/>
              <a:ext cx="1588760" cy="0"/>
            </a:xfrm>
            <a:custGeom>
              <a:avLst/>
              <a:pathLst>
                <a:path w="1588760" h="0">
                  <a:moveTo>
                    <a:pt x="0" y="0"/>
                  </a:moveTo>
                  <a:lnTo>
                    <a:pt x="0" y="0"/>
                  </a:lnTo>
                  <a:lnTo>
                    <a:pt x="938813" y="0"/>
                  </a:lnTo>
                  <a:lnTo>
                    <a:pt x="1372111" y="0"/>
                  </a:lnTo>
                  <a:lnTo>
                    <a:pt x="1444328" y="0"/>
                  </a:lnTo>
                  <a:lnTo>
                    <a:pt x="1516544" y="0"/>
                  </a:lnTo>
                  <a:lnTo>
                    <a:pt x="1588760" y="0"/>
                  </a:lnTo>
                </a:path>
              </a:pathLst>
            </a:custGeom>
            <a:ln w="116535" cap="flat">
              <a:solidFill>
                <a:srgbClr val="E8E8E8">
                  <a:alpha val="100000"/>
                </a:srgbClr>
              </a:solidFill>
              <a:prstDash val="solid"/>
              <a:round/>
            </a:ln>
          </p:spPr>
          <p:txBody>
            <a:bodyPr/>
            <a:lstStyle/>
            <a:p/>
          </p:txBody>
        </p:sp>
        <p:sp>
          <p:nvSpPr>
            <p:cNvPr id="23" name="pl23"/>
            <p:cNvSpPr/>
            <p:nvPr/>
          </p:nvSpPr>
          <p:spPr>
            <a:xfrm>
              <a:off x="6257971" y="2146496"/>
              <a:ext cx="1733193" cy="0"/>
            </a:xfrm>
            <a:custGeom>
              <a:avLst/>
              <a:pathLst>
                <a:path w="1733193" h="0">
                  <a:moveTo>
                    <a:pt x="0" y="0"/>
                  </a:moveTo>
                  <a:lnTo>
                    <a:pt x="0" y="0"/>
                  </a:lnTo>
                  <a:lnTo>
                    <a:pt x="938813" y="0"/>
                  </a:lnTo>
                  <a:lnTo>
                    <a:pt x="1372111" y="0"/>
                  </a:lnTo>
                  <a:lnTo>
                    <a:pt x="1444328" y="0"/>
                  </a:lnTo>
                  <a:lnTo>
                    <a:pt x="1516544" y="0"/>
                  </a:lnTo>
                  <a:lnTo>
                    <a:pt x="1733193" y="0"/>
                  </a:lnTo>
                </a:path>
              </a:pathLst>
            </a:custGeom>
            <a:ln w="116535" cap="flat">
              <a:solidFill>
                <a:srgbClr val="E8E8E8">
                  <a:alpha val="100000"/>
                </a:srgbClr>
              </a:solidFill>
              <a:prstDash val="solid"/>
              <a:round/>
            </a:ln>
          </p:spPr>
          <p:txBody>
            <a:bodyPr/>
            <a:lstStyle/>
            <a:p/>
          </p:txBody>
        </p:sp>
        <p:sp>
          <p:nvSpPr>
            <p:cNvPr id="24" name="pl24"/>
            <p:cNvSpPr/>
            <p:nvPr/>
          </p:nvSpPr>
          <p:spPr>
            <a:xfrm>
              <a:off x="7196784" y="2559351"/>
              <a:ext cx="1444328" cy="0"/>
            </a:xfrm>
            <a:custGeom>
              <a:avLst/>
              <a:pathLst>
                <a:path w="1444328" h="0">
                  <a:moveTo>
                    <a:pt x="0" y="0"/>
                  </a:moveTo>
                  <a:lnTo>
                    <a:pt x="722164" y="0"/>
                  </a:lnTo>
                  <a:lnTo>
                    <a:pt x="1083246" y="0"/>
                  </a:lnTo>
                  <a:lnTo>
                    <a:pt x="1299895" y="0"/>
                  </a:lnTo>
                  <a:lnTo>
                    <a:pt x="1299895" y="0"/>
                  </a:lnTo>
                  <a:lnTo>
                    <a:pt x="1299895" y="0"/>
                  </a:lnTo>
                  <a:lnTo>
                    <a:pt x="1444328"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2972206"/>
              <a:ext cx="1588760" cy="0"/>
            </a:xfrm>
            <a:custGeom>
              <a:avLst/>
              <a:pathLst>
                <a:path w="1588760" h="0">
                  <a:moveTo>
                    <a:pt x="0" y="0"/>
                  </a:moveTo>
                  <a:lnTo>
                    <a:pt x="0" y="0"/>
                  </a:lnTo>
                  <a:lnTo>
                    <a:pt x="938813" y="0"/>
                  </a:lnTo>
                  <a:lnTo>
                    <a:pt x="1372111" y="0"/>
                  </a:lnTo>
                  <a:lnTo>
                    <a:pt x="1444328" y="0"/>
                  </a:lnTo>
                  <a:lnTo>
                    <a:pt x="1516544" y="0"/>
                  </a:lnTo>
                  <a:lnTo>
                    <a:pt x="1588760" y="0"/>
                  </a:lnTo>
                </a:path>
              </a:pathLst>
            </a:custGeom>
            <a:ln w="116535" cap="flat">
              <a:solidFill>
                <a:srgbClr val="E8E8E8">
                  <a:alpha val="100000"/>
                </a:srgbClr>
              </a:solidFill>
              <a:prstDash val="solid"/>
              <a:round/>
            </a:ln>
          </p:spPr>
          <p:txBody>
            <a:bodyPr/>
            <a:lstStyle/>
            <a:p/>
          </p:txBody>
        </p:sp>
        <p:sp>
          <p:nvSpPr>
            <p:cNvPr id="26" name="pl26"/>
            <p:cNvSpPr/>
            <p:nvPr/>
          </p:nvSpPr>
          <p:spPr>
            <a:xfrm>
              <a:off x="7630082" y="3385062"/>
              <a:ext cx="866596" cy="0"/>
            </a:xfrm>
            <a:custGeom>
              <a:avLst/>
              <a:pathLst>
                <a:path w="866596" h="0">
                  <a:moveTo>
                    <a:pt x="0" y="0"/>
                  </a:moveTo>
                  <a:lnTo>
                    <a:pt x="0" y="0"/>
                  </a:lnTo>
                  <a:lnTo>
                    <a:pt x="144432" y="0"/>
                  </a:lnTo>
                  <a:lnTo>
                    <a:pt x="144432" y="0"/>
                  </a:lnTo>
                  <a:lnTo>
                    <a:pt x="216649" y="0"/>
                  </a:lnTo>
                  <a:lnTo>
                    <a:pt x="288865"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6257971" y="3797917"/>
              <a:ext cx="1733193" cy="0"/>
            </a:xfrm>
            <a:custGeom>
              <a:avLst/>
              <a:pathLst>
                <a:path w="1733193" h="0">
                  <a:moveTo>
                    <a:pt x="0" y="0"/>
                  </a:moveTo>
                  <a:lnTo>
                    <a:pt x="0" y="0"/>
                  </a:lnTo>
                  <a:lnTo>
                    <a:pt x="866596" y="0"/>
                  </a:lnTo>
                  <a:lnTo>
                    <a:pt x="1227678" y="0"/>
                  </a:lnTo>
                  <a:lnTo>
                    <a:pt x="1444328" y="0"/>
                  </a:lnTo>
                  <a:lnTo>
                    <a:pt x="1516544" y="0"/>
                  </a:lnTo>
                  <a:lnTo>
                    <a:pt x="1733193" y="0"/>
                  </a:lnTo>
                </a:path>
              </a:pathLst>
            </a:custGeom>
            <a:ln w="116535" cap="flat">
              <a:solidFill>
                <a:srgbClr val="E8E8E8">
                  <a:alpha val="100000"/>
                </a:srgbClr>
              </a:solidFill>
              <a:prstDash val="solid"/>
              <a:round/>
            </a:ln>
          </p:spPr>
          <p:txBody>
            <a:bodyPr/>
            <a:lstStyle/>
            <a:p/>
          </p:txBody>
        </p:sp>
        <p:sp>
          <p:nvSpPr>
            <p:cNvPr id="28" name="pl28"/>
            <p:cNvSpPr/>
            <p:nvPr/>
          </p:nvSpPr>
          <p:spPr>
            <a:xfrm>
              <a:off x="5969105" y="4210772"/>
              <a:ext cx="1011029" cy="0"/>
            </a:xfrm>
            <a:custGeom>
              <a:avLst/>
              <a:pathLst>
                <a:path w="1011029" h="0">
                  <a:moveTo>
                    <a:pt x="0" y="0"/>
                  </a:moveTo>
                  <a:lnTo>
                    <a:pt x="433298" y="0"/>
                  </a:lnTo>
                  <a:lnTo>
                    <a:pt x="433298" y="0"/>
                  </a:lnTo>
                  <a:lnTo>
                    <a:pt x="649947" y="0"/>
                  </a:lnTo>
                  <a:lnTo>
                    <a:pt x="938813" y="0"/>
                  </a:lnTo>
                  <a:lnTo>
                    <a:pt x="938813"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6257971" y="4623627"/>
              <a:ext cx="1588760" cy="0"/>
            </a:xfrm>
            <a:custGeom>
              <a:avLst/>
              <a:pathLst>
                <a:path w="1588760" h="0">
                  <a:moveTo>
                    <a:pt x="0" y="0"/>
                  </a:moveTo>
                  <a:lnTo>
                    <a:pt x="0" y="0"/>
                  </a:lnTo>
                  <a:lnTo>
                    <a:pt x="866596" y="0"/>
                  </a:lnTo>
                  <a:lnTo>
                    <a:pt x="1372111" y="0"/>
                  </a:lnTo>
                  <a:lnTo>
                    <a:pt x="1372111" y="0"/>
                  </a:lnTo>
                  <a:lnTo>
                    <a:pt x="1372111" y="0"/>
                  </a:lnTo>
                  <a:lnTo>
                    <a:pt x="1588760" y="0"/>
                  </a:lnTo>
                </a:path>
              </a:pathLst>
            </a:custGeom>
            <a:ln w="116535" cap="flat">
              <a:solidFill>
                <a:srgbClr val="E8E8E8">
                  <a:alpha val="100000"/>
                </a:srgbClr>
              </a:solidFill>
              <a:prstDash val="solid"/>
              <a:round/>
            </a:ln>
          </p:spPr>
          <p:txBody>
            <a:bodyPr/>
            <a:lstStyle/>
            <a:p/>
          </p:txBody>
        </p:sp>
        <p:sp>
          <p:nvSpPr>
            <p:cNvPr id="30" name="pl30"/>
            <p:cNvSpPr/>
            <p:nvPr/>
          </p:nvSpPr>
          <p:spPr>
            <a:xfrm>
              <a:off x="6257971" y="5036482"/>
              <a:ext cx="1733193" cy="0"/>
            </a:xfrm>
            <a:custGeom>
              <a:avLst/>
              <a:pathLst>
                <a:path w="1733193" h="0">
                  <a:moveTo>
                    <a:pt x="0" y="0"/>
                  </a:moveTo>
                  <a:lnTo>
                    <a:pt x="0" y="0"/>
                  </a:lnTo>
                  <a:lnTo>
                    <a:pt x="866596" y="0"/>
                  </a:lnTo>
                  <a:lnTo>
                    <a:pt x="1227678" y="0"/>
                  </a:lnTo>
                  <a:lnTo>
                    <a:pt x="1444328" y="0"/>
                  </a:lnTo>
                  <a:lnTo>
                    <a:pt x="1516544" y="0"/>
                  </a:lnTo>
                  <a:lnTo>
                    <a:pt x="1733193" y="0"/>
                  </a:lnTo>
                </a:path>
              </a:pathLst>
            </a:custGeom>
            <a:ln w="116535" cap="flat">
              <a:solidFill>
                <a:srgbClr val="E8E8E8">
                  <a:alpha val="100000"/>
                </a:srgbClr>
              </a:solidFill>
              <a:prstDash val="solid"/>
              <a:round/>
            </a:ln>
          </p:spPr>
          <p:txBody>
            <a:bodyPr/>
            <a:lstStyle/>
            <a:p/>
          </p:txBody>
        </p:sp>
        <p:sp>
          <p:nvSpPr>
            <p:cNvPr id="31" name="pt31"/>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62558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4223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2558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9228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25347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25347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25347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25347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9228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25347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25347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7001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9779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2006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25347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25347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7563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034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034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6460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2006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25347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25347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2006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2534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2534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36169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928397"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567315"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78396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56731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567315"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83964"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195203"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195203"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928397"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195203"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195203"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85618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134016"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19520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19520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8396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56731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56731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928397"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19520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19520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6917367"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339636"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339636"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83964"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19520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195203"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92839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19520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19520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2987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Romania,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(88%) and 2024 (85%). DTP1 coverage remained the same in 2025 (85%) compared to 2024, and was lower than in 2019. In 2019-2025, DTP1 coverage was at it's lowest level in 2024 and 2025 (85%).
In 2024, 11 vaccines had lower coverage than in 2019.
In 2025, 11 vaccines had lower coverage than in 2019.
In 2025, 2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4376276"/>
              <a:ext cx="1874459" cy="136700"/>
            </a:xfrm>
            <a:custGeom>
              <a:avLst/>
              <a:pathLst>
                <a:path w="1874459" h="136700">
                  <a:moveTo>
                    <a:pt x="0" y="0"/>
                  </a:moveTo>
                  <a:lnTo>
                    <a:pt x="937229" y="136700"/>
                  </a:lnTo>
                  <a:lnTo>
                    <a:pt x="1874459" y="136700"/>
                  </a:lnTo>
                </a:path>
              </a:pathLst>
            </a:custGeom>
            <a:ln w="29811" cap="flat">
              <a:solidFill>
                <a:srgbClr val="FF0000">
                  <a:alpha val="100000"/>
                </a:srgbClr>
              </a:solidFill>
              <a:prstDash val="solid"/>
              <a:round/>
            </a:ln>
          </p:spPr>
          <p:txBody>
            <a:bodyPr/>
            <a:lstStyle/>
            <a:p/>
          </p:txBody>
        </p:sp>
        <p:sp>
          <p:nvSpPr>
            <p:cNvPr id="21" name="pl21"/>
            <p:cNvSpPr/>
            <p:nvPr/>
          </p:nvSpPr>
          <p:spPr>
            <a:xfrm>
              <a:off x="1881875" y="4376276"/>
              <a:ext cx="1874459" cy="273400"/>
            </a:xfrm>
            <a:custGeom>
              <a:avLst/>
              <a:pathLst>
                <a:path w="1874459" h="273400">
                  <a:moveTo>
                    <a:pt x="0" y="0"/>
                  </a:moveTo>
                  <a:lnTo>
                    <a:pt x="937229" y="164040"/>
                  </a:lnTo>
                  <a:lnTo>
                    <a:pt x="1874459" y="273400"/>
                  </a:lnTo>
                </a:path>
              </a:pathLst>
            </a:custGeom>
            <a:ln w="29811" cap="flat">
              <a:solidFill>
                <a:srgbClr val="0058AB">
                  <a:alpha val="100000"/>
                </a:srgbClr>
              </a:solidFill>
              <a:prstDash val="solid"/>
              <a:round/>
            </a:ln>
          </p:spPr>
          <p:txBody>
            <a:bodyPr/>
            <a:lstStyle/>
            <a:p/>
          </p:txBody>
        </p:sp>
        <p:sp>
          <p:nvSpPr>
            <p:cNvPr id="22" name="pt22"/>
            <p:cNvSpPr/>
            <p:nvPr/>
          </p:nvSpPr>
          <p:spPr>
            <a:xfrm>
              <a:off x="1857050" y="43514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2794279" y="44881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3731509" y="44881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1857050"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2794279"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3731509"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1881875"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29" name="tx29"/>
            <p:cNvSpPr/>
            <p:nvPr/>
          </p:nvSpPr>
          <p:spPr>
            <a:xfrm>
              <a:off x="2819105"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30" name="tx30"/>
            <p:cNvSpPr/>
            <p:nvPr/>
          </p:nvSpPr>
          <p:spPr>
            <a:xfrm>
              <a:off x="3756335"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31" name="tx31"/>
            <p:cNvSpPr/>
            <p:nvPr/>
          </p:nvSpPr>
          <p:spPr>
            <a:xfrm>
              <a:off x="1881875" y="42040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32" name="tx32"/>
            <p:cNvSpPr/>
            <p:nvPr/>
          </p:nvSpPr>
          <p:spPr>
            <a:xfrm>
              <a:off x="2819105" y="43407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33" name="tx33"/>
            <p:cNvSpPr/>
            <p:nvPr/>
          </p:nvSpPr>
          <p:spPr>
            <a:xfrm>
              <a:off x="3756335" y="43407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34" name="pl3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5" name="rc3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36" name="pl3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7" name="pl3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9" name="pl3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0" name="pl4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1" name="pl4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2" name="pl4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4" name="pl4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5" name="pl4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6" name="pl4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7" name="pl4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8" name="pl4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9" name="pl49"/>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7012505" y="4704357"/>
              <a:ext cx="937229" cy="246060"/>
            </a:xfrm>
            <a:custGeom>
              <a:avLst/>
              <a:pathLst>
                <a:path w="937229" h="246060">
                  <a:moveTo>
                    <a:pt x="0" y="246060"/>
                  </a:moveTo>
                  <a:lnTo>
                    <a:pt x="937229" y="0"/>
                  </a:lnTo>
                </a:path>
              </a:pathLst>
            </a:custGeom>
            <a:ln w="29811" cap="flat">
              <a:solidFill>
                <a:srgbClr val="FF0000">
                  <a:alpha val="100000"/>
                </a:srgbClr>
              </a:solidFill>
              <a:prstDash val="solid"/>
              <a:round/>
            </a:ln>
          </p:spPr>
          <p:txBody>
            <a:bodyPr/>
            <a:lstStyle/>
            <a:p/>
          </p:txBody>
        </p:sp>
        <p:sp>
          <p:nvSpPr>
            <p:cNvPr id="53" name="pl53"/>
            <p:cNvSpPr/>
            <p:nvPr/>
          </p:nvSpPr>
          <p:spPr>
            <a:xfrm>
              <a:off x="7012505" y="4813717"/>
              <a:ext cx="937229" cy="164040"/>
            </a:xfrm>
            <a:custGeom>
              <a:avLst/>
              <a:pathLst>
                <a:path w="937229" h="164040">
                  <a:moveTo>
                    <a:pt x="0" y="164040"/>
                  </a:moveTo>
                  <a:lnTo>
                    <a:pt x="937229" y="0"/>
                  </a:lnTo>
                </a:path>
              </a:pathLst>
            </a:custGeom>
            <a:ln w="29811" cap="flat">
              <a:solidFill>
                <a:srgbClr val="0058AB">
                  <a:alpha val="100000"/>
                </a:srgbClr>
              </a:solidFill>
              <a:prstDash val="solid"/>
              <a:round/>
            </a:ln>
          </p:spPr>
          <p:txBody>
            <a:bodyPr/>
            <a:lstStyle/>
            <a:p/>
          </p:txBody>
        </p:sp>
        <p:sp>
          <p:nvSpPr>
            <p:cNvPr id="54" name="pt54"/>
            <p:cNvSpPr/>
            <p:nvPr/>
          </p:nvSpPr>
          <p:spPr>
            <a:xfrm>
              <a:off x="6987679"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5" name="pt55"/>
            <p:cNvSpPr/>
            <p:nvPr/>
          </p:nvSpPr>
          <p:spPr>
            <a:xfrm>
              <a:off x="7924909" y="46795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6" name="pt56"/>
            <p:cNvSpPr/>
            <p:nvPr/>
          </p:nvSpPr>
          <p:spPr>
            <a:xfrm>
              <a:off x="6987679"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7924909"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7012505"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9" name="tx59"/>
            <p:cNvSpPr/>
            <p:nvPr/>
          </p:nvSpPr>
          <p:spPr>
            <a:xfrm>
              <a:off x="7949735"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60" name="tx60"/>
            <p:cNvSpPr/>
            <p:nvPr/>
          </p:nvSpPr>
          <p:spPr>
            <a:xfrm>
              <a:off x="7012505"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61" name="tx61"/>
            <p:cNvSpPr/>
            <p:nvPr/>
          </p:nvSpPr>
          <p:spPr>
            <a:xfrm>
              <a:off x="7949735" y="45333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62" name="pl6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3" name="rc6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64" name="tx6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5" name="tx6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66" name="tx66"/>
            <p:cNvSpPr/>
            <p:nvPr/>
          </p:nvSpPr>
          <p:spPr>
            <a:xfrm rot="-5400000">
              <a:off x="175384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7" name="tx67"/>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8" name="tx68"/>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9" name="tx69"/>
            <p:cNvSpPr/>
            <p:nvPr/>
          </p:nvSpPr>
          <p:spPr>
            <a:xfrm rot="-5400000">
              <a:off x="594724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0" name="tx70"/>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1" name="tx71"/>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2" name="tx7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5" name="tx7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6" name="tx7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7" name="tx7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0" name="pl8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1" name="tx8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2" name="tx8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3" name="tx83"/>
            <p:cNvSpPr/>
            <p:nvPr/>
          </p:nvSpPr>
          <p:spPr>
            <a:xfrm>
              <a:off x="757200" y="1330710"/>
              <a:ext cx="54787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Romania, 2023-2025</a:t>
              </a:r>
            </a:p>
          </p:txBody>
        </p:sp>
        <p:sp>
          <p:nvSpPr>
            <p:cNvPr id="84" name="tx8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5" name="tx8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Romania was 2023.
In 2025, first dose (HPV1) programme coverage among girls was 18%. In 2025, last dose (HPVc) programme coverage among girls was 13%.</a:t>
            </a:r>
          </a:p>
        </p:txBody>
      </p:sp>
      <p:sp>
        <p:nvSpPr>
          <p:cNvPr id="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13% and coverage among boys increased to 7%.</a:t>
            </a:r>
          </a:p>
        </p:txBody>
      </p:sp>
      <p:grpSp xmlns:pic="http://schemas.openxmlformats.org/drawingml/2006/picture">
        <p:nvGrpSpPr>
          <p:cNvPr id="88" name=""/>
          <p:cNvGrpSpPr/>
          <p:nvPr/>
        </p:nvGrpSpPr>
        <p:grpSpPr>
          <a:xfrm>
            <a:off x="292608" y="1005840"/>
            <a:ext cx="8595360" cy="28575"/>
            <a:chOff x="292608" y="1005840"/>
            <a:chExt cx="8595360" cy="28575"/>
          </a:xfrm>
        </p:grpSpPr>
        <p:sp>
          <p:nvSpPr>
            <p:cNvPr id="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993097"/>
            </a:xfrm>
            <a:custGeom>
              <a:avLst/>
              <a:pathLst>
                <a:path w="6481656" h="993097">
                  <a:moveTo>
                    <a:pt x="0" y="0"/>
                  </a:moveTo>
                  <a:lnTo>
                    <a:pt x="259266" y="0"/>
                  </a:lnTo>
                  <a:lnTo>
                    <a:pt x="518532" y="30093"/>
                  </a:lnTo>
                  <a:lnTo>
                    <a:pt x="777798" y="60187"/>
                  </a:lnTo>
                  <a:lnTo>
                    <a:pt x="1037065" y="60187"/>
                  </a:lnTo>
                  <a:lnTo>
                    <a:pt x="1296331" y="60187"/>
                  </a:lnTo>
                  <a:lnTo>
                    <a:pt x="1555597" y="60187"/>
                  </a:lnTo>
                  <a:lnTo>
                    <a:pt x="1814863" y="90281"/>
                  </a:lnTo>
                  <a:lnTo>
                    <a:pt x="2074130" y="90281"/>
                  </a:lnTo>
                  <a:lnTo>
                    <a:pt x="2333396" y="120375"/>
                  </a:lnTo>
                  <a:lnTo>
                    <a:pt x="2592662" y="150469"/>
                  </a:lnTo>
                  <a:lnTo>
                    <a:pt x="2851928" y="300938"/>
                  </a:lnTo>
                  <a:lnTo>
                    <a:pt x="3111195" y="240750"/>
                  </a:lnTo>
                  <a:lnTo>
                    <a:pt x="3370461" y="210657"/>
                  </a:lnTo>
                  <a:lnTo>
                    <a:pt x="3629727" y="150469"/>
                  </a:lnTo>
                  <a:lnTo>
                    <a:pt x="3888994" y="300938"/>
                  </a:lnTo>
                  <a:lnTo>
                    <a:pt x="4148260" y="300938"/>
                  </a:lnTo>
                  <a:lnTo>
                    <a:pt x="4407526" y="511595"/>
                  </a:lnTo>
                  <a:lnTo>
                    <a:pt x="4666792" y="391220"/>
                  </a:lnTo>
                  <a:lnTo>
                    <a:pt x="4926059" y="331032"/>
                  </a:lnTo>
                  <a:lnTo>
                    <a:pt x="5185325" y="361126"/>
                  </a:lnTo>
                  <a:lnTo>
                    <a:pt x="5444591" y="391220"/>
                  </a:lnTo>
                  <a:lnTo>
                    <a:pt x="5703857" y="421314"/>
                  </a:lnTo>
                  <a:lnTo>
                    <a:pt x="5963124" y="601877"/>
                  </a:lnTo>
                  <a:lnTo>
                    <a:pt x="6222390" y="993097"/>
                  </a:lnTo>
                  <a:lnTo>
                    <a:pt x="6481656" y="993097"/>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95759"/>
              <a:ext cx="6481656" cy="1053285"/>
            </a:xfrm>
            <a:custGeom>
              <a:avLst/>
              <a:pathLst>
                <a:path w="6481656" h="1053285">
                  <a:moveTo>
                    <a:pt x="0" y="30093"/>
                  </a:moveTo>
                  <a:lnTo>
                    <a:pt x="259266" y="0"/>
                  </a:lnTo>
                  <a:lnTo>
                    <a:pt x="518532" y="0"/>
                  </a:lnTo>
                  <a:lnTo>
                    <a:pt x="777798" y="0"/>
                  </a:lnTo>
                  <a:lnTo>
                    <a:pt x="1037065" y="30093"/>
                  </a:lnTo>
                  <a:lnTo>
                    <a:pt x="1296331" y="30093"/>
                  </a:lnTo>
                  <a:lnTo>
                    <a:pt x="1555597" y="30093"/>
                  </a:lnTo>
                  <a:lnTo>
                    <a:pt x="1814863" y="30093"/>
                  </a:lnTo>
                  <a:lnTo>
                    <a:pt x="2074130" y="60187"/>
                  </a:lnTo>
                  <a:lnTo>
                    <a:pt x="2333396" y="90281"/>
                  </a:lnTo>
                  <a:lnTo>
                    <a:pt x="2592662" y="120375"/>
                  </a:lnTo>
                  <a:lnTo>
                    <a:pt x="2851928" y="180563"/>
                  </a:lnTo>
                  <a:lnTo>
                    <a:pt x="3111195" y="210657"/>
                  </a:lnTo>
                  <a:lnTo>
                    <a:pt x="3370461" y="270844"/>
                  </a:lnTo>
                  <a:lnTo>
                    <a:pt x="3629727" y="391220"/>
                  </a:lnTo>
                  <a:lnTo>
                    <a:pt x="3888994" y="511595"/>
                  </a:lnTo>
                  <a:lnTo>
                    <a:pt x="4148260" y="631971"/>
                  </a:lnTo>
                  <a:lnTo>
                    <a:pt x="4407526" y="662065"/>
                  </a:lnTo>
                  <a:lnTo>
                    <a:pt x="4666792" y="481501"/>
                  </a:lnTo>
                  <a:lnTo>
                    <a:pt x="4926059" y="631971"/>
                  </a:lnTo>
                  <a:lnTo>
                    <a:pt x="5185325" y="662065"/>
                  </a:lnTo>
                  <a:lnTo>
                    <a:pt x="5444591" y="662065"/>
                  </a:lnTo>
                  <a:lnTo>
                    <a:pt x="5703857" y="782440"/>
                  </a:lnTo>
                  <a:lnTo>
                    <a:pt x="5963124" y="1053285"/>
                  </a:lnTo>
                  <a:lnTo>
                    <a:pt x="6222390" y="872722"/>
                  </a:lnTo>
                  <a:lnTo>
                    <a:pt x="6481656" y="872722"/>
                  </a:lnTo>
                </a:path>
              </a:pathLst>
            </a:custGeom>
            <a:ln w="27101" cap="flat">
              <a:solidFill>
                <a:srgbClr val="7CAE00">
                  <a:alpha val="100000"/>
                </a:srgbClr>
              </a:solidFill>
              <a:prstDash val="solid"/>
              <a:round/>
            </a:ln>
          </p:spPr>
          <p:txBody>
            <a:bodyPr/>
            <a:lstStyle/>
            <a:p/>
          </p:txBody>
        </p:sp>
        <p:sp>
          <p:nvSpPr>
            <p:cNvPr id="29" name="pl29"/>
            <p:cNvSpPr/>
            <p:nvPr/>
          </p:nvSpPr>
          <p:spPr>
            <a:xfrm>
              <a:off x="6365078" y="2466604"/>
              <a:ext cx="1555597" cy="662065"/>
            </a:xfrm>
            <a:custGeom>
              <a:avLst/>
              <a:pathLst>
                <a:path w="1555597" h="662065">
                  <a:moveTo>
                    <a:pt x="0" y="0"/>
                  </a:moveTo>
                  <a:lnTo>
                    <a:pt x="259266" y="90281"/>
                  </a:lnTo>
                  <a:lnTo>
                    <a:pt x="518532" y="90281"/>
                  </a:lnTo>
                  <a:lnTo>
                    <a:pt x="777798" y="90281"/>
                  </a:lnTo>
                  <a:lnTo>
                    <a:pt x="1037065" y="300938"/>
                  </a:lnTo>
                  <a:lnTo>
                    <a:pt x="1296331" y="662065"/>
                  </a:lnTo>
                  <a:lnTo>
                    <a:pt x="1555597" y="662065"/>
                  </a:lnTo>
                </a:path>
              </a:pathLst>
            </a:custGeom>
            <a:ln w="27101" cap="flat">
              <a:solidFill>
                <a:srgbClr val="00BFC4">
                  <a:alpha val="100000"/>
                </a:srgbClr>
              </a:solidFill>
              <a:prstDash val="solid"/>
              <a:round/>
            </a:ln>
          </p:spPr>
          <p:txBody>
            <a:bodyPr/>
            <a:lstStyle/>
            <a:p/>
          </p:txBody>
        </p:sp>
        <p:sp>
          <p:nvSpPr>
            <p:cNvPr id="30" name="pl30"/>
            <p:cNvSpPr/>
            <p:nvPr/>
          </p:nvSpPr>
          <p:spPr>
            <a:xfrm>
              <a:off x="7402143" y="4422705"/>
              <a:ext cx="518532" cy="300938"/>
            </a:xfrm>
            <a:custGeom>
              <a:avLst/>
              <a:pathLst>
                <a:path w="518532" h="300938">
                  <a:moveTo>
                    <a:pt x="0" y="0"/>
                  </a:moveTo>
                  <a:lnTo>
                    <a:pt x="259266" y="180563"/>
                  </a:lnTo>
                  <a:lnTo>
                    <a:pt x="518532" y="300938"/>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309029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03010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09029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68526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1874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326701" y="24282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43843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7661" y="2800439"/>
              <a:ext cx="252281" cy="260820"/>
            </a:xfrm>
            <a:custGeom>
              <a:avLst/>
              <a:pathLst>
                <a:path w="252281" h="260820">
                  <a:moveTo>
                    <a:pt x="252281" y="0"/>
                  </a:moveTo>
                  <a:lnTo>
                    <a:pt x="0" y="260820"/>
                  </a:lnTo>
                </a:path>
              </a:pathLst>
            </a:custGeom>
          </p:spPr>
          <p:txBody>
            <a:bodyPr/>
            <a:lstStyle/>
            <a:p/>
          </p:txBody>
        </p:sp>
        <p:sp>
          <p:nvSpPr>
            <p:cNvPr id="41" name="pl41"/>
            <p:cNvSpPr/>
            <p:nvPr/>
          </p:nvSpPr>
          <p:spPr>
            <a:xfrm>
              <a:off x="7931043" y="3135207"/>
              <a:ext cx="248899" cy="156976"/>
            </a:xfrm>
            <a:custGeom>
              <a:avLst/>
              <a:pathLst>
                <a:path w="248899" h="156976">
                  <a:moveTo>
                    <a:pt x="248899" y="156976"/>
                  </a:moveTo>
                  <a:lnTo>
                    <a:pt x="0" y="0"/>
                  </a:lnTo>
                </a:path>
              </a:pathLst>
            </a:custGeom>
          </p:spPr>
          <p:txBody>
            <a:bodyPr/>
            <a:lstStyle/>
            <a:p/>
          </p:txBody>
        </p:sp>
        <p:sp>
          <p:nvSpPr>
            <p:cNvPr id="42" name="pl42"/>
            <p:cNvSpPr/>
            <p:nvPr/>
          </p:nvSpPr>
          <p:spPr>
            <a:xfrm>
              <a:off x="7937183" y="3065228"/>
              <a:ext cx="242758" cy="59401"/>
            </a:xfrm>
            <a:custGeom>
              <a:avLst/>
              <a:pathLst>
                <a:path w="242758" h="59401">
                  <a:moveTo>
                    <a:pt x="242758" y="0"/>
                  </a:moveTo>
                  <a:lnTo>
                    <a:pt x="0" y="59401"/>
                  </a:lnTo>
                </a:path>
              </a:pathLst>
            </a:custGeom>
          </p:spPr>
          <p:txBody>
            <a:bodyPr/>
            <a:lstStyle/>
            <a:p/>
          </p:txBody>
        </p:sp>
        <p:sp>
          <p:nvSpPr>
            <p:cNvPr id="43" name="pl43"/>
            <p:cNvSpPr/>
            <p:nvPr/>
          </p:nvSpPr>
          <p:spPr>
            <a:xfrm>
              <a:off x="7940023" y="4723644"/>
              <a:ext cx="239918" cy="2"/>
            </a:xfrm>
            <a:custGeom>
              <a:avLst/>
              <a:pathLst>
                <a:path w="239918" h="2">
                  <a:moveTo>
                    <a:pt x="239918" y="2"/>
                  </a:moveTo>
                  <a:lnTo>
                    <a:pt x="0" y="0"/>
                  </a:lnTo>
                </a:path>
              </a:pathLst>
            </a:custGeom>
          </p:spPr>
          <p:txBody>
            <a:bodyPr/>
            <a:lstStyle/>
            <a:p/>
          </p:txBody>
        </p:sp>
        <p:sp>
          <p:nvSpPr>
            <p:cNvPr id="44" name="pg44"/>
            <p:cNvSpPr/>
            <p:nvPr/>
          </p:nvSpPr>
          <p:spPr>
            <a:xfrm>
              <a:off x="8111362" y="268492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72576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68%</a:t>
              </a:r>
            </a:p>
          </p:txBody>
        </p:sp>
        <p:sp>
          <p:nvSpPr>
            <p:cNvPr id="46" name="pg46"/>
            <p:cNvSpPr/>
            <p:nvPr/>
          </p:nvSpPr>
          <p:spPr>
            <a:xfrm>
              <a:off x="8111362" y="323171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327255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66%</a:t>
              </a:r>
            </a:p>
          </p:txBody>
        </p:sp>
        <p:sp>
          <p:nvSpPr>
            <p:cNvPr id="48" name="pg48"/>
            <p:cNvSpPr/>
            <p:nvPr/>
          </p:nvSpPr>
          <p:spPr>
            <a:xfrm>
              <a:off x="8111362" y="295751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99835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66%</a:t>
              </a:r>
            </a:p>
          </p:txBody>
        </p:sp>
        <p:sp>
          <p:nvSpPr>
            <p:cNvPr id="50" name="pg50"/>
            <p:cNvSpPr/>
            <p:nvPr/>
          </p:nvSpPr>
          <p:spPr>
            <a:xfrm>
              <a:off x="8111362" y="463266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67350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13%</a:t>
              </a:r>
            </a:p>
          </p:txBody>
        </p:sp>
        <p:sp>
          <p:nvSpPr>
            <p:cNvPr id="52" name="pg52"/>
            <p:cNvSpPr/>
            <p:nvPr/>
          </p:nvSpPr>
          <p:spPr>
            <a:xfrm>
              <a:off x="1140871" y="200115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6591" y="20449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1323136" y="227818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68856" y="23219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6" name="pg56"/>
            <p:cNvSpPr/>
            <p:nvPr/>
          </p:nvSpPr>
          <p:spPr>
            <a:xfrm>
              <a:off x="6067058" y="244788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112778" y="24916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88</a:t>
              </a:r>
            </a:p>
          </p:txBody>
        </p:sp>
        <p:sp>
          <p:nvSpPr>
            <p:cNvPr id="58" name="pg58"/>
            <p:cNvSpPr/>
            <p:nvPr/>
          </p:nvSpPr>
          <p:spPr>
            <a:xfrm>
              <a:off x="7103989" y="440406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149709" y="444780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23</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56248" y="1705910"/>
              <a:ext cx="156573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Romania,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Romania has all 4 of the  SDG vaccines.
In 2025, Romania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85% between 2024 and 2025.
• DTP3 coverage remained constant at 66% between 2024 and 2025.
• There were there were approximately the same number of zero-dose children in 2025. This leaves 27,000 children without vaccination, vulnerable to vaccine-preventable diseases and a further 34,000 with incomplete protection.
• Romania accounted for 7.2% of zero-dose children in Europe and Central Asia (ECAR) and 0.2% of zero-dose children globally.
• MCV1 coverage remained constant at 66% between 2024 and 2025. There were 60,000 children who missed out on the first measles vaccination.
• MCV2 coverage remained constant at 68% between 2024 and 2025.
• Last dose coverage of HPV vaccination (HPVc) among girls decreased from 17% to 13%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Romania,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Romania.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P7TF5XRZ5TZD-1674051314-8149</_dlc_DocId>
    <_dlc_DocIdUrl xmlns="5ce71423-0d49-4a04-8822-86064e799dcd">
      <Url>https://unicef.sharepoint.com/teams/DAPM-DataComm/_layouts/15/DocIdRedir.aspx?ID=P7TF5XRZ5TZD-1674051314-8149</Url>
      <Description>P7TF5XRZ5TZD-1674051314-8149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AE0EA75-9E99-427D-AC91-867B9B59030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5b0bc886-c714-4efc-a79b-b708e068bf03</vt:lpwstr>
  </property>
</Properties>
</file>