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20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1c82dc29531c517ccb5f69aabd38416f83748c4.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11db578cb7d57a62f9f8490ca4362030e30c34d7.png"/>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image" Target="../media/184f38597e06a3e767c7464314ea9373dde05f0f.png"/>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b316ddcce035ac8b499e1a52878025e44304470.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0fa63883d18222c92387552c08e4418f39dcfcf.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20323f3c801c95941229c78ae83699ef82a2f6a.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af5995192d1921a1b98b0c614098f55a8d32214.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b770e6b1a4ca8490faf16263157fa2774b07afe.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77b8c2e6daf5c33f7c4dad78c5627fa684f55a0.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3e3c8279574547fa4ddc93eb0ea83d1c4c5edbe.png"/>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0d720f358d07635cedaf6470a02765635913639.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65d28234c2b653e4c260f6d937f0afccf7bac8e.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45af9a78049c048920963a0106559973f4e4108.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e319c7511c96f6e766cd9b135c8a8c00074a560.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f1bd7235e6a00c32ec4b9ee28a371da2cdb1587.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8d9319ac4bd6c2d16d7e7718465c56778a9704a.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86451f144c5b4dc3dc19c49078330743ceac1d6.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11.xm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fcf84bb895c452adce741d546ff2eb4948a7111.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e4996713cc8f3ad51f7de4b4e7b5924ba58a818.png"/>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60710d9fa4f0b1b3b54584f7c0897c680c12edf.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7eab4c842ddb880d8c2b5fb2f36a7a9dfeca0a0.png"/>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1e493829ddb33a347308178e67c6e50d1e10fcb.png"/>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c8e64264bae6543b1008346bc06ee2eb4a82086.png"/>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ed3b390cee6391fd3c5ccebfb407676aeff1dbd.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1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4.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13.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تظهر هذه الخريطة الحرارية اتجاهات في تغطية اللقاحات منذ 2000، حيث تشير الخلايا الخضراء إلى تغطية بنسبة 90٪ أو أكثر.
في عام 2025، حققت 13 لقاحًا من أصل 14 (93٪) من اللقاحات المدرجة في جدول التطعيم تغطية بلغت 90٪ أو أكثر. وتراوحت تغطية اللقاحات بين 95٪ و99٪.
منذ عام 2002، تم إجراء تقديرات لستة لقاحات جديدة. HPVc هو أحدث لقاح تم الإبلاغ عنه (2024)، وقد حقق تغطية بنسبة 1% في عام 2025.
في عام 2025، أبلغت قطر عن نفاذ مخزون اللقاحات/الإمدادات (DTP-Hib-IPV) (مزيد من المعلومات في الشريحة 8).</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ارتفعت نسبة التغطية بالنسبة لعدد من المستضدات، وظلت دون تغيير بالنسبة لـ 13 مستضدًا، وانخفضت بالنسبة لمستضد واحد، مما يشير إلى تحسن محدود في أداء التطعيم الروتيني؛ وقد حققت 13 مستضدًا نسبة تغطية لا تقل عن 90%.</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التغطية للقاحات DTP والحصبة. هذه مستضدات رئيسية لتقييم برامج التطعيم الوطنية.
في عام 2025، بلغت تغطية لقاح DTP1 (التي تُعتبر مؤشراً على مدى إمكانية الوصول إلى خدمات التحصين) 99%.
وتجاوزت تغطية لقاح DTP3 — التي تُعد مؤشراً على مدى كفاءة الدول في تقديم خدمات التحصين للأطفال — الهدف المحدد بنسبة 90% لعام 2030.
توصي منظمة الصحة العالمية بأن تحقق الدول تغطية لا تقل عن 95٪ من خلال الجرعة الأولى (MCV1) والثانية (MCV2) من لقاح الحصبة. يوفر MCV1 حماية أولية، بينما يضمن MCV2 مناعة طويلة الأمد ويغلق الفجوات في التغطية.
في عام 2025، تجاوزت تغطية لقاح MCV1 الهدف المحدد بنسبة 95٪، كما تجاوزت تغطية لقاح MCV2 الهدف المحدد بنسبة 95٪.
بين عامي 2024 و2025، ارتفعت تغطية 0 لقاحًا، وانخفضت تغطية 0 لقاحًا، وظلت تغطية 4 لقاحات دون تغيير.</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11658600" cy="64008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الهدف الرئيسي لأجندة التطعيم 2030 هو جعل التطعيم متاحا للجميع، في كل مكان، بحلول عام 2030.
يظهر هذا الرسم البياني اتجاهات تغطية اللقاح الذي يحتوي على الدفتيريا، الكزاز، والسعال الديكي الدوائي الجرعة الأولى (DTP1) والجرعة الثالثة (DTP3)، وعدد الأطفال الذين يحصلون على جرعات صفرية، ونسبة الانسحاب من العلاج بالحقن في Qatar.
في عام 2025، ظلت نسبة التغطية بلقاح DTP1 في قطر ثابتة عند 99%. وكان عدد الأطفال الذين لم يتلقوا أي جرعة من لقاح DTP أقل من 500 طفل (الأطفال الذين لم يتلقوا أي جرعة).
وظلت تغطية لقاح DTP3 ثابتة عند 96% في عام 2025، مما ترك 1,000 طفل معرضين للإصابة بأمراض يمكن الوقاية منها باللقاح.</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99% وبلغت نسبة التغطية بلقاح DTP3 96%، مما ترك 1,000 طفل لم يتلقوا التطعيم أو تلقوا تطعيمًا غير كافٍ، بما في ذلك أقل من 500 طفل لم يتلقوا أي جرعة وأقل من 1,000 طفل يتمتعون بحماية جزئية فقط.</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DTP1 في قطر (99%) أعلى بـ 9 نقاط مئوية من المتوسط العالمي (90%)، وأعلى بـ 10 نقاط مئوية من المتوسط في جميع بلدان مبادرة « MENA » (89%).
وكانت التغطية الوطنية بلقاح DTP1 هي نفسها التي سُجلت في عام 2019 (99%).
وظل عدد الأطفال الذين لم يتلقوا أي جرعة تقريباً كما كان في عام 2019 (&lt;500).</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تغطية برنامج DTP1 في قطر 99% — وهي نفس النسبة المسجلة في عام 2019، وتزيد عن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DTP1 في الدول التي MENA من الأدنى إلى الأعلى، وترتيب أفضل 10 دول لديها أكبر عدد من الأطفال الذين يتلقون جرعات صفرية، بناء على الأرقام المطلقة.
في عام 2025، احتلت قطر المرتبة 13 من بين 20 دولة من حيث أدنى معدل تغطية بلقاح DTP1 (بناءً على المراتب المتساوية).
ولم تكن قطر ضمن الدول العشر الأولى التي تضم أكبر عدد من الأطفال الذين لم يتلقوا أي جرعة من اللقاح.
ملاحظة: قد يكون لدى الدول ذات الدفعات الكبيرة أعداد عالية من الأطفال الذين يتلقون جرعات صفرية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سجلت قطر أعلى معدل تغطية، ولم تكن من بين الدول العشر الأولى التي تضم أكبر عدد من الأطفال الذين لم يتلقوا أي جرعة من اللقاح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يقارن هذا الرسم البياني ترتيب دول المنطقة بناءً على العدد المطلق للأطفال الذين لم يتلقوا أي جرعة من اللقاح، حيث يمثل الترتيب رقم 1 الدولة التي تضم أكبر عدد من هؤلاء الأطفال.
في عام 2021، احتلت قطر المرتبة 19 من بين 20 دولة يبلغ عدد الأطفال الذين لم يتلقوا أي جرعة فيها أقل من 500 طفل.
في عام 2025، احتلت قطر المرتبة 19 من بين 20 دولة يبلغ عدد الأطفال الذين لم يتلقوا أي جرعة فيها أقل من 500 طفل.
ملاحظة: الأعداد المطلقة للأطفال الذين يتلقون جرعات صفرية تعتمد على مزيج من أداء البرنامج وحجم السكان المستهدفين للرضع الذين بقوا على قيد الحياة. قد ترتقي الدول إلى مرتبة أعلى رغم انخفاض عدد الأطفال الذين يتلقون جرعات صفرية، حيث يعتمد التصنيف أيضا على أداء الدول الأخرى في المنطقة.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تدعو IA2030 جميع الدول إلى تقليل عدد الأطفال الذين يتلقون جرعات صفرية في عام 2019 إلى النصف بحلول عام 2030. يظهر هذا الرسم البياني العدد السنوي للأطفال الذين يجب أن يتم تطعيمهم للوصول إلى هدف ZD.
تدعو مبادرة IA2030 جميع الدول إلى خفض عدد الأطفال الذين لم يتلقوا أي جرعة من اللقاح في عام 2019 إلى النصف بحلول عام 2030. ويوضح هذا الرسم البياني العدد السنوي للأطفال الذين يتعين تطعيمهم للوصول إلى هدف «صفر جرعات» (ZD).
من المتوقع أن تشهد قطر زيادة طفيفة (&lt;10,000) في عدد الرضع الناجين بحلول عام 2030. ولذلك، لتحقيق هدف «الأطفال الذين لم يتلقوا أي جرعة» الذي حددته مبادرة IA2030، يتعين تطعيم المزيد من الأطفال (~2.8%) بلقاح DTP1 كل عام.</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يلزم تطعيم المزيد من الأطفال كل عام لتحقيق هدف مبادرة IA2030 المتمثل في خفض عدد الأطفال الذين لم يتلقوا أي جرعة من اللقاح إلى النصف بحلول عام 2030، مع توقع حدوث زيادة طفيفة في عدد الرضع الناجين.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تهدف IA2030 إلى عدم ترك أحد خلف الركاب مع التطعيم وتدعو جميع الدول إلى تقليل عدد الأطفال الذين يتلقون جرعات صفرية إلى النصف بحلول عام 2030.
يظهر هذا الرسم البياني ما يلي:
• عدد الأطفال الذين يتلقون جرعة صفرية في عام 2000-2025 (أشرطة زرقاء داكنة)
• هدف الجرعة الصفرية بحلول عام 2030 (شريط أزرق فاتح)
• المسار للوصول إلى هدف 2030 بناء على انخفاض خطي (نقاط
في عام 2025، كان عدد الأطفال الذين لم يتلقوا أي جرعة أعلى بنحو 43٪ من العدد السنوي المقترح لتحقيق الهدف، استنادًا إلى مسار انخفاض خطي.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تجاوز عدد الأطفال الذين لم يتلقوا أي جرعة من اللقاح الهدف السنوي لـ «IA2030» بنسبة 43٪، مما يعرض هدف عام 2030 لخطر جسيم ما لم يتم اتخاذ إجراءات عاجلة.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Qatar / قطر</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مراجعة WUENIC 2025،
نشر في 15 يوليو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تمت الترجمة باستخدام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DTP1 في عام 2025 (99٪) مماثلة لتلك المسجلة في عام 2019 (99٪).
ارتفع عدد الأطفال الذين تم تطعيمهم بلقاح DTP1 بنسبة 7% مقارنة بعام 2019.
ارتفع عدد الرضع الناجين بنسبة 7% تقريبًا مقارنة بعام 2019.
في عام 2025، تم تطعيم عدد أكبر من الأطفال مقارنة بعام 2019.
في عام 2025، كان عدد الرضع الناجين (السكان المستهدفون) أكبر مما كان عليه في عام 2019.
لكي تزداد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DTP3 في قطر (96%) أعلى بـ 11 نقطة مئوية من المتوسط العالمي (85%)، وأعلى بـ 13 نقطة مئوية من المتوسط في جميع بلدان مبادرة « MENA » (83%).
وكانت التغطية الوطنية للقاح DTP3 أقل بنقطتين مئويتين عن عام 2019 (98%).
وهذا يعادل 1,000 طفل غير متلقٍ وغير ملقح في عام 2025 - وهو نفس عدد الأطفال غير المتلقين وغير الملقحين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تغطية برنامج DTP3 في قطر 96% — وهي أقل بنقطتين مئويتين عن عام 2019، وأعلى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DTP3 في الدول التي MENA من الأدنى إلى الأعلى، وترتيب أفضل 10 دول لديها أكبر عدد من الأطفال غير الملقحين أو غير المتلقين، بناء على الأرقام المطلقة.
في عام 2025، احتلت قطر المرتبة 11 من بين 20 دولة من حيث أدنى معدل تغطية بلقاح DTP3 (بناءً على المراتب المتساوية).
ولم تكن قطر ضمن الدول العشر الأولى التي تضم أكبر عدد من الأطفال غير الملقحين أو الذين لم يكملوا جرعات التطعيم.
ملاحظة: قد يكون لدى الدول ذات الدفعات الكبيرة أعداد عالية من الأطفال غير الملقحين أو غير المحصنين بشكل كاف رغم تغطية اللقاحات المرتفعة.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كانت قطر من بين الدول التي تتمتع بأعلى معدلات التغطية، ولم تكن ضمن الدول العشر الأولى التي تضم أكبر عدد من الأطفال غير الملقحين أو الذين لم يكملوا جرعات التطعيم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DTP3 في عام 2025 (96٪) أقل مما كانت عليه في عام 2019 (98٪).
ارتفع عدد الأطفال الذين تلقوا لقاح DTP3 بنسبة 5٪ مقارنة بعام 2019.
ارتفع عدد الرضع الناجين بنسبة 7٪ تقريبًا مقارنة بعام 2019.
في عام 2025، تلقى عدد أكبر من الأطفال اللقاح مقارنة بعام 2019.
في عام 2025، كان عدد الرضع الناجين (السكان المستهدفون) أكبر مما كان عليه في 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تعمل الحصبة، بسبب قابليتها العالية للانتقال، ك"كناري في منجم الفحم"، مما يكشف بسرعة عن أي فجوات في المناعة لدى السكان. لذا غالبا ما يستخدم تغطية لقاح الحصبة (MCV) كمؤشر للحماية.
ظلت النسبة المئوية للأطفال الذين تلقوا الجرعة الأولى من لقاح الحصبة (MCV1) — والتي تُعطى عادةً في عمر 9 أو 12 شهراً وفقاً لجدول التطعيم الوطني — ثابتة عند 99%. وهذا مشابه لما كان عليه الحال في عام 2019، حيث بلغت التغطية 99%.
لم يتلقَ أقل من 500 طفل الجرعة الأولى الروتينية من لقاح الحصبة.
تُعطى الجرعة الثانية من لقاح الحصبة (MCV2) عادةً للأطفال الذين تتراوح أعمارهم بين 18 شهراً وخمس سنوات. وظلت نسبة التغطية بالجرعة الثانية من لقاح الحصبة ثابتة عند 99% في عام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ظلت نسبة التغطية في الجولة الثانية من حملة التطعيم ضد الحصبة (MCV1) ثابتة عند 99% في عام 2025، مما ترك أقل من 500 طفل دون أي حماية ضد الحصبة. كما ظلت نسبة التغطية في الجولة الثانية من حملة التطعيم ضد الحصبة (MCV2) ثابتة عند 99%</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تغطية لقاح MCV1 في قطر (99٪) أعلى بـ 15 نقطة مئوية من المتوسط العالمي (84٪) وأعلى بـ 15 نقطة مئوية من المتوسط في جميع بلدان مبادرة « MENA » (84٪).
وكانت التغطية الوطنية للقاح MCV1 هي نفسها التي سُجلت في عام 2019 (99%).
وظل عدد الأطفال غير المطعمين تقريبًا كما كان في عام 2019 (&lt;500).</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MCV1 في قطر 99% — وهي نفس النسبة المسجلة في عام 2019، وتزيد بأكثر من 10 نقاط مئوية عن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MCV1 في الدول التي MENA من الأدنى إلى الأعلى، وترتيب أفضل 10 دول لديها أكبر عدد من الأطفال غير المطعمين، بناء على الأرقام المطلقة.
في عام 2025، احتلت قطر المرتبة 15 من بين 20 دولة من حيث أدنى معدل تغطية بلقاح MCV1 (بناءً على المراتب المتساوية).
ولم تكن قطر ضمن الدول العشر الأولى التي تضم أكبر عدد من الأطفال غير الملقحين.
ملاحظة: قد يكون لدى الدول ذات الدفعات الكبيرة أعداد كبيرة من الأطفال غير المطعمين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سجلت قطر أعلى معدل تغطية، ولم تكن من بين الدول العشر الأولى التي تضم أكبر عدد من الأطفال غير الملقحين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MCV1 في عام 2025 (99٪) مماثلة لتلك المسجلة في عام 2019 (99٪).
ارتفع عدد الأطفال الذين تم تطعيمهم بلقاح MCV1 بنسبة 7% مقارنة بعام 2019.
ارتفع عدد الرضع الناجين بنسبة 7% تقريبًا مقارنة بعام 2019.
في عام 2025، تم تطعيم عدد أكبر من الأطفال مقارنة بعام 2019.
في عام 2025، كان عدد الرضع الناجين (السكان المستهدفون) أكبر مما كان عليه في 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سُجلت في قطر 25 حالة إصابة مؤكدة بالحصبة. وفي العام نفسه، بلغت نسبة التغطية بلقاح الحصبة MCV1 99%، وبلغت نسبة التغطية بلقاح الحصبة MCV2 99%.
وكان عدد الحالات في عام 2025 أقل بنسبة 50% مقارنة بعام 2024 (n=50).
سُجل أعلى عدد لحالات الحصبة في عام 2012 (n=186). وفي هذا العام، بلغت تغطية الجرعة الأولى من لقاح الحصبة (MCV1) 97%.
أبلغت قطر عن نفاذ مخزون لقاح الحصبة في عامي 2018 و2020.</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شهدت قطر انخفاضاً في حالات الإصابة بالحصبة مقارنةً بعام 2024، في حين بلغت نسبة التغطية للقاح MCV1 99% ونسبة التغطية للقاح MCV2 99%.</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التطعيم في مرحلة الطفولة:
قوائم إضافية</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تظهر معدلات التسرب نسبة الأطفال الذين تلقوا DTP1، لكنها لم تظهر نسبة الأطفال الذين تلقوا DTP3/MCV1. تشير معدلات الانسحاب المنخفضة إلى احتفاظ الأطفال ببرامج عالية في برامج التطعيم.
يظهر هذا الرسم البياني اتجاهات معدلات الانسحاب بين DTP1 وDTP3، وDTP1 وMCV1.
في عام 2025، لم يتلقَّ 3% من الأطفال الذين تلقَّوا اللقاح DTP1 اللقاح DTP3 (يسار)، وتلقَّى جميع الأطفال تقريبًا الذين تلقَّوا اللقاح DTP1 أيضًا اللقاح MCV1 (يمين).
ويشير انخفاض معدل التسرب من لقاح DTP إلى قدرة جيدة على توفير سلسلة كاملة من اللقاحات في مرحلة مبكرة من الحياة. كما يشير عدم وجود تسرب من لقاحي DTP وMCV إلى استبقاء جيد جدًا في برامج التحصين والقدرة على توفير دورة كاملة من اللقاحات في مرحلة الرضاعة (حتى سن سنة واحدة).
في عام 2025، كان معدل التسرب من لقاح DTP في قطر أقل من المعدل العالمي، في حين كان معدل التسرب من لقاحي DTP وMCV أقل من المعدل العالمي.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في عام 2025، كانت نسبة التسرب من برنامج DTP1-DTP3 منخفضة (3٪)، بينما لم تسجل أي نسبة تسرب (0٪) من برنامج DTP1-MCV1 في قطر، مما يشير إلى قدرة جيدة على تقديم السلسلة الأولية في مرحلة مبكرة، وقدرة جيدة جدًا على توفير الدورة الكاملة من اللقاحات خلال مرحلة الرضاعة.</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في تغطية لقاحات روتينية أساسية مختارة موصى بها في مرحلة الطفولة.
في عام 2025، سجلت لقاح ROTAC أدنى معدل تغطية (95٪)، تليها لقاح DTP3 (96٪).
وبالمقارنة مع عام 2019، ظلت التغطية لأربعة لقاحات ثابتة (BCG، وDTP1، وIPV1، وMCV1)، وانخفضت التغطية لقاحين (DTP3 وROTAC)، وزادت التغطية لقاح واحد (MCV2).
وبالمقارنة مع عام 2024، ظلت التغطية السكانية لسبعة لقاحات ثابتة (BCG، وDTP1، وDTP3، وIPV1، وMCV1، وMCV2، وROTAC).</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سجلت قطر أدنى معدل تغطية في برنامج ROTAC (95٪)، في حين تراوحت معدلات التغطية لمعظم اللقاحات الروتينية الأخرى بين 96 و99٪؛ وظلت 4 مستضدات ثابتة منذ عام 2019، و7 مستضدات ثابتة منذ عام 2024.</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يوضح هذا الرسم البياني اتجاهات التغطية لـ 10 لقاحات (السلسلة الكاملة).
في عام 2025، سجل لقاح HPVc أدنى معدل تغطية بين جميع اللقاحات (1٪)، يليه لقاح RotaC (95٪).
وانخفضت التغطية لـ 4 لقاحات (DTP3، HEPB3، HIB3 و ROTAC)، وظلت التغطية كما هي لـ 3 لقاحات (IPV1، MCV1 و RUBELLA)، وارتفعت التغطية لقاح واحد (MCV2) مقارنةً بالتغطية في عام 2019.
ظلت التغطية التسعة لقاحات على حالها (DTP3، HEPB3، HIB3، HPVc، IPV1، MCV1، MCV2، ROTAC وRUBELLA)، وانخفضت تغطية لقاح واحد (IPVC) مقارنةً بالتغطية في عام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نطاق التغطية عبر جميع سنوات 2019 إلى 2025 (الأشرطة الرمادية)، والتغطية في السنوات المحددة (نقاط)، حسب اللقاح. يمكن استخدام المخطط لتقييم التعافي حتى مستويات ما قبل الجائحة.
ظلت نسبة التغطية بلقاح DTP1 دون تغيير بين عامي 2019 (99٪) و2024 (99٪). وظلت نسبة التغطية بلقاح DTP1 في عام 2025 (99٪) دون تغيير مقارنة بعام 2024، وكانت مماثلة لتلك المسجلة في عام 2019. في الفترة 2019-2025، بلغت تغطية لقاح DTP1 أدنى مستوياتها في عام 2020 (89٪).
في عام 2024، سجلت 5 لقاحات تغطية أقل مقارنة بعام 2019.
في عام 2025، سجلت 5 لقاحات تغطية أقل مقارنة بعام 2019.
في عام 2025، لم تسجل أي لقاحات تغطية أقل مقارنة بعام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الطرق: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 عام 2024 هو العام الأول الذي توفرت فيه تقديرات لتغطية برنامج لقاح فيروس الورم الحليمي البشري (HPV) في قطر.
في عام 2025، بلغت تغطية البرنامج للجرعة الأولى (HPV1) بين الفتيات 7%. وفي عام 2025، بلغت تغطية البرنامج للجرعة الأخيرة (HPVc) بين الفتيات 1%.</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ظلت نسبة تغطية الجرعة الأخيرة من لقاح فيروس الورم الحليمي البشري (HPV) بين الفتيات عند 1٪، بينما ارتفعت نسبة التغطية بين الفتيان إلى 1٪.</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تساهم أربعة مؤشرات تغطية للتطعيم في هدف التنمية المستدامة 3، المؤشر b.1: DTP3، PCV3، MCV2 وHPV.
الهدف العالمي ليوم IA2030 هو تغطية 90٪ لجميع المستضدات الأربعة بحلول عام 2030.
تتوفر في قطر جميع لقاحات أهداف التنمية المستدامة الأربعة.
في عام 2025، حققت قطر تغطية بلغت 90% على الأقل لثلاثة من أصل أربعة لقاحات.</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حققت قطر هدف تغطية 90% من أهداف التنمية المستدامة (SDG) بالنسبة للقاح ثلاثي التكافؤ ضد الدفتيريا والكزاز (DTP3) ولقاح فيروس النكاف (MCV2) ولقاح فيروس التهاب الدماغ الكلوي (PCVC)، ولكنها لم تحقق هذا الهدف بالنسبة للقاحات المتبقية.</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موارد إضافية</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موارد إضافية</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يمكن الاطلاع على موارد إضافية لبيانات التطعيم على:
يمكن الاطلاع على الملفات التعريفية التفاعلية للبلدان الخاصة بشبكة WUENIC على الرابط التالي:</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r"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الرسائل الرئيسية</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ظلت نسبة التغطية بلقاح DTP1 ثابتة عند 99% بين عامي 2024 و2025.
• ظلت نسبة التغطية بلقاح DTP3 ثابتة عند 96% بين عامي 2024 و2025.
• كان عدد الأطفال الذين لم يتلقوا أي جرعة في عام 2025 متقاربًا تقريبًا. وهذا يعني أن أقل من 500 طفل لم يتلقوا التطعيم، مما يجعلهم عرضة للأمراض التي يمكن الوقاية منها بالتطعيم، بالإضافة إلى أقل من 1,000 طفل آخرين يتمتعون بحماية غير كاملة.
• شكلت قطر أقل من 0.1% من الأطفال الذين لم يتلقوا أي جرعة في منطقة الشرق الأوسط وشمال أفريقيا (MENA) وأقل من 0.1% من الأطفال الذين لم يتلقوا أي جرعة على مستوى العالم.
• ظلت تغطية لقاح الحصبة (MCV1) ثابتة عند 99% بين عامي 2024 و2025. وكان هناك أقل من 500 طفل لم يتلقوا الجرعة الأولى من لقاح الحصبة.
• ظلت تغطية الجرعة الثانية من لقاح الحصبة (MCV2) ثابتة عند 99% بين عامي 2024 و2025.
• ظلت تغطية الجرعة الأخيرة من لقاح فيروس الورم الحليمي البشري (HPVc) بين الفتيات ثابتة عند 1% في عام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جدول التطعيم،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DTAPHIBHEPB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جدول التطعيم الوطني 2025 للخدمات الروتينية في Qatar، والذي يتم الإبلاغ عنه من خلال نموذج التقارير المشترك حول التطعيم بين منظمة الصحة العالمية واليونيسف (JRF).
كل صف يتوافق مع لقاح أو لقاح مركب، مما يشير إلى ما إذا كان يتم تقديمه على المستوى الوطني أو دون الوطني. يحدد الجدول عدد الجرعات والأعمار الموصى بها للاستخدام. يتم تضمين لقاحات الطفولة والمراهقة ذات الصلة ب WUENIC فقط.</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سنوات إدخال اللقاح</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سنة تقديم كل لقاح في Qatar. إذا تم تعليق اللقاح، لا يعرض سنة الإدخال السابقة، ولكن إذا تم تعليق اللقاح وأعيد تقديمه لاحقا، يتم ذكر سنة إعادة الإدخال. يمكن أن تعكس سنوات الإدخال الانتشار على مستوى البلاد، أو النشر الجزئي (دون الوطني)، أو الإدخال الموجه لمجموعات خطر محددة أو مناطق عالية الخطورة، كما هو موضح في رؤوس الأعمدة.</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نفاد مخزون اللقاحات</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مخزونات اللقاحات المبلغ عنها للقاحات الأطفال ذات الصلة ب WUENIC على المستويين الوطني ودون الوطني خلال السنوات الخمس الماضية (من 2021 إلى 2025). عند توفرها، يتم تحديد مدة نفاد المخزون على المستوى الوطني بالشهور. يتم تسجيل نفابات المخزون دون تحديد المدة. يتم عرض اللقاحات التي نفدت منها المخزون خلال الفترة المحددة فقط.
يشير نفاد المخزون إلى فترة تكون فيها نقاط تخزين وتوزيع اللقاحات (مثل المخازن الوطنية أو المحلية) قد نفدت بالكامل، بما في ذلك المخزون الاحتياطي، ولا يمكنها تزويد اللقاحات للمخازن أو المرافق ذات المستوى الأدنى. من المهم ملاحظة أن نفاد المخزون على مستوى المنشأة يمكن أن يحدث حتى عندما تتوفر في المتاجر العليا مخزونا. يمكن أن تؤثر نفاد المخزون، خاصة الممتد لفترات طويلة، سلبا على تغطية التطعيم.</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P7TF5XRZ5TZD-1674051314-8148</_dlc_DocId>
    <_dlc_DocIdUrl xmlns="5ce71423-0d49-4a04-8822-86064e799dcd">
      <Url>https://unicef.sharepoint.com/teams/DAPM-DataComm/_layouts/15/DocIdRedir.aspx?ID=P7TF5XRZ5TZD-1674051314-8148</Url>
      <Description>P7TF5XRZ5TZD-1674051314-8148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3308E3EE-685D-4955-A332-A4E26F9D990C}"/>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2026-07-17T12:17:39Z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b6d9bbd1-abdd-4b23-9390-973d2e93b554</vt:lpwstr>
  </property>
</Properties>
</file>